
<file path=[Content_Types].xml><?xml version="1.0" encoding="utf-8"?>
<Types xmlns="http://schemas.openxmlformats.org/package/2006/content-types">
  <Default Extension="fntdata" ContentType="application/x-fontdata"/>
  <Default Extension="gif" ContentType="image/gif"/>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2" r:id="rId1"/>
    <p:sldMasterId id="2147483673" r:id="rId2"/>
  </p:sldMasterIdLst>
  <p:notesMasterIdLst>
    <p:notesMasterId r:id="rId22"/>
  </p:notesMasterIdLst>
  <p:sldIdLst>
    <p:sldId id="310" r:id="rId3"/>
    <p:sldId id="256" r:id="rId4"/>
    <p:sldId id="258" r:id="rId5"/>
    <p:sldId id="259" r:id="rId6"/>
    <p:sldId id="260" r:id="rId7"/>
    <p:sldId id="297" r:id="rId8"/>
    <p:sldId id="298" r:id="rId9"/>
    <p:sldId id="261" r:id="rId10"/>
    <p:sldId id="301" r:id="rId11"/>
    <p:sldId id="300" r:id="rId12"/>
    <p:sldId id="308" r:id="rId13"/>
    <p:sldId id="303" r:id="rId14"/>
    <p:sldId id="304" r:id="rId15"/>
    <p:sldId id="305" r:id="rId16"/>
    <p:sldId id="306" r:id="rId17"/>
    <p:sldId id="307" r:id="rId18"/>
    <p:sldId id="302" r:id="rId19"/>
    <p:sldId id="309" r:id="rId20"/>
    <p:sldId id="296" r:id="rId21"/>
  </p:sldIdLst>
  <p:sldSz cx="9144000" cy="5143500" type="screen16x9"/>
  <p:notesSz cx="6858000" cy="9144000"/>
  <p:embeddedFontLst>
    <p:embeddedFont>
      <p:font typeface="Anaheim" panose="020B0604020202020204" charset="0"/>
      <p:regular r:id="rId23"/>
      <p:bold r:id="rId24"/>
    </p:embeddedFont>
    <p:embeddedFont>
      <p:font typeface="Audiowide" panose="020B0604020202020204" charset="0"/>
      <p:regular r:id="rId25"/>
    </p:embeddedFont>
    <p:embeddedFont>
      <p:font typeface="Georgia" panose="02040502050405020303" pitchFamily="18" charset="0"/>
      <p:regular r:id="rId26"/>
      <p:bold r:id="rId27"/>
      <p:italic r:id="rId28"/>
      <p:boldItalic r:id="rId29"/>
    </p:embeddedFont>
    <p:embeddedFont>
      <p:font typeface="Proxima Nova" panose="020B0604020202020204" charset="0"/>
      <p:regular r:id="rId30"/>
      <p:bold r:id="rId31"/>
      <p:italic r:id="rId32"/>
      <p:boldItalic r:id="rId33"/>
    </p:embeddedFont>
    <p:embeddedFont>
      <p:font typeface="Roboto" panose="02000000000000000000" pitchFamily="2" charset="0"/>
      <p:regular r:id="rId34"/>
      <p:bold r:id="rId35"/>
      <p:italic r:id="rId36"/>
      <p:boldItalic r:id="rId3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E4A9B2D5-212A-4E98-BC51-907C448635C5}">
  <a:tblStyle styleId="{E4A9B2D5-212A-4E98-BC51-907C448635C5}"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3" d="100"/>
          <a:sy n="113" d="100"/>
        </p:scale>
        <p:origin x="120" y="1476"/>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font" Target="fonts/font4.fntdata"/><Relationship Id="rId39" Type="http://schemas.openxmlformats.org/officeDocument/2006/relationships/viewProps" Target="viewProps.xml"/><Relationship Id="rId21" Type="http://schemas.openxmlformats.org/officeDocument/2006/relationships/slide" Target="slides/slide19.xml"/><Relationship Id="rId34" Type="http://schemas.openxmlformats.org/officeDocument/2006/relationships/font" Target="fonts/font12.fntdata"/><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font" Target="fonts/font7.fntdata"/><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2.fntdata"/><Relationship Id="rId32" Type="http://schemas.openxmlformats.org/officeDocument/2006/relationships/font" Target="fonts/font10.fntdata"/><Relationship Id="rId37" Type="http://schemas.openxmlformats.org/officeDocument/2006/relationships/font" Target="fonts/font15.fntdata"/><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font" Target="fonts/font14.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font" Target="fonts/font9.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font" Target="fonts/font13.fntdata"/><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3.fntdata"/><Relationship Id="rId33" Type="http://schemas.openxmlformats.org/officeDocument/2006/relationships/font" Target="fonts/font11.fntdata"/><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gf9a6fa3be7_0_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7" name="Google Shape;267;gf9a6fa3be7_0_6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effectLst/>
                <a:latin typeface="Aptos" panose="020B0004020202020204" pitchFamily="34" charset="0"/>
                <a:ea typeface="Aptos" panose="020B0004020202020204" pitchFamily="34" charset="0"/>
                <a:cs typeface="Times New Roman" panose="02020603050405020304" pitchFamily="18" charset="0"/>
              </a:rPr>
              <a:t>Hi, I’m Jamie Richards, Student number 0852036 and during this presentation, I’ll be walking you through our indie game development project. Our goal was to create a 2D </a:t>
            </a:r>
            <a:r>
              <a:rPr lang="en-GB" sz="1800" dirty="0" err="1">
                <a:effectLst/>
                <a:latin typeface="Aptos" panose="020B0004020202020204" pitchFamily="34" charset="0"/>
                <a:ea typeface="Aptos" panose="020B0004020202020204" pitchFamily="34" charset="0"/>
                <a:cs typeface="Times New Roman" panose="02020603050405020304" pitchFamily="18" charset="0"/>
              </a:rPr>
              <a:t>Metroidvania</a:t>
            </a:r>
            <a:r>
              <a:rPr lang="en-GB" sz="1800" dirty="0">
                <a:effectLst/>
                <a:latin typeface="Aptos" panose="020B0004020202020204" pitchFamily="34" charset="0"/>
                <a:ea typeface="Aptos" panose="020B0004020202020204" pitchFamily="34" charset="0"/>
                <a:cs typeface="Times New Roman" panose="02020603050405020304" pitchFamily="18" charset="0"/>
              </a:rPr>
              <a:t> game, capturing the spirit of exploration and progression inspired by classics in the genre, while integrating our own unique mechanics, visuals, and storyline.</a:t>
            </a: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2"/>
        <p:cNvGrpSpPr/>
        <p:nvPr/>
      </p:nvGrpSpPr>
      <p:grpSpPr>
        <a:xfrm>
          <a:off x="0" y="0"/>
          <a:ext cx="0" cy="0"/>
          <a:chOff x="0" y="0"/>
          <a:chExt cx="0" cy="0"/>
        </a:xfrm>
      </p:grpSpPr>
      <p:sp>
        <p:nvSpPr>
          <p:cNvPr id="363" name="Google Shape;363;gf9a6fa3be7_0_5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4" name="Google Shape;364;gf9a6fa3be7_0_5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effectLst/>
                <a:latin typeface="Aptos" panose="020B0004020202020204" pitchFamily="34" charset="0"/>
                <a:ea typeface="Aptos" panose="020B0004020202020204" pitchFamily="34" charset="0"/>
                <a:cs typeface="Times New Roman" panose="02020603050405020304" pitchFamily="18" charset="0"/>
              </a:rPr>
              <a:t>This presentation will consist of six sections, beginning with concept and design, camera, health, level progression and features.</a:t>
            </a: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8"/>
        <p:cNvGrpSpPr/>
        <p:nvPr/>
      </p:nvGrpSpPr>
      <p:grpSpPr>
        <a:xfrm>
          <a:off x="0" y="0"/>
          <a:ext cx="0" cy="0"/>
          <a:chOff x="0" y="0"/>
          <a:chExt cx="0" cy="0"/>
        </a:xfrm>
      </p:grpSpPr>
      <p:sp>
        <p:nvSpPr>
          <p:cNvPr id="389" name="Google Shape;389;gf9a6fa3be7_0_3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0" name="Google Shape;390;gf9a6fa3be7_0_3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effectLst/>
                <a:latin typeface="Aptos" panose="020B0004020202020204" pitchFamily="34" charset="0"/>
                <a:ea typeface="Aptos" panose="020B0004020202020204" pitchFamily="34" charset="0"/>
                <a:cs typeface="Times New Roman" panose="02020603050405020304" pitchFamily="18" charset="0"/>
              </a:rPr>
              <a:t>Our team included myself and Rose, who led the development side, while Paige, Josh, and </a:t>
            </a:r>
            <a:r>
              <a:rPr lang="en-GB" sz="1800" dirty="0" err="1">
                <a:effectLst/>
                <a:latin typeface="Aptos" panose="020B0004020202020204" pitchFamily="34" charset="0"/>
                <a:ea typeface="Aptos" panose="020B0004020202020204" pitchFamily="34" charset="0"/>
                <a:cs typeface="Times New Roman" panose="02020603050405020304" pitchFamily="18" charset="0"/>
              </a:rPr>
              <a:t>Stantino</a:t>
            </a:r>
            <a:r>
              <a:rPr lang="en-GB" sz="1800" dirty="0">
                <a:effectLst/>
                <a:latin typeface="Aptos" panose="020B0004020202020204" pitchFamily="34" charset="0"/>
                <a:ea typeface="Aptos" panose="020B0004020202020204" pitchFamily="34" charset="0"/>
                <a:cs typeface="Times New Roman" panose="02020603050405020304" pitchFamily="18" charset="0"/>
              </a:rPr>
              <a:t> focused on game design. Collaboration across roles was essential in bringing our vision to life.</a:t>
            </a: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6"/>
        <p:cNvGrpSpPr/>
        <p:nvPr/>
      </p:nvGrpSpPr>
      <p:grpSpPr>
        <a:xfrm>
          <a:off x="0" y="0"/>
          <a:ext cx="0" cy="0"/>
          <a:chOff x="0" y="0"/>
          <a:chExt cx="0" cy="0"/>
        </a:xfrm>
      </p:grpSpPr>
      <p:sp>
        <p:nvSpPr>
          <p:cNvPr id="497" name="Google Shape;497;ge1d838b627_4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8" name="Google Shape;498;ge1d838b627_4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a:lnSpc>
                <a:spcPct val="107000"/>
              </a:lnSpc>
              <a:spcAft>
                <a:spcPts val="800"/>
              </a:spcAft>
              <a:buNone/>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The concept for our game was inspired by well-known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Metroidvania</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titles like </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Hollow Knight</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Darkest Dungeon</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and </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Metroid</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We aimed to deliver a similar experience — rich with exploration, backtracking, and ability-based progression — while putting our own spin on the gameplay and aesthetics.</a:t>
            </a:r>
          </a:p>
          <a:p>
            <a:pPr>
              <a:lnSpc>
                <a:spcPct val="107000"/>
              </a:lnSpc>
              <a:spcAft>
                <a:spcPts val="800"/>
              </a:spcAft>
              <a:buNone/>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To set the tone, we named the game </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Bounty</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which fits the backstory of our main character — a bounty hunter navigating mysterious, layered environments, the logo shown on screen was created by our designer Paige.</a:t>
            </a:r>
          </a:p>
          <a:p>
            <a:pPr>
              <a:lnSpc>
                <a:spcPct val="107000"/>
              </a:lnSpc>
              <a:spcAft>
                <a:spcPts val="800"/>
              </a:spcAft>
              <a:buNone/>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The quote on screen from Matt Arnold, featured on </a:t>
            </a:r>
            <a:r>
              <a:rPr lang="en-GB" sz="1800" i="1" kern="100" dirty="0" err="1">
                <a:effectLst/>
                <a:latin typeface="Aptos" panose="020B0004020202020204" pitchFamily="34" charset="0"/>
                <a:ea typeface="Aptos" panose="020B0004020202020204" pitchFamily="34" charset="0"/>
                <a:cs typeface="Times New Roman" panose="02020603050405020304" pitchFamily="18" charset="0"/>
              </a:rPr>
              <a:t>TheGamer</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website, perfectly describes the kind of experience we’re trying to create — one where players feel a strong sense of connection with the world, uncover secrets, and use new powers to reach previously inaccessible areas.</a:t>
            </a: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When I joined the team early in the project, the team was using discord and a basic word document to manage the design and idea generation. I suggested transitioning to </a:t>
            </a:r>
            <a:r>
              <a:rPr lang="en-GB" sz="1800" b="1" kern="100" dirty="0">
                <a:effectLst/>
                <a:latin typeface="Aptos" panose="020B0004020202020204" pitchFamily="34" charset="0"/>
                <a:ea typeface="Aptos" panose="020B0004020202020204" pitchFamily="34" charset="0"/>
                <a:cs typeface="Times New Roman" panose="02020603050405020304" pitchFamily="18" charset="0"/>
              </a:rPr>
              <a:t>Miro</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a more visual and collaborative platform, where we could use virtual sticky notes and collectively brainstorm. The Miro board I created became a vital tool throughout development. It allowed us to map out ideas, flow suggestions, and early game structure in a dynamic and visual way.</a:t>
            </a:r>
          </a:p>
          <a:p>
            <a:pPr marL="0" lvl="0" indent="0" algn="l" rtl="0">
              <a:spcBef>
                <a:spcPts val="0"/>
              </a:spcBef>
              <a:spcAft>
                <a:spcPts val="0"/>
              </a:spcAft>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The first Miro board shown here outlines our initial game flow and mechanic concepts.  The key highlight here is the storyline and level idea which was to have a bounty hunter enter the level and break a door to enter a dungeon, whilst exploring the dungeon the user would be able to locate an ability and key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whicfurther</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progressed the level into the dungeon.</a:t>
            </a:r>
          </a:p>
          <a:p>
            <a:endParaRPr lang="en-GB" dirty="0"/>
          </a:p>
        </p:txBody>
      </p:sp>
    </p:spTree>
    <p:extLst>
      <p:ext uri="{BB962C8B-B14F-4D97-AF65-F5344CB8AC3E}">
        <p14:creationId xmlns:p14="http://schemas.microsoft.com/office/powerpoint/2010/main" val="24152063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nSpc>
                <a:spcPct val="107000"/>
              </a:lnSpc>
              <a:spcAft>
                <a:spcPts val="800"/>
              </a:spcAft>
              <a:buNone/>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A later board dives deeper into the structure and design of specific gameplay systems and environments. Here things like the health system, a companion and camera effects were documented and discussed.</a:t>
            </a: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These boards were key to aligning our design direction as a team and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im</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pleased the whole team got the benefits of using them, one thing we didn’t implement which I thought would of being useful was user stories which would be used to illustrate the flow of the game and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whats</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to be expected, furthermore I found often the team were thinking to far ahead in regards to design and often needed to bring them back down a bit, expressing the need to get a skeleton design made which had the bare basics of the game with the aim then to improve on in future releases. I was impressed by the optimism of the team but knew realistically a lot of it couldn’t be done in the timeframe we had.</a:t>
            </a:r>
          </a:p>
          <a:p>
            <a:endParaRPr lang="en-GB" dirty="0"/>
          </a:p>
        </p:txBody>
      </p:sp>
    </p:spTree>
    <p:extLst>
      <p:ext uri="{BB962C8B-B14F-4D97-AF65-F5344CB8AC3E}">
        <p14:creationId xmlns:p14="http://schemas.microsoft.com/office/powerpoint/2010/main" val="17382176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7"/>
        <p:cNvGrpSpPr/>
        <p:nvPr/>
      </p:nvGrpSpPr>
      <p:grpSpPr>
        <a:xfrm>
          <a:off x="0" y="0"/>
          <a:ext cx="0" cy="0"/>
          <a:chOff x="0" y="0"/>
          <a:chExt cx="0" cy="0"/>
        </a:xfrm>
      </p:grpSpPr>
      <p:sp>
        <p:nvSpPr>
          <p:cNvPr id="518" name="Google Shape;518;ge207fd22f2_0_250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9" name="Google Shape;519;ge207fd22f2_0_250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a:lnSpc>
                <a:spcPct val="107000"/>
              </a:lnSpc>
              <a:spcAft>
                <a:spcPts val="800"/>
              </a:spcAft>
              <a:buNone/>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Camera control is crucial in a 2D game. As highlighted in an article by Jochen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Heizmann</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on </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GameDeveloper.com</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a poorly implemented camera can negatively affect the gameplay experience, especially in side-scrolling environments.</a:t>
            </a: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Unity provides robust camera options. In our setup, myself and rose ensured the camera was properly aligned to follow the player in a 2D plane by modifying the character blueprint — unticking "Use Pawn Control Rotation" and adjusting the camera’s direction.</a:t>
            </a:r>
          </a:p>
          <a:p>
            <a:pPr marL="0" lvl="0" indent="0" algn="l" rtl="0">
              <a:spcBef>
                <a:spcPts val="0"/>
              </a:spcBef>
              <a:spcAft>
                <a:spcPts val="0"/>
              </a:spcAft>
              <a:buNone/>
            </a:pP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To further control movement and keep the game strictly 2D, I edited the event graph to restrict the character to left and right movement. Although we didn’t fully implement advanced camera systems like focus zones or vertical scroll dampening, we identified that creating a custom camera actor with a scene component could improve player experience — something we’d like to explore in future updates.</a:t>
            </a:r>
          </a:p>
          <a:p>
            <a:endParaRPr lang="en-GB" dirty="0"/>
          </a:p>
        </p:txBody>
      </p:sp>
    </p:spTree>
    <p:extLst>
      <p:ext uri="{BB962C8B-B14F-4D97-AF65-F5344CB8AC3E}">
        <p14:creationId xmlns:p14="http://schemas.microsoft.com/office/powerpoint/2010/main" val="9034265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7">
          <a:extLst>
            <a:ext uri="{FF2B5EF4-FFF2-40B4-BE49-F238E27FC236}">
              <a16:creationId xmlns:a16="http://schemas.microsoft.com/office/drawing/2014/main" id="{A2160EC1-3E0E-B75F-8983-9197BC279A74}"/>
            </a:ext>
          </a:extLst>
        </p:cNvPr>
        <p:cNvGrpSpPr/>
        <p:nvPr/>
      </p:nvGrpSpPr>
      <p:grpSpPr>
        <a:xfrm>
          <a:off x="0" y="0"/>
          <a:ext cx="0" cy="0"/>
          <a:chOff x="0" y="0"/>
          <a:chExt cx="0" cy="0"/>
        </a:xfrm>
      </p:grpSpPr>
      <p:sp>
        <p:nvSpPr>
          <p:cNvPr id="518" name="Google Shape;518;ge207fd22f2_0_25013:notes">
            <a:extLst>
              <a:ext uri="{FF2B5EF4-FFF2-40B4-BE49-F238E27FC236}">
                <a16:creationId xmlns:a16="http://schemas.microsoft.com/office/drawing/2014/main" id="{664D8F22-407C-8BE9-3F77-104A1DB40C68}"/>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9" name="Google Shape;519;ge207fd22f2_0_25013:notes">
            <a:extLst>
              <a:ext uri="{FF2B5EF4-FFF2-40B4-BE49-F238E27FC236}">
                <a16:creationId xmlns:a16="http://schemas.microsoft.com/office/drawing/2014/main" id="{59BFE22F-90FF-6BEC-FB92-0B2B084A8724}"/>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a:lnSpc>
                <a:spcPct val="107000"/>
              </a:lnSpc>
              <a:spcAft>
                <a:spcPts val="800"/>
              </a:spcAft>
              <a:buNone/>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After researching and familiarising myself with the layout and features of Unreal Engine, I developed a health system for the character. The process began by creating a new UI folder and importing custom images to enhance the visual design. A Widget Blueprint named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WB_Main</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was created to serve as the main UI. Within this blueprint, a canvas panel was used to build a health bar composed of background images, a progress bar, and overlaid text to display the current health value. The UI was styled using the imported assets and positioned at the bottom of the screen.</a:t>
            </a:r>
          </a:p>
          <a:p>
            <a:pPr>
              <a:lnSpc>
                <a:spcPct val="107000"/>
              </a:lnSpc>
              <a:spcAft>
                <a:spcPts val="800"/>
              </a:spcAft>
              <a:buNone/>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To enable dynamic updates during gameplay, variables were set for both the progress bar and the health text. A custom event called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SetHealthBarInfo</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was created to control the health display, and another custom event managed health increases and decreases using the Set Percent and Set Text functions. Two float variables—</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CurrentHealth</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and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MaxHealth</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—were set up to manage health values, and an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AnyDamage</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event was implemented to handle damage intake. An issue with health dropping below zero was resolved by adding a Clamp function to enforce proper limits.</a:t>
            </a:r>
          </a:p>
          <a:p>
            <a:pPr>
              <a:lnSpc>
                <a:spcPct val="107000"/>
              </a:lnSpc>
              <a:spcAft>
                <a:spcPts val="800"/>
              </a:spcAft>
              <a:buNone/>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Additionally, I created a custom event to update the health bar by calculating the ratio of current health to max health. Finally, the health bar was made visible in-game by using the Begin Play event in the Third Person Controller to add the widget to the viewport. </a:t>
            </a: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This setup establishes a solid foundation for integrating a damage system in the future and allows the player’s health status to be accurately reflected during gameplay.</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33941993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Eventually, me and rose decided to switch to a simple health bar system template, where damage and regeneration could be tested using the </a:t>
            </a:r>
            <a:r>
              <a:rPr lang="en-GB" sz="1800" b="1" kern="100" dirty="0">
                <a:effectLst/>
                <a:latin typeface="Aptos" panose="020B0004020202020204" pitchFamily="34" charset="0"/>
                <a:ea typeface="Aptos" panose="020B0004020202020204" pitchFamily="34" charset="0"/>
                <a:cs typeface="Times New Roman" panose="02020603050405020304" pitchFamily="18" charset="0"/>
              </a:rPr>
              <a:t>E</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and </a:t>
            </a:r>
            <a:r>
              <a:rPr lang="en-GB" sz="1800" b="1" kern="100" dirty="0">
                <a:effectLst/>
                <a:latin typeface="Aptos" panose="020B0004020202020204" pitchFamily="34" charset="0"/>
                <a:ea typeface="Aptos" panose="020B0004020202020204" pitchFamily="34" charset="0"/>
                <a:cs typeface="Times New Roman" panose="02020603050405020304" pitchFamily="18" charset="0"/>
              </a:rPr>
              <a:t>F</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keys — a more polished setup for our prototype with the aim of ensuring the function worked while we moved onto the games features.</a:t>
            </a:r>
          </a:p>
          <a:p>
            <a:endParaRPr lang="en-GB" dirty="0"/>
          </a:p>
        </p:txBody>
      </p:sp>
    </p:spTree>
    <p:extLst>
      <p:ext uri="{BB962C8B-B14F-4D97-AF65-F5344CB8AC3E}">
        <p14:creationId xmlns:p14="http://schemas.microsoft.com/office/powerpoint/2010/main" val="36811766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nSpc>
                <a:spcPct val="107000"/>
              </a:lnSpc>
              <a:spcAft>
                <a:spcPts val="800"/>
              </a:spcAft>
              <a:buNone/>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A quote by Wes Fenlon from the </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PC Gamer website</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displayed on screen, captures the essence of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Metroidvania</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games — the thrill of uncovering a world piece by piece, unlocking new abilities that transform how you navigate previous areas.</a:t>
            </a: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This philosophy guided our level design. The image shown represents a first draft of our concept for Level 1, where the bounty hunter enters a dungeon from the outer world, within the dungeon the character is presented with a puzzle where a key is needed to enter the next part of the level, while exploring there would be a pick up ability and a key, these when used to enter further into the dungeon our plan was to have the character meet its first enemy,  a simple rat.</a:t>
            </a:r>
          </a:p>
          <a:p>
            <a:endParaRPr lang="en-GB" dirty="0"/>
          </a:p>
        </p:txBody>
      </p:sp>
    </p:spTree>
    <p:extLst>
      <p:ext uri="{BB962C8B-B14F-4D97-AF65-F5344CB8AC3E}">
        <p14:creationId xmlns:p14="http://schemas.microsoft.com/office/powerpoint/2010/main" val="11466196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The image displayed on screen we see the updated level with assets created by Paige and integrated by the design team. </a:t>
            </a:r>
          </a:p>
          <a:p>
            <a:endParaRPr lang="en-GB" dirty="0"/>
          </a:p>
        </p:txBody>
      </p:sp>
    </p:spTree>
    <p:extLst>
      <p:ext uri="{BB962C8B-B14F-4D97-AF65-F5344CB8AC3E}">
        <p14:creationId xmlns:p14="http://schemas.microsoft.com/office/powerpoint/2010/main" val="24622426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These images show layout variations and the final view of the dungeon entrance area. </a:t>
            </a:r>
          </a:p>
          <a:p>
            <a:endParaRPr lang="en-GB" dirty="0"/>
          </a:p>
        </p:txBody>
      </p:sp>
    </p:spTree>
    <p:extLst>
      <p:ext uri="{BB962C8B-B14F-4D97-AF65-F5344CB8AC3E}">
        <p14:creationId xmlns:p14="http://schemas.microsoft.com/office/powerpoint/2010/main" val="39359870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Inside the dungeon, we reveal a sneak peek at our boss enemy — indicated by glowing eyes lurking in the background, the idea here was to tease the user with the boss without actually seeing him.</a:t>
            </a:r>
          </a:p>
          <a:p>
            <a:endParaRPr lang="en-GB" dirty="0"/>
          </a:p>
        </p:txBody>
      </p:sp>
    </p:spTree>
    <p:extLst>
      <p:ext uri="{BB962C8B-B14F-4D97-AF65-F5344CB8AC3E}">
        <p14:creationId xmlns:p14="http://schemas.microsoft.com/office/powerpoint/2010/main" val="7482129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nSpc>
                <a:spcPct val="107000"/>
              </a:lnSpc>
              <a:spcAft>
                <a:spcPts val="800"/>
              </a:spcAft>
              <a:buNone/>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According to an anonymous author on the </a:t>
            </a:r>
            <a:r>
              <a:rPr lang="en-GB" sz="1800" i="1" kern="100" dirty="0" err="1">
                <a:effectLst/>
                <a:latin typeface="Aptos" panose="020B0004020202020204" pitchFamily="34" charset="0"/>
                <a:ea typeface="Aptos" panose="020B0004020202020204" pitchFamily="34" charset="0"/>
                <a:cs typeface="Times New Roman" panose="02020603050405020304" pitchFamily="18" charset="0"/>
              </a:rPr>
              <a:t>MasterClass</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 website</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two defining features of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Metroidvania</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games are restricted movement and ability-based progression. We focused on both of these in our development.</a:t>
            </a:r>
          </a:p>
          <a:p>
            <a:pPr>
              <a:lnSpc>
                <a:spcPct val="107000"/>
              </a:lnSpc>
              <a:spcAft>
                <a:spcPts val="800"/>
              </a:spcAft>
              <a:buNone/>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The Key features Rose and I implemented can be briefly seen in this short early version of our game.</a:t>
            </a:r>
          </a:p>
          <a:p>
            <a:pPr marL="342900" lvl="0" indent="-342900">
              <a:lnSpc>
                <a:spcPct val="107000"/>
              </a:lnSpc>
              <a:spcAft>
                <a:spcPts val="800"/>
              </a:spcAft>
              <a:buSzPts val="1000"/>
              <a:buFont typeface="Symbol" panose="05050102010706020507" pitchFamily="18" charset="2"/>
              <a:buChar char=""/>
              <a:tabLst>
                <a:tab pos="457200" algn="l"/>
              </a:tabLs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A </a:t>
            </a:r>
            <a:r>
              <a:rPr lang="en-GB" sz="1800" b="1" kern="100" dirty="0">
                <a:effectLst/>
                <a:latin typeface="Aptos" panose="020B0004020202020204" pitchFamily="34" charset="0"/>
                <a:ea typeface="Aptos" panose="020B0004020202020204" pitchFamily="34" charset="0"/>
                <a:cs typeface="Times New Roman" panose="02020603050405020304" pitchFamily="18" charset="0"/>
              </a:rPr>
              <a:t>companion</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 a fairy-like entity that hovers above the character, potentially guiding the player through the level or offering hints.</a:t>
            </a:r>
          </a:p>
          <a:p>
            <a:pPr marL="342900" lvl="0" indent="-342900">
              <a:lnSpc>
                <a:spcPct val="107000"/>
              </a:lnSpc>
              <a:spcAft>
                <a:spcPts val="800"/>
              </a:spcAft>
              <a:buSzPts val="1000"/>
              <a:buFont typeface="Symbol" panose="05050102010706020507" pitchFamily="18" charset="2"/>
              <a:buChar char=""/>
              <a:tabLst>
                <a:tab pos="457200" algn="l"/>
              </a:tabLs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A </a:t>
            </a:r>
            <a:r>
              <a:rPr lang="en-GB" sz="1800" b="1" kern="100" dirty="0">
                <a:effectLst/>
                <a:latin typeface="Aptos" panose="020B0004020202020204" pitchFamily="34" charset="0"/>
                <a:ea typeface="Aptos" panose="020B0004020202020204" pitchFamily="34" charset="0"/>
                <a:cs typeface="Times New Roman" panose="02020603050405020304" pitchFamily="18" charset="0"/>
              </a:rPr>
              <a:t>heavy attack pickup</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 a special ability obtained during gameplay, allowing the player to break through specific barriers or deal extra damage.</a:t>
            </a:r>
          </a:p>
          <a:p>
            <a:pPr marL="342900" lvl="0" indent="-342900">
              <a:lnSpc>
                <a:spcPct val="107000"/>
              </a:lnSpc>
              <a:spcAft>
                <a:spcPts val="800"/>
              </a:spcAft>
              <a:buSzPts val="1000"/>
              <a:buFont typeface="Symbol" panose="05050102010706020507" pitchFamily="18" charset="2"/>
              <a:buChar char=""/>
              <a:tabLst>
                <a:tab pos="457200" algn="l"/>
              </a:tabLs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A </a:t>
            </a:r>
            <a:r>
              <a:rPr lang="en-GB" sz="1800" b="1" kern="100" dirty="0">
                <a:effectLst/>
                <a:latin typeface="Aptos" panose="020B0004020202020204" pitchFamily="34" charset="0"/>
                <a:ea typeface="Aptos" panose="020B0004020202020204" pitchFamily="34" charset="0"/>
                <a:cs typeface="Times New Roman" panose="02020603050405020304" pitchFamily="18" charset="0"/>
              </a:rPr>
              <a:t>toxic pit</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 a hazard that resets the player's position if they fall in, reinforcing the need for careful navigation and progression-based skills.</a:t>
            </a:r>
          </a:p>
          <a:p>
            <a:endParaRPr lang="en-GB" dirty="0"/>
          </a:p>
        </p:txBody>
      </p:sp>
    </p:spTree>
    <p:extLst>
      <p:ext uri="{BB962C8B-B14F-4D97-AF65-F5344CB8AC3E}">
        <p14:creationId xmlns:p14="http://schemas.microsoft.com/office/powerpoint/2010/main" val="22342074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nSpc>
                <a:spcPct val="107000"/>
              </a:lnSpc>
              <a:spcAft>
                <a:spcPts val="800"/>
              </a:spcAft>
              <a:buNone/>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In conclusion, our project has been a collaborative effort that brought together strong ideas, thoughtful design, and technical development to create </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Bounty</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a 2D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Metroidvania</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game inspired by classics but shaped by our own creative vision. From early concepting on Miro board to implementing gameplay features like the companion, health system, and level progression, we aimed to capture the sense of exploration and discovery that defines the genre. </a:t>
            </a: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While there’s still a lot of room to refine and expand the game, we’re proud of what we’ve achieved so far and the foundation we've built for future development.</a:t>
            </a:r>
          </a:p>
          <a:p>
            <a:endParaRPr lang="en-GB" dirty="0"/>
          </a:p>
        </p:txBody>
      </p:sp>
    </p:spTree>
    <p:extLst>
      <p:ext uri="{BB962C8B-B14F-4D97-AF65-F5344CB8AC3E}">
        <p14:creationId xmlns:p14="http://schemas.microsoft.com/office/powerpoint/2010/main" val="26748650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55"/>
        <p:cNvGrpSpPr/>
        <p:nvPr/>
      </p:nvGrpSpPr>
      <p:grpSpPr>
        <a:xfrm>
          <a:off x="0" y="0"/>
          <a:ext cx="0" cy="0"/>
          <a:chOff x="0" y="0"/>
          <a:chExt cx="0" cy="0"/>
        </a:xfrm>
      </p:grpSpPr>
      <p:sp>
        <p:nvSpPr>
          <p:cNvPr id="17256" name="Google Shape;17256;gf9a6fa3be7_9_421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257" name="Google Shape;17257;gf9a6fa3be7_9_421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828583" y="795588"/>
            <a:ext cx="6580200" cy="1910700"/>
          </a:xfrm>
          <a:prstGeom prst="rect">
            <a:avLst/>
          </a:prstGeom>
        </p:spPr>
        <p:txBody>
          <a:bodyPr spcFirstLastPara="1" wrap="square" lIns="91425" tIns="91425" rIns="91425" bIns="91425" anchor="ctr" anchorCtr="0">
            <a:noAutofit/>
          </a:bodyPr>
          <a:lstStyle>
            <a:lvl1pPr lvl="0">
              <a:lnSpc>
                <a:spcPct val="90000"/>
              </a:lnSpc>
              <a:spcBef>
                <a:spcPts val="0"/>
              </a:spcBef>
              <a:spcAft>
                <a:spcPts val="0"/>
              </a:spcAft>
              <a:buClr>
                <a:srgbClr val="191919"/>
              </a:buClr>
              <a:buSzPts val="5200"/>
              <a:buNone/>
              <a:defRPr sz="4400"/>
            </a:lvl1pPr>
            <a:lvl2pPr lvl="1" algn="ctr">
              <a:spcBef>
                <a:spcPts val="0"/>
              </a:spcBef>
              <a:spcAft>
                <a:spcPts val="0"/>
              </a:spcAft>
              <a:buClr>
                <a:srgbClr val="191919"/>
              </a:buClr>
              <a:buSzPts val="5200"/>
              <a:buNone/>
              <a:defRPr sz="5200">
                <a:solidFill>
                  <a:srgbClr val="191919"/>
                </a:solidFill>
              </a:defRPr>
            </a:lvl2pPr>
            <a:lvl3pPr lvl="2" algn="ctr">
              <a:spcBef>
                <a:spcPts val="0"/>
              </a:spcBef>
              <a:spcAft>
                <a:spcPts val="0"/>
              </a:spcAft>
              <a:buClr>
                <a:srgbClr val="191919"/>
              </a:buClr>
              <a:buSzPts val="5200"/>
              <a:buNone/>
              <a:defRPr sz="5200">
                <a:solidFill>
                  <a:srgbClr val="191919"/>
                </a:solidFill>
              </a:defRPr>
            </a:lvl3pPr>
            <a:lvl4pPr lvl="3" algn="ctr">
              <a:spcBef>
                <a:spcPts val="0"/>
              </a:spcBef>
              <a:spcAft>
                <a:spcPts val="0"/>
              </a:spcAft>
              <a:buClr>
                <a:srgbClr val="191919"/>
              </a:buClr>
              <a:buSzPts val="5200"/>
              <a:buNone/>
              <a:defRPr sz="5200">
                <a:solidFill>
                  <a:srgbClr val="191919"/>
                </a:solidFill>
              </a:defRPr>
            </a:lvl4pPr>
            <a:lvl5pPr lvl="4" algn="ctr">
              <a:spcBef>
                <a:spcPts val="0"/>
              </a:spcBef>
              <a:spcAft>
                <a:spcPts val="0"/>
              </a:spcAft>
              <a:buClr>
                <a:srgbClr val="191919"/>
              </a:buClr>
              <a:buSzPts val="5200"/>
              <a:buNone/>
              <a:defRPr sz="5200">
                <a:solidFill>
                  <a:srgbClr val="191919"/>
                </a:solidFill>
              </a:defRPr>
            </a:lvl5pPr>
            <a:lvl6pPr lvl="5" algn="ctr">
              <a:spcBef>
                <a:spcPts val="0"/>
              </a:spcBef>
              <a:spcAft>
                <a:spcPts val="0"/>
              </a:spcAft>
              <a:buClr>
                <a:srgbClr val="191919"/>
              </a:buClr>
              <a:buSzPts val="5200"/>
              <a:buNone/>
              <a:defRPr sz="5200">
                <a:solidFill>
                  <a:srgbClr val="191919"/>
                </a:solidFill>
              </a:defRPr>
            </a:lvl6pPr>
            <a:lvl7pPr lvl="6" algn="ctr">
              <a:spcBef>
                <a:spcPts val="0"/>
              </a:spcBef>
              <a:spcAft>
                <a:spcPts val="0"/>
              </a:spcAft>
              <a:buClr>
                <a:srgbClr val="191919"/>
              </a:buClr>
              <a:buSzPts val="5200"/>
              <a:buNone/>
              <a:defRPr sz="5200">
                <a:solidFill>
                  <a:srgbClr val="191919"/>
                </a:solidFill>
              </a:defRPr>
            </a:lvl7pPr>
            <a:lvl8pPr lvl="7" algn="ctr">
              <a:spcBef>
                <a:spcPts val="0"/>
              </a:spcBef>
              <a:spcAft>
                <a:spcPts val="0"/>
              </a:spcAft>
              <a:buClr>
                <a:srgbClr val="191919"/>
              </a:buClr>
              <a:buSzPts val="5200"/>
              <a:buNone/>
              <a:defRPr sz="5200">
                <a:solidFill>
                  <a:srgbClr val="191919"/>
                </a:solidFill>
              </a:defRPr>
            </a:lvl8pPr>
            <a:lvl9pPr lvl="8" algn="ctr">
              <a:spcBef>
                <a:spcPts val="0"/>
              </a:spcBef>
              <a:spcAft>
                <a:spcPts val="0"/>
              </a:spcAft>
              <a:buClr>
                <a:srgbClr val="191919"/>
              </a:buClr>
              <a:buSzPts val="5200"/>
              <a:buNone/>
              <a:defRPr sz="5200">
                <a:solidFill>
                  <a:srgbClr val="191919"/>
                </a:solidFill>
              </a:defRPr>
            </a:lvl9pPr>
          </a:lstStyle>
          <a:p>
            <a:endParaRPr/>
          </a:p>
        </p:txBody>
      </p:sp>
      <p:sp>
        <p:nvSpPr>
          <p:cNvPr id="10" name="Google Shape;10;p2"/>
          <p:cNvSpPr txBox="1">
            <a:spLocks noGrp="1"/>
          </p:cNvSpPr>
          <p:nvPr>
            <p:ph type="subTitle" idx="1"/>
          </p:nvPr>
        </p:nvSpPr>
        <p:spPr>
          <a:xfrm>
            <a:off x="828585" y="454225"/>
            <a:ext cx="4365600" cy="607200"/>
          </a:xfrm>
          <a:prstGeom prst="rect">
            <a:avLst/>
          </a:prstGeom>
          <a:ln>
            <a:noFill/>
          </a:ln>
        </p:spPr>
        <p:txBody>
          <a:bodyPr spcFirstLastPara="1" wrap="square" lIns="91425" tIns="91425" rIns="91425" bIns="91425" anchor="ctr" anchorCtr="0">
            <a:noAutofit/>
          </a:bodyPr>
          <a:lstStyle>
            <a:lvl1pPr lvl="0">
              <a:lnSpc>
                <a:spcPct val="100000"/>
              </a:lnSpc>
              <a:spcBef>
                <a:spcPts val="0"/>
              </a:spcBef>
              <a:spcAft>
                <a:spcPts val="0"/>
              </a:spcAft>
              <a:buSzPts val="1400"/>
              <a:buNone/>
              <a:defRPr sz="1800"/>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
        <p:nvSpPr>
          <p:cNvPr id="11" name="Google Shape;11;p2"/>
          <p:cNvSpPr/>
          <p:nvPr/>
        </p:nvSpPr>
        <p:spPr>
          <a:xfrm flipH="1">
            <a:off x="-508528" y="1391582"/>
            <a:ext cx="1300471" cy="547301"/>
          </a:xfrm>
          <a:custGeom>
            <a:avLst/>
            <a:gdLst/>
            <a:ahLst/>
            <a:cxnLst/>
            <a:rect l="l" t="t" r="r" b="b"/>
            <a:pathLst>
              <a:path w="95500" h="40191" extrusionOk="0">
                <a:moveTo>
                  <a:pt x="66409" y="0"/>
                </a:moveTo>
                <a:cubicBezTo>
                  <a:pt x="64164" y="0"/>
                  <a:pt x="62227" y="461"/>
                  <a:pt x="60750" y="819"/>
                </a:cubicBezTo>
                <a:cubicBezTo>
                  <a:pt x="57256" y="1639"/>
                  <a:pt x="53979" y="3205"/>
                  <a:pt x="51087" y="5350"/>
                </a:cubicBezTo>
                <a:cubicBezTo>
                  <a:pt x="49273" y="6711"/>
                  <a:pt x="47083" y="7415"/>
                  <a:pt x="44862" y="7415"/>
                </a:cubicBezTo>
                <a:cubicBezTo>
                  <a:pt x="43898" y="7415"/>
                  <a:pt x="42927" y="7282"/>
                  <a:pt x="41978" y="7012"/>
                </a:cubicBezTo>
                <a:cubicBezTo>
                  <a:pt x="41118" y="6741"/>
                  <a:pt x="40228" y="6609"/>
                  <a:pt x="39341" y="6609"/>
                </a:cubicBezTo>
                <a:cubicBezTo>
                  <a:pt x="38415" y="6609"/>
                  <a:pt x="37491" y="6753"/>
                  <a:pt x="36604" y="7037"/>
                </a:cubicBezTo>
                <a:cubicBezTo>
                  <a:pt x="32821" y="8241"/>
                  <a:pt x="32869" y="11398"/>
                  <a:pt x="28532" y="13615"/>
                </a:cubicBezTo>
                <a:cubicBezTo>
                  <a:pt x="27472" y="14164"/>
                  <a:pt x="26466" y="14368"/>
                  <a:pt x="25481" y="14368"/>
                </a:cubicBezTo>
                <a:cubicBezTo>
                  <a:pt x="22594" y="14368"/>
                  <a:pt x="19890" y="12608"/>
                  <a:pt x="16542" y="12608"/>
                </a:cubicBezTo>
                <a:cubicBezTo>
                  <a:pt x="15817" y="12608"/>
                  <a:pt x="15061" y="12691"/>
                  <a:pt x="14266" y="12892"/>
                </a:cubicBezTo>
                <a:cubicBezTo>
                  <a:pt x="7013" y="14724"/>
                  <a:pt x="0" y="23881"/>
                  <a:pt x="3663" y="30098"/>
                </a:cubicBezTo>
                <a:cubicBezTo>
                  <a:pt x="7207" y="36139"/>
                  <a:pt x="12262" y="37898"/>
                  <a:pt x="16946" y="37898"/>
                </a:cubicBezTo>
                <a:cubicBezTo>
                  <a:pt x="23472" y="37898"/>
                  <a:pt x="29279" y="34484"/>
                  <a:pt x="29279" y="34484"/>
                </a:cubicBezTo>
                <a:cubicBezTo>
                  <a:pt x="29279" y="34484"/>
                  <a:pt x="32749" y="37809"/>
                  <a:pt x="36604" y="39231"/>
                </a:cubicBezTo>
                <a:cubicBezTo>
                  <a:pt x="37149" y="39445"/>
                  <a:pt x="39162" y="40191"/>
                  <a:pt x="41678" y="40191"/>
                </a:cubicBezTo>
                <a:cubicBezTo>
                  <a:pt x="42836" y="40191"/>
                  <a:pt x="44100" y="40033"/>
                  <a:pt x="45376" y="39592"/>
                </a:cubicBezTo>
                <a:cubicBezTo>
                  <a:pt x="48846" y="38412"/>
                  <a:pt x="49063" y="36291"/>
                  <a:pt x="51979" y="35930"/>
                </a:cubicBezTo>
                <a:cubicBezTo>
                  <a:pt x="52194" y="35904"/>
                  <a:pt x="52394" y="35892"/>
                  <a:pt x="52584" y="35892"/>
                </a:cubicBezTo>
                <a:cubicBezTo>
                  <a:pt x="54373" y="35892"/>
                  <a:pt x="55224" y="36970"/>
                  <a:pt x="58557" y="38146"/>
                </a:cubicBezTo>
                <a:cubicBezTo>
                  <a:pt x="60333" y="38760"/>
                  <a:pt x="63483" y="39860"/>
                  <a:pt x="66709" y="39860"/>
                </a:cubicBezTo>
                <a:cubicBezTo>
                  <a:pt x="68298" y="39860"/>
                  <a:pt x="69906" y="39593"/>
                  <a:pt x="71377" y="38869"/>
                </a:cubicBezTo>
                <a:cubicBezTo>
                  <a:pt x="74341" y="37399"/>
                  <a:pt x="73884" y="35423"/>
                  <a:pt x="76848" y="34484"/>
                </a:cubicBezTo>
                <a:cubicBezTo>
                  <a:pt x="77541" y="34260"/>
                  <a:pt x="78153" y="34177"/>
                  <a:pt x="78733" y="34177"/>
                </a:cubicBezTo>
                <a:cubicBezTo>
                  <a:pt x="80408" y="34177"/>
                  <a:pt x="81811" y="34871"/>
                  <a:pt x="84135" y="34871"/>
                </a:cubicBezTo>
                <a:cubicBezTo>
                  <a:pt x="84386" y="34871"/>
                  <a:pt x="84647" y="34863"/>
                  <a:pt x="84920" y="34845"/>
                </a:cubicBezTo>
                <a:lnTo>
                  <a:pt x="85089" y="34845"/>
                </a:lnTo>
                <a:cubicBezTo>
                  <a:pt x="89427" y="34484"/>
                  <a:pt x="93089" y="31423"/>
                  <a:pt x="94222" y="27206"/>
                </a:cubicBezTo>
                <a:cubicBezTo>
                  <a:pt x="95499" y="22507"/>
                  <a:pt x="94848" y="20242"/>
                  <a:pt x="93692" y="19109"/>
                </a:cubicBezTo>
                <a:cubicBezTo>
                  <a:pt x="91595" y="17037"/>
                  <a:pt x="88246" y="19109"/>
                  <a:pt x="84896" y="16555"/>
                </a:cubicBezTo>
                <a:cubicBezTo>
                  <a:pt x="82245" y="14507"/>
                  <a:pt x="83354" y="12386"/>
                  <a:pt x="80510" y="8121"/>
                </a:cubicBezTo>
                <a:cubicBezTo>
                  <a:pt x="79763" y="7012"/>
                  <a:pt x="76775" y="2651"/>
                  <a:pt x="71377" y="819"/>
                </a:cubicBezTo>
                <a:cubicBezTo>
                  <a:pt x="69610" y="214"/>
                  <a:pt x="67938" y="0"/>
                  <a:pt x="66409" y="0"/>
                </a:cubicBezTo>
                <a:close/>
              </a:path>
            </a:pathLst>
          </a:custGeom>
          <a:solidFill>
            <a:srgbClr val="FFFFFF">
              <a:alpha val="17320"/>
            </a:srgbClr>
          </a:solidFill>
          <a:ln w="28575" cap="flat" cmpd="sng">
            <a:solidFill>
              <a:srgbClr val="0E19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flipH="1">
            <a:off x="6371172" y="200682"/>
            <a:ext cx="1300471" cy="547301"/>
          </a:xfrm>
          <a:custGeom>
            <a:avLst/>
            <a:gdLst/>
            <a:ahLst/>
            <a:cxnLst/>
            <a:rect l="l" t="t" r="r" b="b"/>
            <a:pathLst>
              <a:path w="95500" h="40191" extrusionOk="0">
                <a:moveTo>
                  <a:pt x="66409" y="0"/>
                </a:moveTo>
                <a:cubicBezTo>
                  <a:pt x="64164" y="0"/>
                  <a:pt x="62227" y="461"/>
                  <a:pt x="60750" y="819"/>
                </a:cubicBezTo>
                <a:cubicBezTo>
                  <a:pt x="57256" y="1639"/>
                  <a:pt x="53979" y="3205"/>
                  <a:pt x="51087" y="5350"/>
                </a:cubicBezTo>
                <a:cubicBezTo>
                  <a:pt x="49273" y="6711"/>
                  <a:pt x="47083" y="7415"/>
                  <a:pt x="44862" y="7415"/>
                </a:cubicBezTo>
                <a:cubicBezTo>
                  <a:pt x="43898" y="7415"/>
                  <a:pt x="42927" y="7282"/>
                  <a:pt x="41978" y="7012"/>
                </a:cubicBezTo>
                <a:cubicBezTo>
                  <a:pt x="41118" y="6741"/>
                  <a:pt x="40228" y="6609"/>
                  <a:pt x="39341" y="6609"/>
                </a:cubicBezTo>
                <a:cubicBezTo>
                  <a:pt x="38415" y="6609"/>
                  <a:pt x="37491" y="6753"/>
                  <a:pt x="36604" y="7037"/>
                </a:cubicBezTo>
                <a:cubicBezTo>
                  <a:pt x="32821" y="8241"/>
                  <a:pt x="32869" y="11398"/>
                  <a:pt x="28532" y="13615"/>
                </a:cubicBezTo>
                <a:cubicBezTo>
                  <a:pt x="27472" y="14164"/>
                  <a:pt x="26466" y="14368"/>
                  <a:pt x="25481" y="14368"/>
                </a:cubicBezTo>
                <a:cubicBezTo>
                  <a:pt x="22594" y="14368"/>
                  <a:pt x="19890" y="12608"/>
                  <a:pt x="16542" y="12608"/>
                </a:cubicBezTo>
                <a:cubicBezTo>
                  <a:pt x="15817" y="12608"/>
                  <a:pt x="15061" y="12691"/>
                  <a:pt x="14266" y="12892"/>
                </a:cubicBezTo>
                <a:cubicBezTo>
                  <a:pt x="7013" y="14724"/>
                  <a:pt x="0" y="23881"/>
                  <a:pt x="3663" y="30098"/>
                </a:cubicBezTo>
                <a:cubicBezTo>
                  <a:pt x="7207" y="36139"/>
                  <a:pt x="12262" y="37898"/>
                  <a:pt x="16946" y="37898"/>
                </a:cubicBezTo>
                <a:cubicBezTo>
                  <a:pt x="23472" y="37898"/>
                  <a:pt x="29279" y="34484"/>
                  <a:pt x="29279" y="34484"/>
                </a:cubicBezTo>
                <a:cubicBezTo>
                  <a:pt x="29279" y="34484"/>
                  <a:pt x="32749" y="37809"/>
                  <a:pt x="36604" y="39231"/>
                </a:cubicBezTo>
                <a:cubicBezTo>
                  <a:pt x="37149" y="39445"/>
                  <a:pt x="39162" y="40191"/>
                  <a:pt x="41678" y="40191"/>
                </a:cubicBezTo>
                <a:cubicBezTo>
                  <a:pt x="42836" y="40191"/>
                  <a:pt x="44100" y="40033"/>
                  <a:pt x="45376" y="39592"/>
                </a:cubicBezTo>
                <a:cubicBezTo>
                  <a:pt x="48846" y="38412"/>
                  <a:pt x="49063" y="36291"/>
                  <a:pt x="51979" y="35930"/>
                </a:cubicBezTo>
                <a:cubicBezTo>
                  <a:pt x="52194" y="35904"/>
                  <a:pt x="52394" y="35892"/>
                  <a:pt x="52584" y="35892"/>
                </a:cubicBezTo>
                <a:cubicBezTo>
                  <a:pt x="54373" y="35892"/>
                  <a:pt x="55224" y="36970"/>
                  <a:pt x="58557" y="38146"/>
                </a:cubicBezTo>
                <a:cubicBezTo>
                  <a:pt x="60333" y="38760"/>
                  <a:pt x="63483" y="39860"/>
                  <a:pt x="66709" y="39860"/>
                </a:cubicBezTo>
                <a:cubicBezTo>
                  <a:pt x="68298" y="39860"/>
                  <a:pt x="69906" y="39593"/>
                  <a:pt x="71377" y="38869"/>
                </a:cubicBezTo>
                <a:cubicBezTo>
                  <a:pt x="74341" y="37399"/>
                  <a:pt x="73884" y="35423"/>
                  <a:pt x="76848" y="34484"/>
                </a:cubicBezTo>
                <a:cubicBezTo>
                  <a:pt x="77541" y="34260"/>
                  <a:pt x="78153" y="34177"/>
                  <a:pt x="78733" y="34177"/>
                </a:cubicBezTo>
                <a:cubicBezTo>
                  <a:pt x="80408" y="34177"/>
                  <a:pt x="81811" y="34871"/>
                  <a:pt x="84135" y="34871"/>
                </a:cubicBezTo>
                <a:cubicBezTo>
                  <a:pt x="84386" y="34871"/>
                  <a:pt x="84647" y="34863"/>
                  <a:pt x="84920" y="34845"/>
                </a:cubicBezTo>
                <a:lnTo>
                  <a:pt x="85089" y="34845"/>
                </a:lnTo>
                <a:cubicBezTo>
                  <a:pt x="89427" y="34484"/>
                  <a:pt x="93089" y="31423"/>
                  <a:pt x="94222" y="27206"/>
                </a:cubicBezTo>
                <a:cubicBezTo>
                  <a:pt x="95499" y="22507"/>
                  <a:pt x="94848" y="20242"/>
                  <a:pt x="93692" y="19109"/>
                </a:cubicBezTo>
                <a:cubicBezTo>
                  <a:pt x="91595" y="17037"/>
                  <a:pt x="88246" y="19109"/>
                  <a:pt x="84896" y="16555"/>
                </a:cubicBezTo>
                <a:cubicBezTo>
                  <a:pt x="82245" y="14507"/>
                  <a:pt x="83354" y="12386"/>
                  <a:pt x="80510" y="8121"/>
                </a:cubicBezTo>
                <a:cubicBezTo>
                  <a:pt x="79763" y="7012"/>
                  <a:pt x="76775" y="2651"/>
                  <a:pt x="71377" y="819"/>
                </a:cubicBezTo>
                <a:cubicBezTo>
                  <a:pt x="69610" y="214"/>
                  <a:pt x="67938" y="0"/>
                  <a:pt x="66409" y="0"/>
                </a:cubicBezTo>
                <a:close/>
              </a:path>
            </a:pathLst>
          </a:custGeom>
          <a:solidFill>
            <a:srgbClr val="FFFFFF">
              <a:alpha val="17320"/>
            </a:srgbClr>
          </a:solidFill>
          <a:ln w="28575" cap="flat" cmpd="sng">
            <a:solidFill>
              <a:srgbClr val="0E19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a:off x="0" y="4873350"/>
            <a:ext cx="9144000" cy="276900"/>
          </a:xfrm>
          <a:prstGeom prst="rect">
            <a:avLst/>
          </a:prstGeom>
          <a:solidFill>
            <a:srgbClr val="FCB0B6"/>
          </a:solidFill>
          <a:ln w="28575" cap="flat" cmpd="sng">
            <a:solidFill>
              <a:srgbClr val="DE8C9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4"/>
        <p:cNvGrpSpPr/>
        <p:nvPr/>
      </p:nvGrpSpPr>
      <p:grpSpPr>
        <a:xfrm>
          <a:off x="0" y="0"/>
          <a:ext cx="0" cy="0"/>
          <a:chOff x="0" y="0"/>
          <a:chExt cx="0" cy="0"/>
        </a:xfrm>
      </p:grpSpPr>
      <p:sp>
        <p:nvSpPr>
          <p:cNvPr id="15" name="Google Shape;15;p3"/>
          <p:cNvSpPr txBox="1">
            <a:spLocks noGrp="1"/>
          </p:cNvSpPr>
          <p:nvPr>
            <p:ph type="title" hasCustomPrompt="1"/>
          </p:nvPr>
        </p:nvSpPr>
        <p:spPr>
          <a:xfrm>
            <a:off x="3701400" y="1227075"/>
            <a:ext cx="17412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6000"/>
              <a:buNone/>
              <a:defRPr sz="6000"/>
            </a:lvl1pPr>
            <a:lvl2pPr lvl="1" algn="ctr" rtl="0">
              <a:spcBef>
                <a:spcPts val="0"/>
              </a:spcBef>
              <a:spcAft>
                <a:spcPts val="0"/>
              </a:spcAft>
              <a:buSzPts val="6000"/>
              <a:buNone/>
              <a:defRPr sz="6000"/>
            </a:lvl2pPr>
            <a:lvl3pPr lvl="2" algn="ctr" rtl="0">
              <a:spcBef>
                <a:spcPts val="0"/>
              </a:spcBef>
              <a:spcAft>
                <a:spcPts val="0"/>
              </a:spcAft>
              <a:buSzPts val="6000"/>
              <a:buNone/>
              <a:defRPr sz="6000"/>
            </a:lvl3pPr>
            <a:lvl4pPr lvl="3" algn="ctr" rtl="0">
              <a:spcBef>
                <a:spcPts val="0"/>
              </a:spcBef>
              <a:spcAft>
                <a:spcPts val="0"/>
              </a:spcAft>
              <a:buSzPts val="6000"/>
              <a:buNone/>
              <a:defRPr sz="6000"/>
            </a:lvl4pPr>
            <a:lvl5pPr lvl="4" algn="ctr" rtl="0">
              <a:spcBef>
                <a:spcPts val="0"/>
              </a:spcBef>
              <a:spcAft>
                <a:spcPts val="0"/>
              </a:spcAft>
              <a:buSzPts val="6000"/>
              <a:buNone/>
              <a:defRPr sz="6000"/>
            </a:lvl5pPr>
            <a:lvl6pPr lvl="5" algn="ctr" rtl="0">
              <a:spcBef>
                <a:spcPts val="0"/>
              </a:spcBef>
              <a:spcAft>
                <a:spcPts val="0"/>
              </a:spcAft>
              <a:buSzPts val="6000"/>
              <a:buNone/>
              <a:defRPr sz="6000"/>
            </a:lvl6pPr>
            <a:lvl7pPr lvl="6" algn="ctr" rtl="0">
              <a:spcBef>
                <a:spcPts val="0"/>
              </a:spcBef>
              <a:spcAft>
                <a:spcPts val="0"/>
              </a:spcAft>
              <a:buSzPts val="6000"/>
              <a:buNone/>
              <a:defRPr sz="6000"/>
            </a:lvl7pPr>
            <a:lvl8pPr lvl="7" algn="ctr" rtl="0">
              <a:spcBef>
                <a:spcPts val="0"/>
              </a:spcBef>
              <a:spcAft>
                <a:spcPts val="0"/>
              </a:spcAft>
              <a:buSzPts val="6000"/>
              <a:buNone/>
              <a:defRPr sz="6000"/>
            </a:lvl8pPr>
            <a:lvl9pPr lvl="8" algn="ctr" rtl="0">
              <a:spcBef>
                <a:spcPts val="0"/>
              </a:spcBef>
              <a:spcAft>
                <a:spcPts val="0"/>
              </a:spcAft>
              <a:buSzPts val="6000"/>
              <a:buNone/>
              <a:defRPr sz="6000"/>
            </a:lvl9pPr>
          </a:lstStyle>
          <a:p>
            <a:r>
              <a:t>xx%</a:t>
            </a:r>
          </a:p>
        </p:txBody>
      </p:sp>
      <p:sp>
        <p:nvSpPr>
          <p:cNvPr id="16" name="Google Shape;16;p3"/>
          <p:cNvSpPr txBox="1">
            <a:spLocks noGrp="1"/>
          </p:cNvSpPr>
          <p:nvPr>
            <p:ph type="subTitle" idx="1"/>
          </p:nvPr>
        </p:nvSpPr>
        <p:spPr>
          <a:xfrm>
            <a:off x="2764438" y="3132175"/>
            <a:ext cx="3615000" cy="713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7" name="Google Shape;17;p3"/>
          <p:cNvSpPr txBox="1">
            <a:spLocks noGrp="1"/>
          </p:cNvSpPr>
          <p:nvPr>
            <p:ph type="title" idx="2"/>
          </p:nvPr>
        </p:nvSpPr>
        <p:spPr>
          <a:xfrm>
            <a:off x="936600" y="2390375"/>
            <a:ext cx="7270800" cy="572700"/>
          </a:xfrm>
          <a:prstGeom prst="rect">
            <a:avLst/>
          </a:prstGeom>
          <a:ln>
            <a:noFill/>
          </a:ln>
        </p:spPr>
        <p:txBody>
          <a:bodyPr spcFirstLastPara="1" wrap="square" lIns="91425" tIns="91425" rIns="91425" bIns="91425" anchor="ctr" anchorCtr="0">
            <a:noAutofit/>
          </a:bodyPr>
          <a:lstStyle>
            <a:lvl1pPr lvl="0" algn="ctr" rtl="0">
              <a:spcBef>
                <a:spcPts val="0"/>
              </a:spcBef>
              <a:spcAft>
                <a:spcPts val="0"/>
              </a:spcAft>
              <a:buSzPts val="3000"/>
              <a:buNone/>
              <a:defRPr sz="5000">
                <a:solidFill>
                  <a:schemeClr val="lt1"/>
                </a:solidFill>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18" name="Google Shape;18;p3"/>
          <p:cNvSpPr/>
          <p:nvPr/>
        </p:nvSpPr>
        <p:spPr>
          <a:xfrm flipH="1">
            <a:off x="3495272" y="4330357"/>
            <a:ext cx="1300471" cy="547301"/>
          </a:xfrm>
          <a:custGeom>
            <a:avLst/>
            <a:gdLst/>
            <a:ahLst/>
            <a:cxnLst/>
            <a:rect l="l" t="t" r="r" b="b"/>
            <a:pathLst>
              <a:path w="95500" h="40191" extrusionOk="0">
                <a:moveTo>
                  <a:pt x="66409" y="0"/>
                </a:moveTo>
                <a:cubicBezTo>
                  <a:pt x="64164" y="0"/>
                  <a:pt x="62227" y="461"/>
                  <a:pt x="60750" y="819"/>
                </a:cubicBezTo>
                <a:cubicBezTo>
                  <a:pt x="57256" y="1639"/>
                  <a:pt x="53979" y="3205"/>
                  <a:pt x="51087" y="5350"/>
                </a:cubicBezTo>
                <a:cubicBezTo>
                  <a:pt x="49273" y="6711"/>
                  <a:pt x="47083" y="7415"/>
                  <a:pt x="44862" y="7415"/>
                </a:cubicBezTo>
                <a:cubicBezTo>
                  <a:pt x="43898" y="7415"/>
                  <a:pt x="42927" y="7282"/>
                  <a:pt x="41978" y="7012"/>
                </a:cubicBezTo>
                <a:cubicBezTo>
                  <a:pt x="41118" y="6741"/>
                  <a:pt x="40228" y="6609"/>
                  <a:pt x="39341" y="6609"/>
                </a:cubicBezTo>
                <a:cubicBezTo>
                  <a:pt x="38415" y="6609"/>
                  <a:pt x="37491" y="6753"/>
                  <a:pt x="36604" y="7037"/>
                </a:cubicBezTo>
                <a:cubicBezTo>
                  <a:pt x="32821" y="8241"/>
                  <a:pt x="32869" y="11398"/>
                  <a:pt x="28532" y="13615"/>
                </a:cubicBezTo>
                <a:cubicBezTo>
                  <a:pt x="27472" y="14164"/>
                  <a:pt x="26466" y="14368"/>
                  <a:pt x="25481" y="14368"/>
                </a:cubicBezTo>
                <a:cubicBezTo>
                  <a:pt x="22594" y="14368"/>
                  <a:pt x="19890" y="12608"/>
                  <a:pt x="16542" y="12608"/>
                </a:cubicBezTo>
                <a:cubicBezTo>
                  <a:pt x="15817" y="12608"/>
                  <a:pt x="15061" y="12691"/>
                  <a:pt x="14266" y="12892"/>
                </a:cubicBezTo>
                <a:cubicBezTo>
                  <a:pt x="7013" y="14724"/>
                  <a:pt x="0" y="23881"/>
                  <a:pt x="3663" y="30098"/>
                </a:cubicBezTo>
                <a:cubicBezTo>
                  <a:pt x="7207" y="36139"/>
                  <a:pt x="12262" y="37898"/>
                  <a:pt x="16946" y="37898"/>
                </a:cubicBezTo>
                <a:cubicBezTo>
                  <a:pt x="23472" y="37898"/>
                  <a:pt x="29279" y="34484"/>
                  <a:pt x="29279" y="34484"/>
                </a:cubicBezTo>
                <a:cubicBezTo>
                  <a:pt x="29279" y="34484"/>
                  <a:pt x="32749" y="37809"/>
                  <a:pt x="36604" y="39231"/>
                </a:cubicBezTo>
                <a:cubicBezTo>
                  <a:pt x="37149" y="39445"/>
                  <a:pt x="39162" y="40191"/>
                  <a:pt x="41678" y="40191"/>
                </a:cubicBezTo>
                <a:cubicBezTo>
                  <a:pt x="42836" y="40191"/>
                  <a:pt x="44100" y="40033"/>
                  <a:pt x="45376" y="39592"/>
                </a:cubicBezTo>
                <a:cubicBezTo>
                  <a:pt x="48846" y="38412"/>
                  <a:pt x="49063" y="36291"/>
                  <a:pt x="51979" y="35930"/>
                </a:cubicBezTo>
                <a:cubicBezTo>
                  <a:pt x="52194" y="35904"/>
                  <a:pt x="52394" y="35892"/>
                  <a:pt x="52584" y="35892"/>
                </a:cubicBezTo>
                <a:cubicBezTo>
                  <a:pt x="54373" y="35892"/>
                  <a:pt x="55224" y="36970"/>
                  <a:pt x="58557" y="38146"/>
                </a:cubicBezTo>
                <a:cubicBezTo>
                  <a:pt x="60333" y="38760"/>
                  <a:pt x="63483" y="39860"/>
                  <a:pt x="66709" y="39860"/>
                </a:cubicBezTo>
                <a:cubicBezTo>
                  <a:pt x="68298" y="39860"/>
                  <a:pt x="69906" y="39593"/>
                  <a:pt x="71377" y="38869"/>
                </a:cubicBezTo>
                <a:cubicBezTo>
                  <a:pt x="74341" y="37399"/>
                  <a:pt x="73884" y="35423"/>
                  <a:pt x="76848" y="34484"/>
                </a:cubicBezTo>
                <a:cubicBezTo>
                  <a:pt x="77541" y="34260"/>
                  <a:pt x="78153" y="34177"/>
                  <a:pt x="78733" y="34177"/>
                </a:cubicBezTo>
                <a:cubicBezTo>
                  <a:pt x="80408" y="34177"/>
                  <a:pt x="81811" y="34871"/>
                  <a:pt x="84135" y="34871"/>
                </a:cubicBezTo>
                <a:cubicBezTo>
                  <a:pt x="84386" y="34871"/>
                  <a:pt x="84647" y="34863"/>
                  <a:pt x="84920" y="34845"/>
                </a:cubicBezTo>
                <a:lnTo>
                  <a:pt x="85089" y="34845"/>
                </a:lnTo>
                <a:cubicBezTo>
                  <a:pt x="89427" y="34484"/>
                  <a:pt x="93089" y="31423"/>
                  <a:pt x="94222" y="27206"/>
                </a:cubicBezTo>
                <a:cubicBezTo>
                  <a:pt x="95499" y="22507"/>
                  <a:pt x="94848" y="20242"/>
                  <a:pt x="93692" y="19109"/>
                </a:cubicBezTo>
                <a:cubicBezTo>
                  <a:pt x="91595" y="17037"/>
                  <a:pt x="88246" y="19109"/>
                  <a:pt x="84896" y="16555"/>
                </a:cubicBezTo>
                <a:cubicBezTo>
                  <a:pt x="82245" y="14507"/>
                  <a:pt x="83354" y="12386"/>
                  <a:pt x="80510" y="8121"/>
                </a:cubicBezTo>
                <a:cubicBezTo>
                  <a:pt x="79763" y="7012"/>
                  <a:pt x="76775" y="2651"/>
                  <a:pt x="71377" y="819"/>
                </a:cubicBezTo>
                <a:cubicBezTo>
                  <a:pt x="69610" y="214"/>
                  <a:pt x="67938" y="0"/>
                  <a:pt x="66409" y="0"/>
                </a:cubicBezTo>
                <a:close/>
              </a:path>
            </a:pathLst>
          </a:custGeom>
          <a:solidFill>
            <a:srgbClr val="FFFFFF">
              <a:alpha val="17320"/>
            </a:srgbClr>
          </a:solidFill>
          <a:ln w="28575" cap="flat" cmpd="sng">
            <a:solidFill>
              <a:srgbClr val="0E19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9;p3"/>
          <p:cNvSpPr/>
          <p:nvPr/>
        </p:nvSpPr>
        <p:spPr>
          <a:xfrm flipH="1">
            <a:off x="1637597" y="679782"/>
            <a:ext cx="1300471" cy="547301"/>
          </a:xfrm>
          <a:custGeom>
            <a:avLst/>
            <a:gdLst/>
            <a:ahLst/>
            <a:cxnLst/>
            <a:rect l="l" t="t" r="r" b="b"/>
            <a:pathLst>
              <a:path w="95500" h="40191" extrusionOk="0">
                <a:moveTo>
                  <a:pt x="66409" y="0"/>
                </a:moveTo>
                <a:cubicBezTo>
                  <a:pt x="64164" y="0"/>
                  <a:pt x="62227" y="461"/>
                  <a:pt x="60750" y="819"/>
                </a:cubicBezTo>
                <a:cubicBezTo>
                  <a:pt x="57256" y="1639"/>
                  <a:pt x="53979" y="3205"/>
                  <a:pt x="51087" y="5350"/>
                </a:cubicBezTo>
                <a:cubicBezTo>
                  <a:pt x="49273" y="6711"/>
                  <a:pt x="47083" y="7415"/>
                  <a:pt x="44862" y="7415"/>
                </a:cubicBezTo>
                <a:cubicBezTo>
                  <a:pt x="43898" y="7415"/>
                  <a:pt x="42927" y="7282"/>
                  <a:pt x="41978" y="7012"/>
                </a:cubicBezTo>
                <a:cubicBezTo>
                  <a:pt x="41118" y="6741"/>
                  <a:pt x="40228" y="6609"/>
                  <a:pt x="39341" y="6609"/>
                </a:cubicBezTo>
                <a:cubicBezTo>
                  <a:pt x="38415" y="6609"/>
                  <a:pt x="37491" y="6753"/>
                  <a:pt x="36604" y="7037"/>
                </a:cubicBezTo>
                <a:cubicBezTo>
                  <a:pt x="32821" y="8241"/>
                  <a:pt x="32869" y="11398"/>
                  <a:pt x="28532" y="13615"/>
                </a:cubicBezTo>
                <a:cubicBezTo>
                  <a:pt x="27472" y="14164"/>
                  <a:pt x="26466" y="14368"/>
                  <a:pt x="25481" y="14368"/>
                </a:cubicBezTo>
                <a:cubicBezTo>
                  <a:pt x="22594" y="14368"/>
                  <a:pt x="19890" y="12608"/>
                  <a:pt x="16542" y="12608"/>
                </a:cubicBezTo>
                <a:cubicBezTo>
                  <a:pt x="15817" y="12608"/>
                  <a:pt x="15061" y="12691"/>
                  <a:pt x="14266" y="12892"/>
                </a:cubicBezTo>
                <a:cubicBezTo>
                  <a:pt x="7013" y="14724"/>
                  <a:pt x="0" y="23881"/>
                  <a:pt x="3663" y="30098"/>
                </a:cubicBezTo>
                <a:cubicBezTo>
                  <a:pt x="7207" y="36139"/>
                  <a:pt x="12262" y="37898"/>
                  <a:pt x="16946" y="37898"/>
                </a:cubicBezTo>
                <a:cubicBezTo>
                  <a:pt x="23472" y="37898"/>
                  <a:pt x="29279" y="34484"/>
                  <a:pt x="29279" y="34484"/>
                </a:cubicBezTo>
                <a:cubicBezTo>
                  <a:pt x="29279" y="34484"/>
                  <a:pt x="32749" y="37809"/>
                  <a:pt x="36604" y="39231"/>
                </a:cubicBezTo>
                <a:cubicBezTo>
                  <a:pt x="37149" y="39445"/>
                  <a:pt x="39162" y="40191"/>
                  <a:pt x="41678" y="40191"/>
                </a:cubicBezTo>
                <a:cubicBezTo>
                  <a:pt x="42836" y="40191"/>
                  <a:pt x="44100" y="40033"/>
                  <a:pt x="45376" y="39592"/>
                </a:cubicBezTo>
                <a:cubicBezTo>
                  <a:pt x="48846" y="38412"/>
                  <a:pt x="49063" y="36291"/>
                  <a:pt x="51979" y="35930"/>
                </a:cubicBezTo>
                <a:cubicBezTo>
                  <a:pt x="52194" y="35904"/>
                  <a:pt x="52394" y="35892"/>
                  <a:pt x="52584" y="35892"/>
                </a:cubicBezTo>
                <a:cubicBezTo>
                  <a:pt x="54373" y="35892"/>
                  <a:pt x="55224" y="36970"/>
                  <a:pt x="58557" y="38146"/>
                </a:cubicBezTo>
                <a:cubicBezTo>
                  <a:pt x="60333" y="38760"/>
                  <a:pt x="63483" y="39860"/>
                  <a:pt x="66709" y="39860"/>
                </a:cubicBezTo>
                <a:cubicBezTo>
                  <a:pt x="68298" y="39860"/>
                  <a:pt x="69906" y="39593"/>
                  <a:pt x="71377" y="38869"/>
                </a:cubicBezTo>
                <a:cubicBezTo>
                  <a:pt x="74341" y="37399"/>
                  <a:pt x="73884" y="35423"/>
                  <a:pt x="76848" y="34484"/>
                </a:cubicBezTo>
                <a:cubicBezTo>
                  <a:pt x="77541" y="34260"/>
                  <a:pt x="78153" y="34177"/>
                  <a:pt x="78733" y="34177"/>
                </a:cubicBezTo>
                <a:cubicBezTo>
                  <a:pt x="80408" y="34177"/>
                  <a:pt x="81811" y="34871"/>
                  <a:pt x="84135" y="34871"/>
                </a:cubicBezTo>
                <a:cubicBezTo>
                  <a:pt x="84386" y="34871"/>
                  <a:pt x="84647" y="34863"/>
                  <a:pt x="84920" y="34845"/>
                </a:cubicBezTo>
                <a:lnTo>
                  <a:pt x="85089" y="34845"/>
                </a:lnTo>
                <a:cubicBezTo>
                  <a:pt x="89427" y="34484"/>
                  <a:pt x="93089" y="31423"/>
                  <a:pt x="94222" y="27206"/>
                </a:cubicBezTo>
                <a:cubicBezTo>
                  <a:pt x="95499" y="22507"/>
                  <a:pt x="94848" y="20242"/>
                  <a:pt x="93692" y="19109"/>
                </a:cubicBezTo>
                <a:cubicBezTo>
                  <a:pt x="91595" y="17037"/>
                  <a:pt x="88246" y="19109"/>
                  <a:pt x="84896" y="16555"/>
                </a:cubicBezTo>
                <a:cubicBezTo>
                  <a:pt x="82245" y="14507"/>
                  <a:pt x="83354" y="12386"/>
                  <a:pt x="80510" y="8121"/>
                </a:cubicBezTo>
                <a:cubicBezTo>
                  <a:pt x="79763" y="7012"/>
                  <a:pt x="76775" y="2651"/>
                  <a:pt x="71377" y="819"/>
                </a:cubicBezTo>
                <a:cubicBezTo>
                  <a:pt x="69610" y="214"/>
                  <a:pt x="67938" y="0"/>
                  <a:pt x="66409" y="0"/>
                </a:cubicBezTo>
                <a:close/>
              </a:path>
            </a:pathLst>
          </a:custGeom>
          <a:solidFill>
            <a:srgbClr val="FFFFFF">
              <a:alpha val="17320"/>
            </a:srgbClr>
          </a:solidFill>
          <a:ln w="28575" cap="flat" cmpd="sng">
            <a:solidFill>
              <a:srgbClr val="0E19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3"/>
          <p:cNvSpPr/>
          <p:nvPr/>
        </p:nvSpPr>
        <p:spPr>
          <a:xfrm flipH="1">
            <a:off x="6736972" y="1374332"/>
            <a:ext cx="1300471" cy="547301"/>
          </a:xfrm>
          <a:custGeom>
            <a:avLst/>
            <a:gdLst/>
            <a:ahLst/>
            <a:cxnLst/>
            <a:rect l="l" t="t" r="r" b="b"/>
            <a:pathLst>
              <a:path w="95500" h="40191" extrusionOk="0">
                <a:moveTo>
                  <a:pt x="66409" y="0"/>
                </a:moveTo>
                <a:cubicBezTo>
                  <a:pt x="64164" y="0"/>
                  <a:pt x="62227" y="461"/>
                  <a:pt x="60750" y="819"/>
                </a:cubicBezTo>
                <a:cubicBezTo>
                  <a:pt x="57256" y="1639"/>
                  <a:pt x="53979" y="3205"/>
                  <a:pt x="51087" y="5350"/>
                </a:cubicBezTo>
                <a:cubicBezTo>
                  <a:pt x="49273" y="6711"/>
                  <a:pt x="47083" y="7415"/>
                  <a:pt x="44862" y="7415"/>
                </a:cubicBezTo>
                <a:cubicBezTo>
                  <a:pt x="43898" y="7415"/>
                  <a:pt x="42927" y="7282"/>
                  <a:pt x="41978" y="7012"/>
                </a:cubicBezTo>
                <a:cubicBezTo>
                  <a:pt x="41118" y="6741"/>
                  <a:pt x="40228" y="6609"/>
                  <a:pt x="39341" y="6609"/>
                </a:cubicBezTo>
                <a:cubicBezTo>
                  <a:pt x="38415" y="6609"/>
                  <a:pt x="37491" y="6753"/>
                  <a:pt x="36604" y="7037"/>
                </a:cubicBezTo>
                <a:cubicBezTo>
                  <a:pt x="32821" y="8241"/>
                  <a:pt x="32869" y="11398"/>
                  <a:pt x="28532" y="13615"/>
                </a:cubicBezTo>
                <a:cubicBezTo>
                  <a:pt x="27472" y="14164"/>
                  <a:pt x="26466" y="14368"/>
                  <a:pt x="25481" y="14368"/>
                </a:cubicBezTo>
                <a:cubicBezTo>
                  <a:pt x="22594" y="14368"/>
                  <a:pt x="19890" y="12608"/>
                  <a:pt x="16542" y="12608"/>
                </a:cubicBezTo>
                <a:cubicBezTo>
                  <a:pt x="15817" y="12608"/>
                  <a:pt x="15061" y="12691"/>
                  <a:pt x="14266" y="12892"/>
                </a:cubicBezTo>
                <a:cubicBezTo>
                  <a:pt x="7013" y="14724"/>
                  <a:pt x="0" y="23881"/>
                  <a:pt x="3663" y="30098"/>
                </a:cubicBezTo>
                <a:cubicBezTo>
                  <a:pt x="7207" y="36139"/>
                  <a:pt x="12262" y="37898"/>
                  <a:pt x="16946" y="37898"/>
                </a:cubicBezTo>
                <a:cubicBezTo>
                  <a:pt x="23472" y="37898"/>
                  <a:pt x="29279" y="34484"/>
                  <a:pt x="29279" y="34484"/>
                </a:cubicBezTo>
                <a:cubicBezTo>
                  <a:pt x="29279" y="34484"/>
                  <a:pt x="32749" y="37809"/>
                  <a:pt x="36604" y="39231"/>
                </a:cubicBezTo>
                <a:cubicBezTo>
                  <a:pt x="37149" y="39445"/>
                  <a:pt x="39162" y="40191"/>
                  <a:pt x="41678" y="40191"/>
                </a:cubicBezTo>
                <a:cubicBezTo>
                  <a:pt x="42836" y="40191"/>
                  <a:pt x="44100" y="40033"/>
                  <a:pt x="45376" y="39592"/>
                </a:cubicBezTo>
                <a:cubicBezTo>
                  <a:pt x="48846" y="38412"/>
                  <a:pt x="49063" y="36291"/>
                  <a:pt x="51979" y="35930"/>
                </a:cubicBezTo>
                <a:cubicBezTo>
                  <a:pt x="52194" y="35904"/>
                  <a:pt x="52394" y="35892"/>
                  <a:pt x="52584" y="35892"/>
                </a:cubicBezTo>
                <a:cubicBezTo>
                  <a:pt x="54373" y="35892"/>
                  <a:pt x="55224" y="36970"/>
                  <a:pt x="58557" y="38146"/>
                </a:cubicBezTo>
                <a:cubicBezTo>
                  <a:pt x="60333" y="38760"/>
                  <a:pt x="63483" y="39860"/>
                  <a:pt x="66709" y="39860"/>
                </a:cubicBezTo>
                <a:cubicBezTo>
                  <a:pt x="68298" y="39860"/>
                  <a:pt x="69906" y="39593"/>
                  <a:pt x="71377" y="38869"/>
                </a:cubicBezTo>
                <a:cubicBezTo>
                  <a:pt x="74341" y="37399"/>
                  <a:pt x="73884" y="35423"/>
                  <a:pt x="76848" y="34484"/>
                </a:cubicBezTo>
                <a:cubicBezTo>
                  <a:pt x="77541" y="34260"/>
                  <a:pt x="78153" y="34177"/>
                  <a:pt x="78733" y="34177"/>
                </a:cubicBezTo>
                <a:cubicBezTo>
                  <a:pt x="80408" y="34177"/>
                  <a:pt x="81811" y="34871"/>
                  <a:pt x="84135" y="34871"/>
                </a:cubicBezTo>
                <a:cubicBezTo>
                  <a:pt x="84386" y="34871"/>
                  <a:pt x="84647" y="34863"/>
                  <a:pt x="84920" y="34845"/>
                </a:cubicBezTo>
                <a:lnTo>
                  <a:pt x="85089" y="34845"/>
                </a:lnTo>
                <a:cubicBezTo>
                  <a:pt x="89427" y="34484"/>
                  <a:pt x="93089" y="31423"/>
                  <a:pt x="94222" y="27206"/>
                </a:cubicBezTo>
                <a:cubicBezTo>
                  <a:pt x="95499" y="22507"/>
                  <a:pt x="94848" y="20242"/>
                  <a:pt x="93692" y="19109"/>
                </a:cubicBezTo>
                <a:cubicBezTo>
                  <a:pt x="91595" y="17037"/>
                  <a:pt x="88246" y="19109"/>
                  <a:pt x="84896" y="16555"/>
                </a:cubicBezTo>
                <a:cubicBezTo>
                  <a:pt x="82245" y="14507"/>
                  <a:pt x="83354" y="12386"/>
                  <a:pt x="80510" y="8121"/>
                </a:cubicBezTo>
                <a:cubicBezTo>
                  <a:pt x="79763" y="7012"/>
                  <a:pt x="76775" y="2651"/>
                  <a:pt x="71377" y="819"/>
                </a:cubicBezTo>
                <a:cubicBezTo>
                  <a:pt x="69610" y="214"/>
                  <a:pt x="67938" y="0"/>
                  <a:pt x="66409" y="0"/>
                </a:cubicBezTo>
                <a:close/>
              </a:path>
            </a:pathLst>
          </a:custGeom>
          <a:solidFill>
            <a:srgbClr val="FFFFFF">
              <a:alpha val="17320"/>
            </a:srgbClr>
          </a:solidFill>
          <a:ln w="28575" cap="flat" cmpd="sng">
            <a:solidFill>
              <a:srgbClr val="0E19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66"/>
        <p:cNvGrpSpPr/>
        <p:nvPr/>
      </p:nvGrpSpPr>
      <p:grpSpPr>
        <a:xfrm>
          <a:off x="0" y="0"/>
          <a:ext cx="0" cy="0"/>
          <a:chOff x="0" y="0"/>
          <a:chExt cx="0" cy="0"/>
        </a:xfrm>
      </p:grpSpPr>
      <p:sp>
        <p:nvSpPr>
          <p:cNvPr id="67" name="Google Shape;67;p9"/>
          <p:cNvSpPr txBox="1">
            <a:spLocks noGrp="1"/>
          </p:cNvSpPr>
          <p:nvPr>
            <p:ph type="subTitle" idx="1"/>
          </p:nvPr>
        </p:nvSpPr>
        <p:spPr>
          <a:xfrm>
            <a:off x="1565850" y="1796225"/>
            <a:ext cx="6012300" cy="9024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a:solidFill>
                  <a:schemeClr val="lt1"/>
                </a:solidFill>
              </a:defRPr>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68" name="Google Shape;68;p9"/>
          <p:cNvSpPr txBox="1">
            <a:spLocks noGrp="1"/>
          </p:cNvSpPr>
          <p:nvPr>
            <p:ph type="title"/>
          </p:nvPr>
        </p:nvSpPr>
        <p:spPr>
          <a:xfrm>
            <a:off x="1010600" y="1074575"/>
            <a:ext cx="7122900" cy="572700"/>
          </a:xfrm>
          <a:prstGeom prst="rect">
            <a:avLst/>
          </a:prstGeom>
          <a:ln>
            <a:noFill/>
          </a:ln>
        </p:spPr>
        <p:txBody>
          <a:bodyPr spcFirstLastPara="1" wrap="square" lIns="91425" tIns="91425" rIns="91425" bIns="91425" anchor="ctr" anchorCtr="0">
            <a:noAutofit/>
          </a:bodyPr>
          <a:lstStyle>
            <a:lvl1pPr lvl="0" algn="ctr" rtl="0">
              <a:spcBef>
                <a:spcPts val="0"/>
              </a:spcBef>
              <a:spcAft>
                <a:spcPts val="0"/>
              </a:spcAft>
              <a:buSzPts val="3000"/>
              <a:buNone/>
              <a:defRPr sz="4400">
                <a:solidFill>
                  <a:schemeClr val="lt1"/>
                </a:solidFill>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69" name="Google Shape;69;p9"/>
          <p:cNvSpPr/>
          <p:nvPr/>
        </p:nvSpPr>
        <p:spPr>
          <a:xfrm>
            <a:off x="-367903" y="1017732"/>
            <a:ext cx="1300471" cy="547301"/>
          </a:xfrm>
          <a:custGeom>
            <a:avLst/>
            <a:gdLst/>
            <a:ahLst/>
            <a:cxnLst/>
            <a:rect l="l" t="t" r="r" b="b"/>
            <a:pathLst>
              <a:path w="95500" h="40191" extrusionOk="0">
                <a:moveTo>
                  <a:pt x="66409" y="0"/>
                </a:moveTo>
                <a:cubicBezTo>
                  <a:pt x="64164" y="0"/>
                  <a:pt x="62227" y="461"/>
                  <a:pt x="60750" y="819"/>
                </a:cubicBezTo>
                <a:cubicBezTo>
                  <a:pt x="57256" y="1639"/>
                  <a:pt x="53979" y="3205"/>
                  <a:pt x="51087" y="5350"/>
                </a:cubicBezTo>
                <a:cubicBezTo>
                  <a:pt x="49273" y="6711"/>
                  <a:pt x="47083" y="7415"/>
                  <a:pt x="44862" y="7415"/>
                </a:cubicBezTo>
                <a:cubicBezTo>
                  <a:pt x="43898" y="7415"/>
                  <a:pt x="42927" y="7282"/>
                  <a:pt x="41978" y="7012"/>
                </a:cubicBezTo>
                <a:cubicBezTo>
                  <a:pt x="41118" y="6741"/>
                  <a:pt x="40228" y="6609"/>
                  <a:pt x="39341" y="6609"/>
                </a:cubicBezTo>
                <a:cubicBezTo>
                  <a:pt x="38415" y="6609"/>
                  <a:pt x="37491" y="6753"/>
                  <a:pt x="36604" y="7037"/>
                </a:cubicBezTo>
                <a:cubicBezTo>
                  <a:pt x="32821" y="8241"/>
                  <a:pt x="32869" y="11398"/>
                  <a:pt x="28532" y="13615"/>
                </a:cubicBezTo>
                <a:cubicBezTo>
                  <a:pt x="27472" y="14164"/>
                  <a:pt x="26466" y="14368"/>
                  <a:pt x="25481" y="14368"/>
                </a:cubicBezTo>
                <a:cubicBezTo>
                  <a:pt x="22594" y="14368"/>
                  <a:pt x="19890" y="12608"/>
                  <a:pt x="16542" y="12608"/>
                </a:cubicBezTo>
                <a:cubicBezTo>
                  <a:pt x="15817" y="12608"/>
                  <a:pt x="15061" y="12691"/>
                  <a:pt x="14266" y="12892"/>
                </a:cubicBezTo>
                <a:cubicBezTo>
                  <a:pt x="7013" y="14724"/>
                  <a:pt x="0" y="23881"/>
                  <a:pt x="3663" y="30098"/>
                </a:cubicBezTo>
                <a:cubicBezTo>
                  <a:pt x="7207" y="36139"/>
                  <a:pt x="12262" y="37898"/>
                  <a:pt x="16946" y="37898"/>
                </a:cubicBezTo>
                <a:cubicBezTo>
                  <a:pt x="23472" y="37898"/>
                  <a:pt x="29279" y="34484"/>
                  <a:pt x="29279" y="34484"/>
                </a:cubicBezTo>
                <a:cubicBezTo>
                  <a:pt x="29279" y="34484"/>
                  <a:pt x="32749" y="37809"/>
                  <a:pt x="36604" y="39231"/>
                </a:cubicBezTo>
                <a:cubicBezTo>
                  <a:pt x="37149" y="39445"/>
                  <a:pt x="39162" y="40191"/>
                  <a:pt x="41678" y="40191"/>
                </a:cubicBezTo>
                <a:cubicBezTo>
                  <a:pt x="42836" y="40191"/>
                  <a:pt x="44100" y="40033"/>
                  <a:pt x="45376" y="39592"/>
                </a:cubicBezTo>
                <a:cubicBezTo>
                  <a:pt x="48846" y="38412"/>
                  <a:pt x="49063" y="36291"/>
                  <a:pt x="51979" y="35930"/>
                </a:cubicBezTo>
                <a:cubicBezTo>
                  <a:pt x="52194" y="35904"/>
                  <a:pt x="52394" y="35892"/>
                  <a:pt x="52584" y="35892"/>
                </a:cubicBezTo>
                <a:cubicBezTo>
                  <a:pt x="54373" y="35892"/>
                  <a:pt x="55224" y="36970"/>
                  <a:pt x="58557" y="38146"/>
                </a:cubicBezTo>
                <a:cubicBezTo>
                  <a:pt x="60333" y="38760"/>
                  <a:pt x="63483" y="39860"/>
                  <a:pt x="66709" y="39860"/>
                </a:cubicBezTo>
                <a:cubicBezTo>
                  <a:pt x="68298" y="39860"/>
                  <a:pt x="69906" y="39593"/>
                  <a:pt x="71377" y="38869"/>
                </a:cubicBezTo>
                <a:cubicBezTo>
                  <a:pt x="74341" y="37399"/>
                  <a:pt x="73884" y="35423"/>
                  <a:pt x="76848" y="34484"/>
                </a:cubicBezTo>
                <a:cubicBezTo>
                  <a:pt x="77541" y="34260"/>
                  <a:pt x="78153" y="34177"/>
                  <a:pt x="78733" y="34177"/>
                </a:cubicBezTo>
                <a:cubicBezTo>
                  <a:pt x="80408" y="34177"/>
                  <a:pt x="81811" y="34871"/>
                  <a:pt x="84135" y="34871"/>
                </a:cubicBezTo>
                <a:cubicBezTo>
                  <a:pt x="84386" y="34871"/>
                  <a:pt x="84647" y="34863"/>
                  <a:pt x="84920" y="34845"/>
                </a:cubicBezTo>
                <a:lnTo>
                  <a:pt x="85089" y="34845"/>
                </a:lnTo>
                <a:cubicBezTo>
                  <a:pt x="89427" y="34484"/>
                  <a:pt x="93089" y="31423"/>
                  <a:pt x="94222" y="27206"/>
                </a:cubicBezTo>
                <a:cubicBezTo>
                  <a:pt x="95499" y="22507"/>
                  <a:pt x="94848" y="20242"/>
                  <a:pt x="93692" y="19109"/>
                </a:cubicBezTo>
                <a:cubicBezTo>
                  <a:pt x="91595" y="17037"/>
                  <a:pt x="88246" y="19109"/>
                  <a:pt x="84896" y="16555"/>
                </a:cubicBezTo>
                <a:cubicBezTo>
                  <a:pt x="82245" y="14507"/>
                  <a:pt x="83354" y="12386"/>
                  <a:pt x="80510" y="8121"/>
                </a:cubicBezTo>
                <a:cubicBezTo>
                  <a:pt x="79763" y="7012"/>
                  <a:pt x="76775" y="2651"/>
                  <a:pt x="71377" y="819"/>
                </a:cubicBezTo>
                <a:cubicBezTo>
                  <a:pt x="69610" y="214"/>
                  <a:pt x="67938" y="0"/>
                  <a:pt x="66409" y="0"/>
                </a:cubicBezTo>
                <a:close/>
              </a:path>
            </a:pathLst>
          </a:custGeom>
          <a:solidFill>
            <a:srgbClr val="FFFFFF">
              <a:alpha val="17320"/>
            </a:srgbClr>
          </a:solidFill>
          <a:ln w="28575" cap="flat" cmpd="sng">
            <a:solidFill>
              <a:srgbClr val="0E19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70;p9"/>
          <p:cNvSpPr/>
          <p:nvPr/>
        </p:nvSpPr>
        <p:spPr>
          <a:xfrm>
            <a:off x="8110322" y="4004032"/>
            <a:ext cx="1300471" cy="547301"/>
          </a:xfrm>
          <a:custGeom>
            <a:avLst/>
            <a:gdLst/>
            <a:ahLst/>
            <a:cxnLst/>
            <a:rect l="l" t="t" r="r" b="b"/>
            <a:pathLst>
              <a:path w="95500" h="40191" extrusionOk="0">
                <a:moveTo>
                  <a:pt x="66409" y="0"/>
                </a:moveTo>
                <a:cubicBezTo>
                  <a:pt x="64164" y="0"/>
                  <a:pt x="62227" y="461"/>
                  <a:pt x="60750" y="819"/>
                </a:cubicBezTo>
                <a:cubicBezTo>
                  <a:pt x="57256" y="1639"/>
                  <a:pt x="53979" y="3205"/>
                  <a:pt x="51087" y="5350"/>
                </a:cubicBezTo>
                <a:cubicBezTo>
                  <a:pt x="49273" y="6711"/>
                  <a:pt x="47083" y="7415"/>
                  <a:pt x="44862" y="7415"/>
                </a:cubicBezTo>
                <a:cubicBezTo>
                  <a:pt x="43898" y="7415"/>
                  <a:pt x="42927" y="7282"/>
                  <a:pt x="41978" y="7012"/>
                </a:cubicBezTo>
                <a:cubicBezTo>
                  <a:pt x="41118" y="6741"/>
                  <a:pt x="40228" y="6609"/>
                  <a:pt x="39341" y="6609"/>
                </a:cubicBezTo>
                <a:cubicBezTo>
                  <a:pt x="38415" y="6609"/>
                  <a:pt x="37491" y="6753"/>
                  <a:pt x="36604" y="7037"/>
                </a:cubicBezTo>
                <a:cubicBezTo>
                  <a:pt x="32821" y="8241"/>
                  <a:pt x="32869" y="11398"/>
                  <a:pt x="28532" y="13615"/>
                </a:cubicBezTo>
                <a:cubicBezTo>
                  <a:pt x="27472" y="14164"/>
                  <a:pt x="26466" y="14368"/>
                  <a:pt x="25481" y="14368"/>
                </a:cubicBezTo>
                <a:cubicBezTo>
                  <a:pt x="22594" y="14368"/>
                  <a:pt x="19890" y="12608"/>
                  <a:pt x="16542" y="12608"/>
                </a:cubicBezTo>
                <a:cubicBezTo>
                  <a:pt x="15817" y="12608"/>
                  <a:pt x="15061" y="12691"/>
                  <a:pt x="14266" y="12892"/>
                </a:cubicBezTo>
                <a:cubicBezTo>
                  <a:pt x="7013" y="14724"/>
                  <a:pt x="0" y="23881"/>
                  <a:pt x="3663" y="30098"/>
                </a:cubicBezTo>
                <a:cubicBezTo>
                  <a:pt x="7207" y="36139"/>
                  <a:pt x="12262" y="37898"/>
                  <a:pt x="16946" y="37898"/>
                </a:cubicBezTo>
                <a:cubicBezTo>
                  <a:pt x="23472" y="37898"/>
                  <a:pt x="29279" y="34484"/>
                  <a:pt x="29279" y="34484"/>
                </a:cubicBezTo>
                <a:cubicBezTo>
                  <a:pt x="29279" y="34484"/>
                  <a:pt x="32749" y="37809"/>
                  <a:pt x="36604" y="39231"/>
                </a:cubicBezTo>
                <a:cubicBezTo>
                  <a:pt x="37149" y="39445"/>
                  <a:pt x="39162" y="40191"/>
                  <a:pt x="41678" y="40191"/>
                </a:cubicBezTo>
                <a:cubicBezTo>
                  <a:pt x="42836" y="40191"/>
                  <a:pt x="44100" y="40033"/>
                  <a:pt x="45376" y="39592"/>
                </a:cubicBezTo>
                <a:cubicBezTo>
                  <a:pt x="48846" y="38412"/>
                  <a:pt x="49063" y="36291"/>
                  <a:pt x="51979" y="35930"/>
                </a:cubicBezTo>
                <a:cubicBezTo>
                  <a:pt x="52194" y="35904"/>
                  <a:pt x="52394" y="35892"/>
                  <a:pt x="52584" y="35892"/>
                </a:cubicBezTo>
                <a:cubicBezTo>
                  <a:pt x="54373" y="35892"/>
                  <a:pt x="55224" y="36970"/>
                  <a:pt x="58557" y="38146"/>
                </a:cubicBezTo>
                <a:cubicBezTo>
                  <a:pt x="60333" y="38760"/>
                  <a:pt x="63483" y="39860"/>
                  <a:pt x="66709" y="39860"/>
                </a:cubicBezTo>
                <a:cubicBezTo>
                  <a:pt x="68298" y="39860"/>
                  <a:pt x="69906" y="39593"/>
                  <a:pt x="71377" y="38869"/>
                </a:cubicBezTo>
                <a:cubicBezTo>
                  <a:pt x="74341" y="37399"/>
                  <a:pt x="73884" y="35423"/>
                  <a:pt x="76848" y="34484"/>
                </a:cubicBezTo>
                <a:cubicBezTo>
                  <a:pt x="77541" y="34260"/>
                  <a:pt x="78153" y="34177"/>
                  <a:pt x="78733" y="34177"/>
                </a:cubicBezTo>
                <a:cubicBezTo>
                  <a:pt x="80408" y="34177"/>
                  <a:pt x="81811" y="34871"/>
                  <a:pt x="84135" y="34871"/>
                </a:cubicBezTo>
                <a:cubicBezTo>
                  <a:pt x="84386" y="34871"/>
                  <a:pt x="84647" y="34863"/>
                  <a:pt x="84920" y="34845"/>
                </a:cubicBezTo>
                <a:lnTo>
                  <a:pt x="85089" y="34845"/>
                </a:lnTo>
                <a:cubicBezTo>
                  <a:pt x="89427" y="34484"/>
                  <a:pt x="93089" y="31423"/>
                  <a:pt x="94222" y="27206"/>
                </a:cubicBezTo>
                <a:cubicBezTo>
                  <a:pt x="95499" y="22507"/>
                  <a:pt x="94848" y="20242"/>
                  <a:pt x="93692" y="19109"/>
                </a:cubicBezTo>
                <a:cubicBezTo>
                  <a:pt x="91595" y="17037"/>
                  <a:pt x="88246" y="19109"/>
                  <a:pt x="84896" y="16555"/>
                </a:cubicBezTo>
                <a:cubicBezTo>
                  <a:pt x="82245" y="14507"/>
                  <a:pt x="83354" y="12386"/>
                  <a:pt x="80510" y="8121"/>
                </a:cubicBezTo>
                <a:cubicBezTo>
                  <a:pt x="79763" y="7012"/>
                  <a:pt x="76775" y="2651"/>
                  <a:pt x="71377" y="819"/>
                </a:cubicBezTo>
                <a:cubicBezTo>
                  <a:pt x="69610" y="214"/>
                  <a:pt x="67938" y="0"/>
                  <a:pt x="66409" y="0"/>
                </a:cubicBezTo>
                <a:close/>
              </a:path>
            </a:pathLst>
          </a:custGeom>
          <a:solidFill>
            <a:srgbClr val="FFFFFF">
              <a:alpha val="17320"/>
            </a:srgbClr>
          </a:solidFill>
          <a:ln w="28575" cap="flat" cmpd="sng">
            <a:solidFill>
              <a:srgbClr val="0E19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71;p9"/>
          <p:cNvSpPr/>
          <p:nvPr/>
        </p:nvSpPr>
        <p:spPr>
          <a:xfrm>
            <a:off x="6944522" y="-251418"/>
            <a:ext cx="1300471" cy="547301"/>
          </a:xfrm>
          <a:custGeom>
            <a:avLst/>
            <a:gdLst/>
            <a:ahLst/>
            <a:cxnLst/>
            <a:rect l="l" t="t" r="r" b="b"/>
            <a:pathLst>
              <a:path w="95500" h="40191" extrusionOk="0">
                <a:moveTo>
                  <a:pt x="66409" y="0"/>
                </a:moveTo>
                <a:cubicBezTo>
                  <a:pt x="64164" y="0"/>
                  <a:pt x="62227" y="461"/>
                  <a:pt x="60750" y="819"/>
                </a:cubicBezTo>
                <a:cubicBezTo>
                  <a:pt x="57256" y="1639"/>
                  <a:pt x="53979" y="3205"/>
                  <a:pt x="51087" y="5350"/>
                </a:cubicBezTo>
                <a:cubicBezTo>
                  <a:pt x="49273" y="6711"/>
                  <a:pt x="47083" y="7415"/>
                  <a:pt x="44862" y="7415"/>
                </a:cubicBezTo>
                <a:cubicBezTo>
                  <a:pt x="43898" y="7415"/>
                  <a:pt x="42927" y="7282"/>
                  <a:pt x="41978" y="7012"/>
                </a:cubicBezTo>
                <a:cubicBezTo>
                  <a:pt x="41118" y="6741"/>
                  <a:pt x="40228" y="6609"/>
                  <a:pt x="39341" y="6609"/>
                </a:cubicBezTo>
                <a:cubicBezTo>
                  <a:pt x="38415" y="6609"/>
                  <a:pt x="37491" y="6753"/>
                  <a:pt x="36604" y="7037"/>
                </a:cubicBezTo>
                <a:cubicBezTo>
                  <a:pt x="32821" y="8241"/>
                  <a:pt x="32869" y="11398"/>
                  <a:pt x="28532" y="13615"/>
                </a:cubicBezTo>
                <a:cubicBezTo>
                  <a:pt x="27472" y="14164"/>
                  <a:pt x="26466" y="14368"/>
                  <a:pt x="25481" y="14368"/>
                </a:cubicBezTo>
                <a:cubicBezTo>
                  <a:pt x="22594" y="14368"/>
                  <a:pt x="19890" y="12608"/>
                  <a:pt x="16542" y="12608"/>
                </a:cubicBezTo>
                <a:cubicBezTo>
                  <a:pt x="15817" y="12608"/>
                  <a:pt x="15061" y="12691"/>
                  <a:pt x="14266" y="12892"/>
                </a:cubicBezTo>
                <a:cubicBezTo>
                  <a:pt x="7013" y="14724"/>
                  <a:pt x="0" y="23881"/>
                  <a:pt x="3663" y="30098"/>
                </a:cubicBezTo>
                <a:cubicBezTo>
                  <a:pt x="7207" y="36139"/>
                  <a:pt x="12262" y="37898"/>
                  <a:pt x="16946" y="37898"/>
                </a:cubicBezTo>
                <a:cubicBezTo>
                  <a:pt x="23472" y="37898"/>
                  <a:pt x="29279" y="34484"/>
                  <a:pt x="29279" y="34484"/>
                </a:cubicBezTo>
                <a:cubicBezTo>
                  <a:pt x="29279" y="34484"/>
                  <a:pt x="32749" y="37809"/>
                  <a:pt x="36604" y="39231"/>
                </a:cubicBezTo>
                <a:cubicBezTo>
                  <a:pt x="37149" y="39445"/>
                  <a:pt x="39162" y="40191"/>
                  <a:pt x="41678" y="40191"/>
                </a:cubicBezTo>
                <a:cubicBezTo>
                  <a:pt x="42836" y="40191"/>
                  <a:pt x="44100" y="40033"/>
                  <a:pt x="45376" y="39592"/>
                </a:cubicBezTo>
                <a:cubicBezTo>
                  <a:pt x="48846" y="38412"/>
                  <a:pt x="49063" y="36291"/>
                  <a:pt x="51979" y="35930"/>
                </a:cubicBezTo>
                <a:cubicBezTo>
                  <a:pt x="52194" y="35904"/>
                  <a:pt x="52394" y="35892"/>
                  <a:pt x="52584" y="35892"/>
                </a:cubicBezTo>
                <a:cubicBezTo>
                  <a:pt x="54373" y="35892"/>
                  <a:pt x="55224" y="36970"/>
                  <a:pt x="58557" y="38146"/>
                </a:cubicBezTo>
                <a:cubicBezTo>
                  <a:pt x="60333" y="38760"/>
                  <a:pt x="63483" y="39860"/>
                  <a:pt x="66709" y="39860"/>
                </a:cubicBezTo>
                <a:cubicBezTo>
                  <a:pt x="68298" y="39860"/>
                  <a:pt x="69906" y="39593"/>
                  <a:pt x="71377" y="38869"/>
                </a:cubicBezTo>
                <a:cubicBezTo>
                  <a:pt x="74341" y="37399"/>
                  <a:pt x="73884" y="35423"/>
                  <a:pt x="76848" y="34484"/>
                </a:cubicBezTo>
                <a:cubicBezTo>
                  <a:pt x="77541" y="34260"/>
                  <a:pt x="78153" y="34177"/>
                  <a:pt x="78733" y="34177"/>
                </a:cubicBezTo>
                <a:cubicBezTo>
                  <a:pt x="80408" y="34177"/>
                  <a:pt x="81811" y="34871"/>
                  <a:pt x="84135" y="34871"/>
                </a:cubicBezTo>
                <a:cubicBezTo>
                  <a:pt x="84386" y="34871"/>
                  <a:pt x="84647" y="34863"/>
                  <a:pt x="84920" y="34845"/>
                </a:cubicBezTo>
                <a:lnTo>
                  <a:pt x="85089" y="34845"/>
                </a:lnTo>
                <a:cubicBezTo>
                  <a:pt x="89427" y="34484"/>
                  <a:pt x="93089" y="31423"/>
                  <a:pt x="94222" y="27206"/>
                </a:cubicBezTo>
                <a:cubicBezTo>
                  <a:pt x="95499" y="22507"/>
                  <a:pt x="94848" y="20242"/>
                  <a:pt x="93692" y="19109"/>
                </a:cubicBezTo>
                <a:cubicBezTo>
                  <a:pt x="91595" y="17037"/>
                  <a:pt x="88246" y="19109"/>
                  <a:pt x="84896" y="16555"/>
                </a:cubicBezTo>
                <a:cubicBezTo>
                  <a:pt x="82245" y="14507"/>
                  <a:pt x="83354" y="12386"/>
                  <a:pt x="80510" y="8121"/>
                </a:cubicBezTo>
                <a:cubicBezTo>
                  <a:pt x="79763" y="7012"/>
                  <a:pt x="76775" y="2651"/>
                  <a:pt x="71377" y="819"/>
                </a:cubicBezTo>
                <a:cubicBezTo>
                  <a:pt x="69610" y="214"/>
                  <a:pt x="67938" y="0"/>
                  <a:pt x="66409" y="0"/>
                </a:cubicBezTo>
                <a:close/>
              </a:path>
            </a:pathLst>
          </a:custGeom>
          <a:solidFill>
            <a:srgbClr val="FFFFFF">
              <a:alpha val="17320"/>
            </a:srgbClr>
          </a:solidFill>
          <a:ln w="28575" cap="flat" cmpd="sng">
            <a:solidFill>
              <a:srgbClr val="0E19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72;p9"/>
          <p:cNvSpPr/>
          <p:nvPr/>
        </p:nvSpPr>
        <p:spPr>
          <a:xfrm>
            <a:off x="0" y="4873350"/>
            <a:ext cx="9144000" cy="276900"/>
          </a:xfrm>
          <a:prstGeom prst="rect">
            <a:avLst/>
          </a:prstGeom>
          <a:solidFill>
            <a:schemeClr val="dk2"/>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chemeClr val="lt1"/>
        </a:solidFill>
        <a:effectLst/>
      </p:bgPr>
    </p:bg>
    <p:spTree>
      <p:nvGrpSpPr>
        <p:cNvPr id="1" name="Shape 99"/>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three columns">
  <p:cSld name="BLANK_1_1_1_1">
    <p:spTree>
      <p:nvGrpSpPr>
        <p:cNvPr id="1" name="Shape 140"/>
        <p:cNvGrpSpPr/>
        <p:nvPr/>
      </p:nvGrpSpPr>
      <p:grpSpPr>
        <a:xfrm>
          <a:off x="0" y="0"/>
          <a:ext cx="0" cy="0"/>
          <a:chOff x="0" y="0"/>
          <a:chExt cx="0" cy="0"/>
        </a:xfrm>
      </p:grpSpPr>
      <p:sp>
        <p:nvSpPr>
          <p:cNvPr id="141" name="Google Shape;141;p16"/>
          <p:cNvSpPr txBox="1">
            <a:spLocks noGrp="1"/>
          </p:cNvSpPr>
          <p:nvPr>
            <p:ph type="title"/>
          </p:nvPr>
        </p:nvSpPr>
        <p:spPr>
          <a:xfrm>
            <a:off x="2147000" y="2217050"/>
            <a:ext cx="1120800" cy="390900"/>
          </a:xfrm>
          <a:prstGeom prst="rect">
            <a:avLst/>
          </a:prstGeom>
          <a:ln>
            <a:noFill/>
          </a:ln>
        </p:spPr>
        <p:txBody>
          <a:bodyPr spcFirstLastPara="1" wrap="square" lIns="91425" tIns="91425" rIns="91425" bIns="91425" anchor="ctr" anchorCtr="0">
            <a:noAutofit/>
          </a:bodyPr>
          <a:lstStyle>
            <a:lvl1pPr lvl="0" algn="ctr" rtl="0">
              <a:spcBef>
                <a:spcPts val="0"/>
              </a:spcBef>
              <a:spcAft>
                <a:spcPts val="0"/>
              </a:spcAft>
              <a:buSzPts val="2500"/>
              <a:buNone/>
              <a:defRPr sz="2000">
                <a:solidFill>
                  <a:schemeClr val="dk1"/>
                </a:solidFill>
              </a:defRPr>
            </a:lvl1pPr>
            <a:lvl2pPr lvl="1" algn="ctr" rtl="0">
              <a:spcBef>
                <a:spcPts val="0"/>
              </a:spcBef>
              <a:spcAft>
                <a:spcPts val="0"/>
              </a:spcAft>
              <a:buSzPts val="2500"/>
              <a:buNone/>
              <a:defRPr sz="2500"/>
            </a:lvl2pPr>
            <a:lvl3pPr lvl="2" algn="ctr" rtl="0">
              <a:spcBef>
                <a:spcPts val="0"/>
              </a:spcBef>
              <a:spcAft>
                <a:spcPts val="0"/>
              </a:spcAft>
              <a:buSzPts val="2500"/>
              <a:buNone/>
              <a:defRPr sz="2500"/>
            </a:lvl3pPr>
            <a:lvl4pPr lvl="3" algn="ctr" rtl="0">
              <a:spcBef>
                <a:spcPts val="0"/>
              </a:spcBef>
              <a:spcAft>
                <a:spcPts val="0"/>
              </a:spcAft>
              <a:buSzPts val="2500"/>
              <a:buNone/>
              <a:defRPr sz="2500"/>
            </a:lvl4pPr>
            <a:lvl5pPr lvl="4" algn="ctr" rtl="0">
              <a:spcBef>
                <a:spcPts val="0"/>
              </a:spcBef>
              <a:spcAft>
                <a:spcPts val="0"/>
              </a:spcAft>
              <a:buSzPts val="2500"/>
              <a:buNone/>
              <a:defRPr sz="2500"/>
            </a:lvl5pPr>
            <a:lvl6pPr lvl="5" algn="ctr" rtl="0">
              <a:spcBef>
                <a:spcPts val="0"/>
              </a:spcBef>
              <a:spcAft>
                <a:spcPts val="0"/>
              </a:spcAft>
              <a:buSzPts val="2500"/>
              <a:buNone/>
              <a:defRPr sz="2500"/>
            </a:lvl6pPr>
            <a:lvl7pPr lvl="6" algn="ctr" rtl="0">
              <a:spcBef>
                <a:spcPts val="0"/>
              </a:spcBef>
              <a:spcAft>
                <a:spcPts val="0"/>
              </a:spcAft>
              <a:buSzPts val="2500"/>
              <a:buNone/>
              <a:defRPr sz="2500"/>
            </a:lvl7pPr>
            <a:lvl8pPr lvl="7" algn="ctr" rtl="0">
              <a:spcBef>
                <a:spcPts val="0"/>
              </a:spcBef>
              <a:spcAft>
                <a:spcPts val="0"/>
              </a:spcAft>
              <a:buSzPts val="2500"/>
              <a:buNone/>
              <a:defRPr sz="2500"/>
            </a:lvl8pPr>
            <a:lvl9pPr lvl="8" algn="ctr" rtl="0">
              <a:spcBef>
                <a:spcPts val="0"/>
              </a:spcBef>
              <a:spcAft>
                <a:spcPts val="0"/>
              </a:spcAft>
              <a:buSzPts val="2500"/>
              <a:buNone/>
              <a:defRPr sz="2500"/>
            </a:lvl9pPr>
          </a:lstStyle>
          <a:p>
            <a:endParaRPr/>
          </a:p>
        </p:txBody>
      </p:sp>
      <p:sp>
        <p:nvSpPr>
          <p:cNvPr id="142" name="Google Shape;142;p16"/>
          <p:cNvSpPr txBox="1">
            <a:spLocks noGrp="1"/>
          </p:cNvSpPr>
          <p:nvPr>
            <p:ph type="subTitle" idx="1"/>
          </p:nvPr>
        </p:nvSpPr>
        <p:spPr>
          <a:xfrm>
            <a:off x="1877400" y="2585540"/>
            <a:ext cx="1659900" cy="817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400">
                <a:solidFill>
                  <a:schemeClr val="dk1"/>
                </a:solidFill>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43" name="Google Shape;143;p16"/>
          <p:cNvSpPr txBox="1">
            <a:spLocks noGrp="1"/>
          </p:cNvSpPr>
          <p:nvPr>
            <p:ph type="title" idx="2"/>
          </p:nvPr>
        </p:nvSpPr>
        <p:spPr>
          <a:xfrm>
            <a:off x="3952200" y="2217050"/>
            <a:ext cx="1120800" cy="390900"/>
          </a:xfrm>
          <a:prstGeom prst="rect">
            <a:avLst/>
          </a:prstGeom>
          <a:ln>
            <a:noFill/>
          </a:ln>
        </p:spPr>
        <p:txBody>
          <a:bodyPr spcFirstLastPara="1" wrap="square" lIns="91425" tIns="91425" rIns="91425" bIns="91425" anchor="ctr" anchorCtr="0">
            <a:noAutofit/>
          </a:bodyPr>
          <a:lstStyle>
            <a:lvl1pPr lvl="0" algn="ctr" rtl="0">
              <a:spcBef>
                <a:spcPts val="0"/>
              </a:spcBef>
              <a:spcAft>
                <a:spcPts val="0"/>
              </a:spcAft>
              <a:buSzPts val="2500"/>
              <a:buNone/>
              <a:defRPr sz="2000">
                <a:solidFill>
                  <a:schemeClr val="dk1"/>
                </a:solidFill>
              </a:defRPr>
            </a:lvl1pPr>
            <a:lvl2pPr lvl="1" algn="ctr" rtl="0">
              <a:spcBef>
                <a:spcPts val="0"/>
              </a:spcBef>
              <a:spcAft>
                <a:spcPts val="0"/>
              </a:spcAft>
              <a:buSzPts val="2500"/>
              <a:buNone/>
              <a:defRPr sz="2500"/>
            </a:lvl2pPr>
            <a:lvl3pPr lvl="2" algn="ctr" rtl="0">
              <a:spcBef>
                <a:spcPts val="0"/>
              </a:spcBef>
              <a:spcAft>
                <a:spcPts val="0"/>
              </a:spcAft>
              <a:buSzPts val="2500"/>
              <a:buNone/>
              <a:defRPr sz="2500"/>
            </a:lvl3pPr>
            <a:lvl4pPr lvl="3" algn="ctr" rtl="0">
              <a:spcBef>
                <a:spcPts val="0"/>
              </a:spcBef>
              <a:spcAft>
                <a:spcPts val="0"/>
              </a:spcAft>
              <a:buSzPts val="2500"/>
              <a:buNone/>
              <a:defRPr sz="2500"/>
            </a:lvl4pPr>
            <a:lvl5pPr lvl="4" algn="ctr" rtl="0">
              <a:spcBef>
                <a:spcPts val="0"/>
              </a:spcBef>
              <a:spcAft>
                <a:spcPts val="0"/>
              </a:spcAft>
              <a:buSzPts val="2500"/>
              <a:buNone/>
              <a:defRPr sz="2500"/>
            </a:lvl5pPr>
            <a:lvl6pPr lvl="5" algn="ctr" rtl="0">
              <a:spcBef>
                <a:spcPts val="0"/>
              </a:spcBef>
              <a:spcAft>
                <a:spcPts val="0"/>
              </a:spcAft>
              <a:buSzPts val="2500"/>
              <a:buNone/>
              <a:defRPr sz="2500"/>
            </a:lvl6pPr>
            <a:lvl7pPr lvl="6" algn="ctr" rtl="0">
              <a:spcBef>
                <a:spcPts val="0"/>
              </a:spcBef>
              <a:spcAft>
                <a:spcPts val="0"/>
              </a:spcAft>
              <a:buSzPts val="2500"/>
              <a:buNone/>
              <a:defRPr sz="2500"/>
            </a:lvl7pPr>
            <a:lvl8pPr lvl="7" algn="ctr" rtl="0">
              <a:spcBef>
                <a:spcPts val="0"/>
              </a:spcBef>
              <a:spcAft>
                <a:spcPts val="0"/>
              </a:spcAft>
              <a:buSzPts val="2500"/>
              <a:buNone/>
              <a:defRPr sz="2500"/>
            </a:lvl8pPr>
            <a:lvl9pPr lvl="8" algn="ctr" rtl="0">
              <a:spcBef>
                <a:spcPts val="0"/>
              </a:spcBef>
              <a:spcAft>
                <a:spcPts val="0"/>
              </a:spcAft>
              <a:buSzPts val="2500"/>
              <a:buNone/>
              <a:defRPr sz="2500"/>
            </a:lvl9pPr>
          </a:lstStyle>
          <a:p>
            <a:endParaRPr/>
          </a:p>
        </p:txBody>
      </p:sp>
      <p:sp>
        <p:nvSpPr>
          <p:cNvPr id="144" name="Google Shape;144;p16"/>
          <p:cNvSpPr txBox="1">
            <a:spLocks noGrp="1"/>
          </p:cNvSpPr>
          <p:nvPr>
            <p:ph type="subTitle" idx="3"/>
          </p:nvPr>
        </p:nvSpPr>
        <p:spPr>
          <a:xfrm>
            <a:off x="3715400" y="1391148"/>
            <a:ext cx="1659900" cy="817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400">
                <a:solidFill>
                  <a:schemeClr val="dk1"/>
                </a:solidFill>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45" name="Google Shape;145;p16"/>
          <p:cNvSpPr txBox="1">
            <a:spLocks noGrp="1"/>
          </p:cNvSpPr>
          <p:nvPr>
            <p:ph type="title" idx="4"/>
          </p:nvPr>
        </p:nvSpPr>
        <p:spPr>
          <a:xfrm>
            <a:off x="5854325" y="2217050"/>
            <a:ext cx="1120800" cy="390900"/>
          </a:xfrm>
          <a:prstGeom prst="rect">
            <a:avLst/>
          </a:prstGeom>
          <a:ln>
            <a:noFill/>
          </a:ln>
        </p:spPr>
        <p:txBody>
          <a:bodyPr spcFirstLastPara="1" wrap="square" lIns="91425" tIns="91425" rIns="91425" bIns="91425" anchor="ctr" anchorCtr="0">
            <a:noAutofit/>
          </a:bodyPr>
          <a:lstStyle>
            <a:lvl1pPr lvl="0" algn="ctr" rtl="0">
              <a:spcBef>
                <a:spcPts val="0"/>
              </a:spcBef>
              <a:spcAft>
                <a:spcPts val="0"/>
              </a:spcAft>
              <a:buSzPts val="2500"/>
              <a:buNone/>
              <a:defRPr sz="2000">
                <a:solidFill>
                  <a:schemeClr val="dk1"/>
                </a:solidFill>
              </a:defRPr>
            </a:lvl1pPr>
            <a:lvl2pPr lvl="1" algn="ctr" rtl="0">
              <a:spcBef>
                <a:spcPts val="0"/>
              </a:spcBef>
              <a:spcAft>
                <a:spcPts val="0"/>
              </a:spcAft>
              <a:buSzPts val="2500"/>
              <a:buNone/>
              <a:defRPr sz="2500"/>
            </a:lvl2pPr>
            <a:lvl3pPr lvl="2" algn="ctr" rtl="0">
              <a:spcBef>
                <a:spcPts val="0"/>
              </a:spcBef>
              <a:spcAft>
                <a:spcPts val="0"/>
              </a:spcAft>
              <a:buSzPts val="2500"/>
              <a:buNone/>
              <a:defRPr sz="2500"/>
            </a:lvl3pPr>
            <a:lvl4pPr lvl="3" algn="ctr" rtl="0">
              <a:spcBef>
                <a:spcPts val="0"/>
              </a:spcBef>
              <a:spcAft>
                <a:spcPts val="0"/>
              </a:spcAft>
              <a:buSzPts val="2500"/>
              <a:buNone/>
              <a:defRPr sz="2500"/>
            </a:lvl4pPr>
            <a:lvl5pPr lvl="4" algn="ctr" rtl="0">
              <a:spcBef>
                <a:spcPts val="0"/>
              </a:spcBef>
              <a:spcAft>
                <a:spcPts val="0"/>
              </a:spcAft>
              <a:buSzPts val="2500"/>
              <a:buNone/>
              <a:defRPr sz="2500"/>
            </a:lvl5pPr>
            <a:lvl6pPr lvl="5" algn="ctr" rtl="0">
              <a:spcBef>
                <a:spcPts val="0"/>
              </a:spcBef>
              <a:spcAft>
                <a:spcPts val="0"/>
              </a:spcAft>
              <a:buSzPts val="2500"/>
              <a:buNone/>
              <a:defRPr sz="2500"/>
            </a:lvl6pPr>
            <a:lvl7pPr lvl="6" algn="ctr" rtl="0">
              <a:spcBef>
                <a:spcPts val="0"/>
              </a:spcBef>
              <a:spcAft>
                <a:spcPts val="0"/>
              </a:spcAft>
              <a:buSzPts val="2500"/>
              <a:buNone/>
              <a:defRPr sz="2500"/>
            </a:lvl7pPr>
            <a:lvl8pPr lvl="7" algn="ctr" rtl="0">
              <a:spcBef>
                <a:spcPts val="0"/>
              </a:spcBef>
              <a:spcAft>
                <a:spcPts val="0"/>
              </a:spcAft>
              <a:buSzPts val="2500"/>
              <a:buNone/>
              <a:defRPr sz="2500"/>
            </a:lvl8pPr>
            <a:lvl9pPr lvl="8" algn="ctr" rtl="0">
              <a:spcBef>
                <a:spcPts val="0"/>
              </a:spcBef>
              <a:spcAft>
                <a:spcPts val="0"/>
              </a:spcAft>
              <a:buSzPts val="2500"/>
              <a:buNone/>
              <a:defRPr sz="2500"/>
            </a:lvl9pPr>
          </a:lstStyle>
          <a:p>
            <a:endParaRPr/>
          </a:p>
        </p:txBody>
      </p:sp>
      <p:sp>
        <p:nvSpPr>
          <p:cNvPr id="146" name="Google Shape;146;p16"/>
          <p:cNvSpPr txBox="1">
            <a:spLocks noGrp="1"/>
          </p:cNvSpPr>
          <p:nvPr>
            <p:ph type="subTitle" idx="5"/>
          </p:nvPr>
        </p:nvSpPr>
        <p:spPr>
          <a:xfrm>
            <a:off x="5606696" y="2585540"/>
            <a:ext cx="1659900" cy="817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400">
                <a:solidFill>
                  <a:schemeClr val="dk1"/>
                </a:solidFill>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47" name="Google Shape;147;p16"/>
          <p:cNvSpPr txBox="1">
            <a:spLocks noGrp="1"/>
          </p:cNvSpPr>
          <p:nvPr>
            <p:ph type="title" idx="6"/>
          </p:nvPr>
        </p:nvSpPr>
        <p:spPr>
          <a:xfrm>
            <a:off x="720000" y="445025"/>
            <a:ext cx="7704000" cy="572700"/>
          </a:xfrm>
          <a:prstGeom prst="rect">
            <a:avLst/>
          </a:prstGeom>
          <a:ln>
            <a:noFill/>
          </a:ln>
        </p:spPr>
        <p:txBody>
          <a:bodyPr spcFirstLastPara="1" wrap="square" lIns="91425" tIns="91425" rIns="91425" bIns="91425" anchor="ctr" anchorCtr="0">
            <a:noAutofit/>
          </a:bodyPr>
          <a:lstStyle>
            <a:lvl1pPr lvl="0" algn="ctr" rtl="0">
              <a:spcBef>
                <a:spcPts val="0"/>
              </a:spcBef>
              <a:spcAft>
                <a:spcPts val="0"/>
              </a:spcAft>
              <a:buSzPts val="3000"/>
              <a:buNone/>
              <a:defRPr>
                <a:solidFill>
                  <a:schemeClr val="lt1"/>
                </a:solidFill>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148" name="Google Shape;148;p16"/>
          <p:cNvSpPr/>
          <p:nvPr/>
        </p:nvSpPr>
        <p:spPr>
          <a:xfrm>
            <a:off x="0" y="4873350"/>
            <a:ext cx="9144000" cy="276900"/>
          </a:xfrm>
          <a:prstGeom prst="rect">
            <a:avLst/>
          </a:prstGeom>
          <a:solidFill>
            <a:srgbClr val="FCB0B6"/>
          </a:solidFill>
          <a:ln w="28575" cap="flat" cmpd="sng">
            <a:solidFill>
              <a:srgbClr val="DE8C9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49" name="Google Shape;149;p16"/>
          <p:cNvGrpSpPr/>
          <p:nvPr/>
        </p:nvGrpSpPr>
        <p:grpSpPr>
          <a:xfrm>
            <a:off x="-745260" y="4099155"/>
            <a:ext cx="2266280" cy="1068893"/>
            <a:chOff x="3992750" y="3100500"/>
            <a:chExt cx="2894725" cy="1365300"/>
          </a:xfrm>
        </p:grpSpPr>
        <p:sp>
          <p:nvSpPr>
            <p:cNvPr id="150" name="Google Shape;150;p16"/>
            <p:cNvSpPr/>
            <p:nvPr/>
          </p:nvSpPr>
          <p:spPr>
            <a:xfrm>
              <a:off x="3992750" y="3100500"/>
              <a:ext cx="2894725" cy="1351700"/>
            </a:xfrm>
            <a:custGeom>
              <a:avLst/>
              <a:gdLst/>
              <a:ahLst/>
              <a:cxnLst/>
              <a:rect l="l" t="t" r="r" b="b"/>
              <a:pathLst>
                <a:path w="115789" h="54068" extrusionOk="0">
                  <a:moveTo>
                    <a:pt x="44708" y="1"/>
                  </a:moveTo>
                  <a:cubicBezTo>
                    <a:pt x="42863" y="1"/>
                    <a:pt x="40994" y="191"/>
                    <a:pt x="39172" y="549"/>
                  </a:cubicBezTo>
                  <a:cubicBezTo>
                    <a:pt x="36898" y="989"/>
                    <a:pt x="34660" y="1715"/>
                    <a:pt x="32576" y="2716"/>
                  </a:cubicBezTo>
                  <a:cubicBezTo>
                    <a:pt x="30480" y="3728"/>
                    <a:pt x="28540" y="5013"/>
                    <a:pt x="26849" y="6549"/>
                  </a:cubicBezTo>
                  <a:cubicBezTo>
                    <a:pt x="26004" y="7311"/>
                    <a:pt x="25194" y="8181"/>
                    <a:pt x="24468" y="9085"/>
                  </a:cubicBezTo>
                  <a:cubicBezTo>
                    <a:pt x="23527" y="10240"/>
                    <a:pt x="22825" y="11336"/>
                    <a:pt x="22289" y="12407"/>
                  </a:cubicBezTo>
                  <a:cubicBezTo>
                    <a:pt x="21979" y="13038"/>
                    <a:pt x="21694" y="13729"/>
                    <a:pt x="21491" y="14431"/>
                  </a:cubicBezTo>
                  <a:cubicBezTo>
                    <a:pt x="21313" y="15039"/>
                    <a:pt x="21182" y="15693"/>
                    <a:pt x="21086" y="16455"/>
                  </a:cubicBezTo>
                  <a:cubicBezTo>
                    <a:pt x="20955" y="17705"/>
                    <a:pt x="21039" y="19063"/>
                    <a:pt x="21348" y="20468"/>
                  </a:cubicBezTo>
                  <a:cubicBezTo>
                    <a:pt x="21610" y="21587"/>
                    <a:pt x="22027" y="22718"/>
                    <a:pt x="22622" y="23956"/>
                  </a:cubicBezTo>
                  <a:cubicBezTo>
                    <a:pt x="21967" y="23504"/>
                    <a:pt x="21217" y="23135"/>
                    <a:pt x="20420" y="22873"/>
                  </a:cubicBezTo>
                  <a:cubicBezTo>
                    <a:pt x="19384" y="22516"/>
                    <a:pt x="18288" y="22337"/>
                    <a:pt x="17157" y="22313"/>
                  </a:cubicBezTo>
                  <a:lnTo>
                    <a:pt x="17003" y="22313"/>
                  </a:lnTo>
                  <a:cubicBezTo>
                    <a:pt x="14955" y="22313"/>
                    <a:pt x="12823" y="22837"/>
                    <a:pt x="10871" y="23801"/>
                  </a:cubicBezTo>
                  <a:cubicBezTo>
                    <a:pt x="8823" y="24825"/>
                    <a:pt x="7180" y="26278"/>
                    <a:pt x="6144" y="27957"/>
                  </a:cubicBezTo>
                  <a:cubicBezTo>
                    <a:pt x="5120" y="29612"/>
                    <a:pt x="4572" y="31588"/>
                    <a:pt x="4537" y="33684"/>
                  </a:cubicBezTo>
                  <a:cubicBezTo>
                    <a:pt x="4501" y="35577"/>
                    <a:pt x="4918" y="37434"/>
                    <a:pt x="5727" y="39077"/>
                  </a:cubicBezTo>
                  <a:cubicBezTo>
                    <a:pt x="6323" y="40280"/>
                    <a:pt x="7156" y="41363"/>
                    <a:pt x="8144" y="42220"/>
                  </a:cubicBezTo>
                  <a:cubicBezTo>
                    <a:pt x="7882" y="42161"/>
                    <a:pt x="7609" y="42125"/>
                    <a:pt x="7251" y="42125"/>
                  </a:cubicBezTo>
                  <a:cubicBezTo>
                    <a:pt x="7061" y="42125"/>
                    <a:pt x="6906" y="42125"/>
                    <a:pt x="6727" y="42137"/>
                  </a:cubicBezTo>
                  <a:cubicBezTo>
                    <a:pt x="5870" y="42197"/>
                    <a:pt x="5001" y="42423"/>
                    <a:pt x="4203" y="42816"/>
                  </a:cubicBezTo>
                  <a:cubicBezTo>
                    <a:pt x="2691" y="43530"/>
                    <a:pt x="1453" y="44780"/>
                    <a:pt x="739" y="46328"/>
                  </a:cubicBezTo>
                  <a:cubicBezTo>
                    <a:pt x="143" y="47590"/>
                    <a:pt x="0" y="49007"/>
                    <a:pt x="310" y="50293"/>
                  </a:cubicBezTo>
                  <a:cubicBezTo>
                    <a:pt x="477" y="50995"/>
                    <a:pt x="786" y="51650"/>
                    <a:pt x="1239" y="52281"/>
                  </a:cubicBezTo>
                  <a:cubicBezTo>
                    <a:pt x="1679" y="52912"/>
                    <a:pt x="2286" y="53508"/>
                    <a:pt x="3048" y="54031"/>
                  </a:cubicBezTo>
                  <a:cubicBezTo>
                    <a:pt x="3060" y="54043"/>
                    <a:pt x="3096" y="54067"/>
                    <a:pt x="3108" y="54067"/>
                  </a:cubicBezTo>
                  <a:lnTo>
                    <a:pt x="112300" y="54067"/>
                  </a:lnTo>
                  <a:cubicBezTo>
                    <a:pt x="112395" y="53972"/>
                    <a:pt x="112479" y="53900"/>
                    <a:pt x="112574" y="53829"/>
                  </a:cubicBezTo>
                  <a:cubicBezTo>
                    <a:pt x="113265" y="53055"/>
                    <a:pt x="113860" y="52234"/>
                    <a:pt x="114324" y="51364"/>
                  </a:cubicBezTo>
                  <a:cubicBezTo>
                    <a:pt x="114789" y="50531"/>
                    <a:pt x="115134" y="49614"/>
                    <a:pt x="115372" y="48626"/>
                  </a:cubicBezTo>
                  <a:cubicBezTo>
                    <a:pt x="115789" y="46876"/>
                    <a:pt x="115753" y="44923"/>
                    <a:pt x="115265" y="43006"/>
                  </a:cubicBezTo>
                  <a:cubicBezTo>
                    <a:pt x="114812" y="41220"/>
                    <a:pt x="113955" y="39434"/>
                    <a:pt x="112765" y="37815"/>
                  </a:cubicBezTo>
                  <a:cubicBezTo>
                    <a:pt x="111574" y="36208"/>
                    <a:pt x="110098" y="34850"/>
                    <a:pt x="108407" y="33767"/>
                  </a:cubicBezTo>
                  <a:cubicBezTo>
                    <a:pt x="106585" y="32600"/>
                    <a:pt x="104430" y="31814"/>
                    <a:pt x="102180" y="31481"/>
                  </a:cubicBezTo>
                  <a:cubicBezTo>
                    <a:pt x="101477" y="31386"/>
                    <a:pt x="100763" y="31326"/>
                    <a:pt x="100061" y="31326"/>
                  </a:cubicBezTo>
                  <a:cubicBezTo>
                    <a:pt x="99608" y="31326"/>
                    <a:pt x="99132" y="31350"/>
                    <a:pt x="98656" y="31398"/>
                  </a:cubicBezTo>
                  <a:cubicBezTo>
                    <a:pt x="97572" y="31505"/>
                    <a:pt x="96453" y="31755"/>
                    <a:pt x="95346" y="32136"/>
                  </a:cubicBezTo>
                  <a:cubicBezTo>
                    <a:pt x="93679" y="32719"/>
                    <a:pt x="92060" y="33612"/>
                    <a:pt x="90393" y="34874"/>
                  </a:cubicBezTo>
                  <a:cubicBezTo>
                    <a:pt x="90536" y="34731"/>
                    <a:pt x="90643" y="34517"/>
                    <a:pt x="90798" y="34255"/>
                  </a:cubicBezTo>
                  <a:cubicBezTo>
                    <a:pt x="91321" y="33303"/>
                    <a:pt x="91690" y="32183"/>
                    <a:pt x="91869" y="30945"/>
                  </a:cubicBezTo>
                  <a:cubicBezTo>
                    <a:pt x="92048" y="29802"/>
                    <a:pt x="92048" y="28624"/>
                    <a:pt x="91881" y="27457"/>
                  </a:cubicBezTo>
                  <a:cubicBezTo>
                    <a:pt x="91738" y="26397"/>
                    <a:pt x="91440" y="25349"/>
                    <a:pt x="91000" y="24337"/>
                  </a:cubicBezTo>
                  <a:cubicBezTo>
                    <a:pt x="90190" y="22432"/>
                    <a:pt x="88881" y="20682"/>
                    <a:pt x="87130" y="19122"/>
                  </a:cubicBezTo>
                  <a:cubicBezTo>
                    <a:pt x="86333" y="18408"/>
                    <a:pt x="85440" y="17741"/>
                    <a:pt x="84451" y="17146"/>
                  </a:cubicBezTo>
                  <a:cubicBezTo>
                    <a:pt x="83523" y="16586"/>
                    <a:pt x="82535" y="16098"/>
                    <a:pt x="81523" y="15717"/>
                  </a:cubicBezTo>
                  <a:cubicBezTo>
                    <a:pt x="80511" y="15336"/>
                    <a:pt x="79487" y="15050"/>
                    <a:pt x="78439" y="14872"/>
                  </a:cubicBezTo>
                  <a:cubicBezTo>
                    <a:pt x="77724" y="14753"/>
                    <a:pt x="76998" y="14693"/>
                    <a:pt x="76260" y="14693"/>
                  </a:cubicBezTo>
                  <a:cubicBezTo>
                    <a:pt x="75998" y="14693"/>
                    <a:pt x="75748" y="14693"/>
                    <a:pt x="75498" y="14705"/>
                  </a:cubicBezTo>
                  <a:cubicBezTo>
                    <a:pt x="74498" y="14765"/>
                    <a:pt x="73486" y="14943"/>
                    <a:pt x="72462" y="15217"/>
                  </a:cubicBezTo>
                  <a:cubicBezTo>
                    <a:pt x="71474" y="15479"/>
                    <a:pt x="70509" y="15872"/>
                    <a:pt x="69569" y="16372"/>
                  </a:cubicBezTo>
                  <a:cubicBezTo>
                    <a:pt x="68235" y="17086"/>
                    <a:pt x="67068" y="18063"/>
                    <a:pt x="66235" y="19146"/>
                  </a:cubicBezTo>
                  <a:cubicBezTo>
                    <a:pt x="66342" y="18753"/>
                    <a:pt x="66402" y="18325"/>
                    <a:pt x="66437" y="17848"/>
                  </a:cubicBezTo>
                  <a:cubicBezTo>
                    <a:pt x="66521" y="16813"/>
                    <a:pt x="66449" y="15741"/>
                    <a:pt x="66235" y="14622"/>
                  </a:cubicBezTo>
                  <a:cubicBezTo>
                    <a:pt x="65854" y="12657"/>
                    <a:pt x="64949" y="10657"/>
                    <a:pt x="63580" y="8835"/>
                  </a:cubicBezTo>
                  <a:cubicBezTo>
                    <a:pt x="62306" y="7121"/>
                    <a:pt x="60675" y="5573"/>
                    <a:pt x="58734" y="4216"/>
                  </a:cubicBezTo>
                  <a:cubicBezTo>
                    <a:pt x="56924" y="2942"/>
                    <a:pt x="54912" y="1930"/>
                    <a:pt x="52805" y="1215"/>
                  </a:cubicBezTo>
                  <a:cubicBezTo>
                    <a:pt x="51828" y="882"/>
                    <a:pt x="50793" y="620"/>
                    <a:pt x="49685" y="418"/>
                  </a:cubicBezTo>
                  <a:cubicBezTo>
                    <a:pt x="48530" y="227"/>
                    <a:pt x="47352" y="96"/>
                    <a:pt x="46173" y="37"/>
                  </a:cubicBezTo>
                  <a:cubicBezTo>
                    <a:pt x="45649" y="25"/>
                    <a:pt x="45173" y="1"/>
                    <a:pt x="44708" y="1"/>
                  </a:cubicBezTo>
                  <a:close/>
                </a:path>
              </a:pathLst>
            </a:custGeom>
            <a:solidFill>
              <a:schemeClr val="accent1"/>
            </a:solidFill>
            <a:ln w="28575" cap="flat" cmpd="sng">
              <a:solidFill>
                <a:srgbClr val="8ABE8A"/>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151;p16"/>
            <p:cNvSpPr/>
            <p:nvPr/>
          </p:nvSpPr>
          <p:spPr>
            <a:xfrm>
              <a:off x="4810400" y="3189200"/>
              <a:ext cx="345900" cy="432525"/>
            </a:xfrm>
            <a:custGeom>
              <a:avLst/>
              <a:gdLst/>
              <a:ahLst/>
              <a:cxnLst/>
              <a:rect l="l" t="t" r="r" b="b"/>
              <a:pathLst>
                <a:path w="13836" h="17301" extrusionOk="0">
                  <a:moveTo>
                    <a:pt x="1358" y="13265"/>
                  </a:moveTo>
                  <a:cubicBezTo>
                    <a:pt x="1358" y="13312"/>
                    <a:pt x="1370" y="13348"/>
                    <a:pt x="1370" y="13395"/>
                  </a:cubicBezTo>
                  <a:cubicBezTo>
                    <a:pt x="1370" y="13336"/>
                    <a:pt x="1370" y="13288"/>
                    <a:pt x="1358" y="13265"/>
                  </a:cubicBezTo>
                  <a:close/>
                  <a:moveTo>
                    <a:pt x="10931" y="1"/>
                  </a:moveTo>
                  <a:cubicBezTo>
                    <a:pt x="10538" y="13"/>
                    <a:pt x="10145" y="49"/>
                    <a:pt x="9752" y="96"/>
                  </a:cubicBezTo>
                  <a:cubicBezTo>
                    <a:pt x="8681" y="191"/>
                    <a:pt x="7645" y="572"/>
                    <a:pt x="6668" y="1013"/>
                  </a:cubicBezTo>
                  <a:cubicBezTo>
                    <a:pt x="5704" y="1465"/>
                    <a:pt x="4811" y="2073"/>
                    <a:pt x="3978" y="2751"/>
                  </a:cubicBezTo>
                  <a:cubicBezTo>
                    <a:pt x="3239" y="3370"/>
                    <a:pt x="2585" y="4085"/>
                    <a:pt x="2049" y="4883"/>
                  </a:cubicBezTo>
                  <a:cubicBezTo>
                    <a:pt x="1632" y="5525"/>
                    <a:pt x="1299" y="6240"/>
                    <a:pt x="1001" y="6954"/>
                  </a:cubicBezTo>
                  <a:cubicBezTo>
                    <a:pt x="680" y="7752"/>
                    <a:pt x="453" y="8573"/>
                    <a:pt x="287" y="9419"/>
                  </a:cubicBezTo>
                  <a:cubicBezTo>
                    <a:pt x="144" y="10240"/>
                    <a:pt x="49" y="11074"/>
                    <a:pt x="25" y="11907"/>
                  </a:cubicBezTo>
                  <a:cubicBezTo>
                    <a:pt x="1" y="12729"/>
                    <a:pt x="96" y="13550"/>
                    <a:pt x="322" y="14336"/>
                  </a:cubicBezTo>
                  <a:cubicBezTo>
                    <a:pt x="477" y="14896"/>
                    <a:pt x="715" y="15420"/>
                    <a:pt x="1049" y="15908"/>
                  </a:cubicBezTo>
                  <a:cubicBezTo>
                    <a:pt x="1406" y="16432"/>
                    <a:pt x="1823" y="16860"/>
                    <a:pt x="2323" y="17217"/>
                  </a:cubicBezTo>
                  <a:cubicBezTo>
                    <a:pt x="2401" y="17274"/>
                    <a:pt x="2493" y="17301"/>
                    <a:pt x="2585" y="17301"/>
                  </a:cubicBezTo>
                  <a:cubicBezTo>
                    <a:pt x="2743" y="17301"/>
                    <a:pt x="2903" y="17222"/>
                    <a:pt x="3001" y="17086"/>
                  </a:cubicBezTo>
                  <a:cubicBezTo>
                    <a:pt x="3144" y="16860"/>
                    <a:pt x="3073" y="16586"/>
                    <a:pt x="2858" y="16420"/>
                  </a:cubicBezTo>
                  <a:cubicBezTo>
                    <a:pt x="2787" y="16360"/>
                    <a:pt x="2704" y="16301"/>
                    <a:pt x="2620" y="16241"/>
                  </a:cubicBezTo>
                  <a:cubicBezTo>
                    <a:pt x="2418" y="16062"/>
                    <a:pt x="2239" y="15848"/>
                    <a:pt x="2073" y="15634"/>
                  </a:cubicBezTo>
                  <a:cubicBezTo>
                    <a:pt x="1906" y="15360"/>
                    <a:pt x="1763" y="15098"/>
                    <a:pt x="1656" y="14800"/>
                  </a:cubicBezTo>
                  <a:cubicBezTo>
                    <a:pt x="1513" y="14336"/>
                    <a:pt x="1418" y="13872"/>
                    <a:pt x="1358" y="13395"/>
                  </a:cubicBezTo>
                  <a:cubicBezTo>
                    <a:pt x="1311" y="12622"/>
                    <a:pt x="1358" y="11848"/>
                    <a:pt x="1477" y="11074"/>
                  </a:cubicBezTo>
                  <a:cubicBezTo>
                    <a:pt x="1596" y="10514"/>
                    <a:pt x="1763" y="9978"/>
                    <a:pt x="1954" y="9443"/>
                  </a:cubicBezTo>
                  <a:cubicBezTo>
                    <a:pt x="2144" y="8883"/>
                    <a:pt x="2370" y="8347"/>
                    <a:pt x="2620" y="7835"/>
                  </a:cubicBezTo>
                  <a:cubicBezTo>
                    <a:pt x="2966" y="7157"/>
                    <a:pt x="3358" y="6526"/>
                    <a:pt x="3835" y="5942"/>
                  </a:cubicBezTo>
                  <a:cubicBezTo>
                    <a:pt x="4335" y="5371"/>
                    <a:pt x="4906" y="4883"/>
                    <a:pt x="5514" y="4442"/>
                  </a:cubicBezTo>
                  <a:cubicBezTo>
                    <a:pt x="6276" y="3942"/>
                    <a:pt x="7073" y="3525"/>
                    <a:pt x="7919" y="3216"/>
                  </a:cubicBezTo>
                  <a:cubicBezTo>
                    <a:pt x="8835" y="2906"/>
                    <a:pt x="9752" y="2680"/>
                    <a:pt x="10705" y="2573"/>
                  </a:cubicBezTo>
                  <a:cubicBezTo>
                    <a:pt x="11098" y="2561"/>
                    <a:pt x="11490" y="2561"/>
                    <a:pt x="11883" y="2561"/>
                  </a:cubicBezTo>
                  <a:lnTo>
                    <a:pt x="12479" y="2561"/>
                  </a:lnTo>
                  <a:cubicBezTo>
                    <a:pt x="12526" y="2573"/>
                    <a:pt x="12562" y="2573"/>
                    <a:pt x="12610" y="2597"/>
                  </a:cubicBezTo>
                  <a:cubicBezTo>
                    <a:pt x="12632" y="2598"/>
                    <a:pt x="12653" y="2598"/>
                    <a:pt x="12675" y="2598"/>
                  </a:cubicBezTo>
                  <a:cubicBezTo>
                    <a:pt x="12863" y="2598"/>
                    <a:pt x="13033" y="2552"/>
                    <a:pt x="13193" y="2477"/>
                  </a:cubicBezTo>
                  <a:cubicBezTo>
                    <a:pt x="13443" y="2335"/>
                    <a:pt x="13657" y="2096"/>
                    <a:pt x="13741" y="1823"/>
                  </a:cubicBezTo>
                  <a:cubicBezTo>
                    <a:pt x="13836" y="1537"/>
                    <a:pt x="13812" y="1204"/>
                    <a:pt x="13669" y="942"/>
                  </a:cubicBezTo>
                  <a:cubicBezTo>
                    <a:pt x="13550" y="703"/>
                    <a:pt x="13300" y="453"/>
                    <a:pt x="13026" y="394"/>
                  </a:cubicBezTo>
                  <a:cubicBezTo>
                    <a:pt x="12800" y="346"/>
                    <a:pt x="12610" y="239"/>
                    <a:pt x="12383" y="180"/>
                  </a:cubicBezTo>
                  <a:cubicBezTo>
                    <a:pt x="12086" y="108"/>
                    <a:pt x="11788" y="61"/>
                    <a:pt x="11490" y="37"/>
                  </a:cubicBezTo>
                  <a:cubicBezTo>
                    <a:pt x="11300" y="13"/>
                    <a:pt x="11121" y="1"/>
                    <a:pt x="10931" y="1"/>
                  </a:cubicBezTo>
                  <a:close/>
                </a:path>
              </a:pathLst>
            </a:custGeom>
            <a:solidFill>
              <a:srgbClr val="191919">
                <a:alpha val="184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16"/>
            <p:cNvSpPr/>
            <p:nvPr/>
          </p:nvSpPr>
          <p:spPr>
            <a:xfrm>
              <a:off x="5203325" y="3207075"/>
              <a:ext cx="59550" cy="58075"/>
            </a:xfrm>
            <a:custGeom>
              <a:avLst/>
              <a:gdLst/>
              <a:ahLst/>
              <a:cxnLst/>
              <a:rect l="l" t="t" r="r" b="b"/>
              <a:pathLst>
                <a:path w="2382" h="2323" extrusionOk="0">
                  <a:moveTo>
                    <a:pt x="1250" y="0"/>
                  </a:moveTo>
                  <a:cubicBezTo>
                    <a:pt x="619" y="12"/>
                    <a:pt x="60" y="453"/>
                    <a:pt x="36" y="1096"/>
                  </a:cubicBezTo>
                  <a:cubicBezTo>
                    <a:pt x="0" y="1715"/>
                    <a:pt x="500" y="2322"/>
                    <a:pt x="1131" y="2322"/>
                  </a:cubicBezTo>
                  <a:cubicBezTo>
                    <a:pt x="1762" y="2322"/>
                    <a:pt x="2310" y="1893"/>
                    <a:pt x="2358" y="1227"/>
                  </a:cubicBezTo>
                  <a:cubicBezTo>
                    <a:pt x="2381" y="608"/>
                    <a:pt x="1893" y="0"/>
                    <a:pt x="1250" y="0"/>
                  </a:cubicBezTo>
                  <a:close/>
                </a:path>
              </a:pathLst>
            </a:custGeom>
            <a:solidFill>
              <a:srgbClr val="191919">
                <a:alpha val="184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16"/>
            <p:cNvSpPr/>
            <p:nvPr/>
          </p:nvSpPr>
          <p:spPr>
            <a:xfrm>
              <a:off x="5314950" y="3515150"/>
              <a:ext cx="292600" cy="160775"/>
            </a:xfrm>
            <a:custGeom>
              <a:avLst/>
              <a:gdLst/>
              <a:ahLst/>
              <a:cxnLst/>
              <a:rect l="l" t="t" r="r" b="b"/>
              <a:pathLst>
                <a:path w="11704" h="6431" extrusionOk="0">
                  <a:moveTo>
                    <a:pt x="3691" y="0"/>
                  </a:moveTo>
                  <a:cubicBezTo>
                    <a:pt x="3655" y="36"/>
                    <a:pt x="3596" y="36"/>
                    <a:pt x="3548" y="36"/>
                  </a:cubicBezTo>
                  <a:cubicBezTo>
                    <a:pt x="3000" y="48"/>
                    <a:pt x="2441" y="107"/>
                    <a:pt x="1905" y="227"/>
                  </a:cubicBezTo>
                  <a:cubicBezTo>
                    <a:pt x="1357" y="346"/>
                    <a:pt x="833" y="536"/>
                    <a:pt x="345" y="774"/>
                  </a:cubicBezTo>
                  <a:lnTo>
                    <a:pt x="167" y="869"/>
                  </a:lnTo>
                  <a:cubicBezTo>
                    <a:pt x="36" y="941"/>
                    <a:pt x="0" y="1119"/>
                    <a:pt x="83" y="1239"/>
                  </a:cubicBezTo>
                  <a:cubicBezTo>
                    <a:pt x="136" y="1321"/>
                    <a:pt x="217" y="1356"/>
                    <a:pt x="302" y="1356"/>
                  </a:cubicBezTo>
                  <a:cubicBezTo>
                    <a:pt x="352" y="1356"/>
                    <a:pt x="404" y="1344"/>
                    <a:pt x="452" y="1322"/>
                  </a:cubicBezTo>
                  <a:lnTo>
                    <a:pt x="714" y="1191"/>
                  </a:lnTo>
                  <a:cubicBezTo>
                    <a:pt x="1179" y="989"/>
                    <a:pt x="1667" y="846"/>
                    <a:pt x="2179" y="762"/>
                  </a:cubicBezTo>
                  <a:cubicBezTo>
                    <a:pt x="2484" y="719"/>
                    <a:pt x="2794" y="693"/>
                    <a:pt x="3108" y="693"/>
                  </a:cubicBezTo>
                  <a:cubicBezTo>
                    <a:pt x="3308" y="693"/>
                    <a:pt x="3511" y="703"/>
                    <a:pt x="3715" y="727"/>
                  </a:cubicBezTo>
                  <a:cubicBezTo>
                    <a:pt x="4310" y="810"/>
                    <a:pt x="4882" y="953"/>
                    <a:pt x="5453" y="1167"/>
                  </a:cubicBezTo>
                  <a:cubicBezTo>
                    <a:pt x="5763" y="1286"/>
                    <a:pt x="6060" y="1429"/>
                    <a:pt x="6358" y="1596"/>
                  </a:cubicBezTo>
                  <a:cubicBezTo>
                    <a:pt x="6668" y="1762"/>
                    <a:pt x="6953" y="1965"/>
                    <a:pt x="7239" y="2155"/>
                  </a:cubicBezTo>
                  <a:cubicBezTo>
                    <a:pt x="7846" y="2608"/>
                    <a:pt x="8382" y="3155"/>
                    <a:pt x="8870" y="3739"/>
                  </a:cubicBezTo>
                  <a:cubicBezTo>
                    <a:pt x="9311" y="4275"/>
                    <a:pt x="9668" y="4834"/>
                    <a:pt x="9966" y="5465"/>
                  </a:cubicBezTo>
                  <a:cubicBezTo>
                    <a:pt x="10025" y="5608"/>
                    <a:pt x="10073" y="5763"/>
                    <a:pt x="10144" y="5894"/>
                  </a:cubicBezTo>
                  <a:cubicBezTo>
                    <a:pt x="10216" y="6084"/>
                    <a:pt x="10323" y="6251"/>
                    <a:pt x="10513" y="6346"/>
                  </a:cubicBezTo>
                  <a:cubicBezTo>
                    <a:pt x="10631" y="6401"/>
                    <a:pt x="10758" y="6430"/>
                    <a:pt x="10889" y="6430"/>
                  </a:cubicBezTo>
                  <a:cubicBezTo>
                    <a:pt x="10958" y="6430"/>
                    <a:pt x="11027" y="6422"/>
                    <a:pt x="11097" y="6406"/>
                  </a:cubicBezTo>
                  <a:cubicBezTo>
                    <a:pt x="11490" y="6287"/>
                    <a:pt x="11704" y="5846"/>
                    <a:pt x="11597" y="5453"/>
                  </a:cubicBezTo>
                  <a:cubicBezTo>
                    <a:pt x="11454" y="4870"/>
                    <a:pt x="11192" y="4322"/>
                    <a:pt x="10894" y="3798"/>
                  </a:cubicBezTo>
                  <a:cubicBezTo>
                    <a:pt x="10597" y="3275"/>
                    <a:pt x="10216" y="2810"/>
                    <a:pt x="9799" y="2382"/>
                  </a:cubicBezTo>
                  <a:cubicBezTo>
                    <a:pt x="9382" y="1965"/>
                    <a:pt x="8894" y="1608"/>
                    <a:pt x="8394" y="1298"/>
                  </a:cubicBezTo>
                  <a:cubicBezTo>
                    <a:pt x="8180" y="1167"/>
                    <a:pt x="7941" y="1024"/>
                    <a:pt x="7691" y="905"/>
                  </a:cubicBezTo>
                  <a:cubicBezTo>
                    <a:pt x="7418" y="774"/>
                    <a:pt x="7120" y="655"/>
                    <a:pt x="6822" y="548"/>
                  </a:cubicBezTo>
                  <a:cubicBezTo>
                    <a:pt x="5822" y="179"/>
                    <a:pt x="4763" y="0"/>
                    <a:pt x="3691" y="0"/>
                  </a:cubicBezTo>
                  <a:close/>
                </a:path>
              </a:pathLst>
            </a:custGeom>
            <a:solidFill>
              <a:srgbClr val="191919">
                <a:alpha val="184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154;p16"/>
            <p:cNvSpPr/>
            <p:nvPr/>
          </p:nvSpPr>
          <p:spPr>
            <a:xfrm>
              <a:off x="4549675" y="4443825"/>
              <a:ext cx="2232725" cy="21975"/>
            </a:xfrm>
            <a:custGeom>
              <a:avLst/>
              <a:gdLst/>
              <a:ahLst/>
              <a:cxnLst/>
              <a:rect l="l" t="t" r="r" b="b"/>
              <a:pathLst>
                <a:path w="89309" h="879" extrusionOk="0">
                  <a:moveTo>
                    <a:pt x="64508" y="1"/>
                  </a:moveTo>
                  <a:cubicBezTo>
                    <a:pt x="62925" y="13"/>
                    <a:pt x="61305" y="13"/>
                    <a:pt x="59686" y="13"/>
                  </a:cubicBezTo>
                  <a:cubicBezTo>
                    <a:pt x="54412" y="36"/>
                    <a:pt x="49125" y="60"/>
                    <a:pt x="43863" y="72"/>
                  </a:cubicBezTo>
                  <a:cubicBezTo>
                    <a:pt x="41315" y="96"/>
                    <a:pt x="38767" y="108"/>
                    <a:pt x="36207" y="108"/>
                  </a:cubicBezTo>
                  <a:cubicBezTo>
                    <a:pt x="33814" y="108"/>
                    <a:pt x="31409" y="108"/>
                    <a:pt x="29004" y="120"/>
                  </a:cubicBezTo>
                  <a:cubicBezTo>
                    <a:pt x="26813" y="120"/>
                    <a:pt x="24610" y="120"/>
                    <a:pt x="22431" y="132"/>
                  </a:cubicBezTo>
                  <a:cubicBezTo>
                    <a:pt x="20145" y="156"/>
                    <a:pt x="17859" y="167"/>
                    <a:pt x="15585" y="191"/>
                  </a:cubicBezTo>
                  <a:cubicBezTo>
                    <a:pt x="10668" y="251"/>
                    <a:pt x="5739" y="239"/>
                    <a:pt x="833" y="286"/>
                  </a:cubicBezTo>
                  <a:cubicBezTo>
                    <a:pt x="607" y="286"/>
                    <a:pt x="369" y="286"/>
                    <a:pt x="155" y="298"/>
                  </a:cubicBezTo>
                  <a:cubicBezTo>
                    <a:pt x="71" y="298"/>
                    <a:pt x="0" y="358"/>
                    <a:pt x="0" y="453"/>
                  </a:cubicBezTo>
                  <a:cubicBezTo>
                    <a:pt x="0" y="525"/>
                    <a:pt x="60" y="596"/>
                    <a:pt x="155" y="596"/>
                  </a:cubicBezTo>
                  <a:cubicBezTo>
                    <a:pt x="5013" y="656"/>
                    <a:pt x="9894" y="656"/>
                    <a:pt x="14776" y="691"/>
                  </a:cubicBezTo>
                  <a:cubicBezTo>
                    <a:pt x="17097" y="703"/>
                    <a:pt x="19431" y="727"/>
                    <a:pt x="21765" y="751"/>
                  </a:cubicBezTo>
                  <a:cubicBezTo>
                    <a:pt x="23979" y="763"/>
                    <a:pt x="26182" y="763"/>
                    <a:pt x="28385" y="763"/>
                  </a:cubicBezTo>
                  <a:cubicBezTo>
                    <a:pt x="30718" y="763"/>
                    <a:pt x="33052" y="775"/>
                    <a:pt x="35397" y="775"/>
                  </a:cubicBezTo>
                  <a:cubicBezTo>
                    <a:pt x="37981" y="775"/>
                    <a:pt x="40577" y="787"/>
                    <a:pt x="43160" y="810"/>
                  </a:cubicBezTo>
                  <a:cubicBezTo>
                    <a:pt x="48387" y="834"/>
                    <a:pt x="53626" y="846"/>
                    <a:pt x="58853" y="870"/>
                  </a:cubicBezTo>
                  <a:cubicBezTo>
                    <a:pt x="60252" y="876"/>
                    <a:pt x="61651" y="879"/>
                    <a:pt x="63047" y="879"/>
                  </a:cubicBezTo>
                  <a:cubicBezTo>
                    <a:pt x="64443" y="879"/>
                    <a:pt x="65836" y="876"/>
                    <a:pt x="67223" y="870"/>
                  </a:cubicBezTo>
                  <a:cubicBezTo>
                    <a:pt x="69604" y="870"/>
                    <a:pt x="72009" y="846"/>
                    <a:pt x="74390" y="834"/>
                  </a:cubicBezTo>
                  <a:cubicBezTo>
                    <a:pt x="76843" y="822"/>
                    <a:pt x="79284" y="787"/>
                    <a:pt x="81736" y="763"/>
                  </a:cubicBezTo>
                  <a:cubicBezTo>
                    <a:pt x="82915" y="751"/>
                    <a:pt x="84070" y="751"/>
                    <a:pt x="85249" y="727"/>
                  </a:cubicBezTo>
                  <a:cubicBezTo>
                    <a:pt x="86297" y="715"/>
                    <a:pt x="87332" y="703"/>
                    <a:pt x="88356" y="691"/>
                  </a:cubicBezTo>
                  <a:lnTo>
                    <a:pt x="89059" y="691"/>
                  </a:lnTo>
                  <a:cubicBezTo>
                    <a:pt x="89190" y="691"/>
                    <a:pt x="89309" y="572"/>
                    <a:pt x="89309" y="429"/>
                  </a:cubicBezTo>
                  <a:cubicBezTo>
                    <a:pt x="89309" y="298"/>
                    <a:pt x="89190" y="179"/>
                    <a:pt x="89059" y="179"/>
                  </a:cubicBezTo>
                  <a:cubicBezTo>
                    <a:pt x="88023" y="179"/>
                    <a:pt x="86975" y="167"/>
                    <a:pt x="85939" y="156"/>
                  </a:cubicBezTo>
                  <a:cubicBezTo>
                    <a:pt x="84761" y="132"/>
                    <a:pt x="83582" y="132"/>
                    <a:pt x="82403" y="120"/>
                  </a:cubicBezTo>
                  <a:cubicBezTo>
                    <a:pt x="79951" y="108"/>
                    <a:pt x="77486" y="60"/>
                    <a:pt x="75021" y="48"/>
                  </a:cubicBezTo>
                  <a:cubicBezTo>
                    <a:pt x="72700" y="25"/>
                    <a:pt x="70366" y="13"/>
                    <a:pt x="68032" y="1"/>
                  </a:cubicBezTo>
                  <a:close/>
                </a:path>
              </a:pathLst>
            </a:custGeom>
            <a:solidFill>
              <a:srgbClr val="B8E0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155;p16"/>
            <p:cNvSpPr/>
            <p:nvPr/>
          </p:nvSpPr>
          <p:spPr>
            <a:xfrm>
              <a:off x="4789275" y="4063125"/>
              <a:ext cx="102125" cy="49150"/>
            </a:xfrm>
            <a:custGeom>
              <a:avLst/>
              <a:gdLst/>
              <a:ahLst/>
              <a:cxnLst/>
              <a:rect l="l" t="t" r="r" b="b"/>
              <a:pathLst>
                <a:path w="4085" h="1966" extrusionOk="0">
                  <a:moveTo>
                    <a:pt x="2037" y="1"/>
                  </a:moveTo>
                  <a:cubicBezTo>
                    <a:pt x="905" y="1"/>
                    <a:pt x="1" y="453"/>
                    <a:pt x="1" y="989"/>
                  </a:cubicBezTo>
                  <a:cubicBezTo>
                    <a:pt x="1" y="1537"/>
                    <a:pt x="905" y="1965"/>
                    <a:pt x="2037" y="1965"/>
                  </a:cubicBezTo>
                  <a:cubicBezTo>
                    <a:pt x="3156" y="1965"/>
                    <a:pt x="4073" y="1525"/>
                    <a:pt x="4084" y="989"/>
                  </a:cubicBezTo>
                  <a:cubicBezTo>
                    <a:pt x="4084" y="441"/>
                    <a:pt x="3168" y="1"/>
                    <a:pt x="2037" y="1"/>
                  </a:cubicBezTo>
                  <a:close/>
                </a:path>
              </a:pathLst>
            </a:custGeom>
            <a:solidFill>
              <a:srgbClr val="191919">
                <a:alpha val="184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16"/>
            <p:cNvSpPr/>
            <p:nvPr/>
          </p:nvSpPr>
          <p:spPr>
            <a:xfrm>
              <a:off x="5521225" y="4057175"/>
              <a:ext cx="110150" cy="53000"/>
            </a:xfrm>
            <a:custGeom>
              <a:avLst/>
              <a:gdLst/>
              <a:ahLst/>
              <a:cxnLst/>
              <a:rect l="l" t="t" r="r" b="b"/>
              <a:pathLst>
                <a:path w="4406" h="2120" extrusionOk="0">
                  <a:moveTo>
                    <a:pt x="2203" y="1"/>
                  </a:moveTo>
                  <a:cubicBezTo>
                    <a:pt x="976" y="1"/>
                    <a:pt x="0" y="477"/>
                    <a:pt x="0" y="1060"/>
                  </a:cubicBezTo>
                  <a:cubicBezTo>
                    <a:pt x="0" y="1644"/>
                    <a:pt x="1000" y="2120"/>
                    <a:pt x="2203" y="2120"/>
                  </a:cubicBezTo>
                  <a:cubicBezTo>
                    <a:pt x="3405" y="2120"/>
                    <a:pt x="4393" y="1644"/>
                    <a:pt x="4405" y="1060"/>
                  </a:cubicBezTo>
                  <a:cubicBezTo>
                    <a:pt x="4405" y="477"/>
                    <a:pt x="3417" y="1"/>
                    <a:pt x="2203" y="1"/>
                  </a:cubicBezTo>
                  <a:close/>
                </a:path>
              </a:pathLst>
            </a:custGeom>
            <a:solidFill>
              <a:srgbClr val="191919">
                <a:alpha val="184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7" name="Google Shape;157;p16"/>
          <p:cNvGrpSpPr/>
          <p:nvPr/>
        </p:nvGrpSpPr>
        <p:grpSpPr>
          <a:xfrm flipH="1">
            <a:off x="7622965" y="4099155"/>
            <a:ext cx="2266280" cy="1068893"/>
            <a:chOff x="3992750" y="3100500"/>
            <a:chExt cx="2894725" cy="1365300"/>
          </a:xfrm>
        </p:grpSpPr>
        <p:sp>
          <p:nvSpPr>
            <p:cNvPr id="158" name="Google Shape;158;p16"/>
            <p:cNvSpPr/>
            <p:nvPr/>
          </p:nvSpPr>
          <p:spPr>
            <a:xfrm>
              <a:off x="3992750" y="3100500"/>
              <a:ext cx="2894725" cy="1351700"/>
            </a:xfrm>
            <a:custGeom>
              <a:avLst/>
              <a:gdLst/>
              <a:ahLst/>
              <a:cxnLst/>
              <a:rect l="l" t="t" r="r" b="b"/>
              <a:pathLst>
                <a:path w="115789" h="54068" extrusionOk="0">
                  <a:moveTo>
                    <a:pt x="44708" y="1"/>
                  </a:moveTo>
                  <a:cubicBezTo>
                    <a:pt x="42863" y="1"/>
                    <a:pt x="40994" y="191"/>
                    <a:pt x="39172" y="549"/>
                  </a:cubicBezTo>
                  <a:cubicBezTo>
                    <a:pt x="36898" y="989"/>
                    <a:pt x="34660" y="1715"/>
                    <a:pt x="32576" y="2716"/>
                  </a:cubicBezTo>
                  <a:cubicBezTo>
                    <a:pt x="30480" y="3728"/>
                    <a:pt x="28540" y="5013"/>
                    <a:pt x="26849" y="6549"/>
                  </a:cubicBezTo>
                  <a:cubicBezTo>
                    <a:pt x="26004" y="7311"/>
                    <a:pt x="25194" y="8181"/>
                    <a:pt x="24468" y="9085"/>
                  </a:cubicBezTo>
                  <a:cubicBezTo>
                    <a:pt x="23527" y="10240"/>
                    <a:pt x="22825" y="11336"/>
                    <a:pt x="22289" y="12407"/>
                  </a:cubicBezTo>
                  <a:cubicBezTo>
                    <a:pt x="21979" y="13038"/>
                    <a:pt x="21694" y="13729"/>
                    <a:pt x="21491" y="14431"/>
                  </a:cubicBezTo>
                  <a:cubicBezTo>
                    <a:pt x="21313" y="15039"/>
                    <a:pt x="21182" y="15693"/>
                    <a:pt x="21086" y="16455"/>
                  </a:cubicBezTo>
                  <a:cubicBezTo>
                    <a:pt x="20955" y="17705"/>
                    <a:pt x="21039" y="19063"/>
                    <a:pt x="21348" y="20468"/>
                  </a:cubicBezTo>
                  <a:cubicBezTo>
                    <a:pt x="21610" y="21587"/>
                    <a:pt x="22027" y="22718"/>
                    <a:pt x="22622" y="23956"/>
                  </a:cubicBezTo>
                  <a:cubicBezTo>
                    <a:pt x="21967" y="23504"/>
                    <a:pt x="21217" y="23135"/>
                    <a:pt x="20420" y="22873"/>
                  </a:cubicBezTo>
                  <a:cubicBezTo>
                    <a:pt x="19384" y="22516"/>
                    <a:pt x="18288" y="22337"/>
                    <a:pt x="17157" y="22313"/>
                  </a:cubicBezTo>
                  <a:lnTo>
                    <a:pt x="17003" y="22313"/>
                  </a:lnTo>
                  <a:cubicBezTo>
                    <a:pt x="14955" y="22313"/>
                    <a:pt x="12823" y="22837"/>
                    <a:pt x="10871" y="23801"/>
                  </a:cubicBezTo>
                  <a:cubicBezTo>
                    <a:pt x="8823" y="24825"/>
                    <a:pt x="7180" y="26278"/>
                    <a:pt x="6144" y="27957"/>
                  </a:cubicBezTo>
                  <a:cubicBezTo>
                    <a:pt x="5120" y="29612"/>
                    <a:pt x="4572" y="31588"/>
                    <a:pt x="4537" y="33684"/>
                  </a:cubicBezTo>
                  <a:cubicBezTo>
                    <a:pt x="4501" y="35577"/>
                    <a:pt x="4918" y="37434"/>
                    <a:pt x="5727" y="39077"/>
                  </a:cubicBezTo>
                  <a:cubicBezTo>
                    <a:pt x="6323" y="40280"/>
                    <a:pt x="7156" y="41363"/>
                    <a:pt x="8144" y="42220"/>
                  </a:cubicBezTo>
                  <a:cubicBezTo>
                    <a:pt x="7882" y="42161"/>
                    <a:pt x="7609" y="42125"/>
                    <a:pt x="7251" y="42125"/>
                  </a:cubicBezTo>
                  <a:cubicBezTo>
                    <a:pt x="7061" y="42125"/>
                    <a:pt x="6906" y="42125"/>
                    <a:pt x="6727" y="42137"/>
                  </a:cubicBezTo>
                  <a:cubicBezTo>
                    <a:pt x="5870" y="42197"/>
                    <a:pt x="5001" y="42423"/>
                    <a:pt x="4203" y="42816"/>
                  </a:cubicBezTo>
                  <a:cubicBezTo>
                    <a:pt x="2691" y="43530"/>
                    <a:pt x="1453" y="44780"/>
                    <a:pt x="739" y="46328"/>
                  </a:cubicBezTo>
                  <a:cubicBezTo>
                    <a:pt x="143" y="47590"/>
                    <a:pt x="0" y="49007"/>
                    <a:pt x="310" y="50293"/>
                  </a:cubicBezTo>
                  <a:cubicBezTo>
                    <a:pt x="477" y="50995"/>
                    <a:pt x="786" y="51650"/>
                    <a:pt x="1239" y="52281"/>
                  </a:cubicBezTo>
                  <a:cubicBezTo>
                    <a:pt x="1679" y="52912"/>
                    <a:pt x="2286" y="53508"/>
                    <a:pt x="3048" y="54031"/>
                  </a:cubicBezTo>
                  <a:cubicBezTo>
                    <a:pt x="3060" y="54043"/>
                    <a:pt x="3096" y="54067"/>
                    <a:pt x="3108" y="54067"/>
                  </a:cubicBezTo>
                  <a:lnTo>
                    <a:pt x="112300" y="54067"/>
                  </a:lnTo>
                  <a:cubicBezTo>
                    <a:pt x="112395" y="53972"/>
                    <a:pt x="112479" y="53900"/>
                    <a:pt x="112574" y="53829"/>
                  </a:cubicBezTo>
                  <a:cubicBezTo>
                    <a:pt x="113265" y="53055"/>
                    <a:pt x="113860" y="52234"/>
                    <a:pt x="114324" y="51364"/>
                  </a:cubicBezTo>
                  <a:cubicBezTo>
                    <a:pt x="114789" y="50531"/>
                    <a:pt x="115134" y="49614"/>
                    <a:pt x="115372" y="48626"/>
                  </a:cubicBezTo>
                  <a:cubicBezTo>
                    <a:pt x="115789" y="46876"/>
                    <a:pt x="115753" y="44923"/>
                    <a:pt x="115265" y="43006"/>
                  </a:cubicBezTo>
                  <a:cubicBezTo>
                    <a:pt x="114812" y="41220"/>
                    <a:pt x="113955" y="39434"/>
                    <a:pt x="112765" y="37815"/>
                  </a:cubicBezTo>
                  <a:cubicBezTo>
                    <a:pt x="111574" y="36208"/>
                    <a:pt x="110098" y="34850"/>
                    <a:pt x="108407" y="33767"/>
                  </a:cubicBezTo>
                  <a:cubicBezTo>
                    <a:pt x="106585" y="32600"/>
                    <a:pt x="104430" y="31814"/>
                    <a:pt x="102180" y="31481"/>
                  </a:cubicBezTo>
                  <a:cubicBezTo>
                    <a:pt x="101477" y="31386"/>
                    <a:pt x="100763" y="31326"/>
                    <a:pt x="100061" y="31326"/>
                  </a:cubicBezTo>
                  <a:cubicBezTo>
                    <a:pt x="99608" y="31326"/>
                    <a:pt x="99132" y="31350"/>
                    <a:pt x="98656" y="31398"/>
                  </a:cubicBezTo>
                  <a:cubicBezTo>
                    <a:pt x="97572" y="31505"/>
                    <a:pt x="96453" y="31755"/>
                    <a:pt x="95346" y="32136"/>
                  </a:cubicBezTo>
                  <a:cubicBezTo>
                    <a:pt x="93679" y="32719"/>
                    <a:pt x="92060" y="33612"/>
                    <a:pt x="90393" y="34874"/>
                  </a:cubicBezTo>
                  <a:cubicBezTo>
                    <a:pt x="90536" y="34731"/>
                    <a:pt x="90643" y="34517"/>
                    <a:pt x="90798" y="34255"/>
                  </a:cubicBezTo>
                  <a:cubicBezTo>
                    <a:pt x="91321" y="33303"/>
                    <a:pt x="91690" y="32183"/>
                    <a:pt x="91869" y="30945"/>
                  </a:cubicBezTo>
                  <a:cubicBezTo>
                    <a:pt x="92048" y="29802"/>
                    <a:pt x="92048" y="28624"/>
                    <a:pt x="91881" y="27457"/>
                  </a:cubicBezTo>
                  <a:cubicBezTo>
                    <a:pt x="91738" y="26397"/>
                    <a:pt x="91440" y="25349"/>
                    <a:pt x="91000" y="24337"/>
                  </a:cubicBezTo>
                  <a:cubicBezTo>
                    <a:pt x="90190" y="22432"/>
                    <a:pt x="88881" y="20682"/>
                    <a:pt x="87130" y="19122"/>
                  </a:cubicBezTo>
                  <a:cubicBezTo>
                    <a:pt x="86333" y="18408"/>
                    <a:pt x="85440" y="17741"/>
                    <a:pt x="84451" y="17146"/>
                  </a:cubicBezTo>
                  <a:cubicBezTo>
                    <a:pt x="83523" y="16586"/>
                    <a:pt x="82535" y="16098"/>
                    <a:pt x="81523" y="15717"/>
                  </a:cubicBezTo>
                  <a:cubicBezTo>
                    <a:pt x="80511" y="15336"/>
                    <a:pt x="79487" y="15050"/>
                    <a:pt x="78439" y="14872"/>
                  </a:cubicBezTo>
                  <a:cubicBezTo>
                    <a:pt x="77724" y="14753"/>
                    <a:pt x="76998" y="14693"/>
                    <a:pt x="76260" y="14693"/>
                  </a:cubicBezTo>
                  <a:cubicBezTo>
                    <a:pt x="75998" y="14693"/>
                    <a:pt x="75748" y="14693"/>
                    <a:pt x="75498" y="14705"/>
                  </a:cubicBezTo>
                  <a:cubicBezTo>
                    <a:pt x="74498" y="14765"/>
                    <a:pt x="73486" y="14943"/>
                    <a:pt x="72462" y="15217"/>
                  </a:cubicBezTo>
                  <a:cubicBezTo>
                    <a:pt x="71474" y="15479"/>
                    <a:pt x="70509" y="15872"/>
                    <a:pt x="69569" y="16372"/>
                  </a:cubicBezTo>
                  <a:cubicBezTo>
                    <a:pt x="68235" y="17086"/>
                    <a:pt x="67068" y="18063"/>
                    <a:pt x="66235" y="19146"/>
                  </a:cubicBezTo>
                  <a:cubicBezTo>
                    <a:pt x="66342" y="18753"/>
                    <a:pt x="66402" y="18325"/>
                    <a:pt x="66437" y="17848"/>
                  </a:cubicBezTo>
                  <a:cubicBezTo>
                    <a:pt x="66521" y="16813"/>
                    <a:pt x="66449" y="15741"/>
                    <a:pt x="66235" y="14622"/>
                  </a:cubicBezTo>
                  <a:cubicBezTo>
                    <a:pt x="65854" y="12657"/>
                    <a:pt x="64949" y="10657"/>
                    <a:pt x="63580" y="8835"/>
                  </a:cubicBezTo>
                  <a:cubicBezTo>
                    <a:pt x="62306" y="7121"/>
                    <a:pt x="60675" y="5573"/>
                    <a:pt x="58734" y="4216"/>
                  </a:cubicBezTo>
                  <a:cubicBezTo>
                    <a:pt x="56924" y="2942"/>
                    <a:pt x="54912" y="1930"/>
                    <a:pt x="52805" y="1215"/>
                  </a:cubicBezTo>
                  <a:cubicBezTo>
                    <a:pt x="51828" y="882"/>
                    <a:pt x="50793" y="620"/>
                    <a:pt x="49685" y="418"/>
                  </a:cubicBezTo>
                  <a:cubicBezTo>
                    <a:pt x="48530" y="227"/>
                    <a:pt x="47352" y="96"/>
                    <a:pt x="46173" y="37"/>
                  </a:cubicBezTo>
                  <a:cubicBezTo>
                    <a:pt x="45649" y="25"/>
                    <a:pt x="45173" y="1"/>
                    <a:pt x="44708" y="1"/>
                  </a:cubicBezTo>
                  <a:close/>
                </a:path>
              </a:pathLst>
            </a:custGeom>
            <a:solidFill>
              <a:schemeClr val="accent1"/>
            </a:solidFill>
            <a:ln w="28575" cap="flat" cmpd="sng">
              <a:solidFill>
                <a:srgbClr val="8ABE8A"/>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p16"/>
            <p:cNvSpPr/>
            <p:nvPr/>
          </p:nvSpPr>
          <p:spPr>
            <a:xfrm>
              <a:off x="4810400" y="3189200"/>
              <a:ext cx="345900" cy="432525"/>
            </a:xfrm>
            <a:custGeom>
              <a:avLst/>
              <a:gdLst/>
              <a:ahLst/>
              <a:cxnLst/>
              <a:rect l="l" t="t" r="r" b="b"/>
              <a:pathLst>
                <a:path w="13836" h="17301" extrusionOk="0">
                  <a:moveTo>
                    <a:pt x="1358" y="13265"/>
                  </a:moveTo>
                  <a:cubicBezTo>
                    <a:pt x="1358" y="13312"/>
                    <a:pt x="1370" y="13348"/>
                    <a:pt x="1370" y="13395"/>
                  </a:cubicBezTo>
                  <a:cubicBezTo>
                    <a:pt x="1370" y="13336"/>
                    <a:pt x="1370" y="13288"/>
                    <a:pt x="1358" y="13265"/>
                  </a:cubicBezTo>
                  <a:close/>
                  <a:moveTo>
                    <a:pt x="10931" y="1"/>
                  </a:moveTo>
                  <a:cubicBezTo>
                    <a:pt x="10538" y="13"/>
                    <a:pt x="10145" y="49"/>
                    <a:pt x="9752" y="96"/>
                  </a:cubicBezTo>
                  <a:cubicBezTo>
                    <a:pt x="8681" y="191"/>
                    <a:pt x="7645" y="572"/>
                    <a:pt x="6668" y="1013"/>
                  </a:cubicBezTo>
                  <a:cubicBezTo>
                    <a:pt x="5704" y="1465"/>
                    <a:pt x="4811" y="2073"/>
                    <a:pt x="3978" y="2751"/>
                  </a:cubicBezTo>
                  <a:cubicBezTo>
                    <a:pt x="3239" y="3370"/>
                    <a:pt x="2585" y="4085"/>
                    <a:pt x="2049" y="4883"/>
                  </a:cubicBezTo>
                  <a:cubicBezTo>
                    <a:pt x="1632" y="5525"/>
                    <a:pt x="1299" y="6240"/>
                    <a:pt x="1001" y="6954"/>
                  </a:cubicBezTo>
                  <a:cubicBezTo>
                    <a:pt x="680" y="7752"/>
                    <a:pt x="453" y="8573"/>
                    <a:pt x="287" y="9419"/>
                  </a:cubicBezTo>
                  <a:cubicBezTo>
                    <a:pt x="144" y="10240"/>
                    <a:pt x="49" y="11074"/>
                    <a:pt x="25" y="11907"/>
                  </a:cubicBezTo>
                  <a:cubicBezTo>
                    <a:pt x="1" y="12729"/>
                    <a:pt x="96" y="13550"/>
                    <a:pt x="322" y="14336"/>
                  </a:cubicBezTo>
                  <a:cubicBezTo>
                    <a:pt x="477" y="14896"/>
                    <a:pt x="715" y="15420"/>
                    <a:pt x="1049" y="15908"/>
                  </a:cubicBezTo>
                  <a:cubicBezTo>
                    <a:pt x="1406" y="16432"/>
                    <a:pt x="1823" y="16860"/>
                    <a:pt x="2323" y="17217"/>
                  </a:cubicBezTo>
                  <a:cubicBezTo>
                    <a:pt x="2401" y="17274"/>
                    <a:pt x="2493" y="17301"/>
                    <a:pt x="2585" y="17301"/>
                  </a:cubicBezTo>
                  <a:cubicBezTo>
                    <a:pt x="2743" y="17301"/>
                    <a:pt x="2903" y="17222"/>
                    <a:pt x="3001" y="17086"/>
                  </a:cubicBezTo>
                  <a:cubicBezTo>
                    <a:pt x="3144" y="16860"/>
                    <a:pt x="3073" y="16586"/>
                    <a:pt x="2858" y="16420"/>
                  </a:cubicBezTo>
                  <a:cubicBezTo>
                    <a:pt x="2787" y="16360"/>
                    <a:pt x="2704" y="16301"/>
                    <a:pt x="2620" y="16241"/>
                  </a:cubicBezTo>
                  <a:cubicBezTo>
                    <a:pt x="2418" y="16062"/>
                    <a:pt x="2239" y="15848"/>
                    <a:pt x="2073" y="15634"/>
                  </a:cubicBezTo>
                  <a:cubicBezTo>
                    <a:pt x="1906" y="15360"/>
                    <a:pt x="1763" y="15098"/>
                    <a:pt x="1656" y="14800"/>
                  </a:cubicBezTo>
                  <a:cubicBezTo>
                    <a:pt x="1513" y="14336"/>
                    <a:pt x="1418" y="13872"/>
                    <a:pt x="1358" y="13395"/>
                  </a:cubicBezTo>
                  <a:cubicBezTo>
                    <a:pt x="1311" y="12622"/>
                    <a:pt x="1358" y="11848"/>
                    <a:pt x="1477" y="11074"/>
                  </a:cubicBezTo>
                  <a:cubicBezTo>
                    <a:pt x="1596" y="10514"/>
                    <a:pt x="1763" y="9978"/>
                    <a:pt x="1954" y="9443"/>
                  </a:cubicBezTo>
                  <a:cubicBezTo>
                    <a:pt x="2144" y="8883"/>
                    <a:pt x="2370" y="8347"/>
                    <a:pt x="2620" y="7835"/>
                  </a:cubicBezTo>
                  <a:cubicBezTo>
                    <a:pt x="2966" y="7157"/>
                    <a:pt x="3358" y="6526"/>
                    <a:pt x="3835" y="5942"/>
                  </a:cubicBezTo>
                  <a:cubicBezTo>
                    <a:pt x="4335" y="5371"/>
                    <a:pt x="4906" y="4883"/>
                    <a:pt x="5514" y="4442"/>
                  </a:cubicBezTo>
                  <a:cubicBezTo>
                    <a:pt x="6276" y="3942"/>
                    <a:pt x="7073" y="3525"/>
                    <a:pt x="7919" y="3216"/>
                  </a:cubicBezTo>
                  <a:cubicBezTo>
                    <a:pt x="8835" y="2906"/>
                    <a:pt x="9752" y="2680"/>
                    <a:pt x="10705" y="2573"/>
                  </a:cubicBezTo>
                  <a:cubicBezTo>
                    <a:pt x="11098" y="2561"/>
                    <a:pt x="11490" y="2561"/>
                    <a:pt x="11883" y="2561"/>
                  </a:cubicBezTo>
                  <a:lnTo>
                    <a:pt x="12479" y="2561"/>
                  </a:lnTo>
                  <a:cubicBezTo>
                    <a:pt x="12526" y="2573"/>
                    <a:pt x="12562" y="2573"/>
                    <a:pt x="12610" y="2597"/>
                  </a:cubicBezTo>
                  <a:cubicBezTo>
                    <a:pt x="12632" y="2598"/>
                    <a:pt x="12653" y="2598"/>
                    <a:pt x="12675" y="2598"/>
                  </a:cubicBezTo>
                  <a:cubicBezTo>
                    <a:pt x="12863" y="2598"/>
                    <a:pt x="13033" y="2552"/>
                    <a:pt x="13193" y="2477"/>
                  </a:cubicBezTo>
                  <a:cubicBezTo>
                    <a:pt x="13443" y="2335"/>
                    <a:pt x="13657" y="2096"/>
                    <a:pt x="13741" y="1823"/>
                  </a:cubicBezTo>
                  <a:cubicBezTo>
                    <a:pt x="13836" y="1537"/>
                    <a:pt x="13812" y="1204"/>
                    <a:pt x="13669" y="942"/>
                  </a:cubicBezTo>
                  <a:cubicBezTo>
                    <a:pt x="13550" y="703"/>
                    <a:pt x="13300" y="453"/>
                    <a:pt x="13026" y="394"/>
                  </a:cubicBezTo>
                  <a:cubicBezTo>
                    <a:pt x="12800" y="346"/>
                    <a:pt x="12610" y="239"/>
                    <a:pt x="12383" y="180"/>
                  </a:cubicBezTo>
                  <a:cubicBezTo>
                    <a:pt x="12086" y="108"/>
                    <a:pt x="11788" y="61"/>
                    <a:pt x="11490" y="37"/>
                  </a:cubicBezTo>
                  <a:cubicBezTo>
                    <a:pt x="11300" y="13"/>
                    <a:pt x="11121" y="1"/>
                    <a:pt x="10931" y="1"/>
                  </a:cubicBezTo>
                  <a:close/>
                </a:path>
              </a:pathLst>
            </a:custGeom>
            <a:solidFill>
              <a:srgbClr val="191919">
                <a:alpha val="184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160;p16"/>
            <p:cNvSpPr/>
            <p:nvPr/>
          </p:nvSpPr>
          <p:spPr>
            <a:xfrm>
              <a:off x="5203325" y="3207075"/>
              <a:ext cx="59550" cy="58075"/>
            </a:xfrm>
            <a:custGeom>
              <a:avLst/>
              <a:gdLst/>
              <a:ahLst/>
              <a:cxnLst/>
              <a:rect l="l" t="t" r="r" b="b"/>
              <a:pathLst>
                <a:path w="2382" h="2323" extrusionOk="0">
                  <a:moveTo>
                    <a:pt x="1250" y="0"/>
                  </a:moveTo>
                  <a:cubicBezTo>
                    <a:pt x="619" y="12"/>
                    <a:pt x="60" y="453"/>
                    <a:pt x="36" y="1096"/>
                  </a:cubicBezTo>
                  <a:cubicBezTo>
                    <a:pt x="0" y="1715"/>
                    <a:pt x="500" y="2322"/>
                    <a:pt x="1131" y="2322"/>
                  </a:cubicBezTo>
                  <a:cubicBezTo>
                    <a:pt x="1762" y="2322"/>
                    <a:pt x="2310" y="1893"/>
                    <a:pt x="2358" y="1227"/>
                  </a:cubicBezTo>
                  <a:cubicBezTo>
                    <a:pt x="2381" y="608"/>
                    <a:pt x="1893" y="0"/>
                    <a:pt x="1250" y="0"/>
                  </a:cubicBezTo>
                  <a:close/>
                </a:path>
              </a:pathLst>
            </a:custGeom>
            <a:solidFill>
              <a:srgbClr val="191919">
                <a:alpha val="184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16"/>
            <p:cNvSpPr/>
            <p:nvPr/>
          </p:nvSpPr>
          <p:spPr>
            <a:xfrm>
              <a:off x="5314950" y="3515150"/>
              <a:ext cx="292600" cy="160775"/>
            </a:xfrm>
            <a:custGeom>
              <a:avLst/>
              <a:gdLst/>
              <a:ahLst/>
              <a:cxnLst/>
              <a:rect l="l" t="t" r="r" b="b"/>
              <a:pathLst>
                <a:path w="11704" h="6431" extrusionOk="0">
                  <a:moveTo>
                    <a:pt x="3691" y="0"/>
                  </a:moveTo>
                  <a:cubicBezTo>
                    <a:pt x="3655" y="36"/>
                    <a:pt x="3596" y="36"/>
                    <a:pt x="3548" y="36"/>
                  </a:cubicBezTo>
                  <a:cubicBezTo>
                    <a:pt x="3000" y="48"/>
                    <a:pt x="2441" y="107"/>
                    <a:pt x="1905" y="227"/>
                  </a:cubicBezTo>
                  <a:cubicBezTo>
                    <a:pt x="1357" y="346"/>
                    <a:pt x="833" y="536"/>
                    <a:pt x="345" y="774"/>
                  </a:cubicBezTo>
                  <a:lnTo>
                    <a:pt x="167" y="869"/>
                  </a:lnTo>
                  <a:cubicBezTo>
                    <a:pt x="36" y="941"/>
                    <a:pt x="0" y="1119"/>
                    <a:pt x="83" y="1239"/>
                  </a:cubicBezTo>
                  <a:cubicBezTo>
                    <a:pt x="136" y="1321"/>
                    <a:pt x="217" y="1356"/>
                    <a:pt x="302" y="1356"/>
                  </a:cubicBezTo>
                  <a:cubicBezTo>
                    <a:pt x="352" y="1356"/>
                    <a:pt x="404" y="1344"/>
                    <a:pt x="452" y="1322"/>
                  </a:cubicBezTo>
                  <a:lnTo>
                    <a:pt x="714" y="1191"/>
                  </a:lnTo>
                  <a:cubicBezTo>
                    <a:pt x="1179" y="989"/>
                    <a:pt x="1667" y="846"/>
                    <a:pt x="2179" y="762"/>
                  </a:cubicBezTo>
                  <a:cubicBezTo>
                    <a:pt x="2484" y="719"/>
                    <a:pt x="2794" y="693"/>
                    <a:pt x="3108" y="693"/>
                  </a:cubicBezTo>
                  <a:cubicBezTo>
                    <a:pt x="3308" y="693"/>
                    <a:pt x="3511" y="703"/>
                    <a:pt x="3715" y="727"/>
                  </a:cubicBezTo>
                  <a:cubicBezTo>
                    <a:pt x="4310" y="810"/>
                    <a:pt x="4882" y="953"/>
                    <a:pt x="5453" y="1167"/>
                  </a:cubicBezTo>
                  <a:cubicBezTo>
                    <a:pt x="5763" y="1286"/>
                    <a:pt x="6060" y="1429"/>
                    <a:pt x="6358" y="1596"/>
                  </a:cubicBezTo>
                  <a:cubicBezTo>
                    <a:pt x="6668" y="1762"/>
                    <a:pt x="6953" y="1965"/>
                    <a:pt x="7239" y="2155"/>
                  </a:cubicBezTo>
                  <a:cubicBezTo>
                    <a:pt x="7846" y="2608"/>
                    <a:pt x="8382" y="3155"/>
                    <a:pt x="8870" y="3739"/>
                  </a:cubicBezTo>
                  <a:cubicBezTo>
                    <a:pt x="9311" y="4275"/>
                    <a:pt x="9668" y="4834"/>
                    <a:pt x="9966" y="5465"/>
                  </a:cubicBezTo>
                  <a:cubicBezTo>
                    <a:pt x="10025" y="5608"/>
                    <a:pt x="10073" y="5763"/>
                    <a:pt x="10144" y="5894"/>
                  </a:cubicBezTo>
                  <a:cubicBezTo>
                    <a:pt x="10216" y="6084"/>
                    <a:pt x="10323" y="6251"/>
                    <a:pt x="10513" y="6346"/>
                  </a:cubicBezTo>
                  <a:cubicBezTo>
                    <a:pt x="10631" y="6401"/>
                    <a:pt x="10758" y="6430"/>
                    <a:pt x="10889" y="6430"/>
                  </a:cubicBezTo>
                  <a:cubicBezTo>
                    <a:pt x="10958" y="6430"/>
                    <a:pt x="11027" y="6422"/>
                    <a:pt x="11097" y="6406"/>
                  </a:cubicBezTo>
                  <a:cubicBezTo>
                    <a:pt x="11490" y="6287"/>
                    <a:pt x="11704" y="5846"/>
                    <a:pt x="11597" y="5453"/>
                  </a:cubicBezTo>
                  <a:cubicBezTo>
                    <a:pt x="11454" y="4870"/>
                    <a:pt x="11192" y="4322"/>
                    <a:pt x="10894" y="3798"/>
                  </a:cubicBezTo>
                  <a:cubicBezTo>
                    <a:pt x="10597" y="3275"/>
                    <a:pt x="10216" y="2810"/>
                    <a:pt x="9799" y="2382"/>
                  </a:cubicBezTo>
                  <a:cubicBezTo>
                    <a:pt x="9382" y="1965"/>
                    <a:pt x="8894" y="1608"/>
                    <a:pt x="8394" y="1298"/>
                  </a:cubicBezTo>
                  <a:cubicBezTo>
                    <a:pt x="8180" y="1167"/>
                    <a:pt x="7941" y="1024"/>
                    <a:pt x="7691" y="905"/>
                  </a:cubicBezTo>
                  <a:cubicBezTo>
                    <a:pt x="7418" y="774"/>
                    <a:pt x="7120" y="655"/>
                    <a:pt x="6822" y="548"/>
                  </a:cubicBezTo>
                  <a:cubicBezTo>
                    <a:pt x="5822" y="179"/>
                    <a:pt x="4763" y="0"/>
                    <a:pt x="3691" y="0"/>
                  </a:cubicBezTo>
                  <a:close/>
                </a:path>
              </a:pathLst>
            </a:custGeom>
            <a:solidFill>
              <a:srgbClr val="191919">
                <a:alpha val="184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16"/>
            <p:cNvSpPr/>
            <p:nvPr/>
          </p:nvSpPr>
          <p:spPr>
            <a:xfrm>
              <a:off x="4549675" y="4443825"/>
              <a:ext cx="2232725" cy="21975"/>
            </a:xfrm>
            <a:custGeom>
              <a:avLst/>
              <a:gdLst/>
              <a:ahLst/>
              <a:cxnLst/>
              <a:rect l="l" t="t" r="r" b="b"/>
              <a:pathLst>
                <a:path w="89309" h="879" extrusionOk="0">
                  <a:moveTo>
                    <a:pt x="64508" y="1"/>
                  </a:moveTo>
                  <a:cubicBezTo>
                    <a:pt x="62925" y="13"/>
                    <a:pt x="61305" y="13"/>
                    <a:pt x="59686" y="13"/>
                  </a:cubicBezTo>
                  <a:cubicBezTo>
                    <a:pt x="54412" y="36"/>
                    <a:pt x="49125" y="60"/>
                    <a:pt x="43863" y="72"/>
                  </a:cubicBezTo>
                  <a:cubicBezTo>
                    <a:pt x="41315" y="96"/>
                    <a:pt x="38767" y="108"/>
                    <a:pt x="36207" y="108"/>
                  </a:cubicBezTo>
                  <a:cubicBezTo>
                    <a:pt x="33814" y="108"/>
                    <a:pt x="31409" y="108"/>
                    <a:pt x="29004" y="120"/>
                  </a:cubicBezTo>
                  <a:cubicBezTo>
                    <a:pt x="26813" y="120"/>
                    <a:pt x="24610" y="120"/>
                    <a:pt x="22431" y="132"/>
                  </a:cubicBezTo>
                  <a:cubicBezTo>
                    <a:pt x="20145" y="156"/>
                    <a:pt x="17859" y="167"/>
                    <a:pt x="15585" y="191"/>
                  </a:cubicBezTo>
                  <a:cubicBezTo>
                    <a:pt x="10668" y="251"/>
                    <a:pt x="5739" y="239"/>
                    <a:pt x="833" y="286"/>
                  </a:cubicBezTo>
                  <a:cubicBezTo>
                    <a:pt x="607" y="286"/>
                    <a:pt x="369" y="286"/>
                    <a:pt x="155" y="298"/>
                  </a:cubicBezTo>
                  <a:cubicBezTo>
                    <a:pt x="71" y="298"/>
                    <a:pt x="0" y="358"/>
                    <a:pt x="0" y="453"/>
                  </a:cubicBezTo>
                  <a:cubicBezTo>
                    <a:pt x="0" y="525"/>
                    <a:pt x="60" y="596"/>
                    <a:pt x="155" y="596"/>
                  </a:cubicBezTo>
                  <a:cubicBezTo>
                    <a:pt x="5013" y="656"/>
                    <a:pt x="9894" y="656"/>
                    <a:pt x="14776" y="691"/>
                  </a:cubicBezTo>
                  <a:cubicBezTo>
                    <a:pt x="17097" y="703"/>
                    <a:pt x="19431" y="727"/>
                    <a:pt x="21765" y="751"/>
                  </a:cubicBezTo>
                  <a:cubicBezTo>
                    <a:pt x="23979" y="763"/>
                    <a:pt x="26182" y="763"/>
                    <a:pt x="28385" y="763"/>
                  </a:cubicBezTo>
                  <a:cubicBezTo>
                    <a:pt x="30718" y="763"/>
                    <a:pt x="33052" y="775"/>
                    <a:pt x="35397" y="775"/>
                  </a:cubicBezTo>
                  <a:cubicBezTo>
                    <a:pt x="37981" y="775"/>
                    <a:pt x="40577" y="787"/>
                    <a:pt x="43160" y="810"/>
                  </a:cubicBezTo>
                  <a:cubicBezTo>
                    <a:pt x="48387" y="834"/>
                    <a:pt x="53626" y="846"/>
                    <a:pt x="58853" y="870"/>
                  </a:cubicBezTo>
                  <a:cubicBezTo>
                    <a:pt x="60252" y="876"/>
                    <a:pt x="61651" y="879"/>
                    <a:pt x="63047" y="879"/>
                  </a:cubicBezTo>
                  <a:cubicBezTo>
                    <a:pt x="64443" y="879"/>
                    <a:pt x="65836" y="876"/>
                    <a:pt x="67223" y="870"/>
                  </a:cubicBezTo>
                  <a:cubicBezTo>
                    <a:pt x="69604" y="870"/>
                    <a:pt x="72009" y="846"/>
                    <a:pt x="74390" y="834"/>
                  </a:cubicBezTo>
                  <a:cubicBezTo>
                    <a:pt x="76843" y="822"/>
                    <a:pt x="79284" y="787"/>
                    <a:pt x="81736" y="763"/>
                  </a:cubicBezTo>
                  <a:cubicBezTo>
                    <a:pt x="82915" y="751"/>
                    <a:pt x="84070" y="751"/>
                    <a:pt x="85249" y="727"/>
                  </a:cubicBezTo>
                  <a:cubicBezTo>
                    <a:pt x="86297" y="715"/>
                    <a:pt x="87332" y="703"/>
                    <a:pt x="88356" y="691"/>
                  </a:cubicBezTo>
                  <a:lnTo>
                    <a:pt x="89059" y="691"/>
                  </a:lnTo>
                  <a:cubicBezTo>
                    <a:pt x="89190" y="691"/>
                    <a:pt x="89309" y="572"/>
                    <a:pt x="89309" y="429"/>
                  </a:cubicBezTo>
                  <a:cubicBezTo>
                    <a:pt x="89309" y="298"/>
                    <a:pt x="89190" y="179"/>
                    <a:pt x="89059" y="179"/>
                  </a:cubicBezTo>
                  <a:cubicBezTo>
                    <a:pt x="88023" y="179"/>
                    <a:pt x="86975" y="167"/>
                    <a:pt x="85939" y="156"/>
                  </a:cubicBezTo>
                  <a:cubicBezTo>
                    <a:pt x="84761" y="132"/>
                    <a:pt x="83582" y="132"/>
                    <a:pt x="82403" y="120"/>
                  </a:cubicBezTo>
                  <a:cubicBezTo>
                    <a:pt x="79951" y="108"/>
                    <a:pt x="77486" y="60"/>
                    <a:pt x="75021" y="48"/>
                  </a:cubicBezTo>
                  <a:cubicBezTo>
                    <a:pt x="72700" y="25"/>
                    <a:pt x="70366" y="13"/>
                    <a:pt x="68032" y="1"/>
                  </a:cubicBezTo>
                  <a:close/>
                </a:path>
              </a:pathLst>
            </a:custGeom>
            <a:solidFill>
              <a:srgbClr val="B8E0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163;p16"/>
            <p:cNvSpPr/>
            <p:nvPr/>
          </p:nvSpPr>
          <p:spPr>
            <a:xfrm>
              <a:off x="4789275" y="4063125"/>
              <a:ext cx="102125" cy="49150"/>
            </a:xfrm>
            <a:custGeom>
              <a:avLst/>
              <a:gdLst/>
              <a:ahLst/>
              <a:cxnLst/>
              <a:rect l="l" t="t" r="r" b="b"/>
              <a:pathLst>
                <a:path w="4085" h="1966" extrusionOk="0">
                  <a:moveTo>
                    <a:pt x="2037" y="1"/>
                  </a:moveTo>
                  <a:cubicBezTo>
                    <a:pt x="905" y="1"/>
                    <a:pt x="1" y="453"/>
                    <a:pt x="1" y="989"/>
                  </a:cubicBezTo>
                  <a:cubicBezTo>
                    <a:pt x="1" y="1537"/>
                    <a:pt x="905" y="1965"/>
                    <a:pt x="2037" y="1965"/>
                  </a:cubicBezTo>
                  <a:cubicBezTo>
                    <a:pt x="3156" y="1965"/>
                    <a:pt x="4073" y="1525"/>
                    <a:pt x="4084" y="989"/>
                  </a:cubicBezTo>
                  <a:cubicBezTo>
                    <a:pt x="4084" y="441"/>
                    <a:pt x="3168" y="1"/>
                    <a:pt x="2037" y="1"/>
                  </a:cubicBezTo>
                  <a:close/>
                </a:path>
              </a:pathLst>
            </a:custGeom>
            <a:solidFill>
              <a:srgbClr val="191919">
                <a:alpha val="184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164;p16"/>
            <p:cNvSpPr/>
            <p:nvPr/>
          </p:nvSpPr>
          <p:spPr>
            <a:xfrm>
              <a:off x="5521225" y="4057175"/>
              <a:ext cx="110150" cy="53000"/>
            </a:xfrm>
            <a:custGeom>
              <a:avLst/>
              <a:gdLst/>
              <a:ahLst/>
              <a:cxnLst/>
              <a:rect l="l" t="t" r="r" b="b"/>
              <a:pathLst>
                <a:path w="4406" h="2120" extrusionOk="0">
                  <a:moveTo>
                    <a:pt x="2203" y="1"/>
                  </a:moveTo>
                  <a:cubicBezTo>
                    <a:pt x="976" y="1"/>
                    <a:pt x="0" y="477"/>
                    <a:pt x="0" y="1060"/>
                  </a:cubicBezTo>
                  <a:cubicBezTo>
                    <a:pt x="0" y="1644"/>
                    <a:pt x="1000" y="2120"/>
                    <a:pt x="2203" y="2120"/>
                  </a:cubicBezTo>
                  <a:cubicBezTo>
                    <a:pt x="3405" y="2120"/>
                    <a:pt x="4393" y="1644"/>
                    <a:pt x="4405" y="1060"/>
                  </a:cubicBezTo>
                  <a:cubicBezTo>
                    <a:pt x="4405" y="477"/>
                    <a:pt x="3417" y="1"/>
                    <a:pt x="2203" y="1"/>
                  </a:cubicBezTo>
                  <a:close/>
                </a:path>
              </a:pathLst>
            </a:custGeom>
            <a:solidFill>
              <a:srgbClr val="191919">
                <a:alpha val="184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65" name="Google Shape;165;p16"/>
          <p:cNvSpPr/>
          <p:nvPr/>
        </p:nvSpPr>
        <p:spPr>
          <a:xfrm flipH="1">
            <a:off x="-367903" y="2331457"/>
            <a:ext cx="1300471" cy="547301"/>
          </a:xfrm>
          <a:custGeom>
            <a:avLst/>
            <a:gdLst/>
            <a:ahLst/>
            <a:cxnLst/>
            <a:rect l="l" t="t" r="r" b="b"/>
            <a:pathLst>
              <a:path w="95500" h="40191" extrusionOk="0">
                <a:moveTo>
                  <a:pt x="66409" y="0"/>
                </a:moveTo>
                <a:cubicBezTo>
                  <a:pt x="64164" y="0"/>
                  <a:pt x="62227" y="461"/>
                  <a:pt x="60750" y="819"/>
                </a:cubicBezTo>
                <a:cubicBezTo>
                  <a:pt x="57256" y="1639"/>
                  <a:pt x="53979" y="3205"/>
                  <a:pt x="51087" y="5350"/>
                </a:cubicBezTo>
                <a:cubicBezTo>
                  <a:pt x="49273" y="6711"/>
                  <a:pt x="47083" y="7415"/>
                  <a:pt x="44862" y="7415"/>
                </a:cubicBezTo>
                <a:cubicBezTo>
                  <a:pt x="43898" y="7415"/>
                  <a:pt x="42927" y="7282"/>
                  <a:pt x="41978" y="7012"/>
                </a:cubicBezTo>
                <a:cubicBezTo>
                  <a:pt x="41118" y="6741"/>
                  <a:pt x="40228" y="6609"/>
                  <a:pt x="39341" y="6609"/>
                </a:cubicBezTo>
                <a:cubicBezTo>
                  <a:pt x="38415" y="6609"/>
                  <a:pt x="37491" y="6753"/>
                  <a:pt x="36604" y="7037"/>
                </a:cubicBezTo>
                <a:cubicBezTo>
                  <a:pt x="32821" y="8241"/>
                  <a:pt x="32869" y="11398"/>
                  <a:pt x="28532" y="13615"/>
                </a:cubicBezTo>
                <a:cubicBezTo>
                  <a:pt x="27472" y="14164"/>
                  <a:pt x="26466" y="14368"/>
                  <a:pt x="25481" y="14368"/>
                </a:cubicBezTo>
                <a:cubicBezTo>
                  <a:pt x="22594" y="14368"/>
                  <a:pt x="19890" y="12608"/>
                  <a:pt x="16542" y="12608"/>
                </a:cubicBezTo>
                <a:cubicBezTo>
                  <a:pt x="15817" y="12608"/>
                  <a:pt x="15061" y="12691"/>
                  <a:pt x="14266" y="12892"/>
                </a:cubicBezTo>
                <a:cubicBezTo>
                  <a:pt x="7013" y="14724"/>
                  <a:pt x="0" y="23881"/>
                  <a:pt x="3663" y="30098"/>
                </a:cubicBezTo>
                <a:cubicBezTo>
                  <a:pt x="7207" y="36139"/>
                  <a:pt x="12262" y="37898"/>
                  <a:pt x="16946" y="37898"/>
                </a:cubicBezTo>
                <a:cubicBezTo>
                  <a:pt x="23472" y="37898"/>
                  <a:pt x="29279" y="34484"/>
                  <a:pt x="29279" y="34484"/>
                </a:cubicBezTo>
                <a:cubicBezTo>
                  <a:pt x="29279" y="34484"/>
                  <a:pt x="32749" y="37809"/>
                  <a:pt x="36604" y="39231"/>
                </a:cubicBezTo>
                <a:cubicBezTo>
                  <a:pt x="37149" y="39445"/>
                  <a:pt x="39162" y="40191"/>
                  <a:pt x="41678" y="40191"/>
                </a:cubicBezTo>
                <a:cubicBezTo>
                  <a:pt x="42836" y="40191"/>
                  <a:pt x="44100" y="40033"/>
                  <a:pt x="45376" y="39592"/>
                </a:cubicBezTo>
                <a:cubicBezTo>
                  <a:pt x="48846" y="38412"/>
                  <a:pt x="49063" y="36291"/>
                  <a:pt x="51979" y="35930"/>
                </a:cubicBezTo>
                <a:cubicBezTo>
                  <a:pt x="52194" y="35904"/>
                  <a:pt x="52394" y="35892"/>
                  <a:pt x="52584" y="35892"/>
                </a:cubicBezTo>
                <a:cubicBezTo>
                  <a:pt x="54373" y="35892"/>
                  <a:pt x="55224" y="36970"/>
                  <a:pt x="58557" y="38146"/>
                </a:cubicBezTo>
                <a:cubicBezTo>
                  <a:pt x="60333" y="38760"/>
                  <a:pt x="63483" y="39860"/>
                  <a:pt x="66709" y="39860"/>
                </a:cubicBezTo>
                <a:cubicBezTo>
                  <a:pt x="68298" y="39860"/>
                  <a:pt x="69906" y="39593"/>
                  <a:pt x="71377" y="38869"/>
                </a:cubicBezTo>
                <a:cubicBezTo>
                  <a:pt x="74341" y="37399"/>
                  <a:pt x="73884" y="35423"/>
                  <a:pt x="76848" y="34484"/>
                </a:cubicBezTo>
                <a:cubicBezTo>
                  <a:pt x="77541" y="34260"/>
                  <a:pt x="78153" y="34177"/>
                  <a:pt x="78733" y="34177"/>
                </a:cubicBezTo>
                <a:cubicBezTo>
                  <a:pt x="80408" y="34177"/>
                  <a:pt x="81811" y="34871"/>
                  <a:pt x="84135" y="34871"/>
                </a:cubicBezTo>
                <a:cubicBezTo>
                  <a:pt x="84386" y="34871"/>
                  <a:pt x="84647" y="34863"/>
                  <a:pt x="84920" y="34845"/>
                </a:cubicBezTo>
                <a:lnTo>
                  <a:pt x="85089" y="34845"/>
                </a:lnTo>
                <a:cubicBezTo>
                  <a:pt x="89427" y="34484"/>
                  <a:pt x="93089" y="31423"/>
                  <a:pt x="94222" y="27206"/>
                </a:cubicBezTo>
                <a:cubicBezTo>
                  <a:pt x="95499" y="22507"/>
                  <a:pt x="94848" y="20242"/>
                  <a:pt x="93692" y="19109"/>
                </a:cubicBezTo>
                <a:cubicBezTo>
                  <a:pt x="91595" y="17037"/>
                  <a:pt x="88246" y="19109"/>
                  <a:pt x="84896" y="16555"/>
                </a:cubicBezTo>
                <a:cubicBezTo>
                  <a:pt x="82245" y="14507"/>
                  <a:pt x="83354" y="12386"/>
                  <a:pt x="80510" y="8121"/>
                </a:cubicBezTo>
                <a:cubicBezTo>
                  <a:pt x="79763" y="7012"/>
                  <a:pt x="76775" y="2651"/>
                  <a:pt x="71377" y="819"/>
                </a:cubicBezTo>
                <a:cubicBezTo>
                  <a:pt x="69610" y="214"/>
                  <a:pt x="67938" y="0"/>
                  <a:pt x="66409" y="0"/>
                </a:cubicBezTo>
                <a:close/>
              </a:path>
            </a:pathLst>
          </a:custGeom>
          <a:solidFill>
            <a:srgbClr val="FFFFFF">
              <a:alpha val="17320"/>
            </a:srgbClr>
          </a:solidFill>
          <a:ln w="28575" cap="flat" cmpd="sng">
            <a:solidFill>
              <a:srgbClr val="0E19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16"/>
          <p:cNvSpPr/>
          <p:nvPr/>
        </p:nvSpPr>
        <p:spPr>
          <a:xfrm flipH="1">
            <a:off x="797897" y="-99018"/>
            <a:ext cx="1300471" cy="547301"/>
          </a:xfrm>
          <a:custGeom>
            <a:avLst/>
            <a:gdLst/>
            <a:ahLst/>
            <a:cxnLst/>
            <a:rect l="l" t="t" r="r" b="b"/>
            <a:pathLst>
              <a:path w="95500" h="40191" extrusionOk="0">
                <a:moveTo>
                  <a:pt x="66409" y="0"/>
                </a:moveTo>
                <a:cubicBezTo>
                  <a:pt x="64164" y="0"/>
                  <a:pt x="62227" y="461"/>
                  <a:pt x="60750" y="819"/>
                </a:cubicBezTo>
                <a:cubicBezTo>
                  <a:pt x="57256" y="1639"/>
                  <a:pt x="53979" y="3205"/>
                  <a:pt x="51087" y="5350"/>
                </a:cubicBezTo>
                <a:cubicBezTo>
                  <a:pt x="49273" y="6711"/>
                  <a:pt x="47083" y="7415"/>
                  <a:pt x="44862" y="7415"/>
                </a:cubicBezTo>
                <a:cubicBezTo>
                  <a:pt x="43898" y="7415"/>
                  <a:pt x="42927" y="7282"/>
                  <a:pt x="41978" y="7012"/>
                </a:cubicBezTo>
                <a:cubicBezTo>
                  <a:pt x="41118" y="6741"/>
                  <a:pt x="40228" y="6609"/>
                  <a:pt x="39341" y="6609"/>
                </a:cubicBezTo>
                <a:cubicBezTo>
                  <a:pt x="38415" y="6609"/>
                  <a:pt x="37491" y="6753"/>
                  <a:pt x="36604" y="7037"/>
                </a:cubicBezTo>
                <a:cubicBezTo>
                  <a:pt x="32821" y="8241"/>
                  <a:pt x="32869" y="11398"/>
                  <a:pt x="28532" y="13615"/>
                </a:cubicBezTo>
                <a:cubicBezTo>
                  <a:pt x="27472" y="14164"/>
                  <a:pt x="26466" y="14368"/>
                  <a:pt x="25481" y="14368"/>
                </a:cubicBezTo>
                <a:cubicBezTo>
                  <a:pt x="22594" y="14368"/>
                  <a:pt x="19890" y="12608"/>
                  <a:pt x="16542" y="12608"/>
                </a:cubicBezTo>
                <a:cubicBezTo>
                  <a:pt x="15817" y="12608"/>
                  <a:pt x="15061" y="12691"/>
                  <a:pt x="14266" y="12892"/>
                </a:cubicBezTo>
                <a:cubicBezTo>
                  <a:pt x="7013" y="14724"/>
                  <a:pt x="0" y="23881"/>
                  <a:pt x="3663" y="30098"/>
                </a:cubicBezTo>
                <a:cubicBezTo>
                  <a:pt x="7207" y="36139"/>
                  <a:pt x="12262" y="37898"/>
                  <a:pt x="16946" y="37898"/>
                </a:cubicBezTo>
                <a:cubicBezTo>
                  <a:pt x="23472" y="37898"/>
                  <a:pt x="29279" y="34484"/>
                  <a:pt x="29279" y="34484"/>
                </a:cubicBezTo>
                <a:cubicBezTo>
                  <a:pt x="29279" y="34484"/>
                  <a:pt x="32749" y="37809"/>
                  <a:pt x="36604" y="39231"/>
                </a:cubicBezTo>
                <a:cubicBezTo>
                  <a:pt x="37149" y="39445"/>
                  <a:pt x="39162" y="40191"/>
                  <a:pt x="41678" y="40191"/>
                </a:cubicBezTo>
                <a:cubicBezTo>
                  <a:pt x="42836" y="40191"/>
                  <a:pt x="44100" y="40033"/>
                  <a:pt x="45376" y="39592"/>
                </a:cubicBezTo>
                <a:cubicBezTo>
                  <a:pt x="48846" y="38412"/>
                  <a:pt x="49063" y="36291"/>
                  <a:pt x="51979" y="35930"/>
                </a:cubicBezTo>
                <a:cubicBezTo>
                  <a:pt x="52194" y="35904"/>
                  <a:pt x="52394" y="35892"/>
                  <a:pt x="52584" y="35892"/>
                </a:cubicBezTo>
                <a:cubicBezTo>
                  <a:pt x="54373" y="35892"/>
                  <a:pt x="55224" y="36970"/>
                  <a:pt x="58557" y="38146"/>
                </a:cubicBezTo>
                <a:cubicBezTo>
                  <a:pt x="60333" y="38760"/>
                  <a:pt x="63483" y="39860"/>
                  <a:pt x="66709" y="39860"/>
                </a:cubicBezTo>
                <a:cubicBezTo>
                  <a:pt x="68298" y="39860"/>
                  <a:pt x="69906" y="39593"/>
                  <a:pt x="71377" y="38869"/>
                </a:cubicBezTo>
                <a:cubicBezTo>
                  <a:pt x="74341" y="37399"/>
                  <a:pt x="73884" y="35423"/>
                  <a:pt x="76848" y="34484"/>
                </a:cubicBezTo>
                <a:cubicBezTo>
                  <a:pt x="77541" y="34260"/>
                  <a:pt x="78153" y="34177"/>
                  <a:pt x="78733" y="34177"/>
                </a:cubicBezTo>
                <a:cubicBezTo>
                  <a:pt x="80408" y="34177"/>
                  <a:pt x="81811" y="34871"/>
                  <a:pt x="84135" y="34871"/>
                </a:cubicBezTo>
                <a:cubicBezTo>
                  <a:pt x="84386" y="34871"/>
                  <a:pt x="84647" y="34863"/>
                  <a:pt x="84920" y="34845"/>
                </a:cubicBezTo>
                <a:lnTo>
                  <a:pt x="85089" y="34845"/>
                </a:lnTo>
                <a:cubicBezTo>
                  <a:pt x="89427" y="34484"/>
                  <a:pt x="93089" y="31423"/>
                  <a:pt x="94222" y="27206"/>
                </a:cubicBezTo>
                <a:cubicBezTo>
                  <a:pt x="95499" y="22507"/>
                  <a:pt x="94848" y="20242"/>
                  <a:pt x="93692" y="19109"/>
                </a:cubicBezTo>
                <a:cubicBezTo>
                  <a:pt x="91595" y="17037"/>
                  <a:pt x="88246" y="19109"/>
                  <a:pt x="84896" y="16555"/>
                </a:cubicBezTo>
                <a:cubicBezTo>
                  <a:pt x="82245" y="14507"/>
                  <a:pt x="83354" y="12386"/>
                  <a:pt x="80510" y="8121"/>
                </a:cubicBezTo>
                <a:cubicBezTo>
                  <a:pt x="79763" y="7012"/>
                  <a:pt x="76775" y="2651"/>
                  <a:pt x="71377" y="819"/>
                </a:cubicBezTo>
                <a:cubicBezTo>
                  <a:pt x="69610" y="214"/>
                  <a:pt x="67938" y="0"/>
                  <a:pt x="66409" y="0"/>
                </a:cubicBezTo>
                <a:close/>
              </a:path>
            </a:pathLst>
          </a:custGeom>
          <a:solidFill>
            <a:srgbClr val="FFFFFF">
              <a:alpha val="17320"/>
            </a:srgbClr>
          </a:solidFill>
          <a:ln w="28575" cap="flat" cmpd="sng">
            <a:solidFill>
              <a:srgbClr val="0E19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16"/>
          <p:cNvSpPr/>
          <p:nvPr/>
        </p:nvSpPr>
        <p:spPr>
          <a:xfrm flipH="1">
            <a:off x="8110322" y="1451407"/>
            <a:ext cx="1300471" cy="547301"/>
          </a:xfrm>
          <a:custGeom>
            <a:avLst/>
            <a:gdLst/>
            <a:ahLst/>
            <a:cxnLst/>
            <a:rect l="l" t="t" r="r" b="b"/>
            <a:pathLst>
              <a:path w="95500" h="40191" extrusionOk="0">
                <a:moveTo>
                  <a:pt x="66409" y="0"/>
                </a:moveTo>
                <a:cubicBezTo>
                  <a:pt x="64164" y="0"/>
                  <a:pt x="62227" y="461"/>
                  <a:pt x="60750" y="819"/>
                </a:cubicBezTo>
                <a:cubicBezTo>
                  <a:pt x="57256" y="1639"/>
                  <a:pt x="53979" y="3205"/>
                  <a:pt x="51087" y="5350"/>
                </a:cubicBezTo>
                <a:cubicBezTo>
                  <a:pt x="49273" y="6711"/>
                  <a:pt x="47083" y="7415"/>
                  <a:pt x="44862" y="7415"/>
                </a:cubicBezTo>
                <a:cubicBezTo>
                  <a:pt x="43898" y="7415"/>
                  <a:pt x="42927" y="7282"/>
                  <a:pt x="41978" y="7012"/>
                </a:cubicBezTo>
                <a:cubicBezTo>
                  <a:pt x="41118" y="6741"/>
                  <a:pt x="40228" y="6609"/>
                  <a:pt x="39341" y="6609"/>
                </a:cubicBezTo>
                <a:cubicBezTo>
                  <a:pt x="38415" y="6609"/>
                  <a:pt x="37491" y="6753"/>
                  <a:pt x="36604" y="7037"/>
                </a:cubicBezTo>
                <a:cubicBezTo>
                  <a:pt x="32821" y="8241"/>
                  <a:pt x="32869" y="11398"/>
                  <a:pt x="28532" y="13615"/>
                </a:cubicBezTo>
                <a:cubicBezTo>
                  <a:pt x="27472" y="14164"/>
                  <a:pt x="26466" y="14368"/>
                  <a:pt x="25481" y="14368"/>
                </a:cubicBezTo>
                <a:cubicBezTo>
                  <a:pt x="22594" y="14368"/>
                  <a:pt x="19890" y="12608"/>
                  <a:pt x="16542" y="12608"/>
                </a:cubicBezTo>
                <a:cubicBezTo>
                  <a:pt x="15817" y="12608"/>
                  <a:pt x="15061" y="12691"/>
                  <a:pt x="14266" y="12892"/>
                </a:cubicBezTo>
                <a:cubicBezTo>
                  <a:pt x="7013" y="14724"/>
                  <a:pt x="0" y="23881"/>
                  <a:pt x="3663" y="30098"/>
                </a:cubicBezTo>
                <a:cubicBezTo>
                  <a:pt x="7207" y="36139"/>
                  <a:pt x="12262" y="37898"/>
                  <a:pt x="16946" y="37898"/>
                </a:cubicBezTo>
                <a:cubicBezTo>
                  <a:pt x="23472" y="37898"/>
                  <a:pt x="29279" y="34484"/>
                  <a:pt x="29279" y="34484"/>
                </a:cubicBezTo>
                <a:cubicBezTo>
                  <a:pt x="29279" y="34484"/>
                  <a:pt x="32749" y="37809"/>
                  <a:pt x="36604" y="39231"/>
                </a:cubicBezTo>
                <a:cubicBezTo>
                  <a:pt x="37149" y="39445"/>
                  <a:pt x="39162" y="40191"/>
                  <a:pt x="41678" y="40191"/>
                </a:cubicBezTo>
                <a:cubicBezTo>
                  <a:pt x="42836" y="40191"/>
                  <a:pt x="44100" y="40033"/>
                  <a:pt x="45376" y="39592"/>
                </a:cubicBezTo>
                <a:cubicBezTo>
                  <a:pt x="48846" y="38412"/>
                  <a:pt x="49063" y="36291"/>
                  <a:pt x="51979" y="35930"/>
                </a:cubicBezTo>
                <a:cubicBezTo>
                  <a:pt x="52194" y="35904"/>
                  <a:pt x="52394" y="35892"/>
                  <a:pt x="52584" y="35892"/>
                </a:cubicBezTo>
                <a:cubicBezTo>
                  <a:pt x="54373" y="35892"/>
                  <a:pt x="55224" y="36970"/>
                  <a:pt x="58557" y="38146"/>
                </a:cubicBezTo>
                <a:cubicBezTo>
                  <a:pt x="60333" y="38760"/>
                  <a:pt x="63483" y="39860"/>
                  <a:pt x="66709" y="39860"/>
                </a:cubicBezTo>
                <a:cubicBezTo>
                  <a:pt x="68298" y="39860"/>
                  <a:pt x="69906" y="39593"/>
                  <a:pt x="71377" y="38869"/>
                </a:cubicBezTo>
                <a:cubicBezTo>
                  <a:pt x="74341" y="37399"/>
                  <a:pt x="73884" y="35423"/>
                  <a:pt x="76848" y="34484"/>
                </a:cubicBezTo>
                <a:cubicBezTo>
                  <a:pt x="77541" y="34260"/>
                  <a:pt x="78153" y="34177"/>
                  <a:pt x="78733" y="34177"/>
                </a:cubicBezTo>
                <a:cubicBezTo>
                  <a:pt x="80408" y="34177"/>
                  <a:pt x="81811" y="34871"/>
                  <a:pt x="84135" y="34871"/>
                </a:cubicBezTo>
                <a:cubicBezTo>
                  <a:pt x="84386" y="34871"/>
                  <a:pt x="84647" y="34863"/>
                  <a:pt x="84920" y="34845"/>
                </a:cubicBezTo>
                <a:lnTo>
                  <a:pt x="85089" y="34845"/>
                </a:lnTo>
                <a:cubicBezTo>
                  <a:pt x="89427" y="34484"/>
                  <a:pt x="93089" y="31423"/>
                  <a:pt x="94222" y="27206"/>
                </a:cubicBezTo>
                <a:cubicBezTo>
                  <a:pt x="95499" y="22507"/>
                  <a:pt x="94848" y="20242"/>
                  <a:pt x="93692" y="19109"/>
                </a:cubicBezTo>
                <a:cubicBezTo>
                  <a:pt x="91595" y="17037"/>
                  <a:pt x="88246" y="19109"/>
                  <a:pt x="84896" y="16555"/>
                </a:cubicBezTo>
                <a:cubicBezTo>
                  <a:pt x="82245" y="14507"/>
                  <a:pt x="83354" y="12386"/>
                  <a:pt x="80510" y="8121"/>
                </a:cubicBezTo>
                <a:cubicBezTo>
                  <a:pt x="79763" y="7012"/>
                  <a:pt x="76775" y="2651"/>
                  <a:pt x="71377" y="819"/>
                </a:cubicBezTo>
                <a:cubicBezTo>
                  <a:pt x="69610" y="214"/>
                  <a:pt x="67938" y="0"/>
                  <a:pt x="66409" y="0"/>
                </a:cubicBezTo>
                <a:close/>
              </a:path>
            </a:pathLst>
          </a:custGeom>
          <a:solidFill>
            <a:srgbClr val="FFFFFF">
              <a:alpha val="17320"/>
            </a:srgbClr>
          </a:solidFill>
          <a:ln w="28575" cap="flat" cmpd="sng">
            <a:solidFill>
              <a:srgbClr val="0E19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six columns">
  <p:cSld name="BLANK_1_1_1_1_1">
    <p:spTree>
      <p:nvGrpSpPr>
        <p:cNvPr id="1" name="Shape 168"/>
        <p:cNvGrpSpPr/>
        <p:nvPr/>
      </p:nvGrpSpPr>
      <p:grpSpPr>
        <a:xfrm>
          <a:off x="0" y="0"/>
          <a:ext cx="0" cy="0"/>
          <a:chOff x="0" y="0"/>
          <a:chExt cx="0" cy="0"/>
        </a:xfrm>
      </p:grpSpPr>
      <p:sp>
        <p:nvSpPr>
          <p:cNvPr id="169" name="Google Shape;169;p17"/>
          <p:cNvSpPr txBox="1">
            <a:spLocks noGrp="1"/>
          </p:cNvSpPr>
          <p:nvPr>
            <p:ph type="title"/>
          </p:nvPr>
        </p:nvSpPr>
        <p:spPr>
          <a:xfrm>
            <a:off x="719975" y="1653784"/>
            <a:ext cx="2305500" cy="3669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500"/>
              <a:buNone/>
              <a:defRPr sz="2000">
                <a:solidFill>
                  <a:schemeClr val="dk1"/>
                </a:solidFill>
              </a:defRPr>
            </a:lvl1pPr>
            <a:lvl2pPr lvl="1" algn="ctr" rtl="0">
              <a:spcBef>
                <a:spcPts val="0"/>
              </a:spcBef>
              <a:spcAft>
                <a:spcPts val="0"/>
              </a:spcAft>
              <a:buSzPts val="2500"/>
              <a:buNone/>
              <a:defRPr sz="2500"/>
            </a:lvl2pPr>
            <a:lvl3pPr lvl="2" algn="ctr" rtl="0">
              <a:spcBef>
                <a:spcPts val="0"/>
              </a:spcBef>
              <a:spcAft>
                <a:spcPts val="0"/>
              </a:spcAft>
              <a:buSzPts val="2500"/>
              <a:buNone/>
              <a:defRPr sz="2500"/>
            </a:lvl3pPr>
            <a:lvl4pPr lvl="3" algn="ctr" rtl="0">
              <a:spcBef>
                <a:spcPts val="0"/>
              </a:spcBef>
              <a:spcAft>
                <a:spcPts val="0"/>
              </a:spcAft>
              <a:buSzPts val="2500"/>
              <a:buNone/>
              <a:defRPr sz="2500"/>
            </a:lvl4pPr>
            <a:lvl5pPr lvl="4" algn="ctr" rtl="0">
              <a:spcBef>
                <a:spcPts val="0"/>
              </a:spcBef>
              <a:spcAft>
                <a:spcPts val="0"/>
              </a:spcAft>
              <a:buSzPts val="2500"/>
              <a:buNone/>
              <a:defRPr sz="2500"/>
            </a:lvl5pPr>
            <a:lvl6pPr lvl="5" algn="ctr" rtl="0">
              <a:spcBef>
                <a:spcPts val="0"/>
              </a:spcBef>
              <a:spcAft>
                <a:spcPts val="0"/>
              </a:spcAft>
              <a:buSzPts val="2500"/>
              <a:buNone/>
              <a:defRPr sz="2500"/>
            </a:lvl6pPr>
            <a:lvl7pPr lvl="6" algn="ctr" rtl="0">
              <a:spcBef>
                <a:spcPts val="0"/>
              </a:spcBef>
              <a:spcAft>
                <a:spcPts val="0"/>
              </a:spcAft>
              <a:buSzPts val="2500"/>
              <a:buNone/>
              <a:defRPr sz="2500"/>
            </a:lvl7pPr>
            <a:lvl8pPr lvl="7" algn="ctr" rtl="0">
              <a:spcBef>
                <a:spcPts val="0"/>
              </a:spcBef>
              <a:spcAft>
                <a:spcPts val="0"/>
              </a:spcAft>
              <a:buSzPts val="2500"/>
              <a:buNone/>
              <a:defRPr sz="2500"/>
            </a:lvl8pPr>
            <a:lvl9pPr lvl="8" algn="ctr" rtl="0">
              <a:spcBef>
                <a:spcPts val="0"/>
              </a:spcBef>
              <a:spcAft>
                <a:spcPts val="0"/>
              </a:spcAft>
              <a:buSzPts val="2500"/>
              <a:buNone/>
              <a:defRPr sz="2500"/>
            </a:lvl9pPr>
          </a:lstStyle>
          <a:p>
            <a:endParaRPr/>
          </a:p>
        </p:txBody>
      </p:sp>
      <p:sp>
        <p:nvSpPr>
          <p:cNvPr id="170" name="Google Shape;170;p17"/>
          <p:cNvSpPr txBox="1">
            <a:spLocks noGrp="1"/>
          </p:cNvSpPr>
          <p:nvPr>
            <p:ph type="subTitle" idx="1"/>
          </p:nvPr>
        </p:nvSpPr>
        <p:spPr>
          <a:xfrm>
            <a:off x="719975" y="2159888"/>
            <a:ext cx="2305500" cy="484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400">
                <a:solidFill>
                  <a:schemeClr val="lt1"/>
                </a:solidFill>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71" name="Google Shape;171;p17"/>
          <p:cNvSpPr txBox="1">
            <a:spLocks noGrp="1"/>
          </p:cNvSpPr>
          <p:nvPr>
            <p:ph type="title" idx="2"/>
          </p:nvPr>
        </p:nvSpPr>
        <p:spPr>
          <a:xfrm>
            <a:off x="3419246" y="1653784"/>
            <a:ext cx="2305500" cy="3669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500"/>
              <a:buNone/>
              <a:defRPr sz="2000">
                <a:solidFill>
                  <a:schemeClr val="dk1"/>
                </a:solidFill>
              </a:defRPr>
            </a:lvl1pPr>
            <a:lvl2pPr lvl="1" algn="ctr" rtl="0">
              <a:spcBef>
                <a:spcPts val="0"/>
              </a:spcBef>
              <a:spcAft>
                <a:spcPts val="0"/>
              </a:spcAft>
              <a:buSzPts val="2500"/>
              <a:buNone/>
              <a:defRPr sz="2500"/>
            </a:lvl2pPr>
            <a:lvl3pPr lvl="2" algn="ctr" rtl="0">
              <a:spcBef>
                <a:spcPts val="0"/>
              </a:spcBef>
              <a:spcAft>
                <a:spcPts val="0"/>
              </a:spcAft>
              <a:buSzPts val="2500"/>
              <a:buNone/>
              <a:defRPr sz="2500"/>
            </a:lvl3pPr>
            <a:lvl4pPr lvl="3" algn="ctr" rtl="0">
              <a:spcBef>
                <a:spcPts val="0"/>
              </a:spcBef>
              <a:spcAft>
                <a:spcPts val="0"/>
              </a:spcAft>
              <a:buSzPts val="2500"/>
              <a:buNone/>
              <a:defRPr sz="2500"/>
            </a:lvl4pPr>
            <a:lvl5pPr lvl="4" algn="ctr" rtl="0">
              <a:spcBef>
                <a:spcPts val="0"/>
              </a:spcBef>
              <a:spcAft>
                <a:spcPts val="0"/>
              </a:spcAft>
              <a:buSzPts val="2500"/>
              <a:buNone/>
              <a:defRPr sz="2500"/>
            </a:lvl5pPr>
            <a:lvl6pPr lvl="5" algn="ctr" rtl="0">
              <a:spcBef>
                <a:spcPts val="0"/>
              </a:spcBef>
              <a:spcAft>
                <a:spcPts val="0"/>
              </a:spcAft>
              <a:buSzPts val="2500"/>
              <a:buNone/>
              <a:defRPr sz="2500"/>
            </a:lvl6pPr>
            <a:lvl7pPr lvl="6" algn="ctr" rtl="0">
              <a:spcBef>
                <a:spcPts val="0"/>
              </a:spcBef>
              <a:spcAft>
                <a:spcPts val="0"/>
              </a:spcAft>
              <a:buSzPts val="2500"/>
              <a:buNone/>
              <a:defRPr sz="2500"/>
            </a:lvl7pPr>
            <a:lvl8pPr lvl="7" algn="ctr" rtl="0">
              <a:spcBef>
                <a:spcPts val="0"/>
              </a:spcBef>
              <a:spcAft>
                <a:spcPts val="0"/>
              </a:spcAft>
              <a:buSzPts val="2500"/>
              <a:buNone/>
              <a:defRPr sz="2500"/>
            </a:lvl8pPr>
            <a:lvl9pPr lvl="8" algn="ctr" rtl="0">
              <a:spcBef>
                <a:spcPts val="0"/>
              </a:spcBef>
              <a:spcAft>
                <a:spcPts val="0"/>
              </a:spcAft>
              <a:buSzPts val="2500"/>
              <a:buNone/>
              <a:defRPr sz="2500"/>
            </a:lvl9pPr>
          </a:lstStyle>
          <a:p>
            <a:endParaRPr/>
          </a:p>
        </p:txBody>
      </p:sp>
      <p:sp>
        <p:nvSpPr>
          <p:cNvPr id="172" name="Google Shape;172;p17"/>
          <p:cNvSpPr txBox="1">
            <a:spLocks noGrp="1"/>
          </p:cNvSpPr>
          <p:nvPr>
            <p:ph type="subTitle" idx="3"/>
          </p:nvPr>
        </p:nvSpPr>
        <p:spPr>
          <a:xfrm>
            <a:off x="3419244" y="2159888"/>
            <a:ext cx="2305500" cy="484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400">
                <a:solidFill>
                  <a:schemeClr val="lt1"/>
                </a:solidFill>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73" name="Google Shape;173;p17"/>
          <p:cNvSpPr txBox="1">
            <a:spLocks noGrp="1"/>
          </p:cNvSpPr>
          <p:nvPr>
            <p:ph type="title" idx="4"/>
          </p:nvPr>
        </p:nvSpPr>
        <p:spPr>
          <a:xfrm>
            <a:off x="719975" y="3074375"/>
            <a:ext cx="2305500" cy="3669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500"/>
              <a:buNone/>
              <a:defRPr sz="2000">
                <a:solidFill>
                  <a:schemeClr val="dk1"/>
                </a:solidFill>
              </a:defRPr>
            </a:lvl1pPr>
            <a:lvl2pPr lvl="1" algn="ctr" rtl="0">
              <a:spcBef>
                <a:spcPts val="0"/>
              </a:spcBef>
              <a:spcAft>
                <a:spcPts val="0"/>
              </a:spcAft>
              <a:buSzPts val="2500"/>
              <a:buNone/>
              <a:defRPr sz="2500"/>
            </a:lvl2pPr>
            <a:lvl3pPr lvl="2" algn="ctr" rtl="0">
              <a:spcBef>
                <a:spcPts val="0"/>
              </a:spcBef>
              <a:spcAft>
                <a:spcPts val="0"/>
              </a:spcAft>
              <a:buSzPts val="2500"/>
              <a:buNone/>
              <a:defRPr sz="2500"/>
            </a:lvl3pPr>
            <a:lvl4pPr lvl="3" algn="ctr" rtl="0">
              <a:spcBef>
                <a:spcPts val="0"/>
              </a:spcBef>
              <a:spcAft>
                <a:spcPts val="0"/>
              </a:spcAft>
              <a:buSzPts val="2500"/>
              <a:buNone/>
              <a:defRPr sz="2500"/>
            </a:lvl4pPr>
            <a:lvl5pPr lvl="4" algn="ctr" rtl="0">
              <a:spcBef>
                <a:spcPts val="0"/>
              </a:spcBef>
              <a:spcAft>
                <a:spcPts val="0"/>
              </a:spcAft>
              <a:buSzPts val="2500"/>
              <a:buNone/>
              <a:defRPr sz="2500"/>
            </a:lvl5pPr>
            <a:lvl6pPr lvl="5" algn="ctr" rtl="0">
              <a:spcBef>
                <a:spcPts val="0"/>
              </a:spcBef>
              <a:spcAft>
                <a:spcPts val="0"/>
              </a:spcAft>
              <a:buSzPts val="2500"/>
              <a:buNone/>
              <a:defRPr sz="2500"/>
            </a:lvl6pPr>
            <a:lvl7pPr lvl="6" algn="ctr" rtl="0">
              <a:spcBef>
                <a:spcPts val="0"/>
              </a:spcBef>
              <a:spcAft>
                <a:spcPts val="0"/>
              </a:spcAft>
              <a:buSzPts val="2500"/>
              <a:buNone/>
              <a:defRPr sz="2500"/>
            </a:lvl7pPr>
            <a:lvl8pPr lvl="7" algn="ctr" rtl="0">
              <a:spcBef>
                <a:spcPts val="0"/>
              </a:spcBef>
              <a:spcAft>
                <a:spcPts val="0"/>
              </a:spcAft>
              <a:buSzPts val="2500"/>
              <a:buNone/>
              <a:defRPr sz="2500"/>
            </a:lvl8pPr>
            <a:lvl9pPr lvl="8" algn="ctr" rtl="0">
              <a:spcBef>
                <a:spcPts val="0"/>
              </a:spcBef>
              <a:spcAft>
                <a:spcPts val="0"/>
              </a:spcAft>
              <a:buSzPts val="2500"/>
              <a:buNone/>
              <a:defRPr sz="2500"/>
            </a:lvl9pPr>
          </a:lstStyle>
          <a:p>
            <a:endParaRPr/>
          </a:p>
        </p:txBody>
      </p:sp>
      <p:sp>
        <p:nvSpPr>
          <p:cNvPr id="174" name="Google Shape;174;p17"/>
          <p:cNvSpPr txBox="1">
            <a:spLocks noGrp="1"/>
          </p:cNvSpPr>
          <p:nvPr>
            <p:ph type="subTitle" idx="5"/>
          </p:nvPr>
        </p:nvSpPr>
        <p:spPr>
          <a:xfrm>
            <a:off x="719975" y="3576425"/>
            <a:ext cx="2305500" cy="484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400">
                <a:solidFill>
                  <a:schemeClr val="lt1"/>
                </a:solidFill>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75" name="Google Shape;175;p17"/>
          <p:cNvSpPr txBox="1">
            <a:spLocks noGrp="1"/>
          </p:cNvSpPr>
          <p:nvPr>
            <p:ph type="title" idx="6"/>
          </p:nvPr>
        </p:nvSpPr>
        <p:spPr>
          <a:xfrm>
            <a:off x="3419246" y="3074375"/>
            <a:ext cx="2305500" cy="3669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500"/>
              <a:buNone/>
              <a:defRPr sz="2000">
                <a:solidFill>
                  <a:schemeClr val="dk1"/>
                </a:solidFill>
              </a:defRPr>
            </a:lvl1pPr>
            <a:lvl2pPr lvl="1" algn="ctr" rtl="0">
              <a:spcBef>
                <a:spcPts val="0"/>
              </a:spcBef>
              <a:spcAft>
                <a:spcPts val="0"/>
              </a:spcAft>
              <a:buSzPts val="2500"/>
              <a:buNone/>
              <a:defRPr sz="2500"/>
            </a:lvl2pPr>
            <a:lvl3pPr lvl="2" algn="ctr" rtl="0">
              <a:spcBef>
                <a:spcPts val="0"/>
              </a:spcBef>
              <a:spcAft>
                <a:spcPts val="0"/>
              </a:spcAft>
              <a:buSzPts val="2500"/>
              <a:buNone/>
              <a:defRPr sz="2500"/>
            </a:lvl3pPr>
            <a:lvl4pPr lvl="3" algn="ctr" rtl="0">
              <a:spcBef>
                <a:spcPts val="0"/>
              </a:spcBef>
              <a:spcAft>
                <a:spcPts val="0"/>
              </a:spcAft>
              <a:buSzPts val="2500"/>
              <a:buNone/>
              <a:defRPr sz="2500"/>
            </a:lvl4pPr>
            <a:lvl5pPr lvl="4" algn="ctr" rtl="0">
              <a:spcBef>
                <a:spcPts val="0"/>
              </a:spcBef>
              <a:spcAft>
                <a:spcPts val="0"/>
              </a:spcAft>
              <a:buSzPts val="2500"/>
              <a:buNone/>
              <a:defRPr sz="2500"/>
            </a:lvl5pPr>
            <a:lvl6pPr lvl="5" algn="ctr" rtl="0">
              <a:spcBef>
                <a:spcPts val="0"/>
              </a:spcBef>
              <a:spcAft>
                <a:spcPts val="0"/>
              </a:spcAft>
              <a:buSzPts val="2500"/>
              <a:buNone/>
              <a:defRPr sz="2500"/>
            </a:lvl6pPr>
            <a:lvl7pPr lvl="6" algn="ctr" rtl="0">
              <a:spcBef>
                <a:spcPts val="0"/>
              </a:spcBef>
              <a:spcAft>
                <a:spcPts val="0"/>
              </a:spcAft>
              <a:buSzPts val="2500"/>
              <a:buNone/>
              <a:defRPr sz="2500"/>
            </a:lvl7pPr>
            <a:lvl8pPr lvl="7" algn="ctr" rtl="0">
              <a:spcBef>
                <a:spcPts val="0"/>
              </a:spcBef>
              <a:spcAft>
                <a:spcPts val="0"/>
              </a:spcAft>
              <a:buSzPts val="2500"/>
              <a:buNone/>
              <a:defRPr sz="2500"/>
            </a:lvl8pPr>
            <a:lvl9pPr lvl="8" algn="ctr" rtl="0">
              <a:spcBef>
                <a:spcPts val="0"/>
              </a:spcBef>
              <a:spcAft>
                <a:spcPts val="0"/>
              </a:spcAft>
              <a:buSzPts val="2500"/>
              <a:buNone/>
              <a:defRPr sz="2500"/>
            </a:lvl9pPr>
          </a:lstStyle>
          <a:p>
            <a:endParaRPr/>
          </a:p>
        </p:txBody>
      </p:sp>
      <p:sp>
        <p:nvSpPr>
          <p:cNvPr id="176" name="Google Shape;176;p17"/>
          <p:cNvSpPr txBox="1">
            <a:spLocks noGrp="1"/>
          </p:cNvSpPr>
          <p:nvPr>
            <p:ph type="subTitle" idx="7"/>
          </p:nvPr>
        </p:nvSpPr>
        <p:spPr>
          <a:xfrm>
            <a:off x="3419248" y="3576425"/>
            <a:ext cx="2305500" cy="484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400">
                <a:solidFill>
                  <a:schemeClr val="lt1"/>
                </a:solidFill>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77" name="Google Shape;177;p17"/>
          <p:cNvSpPr txBox="1">
            <a:spLocks noGrp="1"/>
          </p:cNvSpPr>
          <p:nvPr>
            <p:ph type="title" idx="8"/>
          </p:nvPr>
        </p:nvSpPr>
        <p:spPr>
          <a:xfrm>
            <a:off x="6118524" y="1653784"/>
            <a:ext cx="2305500" cy="3669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500"/>
              <a:buNone/>
              <a:defRPr sz="2000">
                <a:solidFill>
                  <a:schemeClr val="dk1"/>
                </a:solidFill>
              </a:defRPr>
            </a:lvl1pPr>
            <a:lvl2pPr lvl="1" algn="ctr" rtl="0">
              <a:spcBef>
                <a:spcPts val="0"/>
              </a:spcBef>
              <a:spcAft>
                <a:spcPts val="0"/>
              </a:spcAft>
              <a:buSzPts val="2500"/>
              <a:buNone/>
              <a:defRPr sz="2500"/>
            </a:lvl2pPr>
            <a:lvl3pPr lvl="2" algn="ctr" rtl="0">
              <a:spcBef>
                <a:spcPts val="0"/>
              </a:spcBef>
              <a:spcAft>
                <a:spcPts val="0"/>
              </a:spcAft>
              <a:buSzPts val="2500"/>
              <a:buNone/>
              <a:defRPr sz="2500"/>
            </a:lvl3pPr>
            <a:lvl4pPr lvl="3" algn="ctr" rtl="0">
              <a:spcBef>
                <a:spcPts val="0"/>
              </a:spcBef>
              <a:spcAft>
                <a:spcPts val="0"/>
              </a:spcAft>
              <a:buSzPts val="2500"/>
              <a:buNone/>
              <a:defRPr sz="2500"/>
            </a:lvl4pPr>
            <a:lvl5pPr lvl="4" algn="ctr" rtl="0">
              <a:spcBef>
                <a:spcPts val="0"/>
              </a:spcBef>
              <a:spcAft>
                <a:spcPts val="0"/>
              </a:spcAft>
              <a:buSzPts val="2500"/>
              <a:buNone/>
              <a:defRPr sz="2500"/>
            </a:lvl5pPr>
            <a:lvl6pPr lvl="5" algn="ctr" rtl="0">
              <a:spcBef>
                <a:spcPts val="0"/>
              </a:spcBef>
              <a:spcAft>
                <a:spcPts val="0"/>
              </a:spcAft>
              <a:buSzPts val="2500"/>
              <a:buNone/>
              <a:defRPr sz="2500"/>
            </a:lvl6pPr>
            <a:lvl7pPr lvl="6" algn="ctr" rtl="0">
              <a:spcBef>
                <a:spcPts val="0"/>
              </a:spcBef>
              <a:spcAft>
                <a:spcPts val="0"/>
              </a:spcAft>
              <a:buSzPts val="2500"/>
              <a:buNone/>
              <a:defRPr sz="2500"/>
            </a:lvl7pPr>
            <a:lvl8pPr lvl="7" algn="ctr" rtl="0">
              <a:spcBef>
                <a:spcPts val="0"/>
              </a:spcBef>
              <a:spcAft>
                <a:spcPts val="0"/>
              </a:spcAft>
              <a:buSzPts val="2500"/>
              <a:buNone/>
              <a:defRPr sz="2500"/>
            </a:lvl8pPr>
            <a:lvl9pPr lvl="8" algn="ctr" rtl="0">
              <a:spcBef>
                <a:spcPts val="0"/>
              </a:spcBef>
              <a:spcAft>
                <a:spcPts val="0"/>
              </a:spcAft>
              <a:buSzPts val="2500"/>
              <a:buNone/>
              <a:defRPr sz="2500"/>
            </a:lvl9pPr>
          </a:lstStyle>
          <a:p>
            <a:endParaRPr/>
          </a:p>
        </p:txBody>
      </p:sp>
      <p:sp>
        <p:nvSpPr>
          <p:cNvPr id="178" name="Google Shape;178;p17"/>
          <p:cNvSpPr txBox="1">
            <a:spLocks noGrp="1"/>
          </p:cNvSpPr>
          <p:nvPr>
            <p:ph type="subTitle" idx="9"/>
          </p:nvPr>
        </p:nvSpPr>
        <p:spPr>
          <a:xfrm>
            <a:off x="6118520" y="2159888"/>
            <a:ext cx="2305500" cy="484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400">
                <a:solidFill>
                  <a:schemeClr val="lt1"/>
                </a:solidFill>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79" name="Google Shape;179;p17"/>
          <p:cNvSpPr txBox="1">
            <a:spLocks noGrp="1"/>
          </p:cNvSpPr>
          <p:nvPr>
            <p:ph type="title" idx="13"/>
          </p:nvPr>
        </p:nvSpPr>
        <p:spPr>
          <a:xfrm>
            <a:off x="6118524" y="3074375"/>
            <a:ext cx="2305500" cy="3669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500"/>
              <a:buNone/>
              <a:defRPr sz="2000">
                <a:solidFill>
                  <a:schemeClr val="dk1"/>
                </a:solidFill>
              </a:defRPr>
            </a:lvl1pPr>
            <a:lvl2pPr lvl="1" algn="ctr" rtl="0">
              <a:spcBef>
                <a:spcPts val="0"/>
              </a:spcBef>
              <a:spcAft>
                <a:spcPts val="0"/>
              </a:spcAft>
              <a:buSzPts val="2500"/>
              <a:buNone/>
              <a:defRPr sz="2500"/>
            </a:lvl2pPr>
            <a:lvl3pPr lvl="2" algn="ctr" rtl="0">
              <a:spcBef>
                <a:spcPts val="0"/>
              </a:spcBef>
              <a:spcAft>
                <a:spcPts val="0"/>
              </a:spcAft>
              <a:buSzPts val="2500"/>
              <a:buNone/>
              <a:defRPr sz="2500"/>
            </a:lvl3pPr>
            <a:lvl4pPr lvl="3" algn="ctr" rtl="0">
              <a:spcBef>
                <a:spcPts val="0"/>
              </a:spcBef>
              <a:spcAft>
                <a:spcPts val="0"/>
              </a:spcAft>
              <a:buSzPts val="2500"/>
              <a:buNone/>
              <a:defRPr sz="2500"/>
            </a:lvl4pPr>
            <a:lvl5pPr lvl="4" algn="ctr" rtl="0">
              <a:spcBef>
                <a:spcPts val="0"/>
              </a:spcBef>
              <a:spcAft>
                <a:spcPts val="0"/>
              </a:spcAft>
              <a:buSzPts val="2500"/>
              <a:buNone/>
              <a:defRPr sz="2500"/>
            </a:lvl5pPr>
            <a:lvl6pPr lvl="5" algn="ctr" rtl="0">
              <a:spcBef>
                <a:spcPts val="0"/>
              </a:spcBef>
              <a:spcAft>
                <a:spcPts val="0"/>
              </a:spcAft>
              <a:buSzPts val="2500"/>
              <a:buNone/>
              <a:defRPr sz="2500"/>
            </a:lvl6pPr>
            <a:lvl7pPr lvl="6" algn="ctr" rtl="0">
              <a:spcBef>
                <a:spcPts val="0"/>
              </a:spcBef>
              <a:spcAft>
                <a:spcPts val="0"/>
              </a:spcAft>
              <a:buSzPts val="2500"/>
              <a:buNone/>
              <a:defRPr sz="2500"/>
            </a:lvl7pPr>
            <a:lvl8pPr lvl="7" algn="ctr" rtl="0">
              <a:spcBef>
                <a:spcPts val="0"/>
              </a:spcBef>
              <a:spcAft>
                <a:spcPts val="0"/>
              </a:spcAft>
              <a:buSzPts val="2500"/>
              <a:buNone/>
              <a:defRPr sz="2500"/>
            </a:lvl8pPr>
            <a:lvl9pPr lvl="8" algn="ctr" rtl="0">
              <a:spcBef>
                <a:spcPts val="0"/>
              </a:spcBef>
              <a:spcAft>
                <a:spcPts val="0"/>
              </a:spcAft>
              <a:buSzPts val="2500"/>
              <a:buNone/>
              <a:defRPr sz="2500"/>
            </a:lvl9pPr>
          </a:lstStyle>
          <a:p>
            <a:endParaRPr/>
          </a:p>
        </p:txBody>
      </p:sp>
      <p:sp>
        <p:nvSpPr>
          <p:cNvPr id="180" name="Google Shape;180;p17"/>
          <p:cNvSpPr txBox="1">
            <a:spLocks noGrp="1"/>
          </p:cNvSpPr>
          <p:nvPr>
            <p:ph type="subTitle" idx="14"/>
          </p:nvPr>
        </p:nvSpPr>
        <p:spPr>
          <a:xfrm>
            <a:off x="6118520" y="3576425"/>
            <a:ext cx="2305500" cy="484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400">
                <a:solidFill>
                  <a:schemeClr val="lt1"/>
                </a:solidFill>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81" name="Google Shape;181;p17"/>
          <p:cNvSpPr txBox="1">
            <a:spLocks noGrp="1"/>
          </p:cNvSpPr>
          <p:nvPr>
            <p:ph type="title" idx="15"/>
          </p:nvPr>
        </p:nvSpPr>
        <p:spPr>
          <a:xfrm>
            <a:off x="720000" y="445025"/>
            <a:ext cx="7704000" cy="572700"/>
          </a:xfrm>
          <a:prstGeom prst="rect">
            <a:avLst/>
          </a:prstGeom>
          <a:ln>
            <a:noFill/>
          </a:ln>
        </p:spPr>
        <p:txBody>
          <a:bodyPr spcFirstLastPara="1" wrap="square" lIns="91425" tIns="91425" rIns="91425" bIns="91425" anchor="ctr" anchorCtr="0">
            <a:noAutofit/>
          </a:bodyPr>
          <a:lstStyle>
            <a:lvl1pPr lvl="0" algn="ctr"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182" name="Google Shape;182;p17"/>
          <p:cNvSpPr/>
          <p:nvPr/>
        </p:nvSpPr>
        <p:spPr>
          <a:xfrm>
            <a:off x="0" y="4873350"/>
            <a:ext cx="9144000" cy="276900"/>
          </a:xfrm>
          <a:prstGeom prst="rect">
            <a:avLst/>
          </a:prstGeom>
          <a:solidFill>
            <a:schemeClr val="dk2"/>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17"/>
          <p:cNvSpPr/>
          <p:nvPr/>
        </p:nvSpPr>
        <p:spPr>
          <a:xfrm>
            <a:off x="8110322" y="4004032"/>
            <a:ext cx="1300471" cy="547301"/>
          </a:xfrm>
          <a:custGeom>
            <a:avLst/>
            <a:gdLst/>
            <a:ahLst/>
            <a:cxnLst/>
            <a:rect l="l" t="t" r="r" b="b"/>
            <a:pathLst>
              <a:path w="95500" h="40191" extrusionOk="0">
                <a:moveTo>
                  <a:pt x="66409" y="0"/>
                </a:moveTo>
                <a:cubicBezTo>
                  <a:pt x="64164" y="0"/>
                  <a:pt x="62227" y="461"/>
                  <a:pt x="60750" y="819"/>
                </a:cubicBezTo>
                <a:cubicBezTo>
                  <a:pt x="57256" y="1639"/>
                  <a:pt x="53979" y="3205"/>
                  <a:pt x="51087" y="5350"/>
                </a:cubicBezTo>
                <a:cubicBezTo>
                  <a:pt x="49273" y="6711"/>
                  <a:pt x="47083" y="7415"/>
                  <a:pt x="44862" y="7415"/>
                </a:cubicBezTo>
                <a:cubicBezTo>
                  <a:pt x="43898" y="7415"/>
                  <a:pt x="42927" y="7282"/>
                  <a:pt x="41978" y="7012"/>
                </a:cubicBezTo>
                <a:cubicBezTo>
                  <a:pt x="41118" y="6741"/>
                  <a:pt x="40228" y="6609"/>
                  <a:pt x="39341" y="6609"/>
                </a:cubicBezTo>
                <a:cubicBezTo>
                  <a:pt x="38415" y="6609"/>
                  <a:pt x="37491" y="6753"/>
                  <a:pt x="36604" y="7037"/>
                </a:cubicBezTo>
                <a:cubicBezTo>
                  <a:pt x="32821" y="8241"/>
                  <a:pt x="32869" y="11398"/>
                  <a:pt x="28532" y="13615"/>
                </a:cubicBezTo>
                <a:cubicBezTo>
                  <a:pt x="27472" y="14164"/>
                  <a:pt x="26466" y="14368"/>
                  <a:pt x="25481" y="14368"/>
                </a:cubicBezTo>
                <a:cubicBezTo>
                  <a:pt x="22594" y="14368"/>
                  <a:pt x="19890" y="12608"/>
                  <a:pt x="16542" y="12608"/>
                </a:cubicBezTo>
                <a:cubicBezTo>
                  <a:pt x="15817" y="12608"/>
                  <a:pt x="15061" y="12691"/>
                  <a:pt x="14266" y="12892"/>
                </a:cubicBezTo>
                <a:cubicBezTo>
                  <a:pt x="7013" y="14724"/>
                  <a:pt x="0" y="23881"/>
                  <a:pt x="3663" y="30098"/>
                </a:cubicBezTo>
                <a:cubicBezTo>
                  <a:pt x="7207" y="36139"/>
                  <a:pt x="12262" y="37898"/>
                  <a:pt x="16946" y="37898"/>
                </a:cubicBezTo>
                <a:cubicBezTo>
                  <a:pt x="23472" y="37898"/>
                  <a:pt x="29279" y="34484"/>
                  <a:pt x="29279" y="34484"/>
                </a:cubicBezTo>
                <a:cubicBezTo>
                  <a:pt x="29279" y="34484"/>
                  <a:pt x="32749" y="37809"/>
                  <a:pt x="36604" y="39231"/>
                </a:cubicBezTo>
                <a:cubicBezTo>
                  <a:pt x="37149" y="39445"/>
                  <a:pt x="39162" y="40191"/>
                  <a:pt x="41678" y="40191"/>
                </a:cubicBezTo>
                <a:cubicBezTo>
                  <a:pt x="42836" y="40191"/>
                  <a:pt x="44100" y="40033"/>
                  <a:pt x="45376" y="39592"/>
                </a:cubicBezTo>
                <a:cubicBezTo>
                  <a:pt x="48846" y="38412"/>
                  <a:pt x="49063" y="36291"/>
                  <a:pt x="51979" y="35930"/>
                </a:cubicBezTo>
                <a:cubicBezTo>
                  <a:pt x="52194" y="35904"/>
                  <a:pt x="52394" y="35892"/>
                  <a:pt x="52584" y="35892"/>
                </a:cubicBezTo>
                <a:cubicBezTo>
                  <a:pt x="54373" y="35892"/>
                  <a:pt x="55224" y="36970"/>
                  <a:pt x="58557" y="38146"/>
                </a:cubicBezTo>
                <a:cubicBezTo>
                  <a:pt x="60333" y="38760"/>
                  <a:pt x="63483" y="39860"/>
                  <a:pt x="66709" y="39860"/>
                </a:cubicBezTo>
                <a:cubicBezTo>
                  <a:pt x="68298" y="39860"/>
                  <a:pt x="69906" y="39593"/>
                  <a:pt x="71377" y="38869"/>
                </a:cubicBezTo>
                <a:cubicBezTo>
                  <a:pt x="74341" y="37399"/>
                  <a:pt x="73884" y="35423"/>
                  <a:pt x="76848" y="34484"/>
                </a:cubicBezTo>
                <a:cubicBezTo>
                  <a:pt x="77541" y="34260"/>
                  <a:pt x="78153" y="34177"/>
                  <a:pt x="78733" y="34177"/>
                </a:cubicBezTo>
                <a:cubicBezTo>
                  <a:pt x="80408" y="34177"/>
                  <a:pt x="81811" y="34871"/>
                  <a:pt x="84135" y="34871"/>
                </a:cubicBezTo>
                <a:cubicBezTo>
                  <a:pt x="84386" y="34871"/>
                  <a:pt x="84647" y="34863"/>
                  <a:pt x="84920" y="34845"/>
                </a:cubicBezTo>
                <a:lnTo>
                  <a:pt x="85089" y="34845"/>
                </a:lnTo>
                <a:cubicBezTo>
                  <a:pt x="89427" y="34484"/>
                  <a:pt x="93089" y="31423"/>
                  <a:pt x="94222" y="27206"/>
                </a:cubicBezTo>
                <a:cubicBezTo>
                  <a:pt x="95499" y="22507"/>
                  <a:pt x="94848" y="20242"/>
                  <a:pt x="93692" y="19109"/>
                </a:cubicBezTo>
                <a:cubicBezTo>
                  <a:pt x="91595" y="17037"/>
                  <a:pt x="88246" y="19109"/>
                  <a:pt x="84896" y="16555"/>
                </a:cubicBezTo>
                <a:cubicBezTo>
                  <a:pt x="82245" y="14507"/>
                  <a:pt x="83354" y="12386"/>
                  <a:pt x="80510" y="8121"/>
                </a:cubicBezTo>
                <a:cubicBezTo>
                  <a:pt x="79763" y="7012"/>
                  <a:pt x="76775" y="2651"/>
                  <a:pt x="71377" y="819"/>
                </a:cubicBezTo>
                <a:cubicBezTo>
                  <a:pt x="69610" y="214"/>
                  <a:pt x="67938" y="0"/>
                  <a:pt x="66409" y="0"/>
                </a:cubicBezTo>
                <a:close/>
              </a:path>
            </a:pathLst>
          </a:custGeom>
          <a:solidFill>
            <a:srgbClr val="FFFFFF">
              <a:alpha val="17320"/>
            </a:srgbClr>
          </a:solidFill>
          <a:ln w="28575" cap="flat" cmpd="sng">
            <a:solidFill>
              <a:srgbClr val="0E19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184;p17"/>
          <p:cNvSpPr/>
          <p:nvPr/>
        </p:nvSpPr>
        <p:spPr>
          <a:xfrm>
            <a:off x="6944522" y="-251418"/>
            <a:ext cx="1300471" cy="547301"/>
          </a:xfrm>
          <a:custGeom>
            <a:avLst/>
            <a:gdLst/>
            <a:ahLst/>
            <a:cxnLst/>
            <a:rect l="l" t="t" r="r" b="b"/>
            <a:pathLst>
              <a:path w="95500" h="40191" extrusionOk="0">
                <a:moveTo>
                  <a:pt x="66409" y="0"/>
                </a:moveTo>
                <a:cubicBezTo>
                  <a:pt x="64164" y="0"/>
                  <a:pt x="62227" y="461"/>
                  <a:pt x="60750" y="819"/>
                </a:cubicBezTo>
                <a:cubicBezTo>
                  <a:pt x="57256" y="1639"/>
                  <a:pt x="53979" y="3205"/>
                  <a:pt x="51087" y="5350"/>
                </a:cubicBezTo>
                <a:cubicBezTo>
                  <a:pt x="49273" y="6711"/>
                  <a:pt x="47083" y="7415"/>
                  <a:pt x="44862" y="7415"/>
                </a:cubicBezTo>
                <a:cubicBezTo>
                  <a:pt x="43898" y="7415"/>
                  <a:pt x="42927" y="7282"/>
                  <a:pt x="41978" y="7012"/>
                </a:cubicBezTo>
                <a:cubicBezTo>
                  <a:pt x="41118" y="6741"/>
                  <a:pt x="40228" y="6609"/>
                  <a:pt x="39341" y="6609"/>
                </a:cubicBezTo>
                <a:cubicBezTo>
                  <a:pt x="38415" y="6609"/>
                  <a:pt x="37491" y="6753"/>
                  <a:pt x="36604" y="7037"/>
                </a:cubicBezTo>
                <a:cubicBezTo>
                  <a:pt x="32821" y="8241"/>
                  <a:pt x="32869" y="11398"/>
                  <a:pt x="28532" y="13615"/>
                </a:cubicBezTo>
                <a:cubicBezTo>
                  <a:pt x="27472" y="14164"/>
                  <a:pt x="26466" y="14368"/>
                  <a:pt x="25481" y="14368"/>
                </a:cubicBezTo>
                <a:cubicBezTo>
                  <a:pt x="22594" y="14368"/>
                  <a:pt x="19890" y="12608"/>
                  <a:pt x="16542" y="12608"/>
                </a:cubicBezTo>
                <a:cubicBezTo>
                  <a:pt x="15817" y="12608"/>
                  <a:pt x="15061" y="12691"/>
                  <a:pt x="14266" y="12892"/>
                </a:cubicBezTo>
                <a:cubicBezTo>
                  <a:pt x="7013" y="14724"/>
                  <a:pt x="0" y="23881"/>
                  <a:pt x="3663" y="30098"/>
                </a:cubicBezTo>
                <a:cubicBezTo>
                  <a:pt x="7207" y="36139"/>
                  <a:pt x="12262" y="37898"/>
                  <a:pt x="16946" y="37898"/>
                </a:cubicBezTo>
                <a:cubicBezTo>
                  <a:pt x="23472" y="37898"/>
                  <a:pt x="29279" y="34484"/>
                  <a:pt x="29279" y="34484"/>
                </a:cubicBezTo>
                <a:cubicBezTo>
                  <a:pt x="29279" y="34484"/>
                  <a:pt x="32749" y="37809"/>
                  <a:pt x="36604" y="39231"/>
                </a:cubicBezTo>
                <a:cubicBezTo>
                  <a:pt x="37149" y="39445"/>
                  <a:pt x="39162" y="40191"/>
                  <a:pt x="41678" y="40191"/>
                </a:cubicBezTo>
                <a:cubicBezTo>
                  <a:pt x="42836" y="40191"/>
                  <a:pt x="44100" y="40033"/>
                  <a:pt x="45376" y="39592"/>
                </a:cubicBezTo>
                <a:cubicBezTo>
                  <a:pt x="48846" y="38412"/>
                  <a:pt x="49063" y="36291"/>
                  <a:pt x="51979" y="35930"/>
                </a:cubicBezTo>
                <a:cubicBezTo>
                  <a:pt x="52194" y="35904"/>
                  <a:pt x="52394" y="35892"/>
                  <a:pt x="52584" y="35892"/>
                </a:cubicBezTo>
                <a:cubicBezTo>
                  <a:pt x="54373" y="35892"/>
                  <a:pt x="55224" y="36970"/>
                  <a:pt x="58557" y="38146"/>
                </a:cubicBezTo>
                <a:cubicBezTo>
                  <a:pt x="60333" y="38760"/>
                  <a:pt x="63483" y="39860"/>
                  <a:pt x="66709" y="39860"/>
                </a:cubicBezTo>
                <a:cubicBezTo>
                  <a:pt x="68298" y="39860"/>
                  <a:pt x="69906" y="39593"/>
                  <a:pt x="71377" y="38869"/>
                </a:cubicBezTo>
                <a:cubicBezTo>
                  <a:pt x="74341" y="37399"/>
                  <a:pt x="73884" y="35423"/>
                  <a:pt x="76848" y="34484"/>
                </a:cubicBezTo>
                <a:cubicBezTo>
                  <a:pt x="77541" y="34260"/>
                  <a:pt x="78153" y="34177"/>
                  <a:pt x="78733" y="34177"/>
                </a:cubicBezTo>
                <a:cubicBezTo>
                  <a:pt x="80408" y="34177"/>
                  <a:pt x="81811" y="34871"/>
                  <a:pt x="84135" y="34871"/>
                </a:cubicBezTo>
                <a:cubicBezTo>
                  <a:pt x="84386" y="34871"/>
                  <a:pt x="84647" y="34863"/>
                  <a:pt x="84920" y="34845"/>
                </a:cubicBezTo>
                <a:lnTo>
                  <a:pt x="85089" y="34845"/>
                </a:lnTo>
                <a:cubicBezTo>
                  <a:pt x="89427" y="34484"/>
                  <a:pt x="93089" y="31423"/>
                  <a:pt x="94222" y="27206"/>
                </a:cubicBezTo>
                <a:cubicBezTo>
                  <a:pt x="95499" y="22507"/>
                  <a:pt x="94848" y="20242"/>
                  <a:pt x="93692" y="19109"/>
                </a:cubicBezTo>
                <a:cubicBezTo>
                  <a:pt x="91595" y="17037"/>
                  <a:pt x="88246" y="19109"/>
                  <a:pt x="84896" y="16555"/>
                </a:cubicBezTo>
                <a:cubicBezTo>
                  <a:pt x="82245" y="14507"/>
                  <a:pt x="83354" y="12386"/>
                  <a:pt x="80510" y="8121"/>
                </a:cubicBezTo>
                <a:cubicBezTo>
                  <a:pt x="79763" y="7012"/>
                  <a:pt x="76775" y="2651"/>
                  <a:pt x="71377" y="819"/>
                </a:cubicBezTo>
                <a:cubicBezTo>
                  <a:pt x="69610" y="214"/>
                  <a:pt x="67938" y="0"/>
                  <a:pt x="66409" y="0"/>
                </a:cubicBezTo>
                <a:close/>
              </a:path>
            </a:pathLst>
          </a:custGeom>
          <a:solidFill>
            <a:srgbClr val="FFFFFF">
              <a:alpha val="17320"/>
            </a:srgbClr>
          </a:solidFill>
          <a:ln w="28575" cap="flat" cmpd="sng">
            <a:solidFill>
              <a:srgbClr val="0E19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185;p17"/>
          <p:cNvSpPr/>
          <p:nvPr/>
        </p:nvSpPr>
        <p:spPr>
          <a:xfrm>
            <a:off x="-367903" y="1017732"/>
            <a:ext cx="1300471" cy="547301"/>
          </a:xfrm>
          <a:custGeom>
            <a:avLst/>
            <a:gdLst/>
            <a:ahLst/>
            <a:cxnLst/>
            <a:rect l="l" t="t" r="r" b="b"/>
            <a:pathLst>
              <a:path w="95500" h="40191" extrusionOk="0">
                <a:moveTo>
                  <a:pt x="66409" y="0"/>
                </a:moveTo>
                <a:cubicBezTo>
                  <a:pt x="64164" y="0"/>
                  <a:pt x="62227" y="461"/>
                  <a:pt x="60750" y="819"/>
                </a:cubicBezTo>
                <a:cubicBezTo>
                  <a:pt x="57256" y="1639"/>
                  <a:pt x="53979" y="3205"/>
                  <a:pt x="51087" y="5350"/>
                </a:cubicBezTo>
                <a:cubicBezTo>
                  <a:pt x="49273" y="6711"/>
                  <a:pt x="47083" y="7415"/>
                  <a:pt x="44862" y="7415"/>
                </a:cubicBezTo>
                <a:cubicBezTo>
                  <a:pt x="43898" y="7415"/>
                  <a:pt x="42927" y="7282"/>
                  <a:pt x="41978" y="7012"/>
                </a:cubicBezTo>
                <a:cubicBezTo>
                  <a:pt x="41118" y="6741"/>
                  <a:pt x="40228" y="6609"/>
                  <a:pt x="39341" y="6609"/>
                </a:cubicBezTo>
                <a:cubicBezTo>
                  <a:pt x="38415" y="6609"/>
                  <a:pt x="37491" y="6753"/>
                  <a:pt x="36604" y="7037"/>
                </a:cubicBezTo>
                <a:cubicBezTo>
                  <a:pt x="32821" y="8241"/>
                  <a:pt x="32869" y="11398"/>
                  <a:pt x="28532" y="13615"/>
                </a:cubicBezTo>
                <a:cubicBezTo>
                  <a:pt x="27472" y="14164"/>
                  <a:pt x="26466" y="14368"/>
                  <a:pt x="25481" y="14368"/>
                </a:cubicBezTo>
                <a:cubicBezTo>
                  <a:pt x="22594" y="14368"/>
                  <a:pt x="19890" y="12608"/>
                  <a:pt x="16542" y="12608"/>
                </a:cubicBezTo>
                <a:cubicBezTo>
                  <a:pt x="15817" y="12608"/>
                  <a:pt x="15061" y="12691"/>
                  <a:pt x="14266" y="12892"/>
                </a:cubicBezTo>
                <a:cubicBezTo>
                  <a:pt x="7013" y="14724"/>
                  <a:pt x="0" y="23881"/>
                  <a:pt x="3663" y="30098"/>
                </a:cubicBezTo>
                <a:cubicBezTo>
                  <a:pt x="7207" y="36139"/>
                  <a:pt x="12262" y="37898"/>
                  <a:pt x="16946" y="37898"/>
                </a:cubicBezTo>
                <a:cubicBezTo>
                  <a:pt x="23472" y="37898"/>
                  <a:pt x="29279" y="34484"/>
                  <a:pt x="29279" y="34484"/>
                </a:cubicBezTo>
                <a:cubicBezTo>
                  <a:pt x="29279" y="34484"/>
                  <a:pt x="32749" y="37809"/>
                  <a:pt x="36604" y="39231"/>
                </a:cubicBezTo>
                <a:cubicBezTo>
                  <a:pt x="37149" y="39445"/>
                  <a:pt x="39162" y="40191"/>
                  <a:pt x="41678" y="40191"/>
                </a:cubicBezTo>
                <a:cubicBezTo>
                  <a:pt x="42836" y="40191"/>
                  <a:pt x="44100" y="40033"/>
                  <a:pt x="45376" y="39592"/>
                </a:cubicBezTo>
                <a:cubicBezTo>
                  <a:pt x="48846" y="38412"/>
                  <a:pt x="49063" y="36291"/>
                  <a:pt x="51979" y="35930"/>
                </a:cubicBezTo>
                <a:cubicBezTo>
                  <a:pt x="52194" y="35904"/>
                  <a:pt x="52394" y="35892"/>
                  <a:pt x="52584" y="35892"/>
                </a:cubicBezTo>
                <a:cubicBezTo>
                  <a:pt x="54373" y="35892"/>
                  <a:pt x="55224" y="36970"/>
                  <a:pt x="58557" y="38146"/>
                </a:cubicBezTo>
                <a:cubicBezTo>
                  <a:pt x="60333" y="38760"/>
                  <a:pt x="63483" y="39860"/>
                  <a:pt x="66709" y="39860"/>
                </a:cubicBezTo>
                <a:cubicBezTo>
                  <a:pt x="68298" y="39860"/>
                  <a:pt x="69906" y="39593"/>
                  <a:pt x="71377" y="38869"/>
                </a:cubicBezTo>
                <a:cubicBezTo>
                  <a:pt x="74341" y="37399"/>
                  <a:pt x="73884" y="35423"/>
                  <a:pt x="76848" y="34484"/>
                </a:cubicBezTo>
                <a:cubicBezTo>
                  <a:pt x="77541" y="34260"/>
                  <a:pt x="78153" y="34177"/>
                  <a:pt x="78733" y="34177"/>
                </a:cubicBezTo>
                <a:cubicBezTo>
                  <a:pt x="80408" y="34177"/>
                  <a:pt x="81811" y="34871"/>
                  <a:pt x="84135" y="34871"/>
                </a:cubicBezTo>
                <a:cubicBezTo>
                  <a:pt x="84386" y="34871"/>
                  <a:pt x="84647" y="34863"/>
                  <a:pt x="84920" y="34845"/>
                </a:cubicBezTo>
                <a:lnTo>
                  <a:pt x="85089" y="34845"/>
                </a:lnTo>
                <a:cubicBezTo>
                  <a:pt x="89427" y="34484"/>
                  <a:pt x="93089" y="31423"/>
                  <a:pt x="94222" y="27206"/>
                </a:cubicBezTo>
                <a:cubicBezTo>
                  <a:pt x="95499" y="22507"/>
                  <a:pt x="94848" y="20242"/>
                  <a:pt x="93692" y="19109"/>
                </a:cubicBezTo>
                <a:cubicBezTo>
                  <a:pt x="91595" y="17037"/>
                  <a:pt x="88246" y="19109"/>
                  <a:pt x="84896" y="16555"/>
                </a:cubicBezTo>
                <a:cubicBezTo>
                  <a:pt x="82245" y="14507"/>
                  <a:pt x="83354" y="12386"/>
                  <a:pt x="80510" y="8121"/>
                </a:cubicBezTo>
                <a:cubicBezTo>
                  <a:pt x="79763" y="7012"/>
                  <a:pt x="76775" y="2651"/>
                  <a:pt x="71377" y="819"/>
                </a:cubicBezTo>
                <a:cubicBezTo>
                  <a:pt x="69610" y="214"/>
                  <a:pt x="67938" y="0"/>
                  <a:pt x="66409" y="0"/>
                </a:cubicBezTo>
                <a:close/>
              </a:path>
            </a:pathLst>
          </a:custGeom>
          <a:solidFill>
            <a:srgbClr val="FFFFFF">
              <a:alpha val="17320"/>
            </a:srgbClr>
          </a:solidFill>
          <a:ln w="28575" cap="flat" cmpd="sng">
            <a:solidFill>
              <a:srgbClr val="0E19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ackground 1">
  <p:cSld name="BLANK_1_1_1_1_1_1_1_1">
    <p:spTree>
      <p:nvGrpSpPr>
        <p:cNvPr id="1" name="Shape 236"/>
        <p:cNvGrpSpPr/>
        <p:nvPr/>
      </p:nvGrpSpPr>
      <p:grpSpPr>
        <a:xfrm>
          <a:off x="0" y="0"/>
          <a:ext cx="0" cy="0"/>
          <a:chOff x="0" y="0"/>
          <a:chExt cx="0" cy="0"/>
        </a:xfrm>
      </p:grpSpPr>
      <p:sp>
        <p:nvSpPr>
          <p:cNvPr id="237" name="Google Shape;237;p22"/>
          <p:cNvSpPr/>
          <p:nvPr/>
        </p:nvSpPr>
        <p:spPr>
          <a:xfrm flipH="1">
            <a:off x="-324032" y="2183509"/>
            <a:ext cx="1845060" cy="776490"/>
          </a:xfrm>
          <a:custGeom>
            <a:avLst/>
            <a:gdLst/>
            <a:ahLst/>
            <a:cxnLst/>
            <a:rect l="l" t="t" r="r" b="b"/>
            <a:pathLst>
              <a:path w="95500" h="40191" extrusionOk="0">
                <a:moveTo>
                  <a:pt x="66409" y="0"/>
                </a:moveTo>
                <a:cubicBezTo>
                  <a:pt x="64164" y="0"/>
                  <a:pt x="62227" y="461"/>
                  <a:pt x="60750" y="819"/>
                </a:cubicBezTo>
                <a:cubicBezTo>
                  <a:pt x="57256" y="1639"/>
                  <a:pt x="53979" y="3205"/>
                  <a:pt x="51087" y="5350"/>
                </a:cubicBezTo>
                <a:cubicBezTo>
                  <a:pt x="49273" y="6711"/>
                  <a:pt x="47083" y="7415"/>
                  <a:pt x="44862" y="7415"/>
                </a:cubicBezTo>
                <a:cubicBezTo>
                  <a:pt x="43898" y="7415"/>
                  <a:pt x="42927" y="7282"/>
                  <a:pt x="41978" y="7012"/>
                </a:cubicBezTo>
                <a:cubicBezTo>
                  <a:pt x="41118" y="6741"/>
                  <a:pt x="40228" y="6609"/>
                  <a:pt x="39341" y="6609"/>
                </a:cubicBezTo>
                <a:cubicBezTo>
                  <a:pt x="38415" y="6609"/>
                  <a:pt x="37491" y="6753"/>
                  <a:pt x="36604" y="7037"/>
                </a:cubicBezTo>
                <a:cubicBezTo>
                  <a:pt x="32821" y="8241"/>
                  <a:pt x="32869" y="11398"/>
                  <a:pt x="28532" y="13615"/>
                </a:cubicBezTo>
                <a:cubicBezTo>
                  <a:pt x="27472" y="14164"/>
                  <a:pt x="26466" y="14368"/>
                  <a:pt x="25481" y="14368"/>
                </a:cubicBezTo>
                <a:cubicBezTo>
                  <a:pt x="22594" y="14368"/>
                  <a:pt x="19890" y="12608"/>
                  <a:pt x="16542" y="12608"/>
                </a:cubicBezTo>
                <a:cubicBezTo>
                  <a:pt x="15817" y="12608"/>
                  <a:pt x="15061" y="12691"/>
                  <a:pt x="14266" y="12892"/>
                </a:cubicBezTo>
                <a:cubicBezTo>
                  <a:pt x="7013" y="14724"/>
                  <a:pt x="0" y="23881"/>
                  <a:pt x="3663" y="30098"/>
                </a:cubicBezTo>
                <a:cubicBezTo>
                  <a:pt x="7207" y="36139"/>
                  <a:pt x="12262" y="37898"/>
                  <a:pt x="16946" y="37898"/>
                </a:cubicBezTo>
                <a:cubicBezTo>
                  <a:pt x="23472" y="37898"/>
                  <a:pt x="29279" y="34484"/>
                  <a:pt x="29279" y="34484"/>
                </a:cubicBezTo>
                <a:cubicBezTo>
                  <a:pt x="29279" y="34484"/>
                  <a:pt x="32749" y="37809"/>
                  <a:pt x="36604" y="39231"/>
                </a:cubicBezTo>
                <a:cubicBezTo>
                  <a:pt x="37149" y="39445"/>
                  <a:pt x="39162" y="40191"/>
                  <a:pt x="41678" y="40191"/>
                </a:cubicBezTo>
                <a:cubicBezTo>
                  <a:pt x="42836" y="40191"/>
                  <a:pt x="44100" y="40033"/>
                  <a:pt x="45376" y="39592"/>
                </a:cubicBezTo>
                <a:cubicBezTo>
                  <a:pt x="48846" y="38412"/>
                  <a:pt x="49063" y="36291"/>
                  <a:pt x="51979" y="35930"/>
                </a:cubicBezTo>
                <a:cubicBezTo>
                  <a:pt x="52194" y="35904"/>
                  <a:pt x="52394" y="35892"/>
                  <a:pt x="52584" y="35892"/>
                </a:cubicBezTo>
                <a:cubicBezTo>
                  <a:pt x="54373" y="35892"/>
                  <a:pt x="55224" y="36970"/>
                  <a:pt x="58557" y="38146"/>
                </a:cubicBezTo>
                <a:cubicBezTo>
                  <a:pt x="60333" y="38760"/>
                  <a:pt x="63483" y="39860"/>
                  <a:pt x="66709" y="39860"/>
                </a:cubicBezTo>
                <a:cubicBezTo>
                  <a:pt x="68298" y="39860"/>
                  <a:pt x="69906" y="39593"/>
                  <a:pt x="71377" y="38869"/>
                </a:cubicBezTo>
                <a:cubicBezTo>
                  <a:pt x="74341" y="37399"/>
                  <a:pt x="73884" y="35423"/>
                  <a:pt x="76848" y="34484"/>
                </a:cubicBezTo>
                <a:cubicBezTo>
                  <a:pt x="77541" y="34260"/>
                  <a:pt x="78153" y="34177"/>
                  <a:pt x="78733" y="34177"/>
                </a:cubicBezTo>
                <a:cubicBezTo>
                  <a:pt x="80408" y="34177"/>
                  <a:pt x="81811" y="34871"/>
                  <a:pt x="84135" y="34871"/>
                </a:cubicBezTo>
                <a:cubicBezTo>
                  <a:pt x="84386" y="34871"/>
                  <a:pt x="84647" y="34863"/>
                  <a:pt x="84920" y="34845"/>
                </a:cubicBezTo>
                <a:lnTo>
                  <a:pt x="85089" y="34845"/>
                </a:lnTo>
                <a:cubicBezTo>
                  <a:pt x="89427" y="34484"/>
                  <a:pt x="93089" y="31423"/>
                  <a:pt x="94222" y="27206"/>
                </a:cubicBezTo>
                <a:cubicBezTo>
                  <a:pt x="95499" y="22507"/>
                  <a:pt x="94848" y="20242"/>
                  <a:pt x="93692" y="19109"/>
                </a:cubicBezTo>
                <a:cubicBezTo>
                  <a:pt x="91595" y="17037"/>
                  <a:pt x="88246" y="19109"/>
                  <a:pt x="84896" y="16555"/>
                </a:cubicBezTo>
                <a:cubicBezTo>
                  <a:pt x="82245" y="14507"/>
                  <a:pt x="83354" y="12386"/>
                  <a:pt x="80510" y="8121"/>
                </a:cubicBezTo>
                <a:cubicBezTo>
                  <a:pt x="79763" y="7012"/>
                  <a:pt x="76775" y="2651"/>
                  <a:pt x="71377" y="819"/>
                </a:cubicBezTo>
                <a:cubicBezTo>
                  <a:pt x="69610" y="214"/>
                  <a:pt x="67938" y="0"/>
                  <a:pt x="66409" y="0"/>
                </a:cubicBezTo>
                <a:close/>
              </a:path>
            </a:pathLst>
          </a:custGeom>
          <a:solidFill>
            <a:srgbClr val="FFFFFF">
              <a:alpha val="17320"/>
            </a:srgbClr>
          </a:solidFill>
          <a:ln w="28575" cap="flat" cmpd="sng">
            <a:solidFill>
              <a:srgbClr val="0E19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22"/>
          <p:cNvSpPr/>
          <p:nvPr/>
        </p:nvSpPr>
        <p:spPr>
          <a:xfrm flipH="1">
            <a:off x="7219418" y="151259"/>
            <a:ext cx="1845060" cy="776490"/>
          </a:xfrm>
          <a:custGeom>
            <a:avLst/>
            <a:gdLst/>
            <a:ahLst/>
            <a:cxnLst/>
            <a:rect l="l" t="t" r="r" b="b"/>
            <a:pathLst>
              <a:path w="95500" h="40191" extrusionOk="0">
                <a:moveTo>
                  <a:pt x="66409" y="0"/>
                </a:moveTo>
                <a:cubicBezTo>
                  <a:pt x="64164" y="0"/>
                  <a:pt x="62227" y="461"/>
                  <a:pt x="60750" y="819"/>
                </a:cubicBezTo>
                <a:cubicBezTo>
                  <a:pt x="57256" y="1639"/>
                  <a:pt x="53979" y="3205"/>
                  <a:pt x="51087" y="5350"/>
                </a:cubicBezTo>
                <a:cubicBezTo>
                  <a:pt x="49273" y="6711"/>
                  <a:pt x="47083" y="7415"/>
                  <a:pt x="44862" y="7415"/>
                </a:cubicBezTo>
                <a:cubicBezTo>
                  <a:pt x="43898" y="7415"/>
                  <a:pt x="42927" y="7282"/>
                  <a:pt x="41978" y="7012"/>
                </a:cubicBezTo>
                <a:cubicBezTo>
                  <a:pt x="41118" y="6741"/>
                  <a:pt x="40228" y="6609"/>
                  <a:pt x="39341" y="6609"/>
                </a:cubicBezTo>
                <a:cubicBezTo>
                  <a:pt x="38415" y="6609"/>
                  <a:pt x="37491" y="6753"/>
                  <a:pt x="36604" y="7037"/>
                </a:cubicBezTo>
                <a:cubicBezTo>
                  <a:pt x="32821" y="8241"/>
                  <a:pt x="32869" y="11398"/>
                  <a:pt x="28532" y="13615"/>
                </a:cubicBezTo>
                <a:cubicBezTo>
                  <a:pt x="27472" y="14164"/>
                  <a:pt x="26466" y="14368"/>
                  <a:pt x="25481" y="14368"/>
                </a:cubicBezTo>
                <a:cubicBezTo>
                  <a:pt x="22594" y="14368"/>
                  <a:pt x="19890" y="12608"/>
                  <a:pt x="16542" y="12608"/>
                </a:cubicBezTo>
                <a:cubicBezTo>
                  <a:pt x="15817" y="12608"/>
                  <a:pt x="15061" y="12691"/>
                  <a:pt x="14266" y="12892"/>
                </a:cubicBezTo>
                <a:cubicBezTo>
                  <a:pt x="7013" y="14724"/>
                  <a:pt x="0" y="23881"/>
                  <a:pt x="3663" y="30098"/>
                </a:cubicBezTo>
                <a:cubicBezTo>
                  <a:pt x="7207" y="36139"/>
                  <a:pt x="12262" y="37898"/>
                  <a:pt x="16946" y="37898"/>
                </a:cubicBezTo>
                <a:cubicBezTo>
                  <a:pt x="23472" y="37898"/>
                  <a:pt x="29279" y="34484"/>
                  <a:pt x="29279" y="34484"/>
                </a:cubicBezTo>
                <a:cubicBezTo>
                  <a:pt x="29279" y="34484"/>
                  <a:pt x="32749" y="37809"/>
                  <a:pt x="36604" y="39231"/>
                </a:cubicBezTo>
                <a:cubicBezTo>
                  <a:pt x="37149" y="39445"/>
                  <a:pt x="39162" y="40191"/>
                  <a:pt x="41678" y="40191"/>
                </a:cubicBezTo>
                <a:cubicBezTo>
                  <a:pt x="42836" y="40191"/>
                  <a:pt x="44100" y="40033"/>
                  <a:pt x="45376" y="39592"/>
                </a:cubicBezTo>
                <a:cubicBezTo>
                  <a:pt x="48846" y="38412"/>
                  <a:pt x="49063" y="36291"/>
                  <a:pt x="51979" y="35930"/>
                </a:cubicBezTo>
                <a:cubicBezTo>
                  <a:pt x="52194" y="35904"/>
                  <a:pt x="52394" y="35892"/>
                  <a:pt x="52584" y="35892"/>
                </a:cubicBezTo>
                <a:cubicBezTo>
                  <a:pt x="54373" y="35892"/>
                  <a:pt x="55224" y="36970"/>
                  <a:pt x="58557" y="38146"/>
                </a:cubicBezTo>
                <a:cubicBezTo>
                  <a:pt x="60333" y="38760"/>
                  <a:pt x="63483" y="39860"/>
                  <a:pt x="66709" y="39860"/>
                </a:cubicBezTo>
                <a:cubicBezTo>
                  <a:pt x="68298" y="39860"/>
                  <a:pt x="69906" y="39593"/>
                  <a:pt x="71377" y="38869"/>
                </a:cubicBezTo>
                <a:cubicBezTo>
                  <a:pt x="74341" y="37399"/>
                  <a:pt x="73884" y="35423"/>
                  <a:pt x="76848" y="34484"/>
                </a:cubicBezTo>
                <a:cubicBezTo>
                  <a:pt x="77541" y="34260"/>
                  <a:pt x="78153" y="34177"/>
                  <a:pt x="78733" y="34177"/>
                </a:cubicBezTo>
                <a:cubicBezTo>
                  <a:pt x="80408" y="34177"/>
                  <a:pt x="81811" y="34871"/>
                  <a:pt x="84135" y="34871"/>
                </a:cubicBezTo>
                <a:cubicBezTo>
                  <a:pt x="84386" y="34871"/>
                  <a:pt x="84647" y="34863"/>
                  <a:pt x="84920" y="34845"/>
                </a:cubicBezTo>
                <a:lnTo>
                  <a:pt x="85089" y="34845"/>
                </a:lnTo>
                <a:cubicBezTo>
                  <a:pt x="89427" y="34484"/>
                  <a:pt x="93089" y="31423"/>
                  <a:pt x="94222" y="27206"/>
                </a:cubicBezTo>
                <a:cubicBezTo>
                  <a:pt x="95499" y="22507"/>
                  <a:pt x="94848" y="20242"/>
                  <a:pt x="93692" y="19109"/>
                </a:cubicBezTo>
                <a:cubicBezTo>
                  <a:pt x="91595" y="17037"/>
                  <a:pt x="88246" y="19109"/>
                  <a:pt x="84896" y="16555"/>
                </a:cubicBezTo>
                <a:cubicBezTo>
                  <a:pt x="82245" y="14507"/>
                  <a:pt x="83354" y="12386"/>
                  <a:pt x="80510" y="8121"/>
                </a:cubicBezTo>
                <a:cubicBezTo>
                  <a:pt x="79763" y="7012"/>
                  <a:pt x="76775" y="2651"/>
                  <a:pt x="71377" y="819"/>
                </a:cubicBezTo>
                <a:cubicBezTo>
                  <a:pt x="69610" y="214"/>
                  <a:pt x="67938" y="0"/>
                  <a:pt x="66409" y="0"/>
                </a:cubicBezTo>
                <a:close/>
              </a:path>
            </a:pathLst>
          </a:custGeom>
          <a:solidFill>
            <a:srgbClr val="FFFFFF">
              <a:alpha val="17320"/>
            </a:srgbClr>
          </a:solidFill>
          <a:ln w="28575" cap="flat" cmpd="sng">
            <a:solidFill>
              <a:srgbClr val="0E19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ackground">
  <p:cSld name="BLANK_1_1_1_1_1_1_1">
    <p:spTree>
      <p:nvGrpSpPr>
        <p:cNvPr id="1" name="Shape 239"/>
        <p:cNvGrpSpPr/>
        <p:nvPr/>
      </p:nvGrpSpPr>
      <p:grpSpPr>
        <a:xfrm>
          <a:off x="0" y="0"/>
          <a:ext cx="0" cy="0"/>
          <a:chOff x="0" y="0"/>
          <a:chExt cx="0" cy="0"/>
        </a:xfrm>
      </p:grpSpPr>
      <p:sp>
        <p:nvSpPr>
          <p:cNvPr id="240" name="Google Shape;240;p23"/>
          <p:cNvSpPr/>
          <p:nvPr/>
        </p:nvSpPr>
        <p:spPr>
          <a:xfrm flipH="1">
            <a:off x="-324032" y="2183509"/>
            <a:ext cx="1845060" cy="776490"/>
          </a:xfrm>
          <a:custGeom>
            <a:avLst/>
            <a:gdLst/>
            <a:ahLst/>
            <a:cxnLst/>
            <a:rect l="l" t="t" r="r" b="b"/>
            <a:pathLst>
              <a:path w="95500" h="40191" extrusionOk="0">
                <a:moveTo>
                  <a:pt x="66409" y="0"/>
                </a:moveTo>
                <a:cubicBezTo>
                  <a:pt x="64164" y="0"/>
                  <a:pt x="62227" y="461"/>
                  <a:pt x="60750" y="819"/>
                </a:cubicBezTo>
                <a:cubicBezTo>
                  <a:pt x="57256" y="1639"/>
                  <a:pt x="53979" y="3205"/>
                  <a:pt x="51087" y="5350"/>
                </a:cubicBezTo>
                <a:cubicBezTo>
                  <a:pt x="49273" y="6711"/>
                  <a:pt x="47083" y="7415"/>
                  <a:pt x="44862" y="7415"/>
                </a:cubicBezTo>
                <a:cubicBezTo>
                  <a:pt x="43898" y="7415"/>
                  <a:pt x="42927" y="7282"/>
                  <a:pt x="41978" y="7012"/>
                </a:cubicBezTo>
                <a:cubicBezTo>
                  <a:pt x="41118" y="6741"/>
                  <a:pt x="40228" y="6609"/>
                  <a:pt x="39341" y="6609"/>
                </a:cubicBezTo>
                <a:cubicBezTo>
                  <a:pt x="38415" y="6609"/>
                  <a:pt x="37491" y="6753"/>
                  <a:pt x="36604" y="7037"/>
                </a:cubicBezTo>
                <a:cubicBezTo>
                  <a:pt x="32821" y="8241"/>
                  <a:pt x="32869" y="11398"/>
                  <a:pt x="28532" y="13615"/>
                </a:cubicBezTo>
                <a:cubicBezTo>
                  <a:pt x="27472" y="14164"/>
                  <a:pt x="26466" y="14368"/>
                  <a:pt x="25481" y="14368"/>
                </a:cubicBezTo>
                <a:cubicBezTo>
                  <a:pt x="22594" y="14368"/>
                  <a:pt x="19890" y="12608"/>
                  <a:pt x="16542" y="12608"/>
                </a:cubicBezTo>
                <a:cubicBezTo>
                  <a:pt x="15817" y="12608"/>
                  <a:pt x="15061" y="12691"/>
                  <a:pt x="14266" y="12892"/>
                </a:cubicBezTo>
                <a:cubicBezTo>
                  <a:pt x="7013" y="14724"/>
                  <a:pt x="0" y="23881"/>
                  <a:pt x="3663" y="30098"/>
                </a:cubicBezTo>
                <a:cubicBezTo>
                  <a:pt x="7207" y="36139"/>
                  <a:pt x="12262" y="37898"/>
                  <a:pt x="16946" y="37898"/>
                </a:cubicBezTo>
                <a:cubicBezTo>
                  <a:pt x="23472" y="37898"/>
                  <a:pt x="29279" y="34484"/>
                  <a:pt x="29279" y="34484"/>
                </a:cubicBezTo>
                <a:cubicBezTo>
                  <a:pt x="29279" y="34484"/>
                  <a:pt x="32749" y="37809"/>
                  <a:pt x="36604" y="39231"/>
                </a:cubicBezTo>
                <a:cubicBezTo>
                  <a:pt x="37149" y="39445"/>
                  <a:pt x="39162" y="40191"/>
                  <a:pt x="41678" y="40191"/>
                </a:cubicBezTo>
                <a:cubicBezTo>
                  <a:pt x="42836" y="40191"/>
                  <a:pt x="44100" y="40033"/>
                  <a:pt x="45376" y="39592"/>
                </a:cubicBezTo>
                <a:cubicBezTo>
                  <a:pt x="48846" y="38412"/>
                  <a:pt x="49063" y="36291"/>
                  <a:pt x="51979" y="35930"/>
                </a:cubicBezTo>
                <a:cubicBezTo>
                  <a:pt x="52194" y="35904"/>
                  <a:pt x="52394" y="35892"/>
                  <a:pt x="52584" y="35892"/>
                </a:cubicBezTo>
                <a:cubicBezTo>
                  <a:pt x="54373" y="35892"/>
                  <a:pt x="55224" y="36970"/>
                  <a:pt x="58557" y="38146"/>
                </a:cubicBezTo>
                <a:cubicBezTo>
                  <a:pt x="60333" y="38760"/>
                  <a:pt x="63483" y="39860"/>
                  <a:pt x="66709" y="39860"/>
                </a:cubicBezTo>
                <a:cubicBezTo>
                  <a:pt x="68298" y="39860"/>
                  <a:pt x="69906" y="39593"/>
                  <a:pt x="71377" y="38869"/>
                </a:cubicBezTo>
                <a:cubicBezTo>
                  <a:pt x="74341" y="37399"/>
                  <a:pt x="73884" y="35423"/>
                  <a:pt x="76848" y="34484"/>
                </a:cubicBezTo>
                <a:cubicBezTo>
                  <a:pt x="77541" y="34260"/>
                  <a:pt x="78153" y="34177"/>
                  <a:pt x="78733" y="34177"/>
                </a:cubicBezTo>
                <a:cubicBezTo>
                  <a:pt x="80408" y="34177"/>
                  <a:pt x="81811" y="34871"/>
                  <a:pt x="84135" y="34871"/>
                </a:cubicBezTo>
                <a:cubicBezTo>
                  <a:pt x="84386" y="34871"/>
                  <a:pt x="84647" y="34863"/>
                  <a:pt x="84920" y="34845"/>
                </a:cubicBezTo>
                <a:lnTo>
                  <a:pt x="85089" y="34845"/>
                </a:lnTo>
                <a:cubicBezTo>
                  <a:pt x="89427" y="34484"/>
                  <a:pt x="93089" y="31423"/>
                  <a:pt x="94222" y="27206"/>
                </a:cubicBezTo>
                <a:cubicBezTo>
                  <a:pt x="95499" y="22507"/>
                  <a:pt x="94848" y="20242"/>
                  <a:pt x="93692" y="19109"/>
                </a:cubicBezTo>
                <a:cubicBezTo>
                  <a:pt x="91595" y="17037"/>
                  <a:pt x="88246" y="19109"/>
                  <a:pt x="84896" y="16555"/>
                </a:cubicBezTo>
                <a:cubicBezTo>
                  <a:pt x="82245" y="14507"/>
                  <a:pt x="83354" y="12386"/>
                  <a:pt x="80510" y="8121"/>
                </a:cubicBezTo>
                <a:cubicBezTo>
                  <a:pt x="79763" y="7012"/>
                  <a:pt x="76775" y="2651"/>
                  <a:pt x="71377" y="819"/>
                </a:cubicBezTo>
                <a:cubicBezTo>
                  <a:pt x="69610" y="214"/>
                  <a:pt x="67938" y="0"/>
                  <a:pt x="66409" y="0"/>
                </a:cubicBezTo>
                <a:close/>
              </a:path>
            </a:pathLst>
          </a:custGeom>
          <a:solidFill>
            <a:srgbClr val="FFFFFF">
              <a:alpha val="17320"/>
            </a:srgbClr>
          </a:solidFill>
          <a:ln w="28575" cap="flat" cmpd="sng">
            <a:solidFill>
              <a:srgbClr val="0E19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1;p23"/>
          <p:cNvSpPr/>
          <p:nvPr/>
        </p:nvSpPr>
        <p:spPr>
          <a:xfrm flipH="1">
            <a:off x="7219418" y="151259"/>
            <a:ext cx="1845060" cy="776490"/>
          </a:xfrm>
          <a:custGeom>
            <a:avLst/>
            <a:gdLst/>
            <a:ahLst/>
            <a:cxnLst/>
            <a:rect l="l" t="t" r="r" b="b"/>
            <a:pathLst>
              <a:path w="95500" h="40191" extrusionOk="0">
                <a:moveTo>
                  <a:pt x="66409" y="0"/>
                </a:moveTo>
                <a:cubicBezTo>
                  <a:pt x="64164" y="0"/>
                  <a:pt x="62227" y="461"/>
                  <a:pt x="60750" y="819"/>
                </a:cubicBezTo>
                <a:cubicBezTo>
                  <a:pt x="57256" y="1639"/>
                  <a:pt x="53979" y="3205"/>
                  <a:pt x="51087" y="5350"/>
                </a:cubicBezTo>
                <a:cubicBezTo>
                  <a:pt x="49273" y="6711"/>
                  <a:pt x="47083" y="7415"/>
                  <a:pt x="44862" y="7415"/>
                </a:cubicBezTo>
                <a:cubicBezTo>
                  <a:pt x="43898" y="7415"/>
                  <a:pt x="42927" y="7282"/>
                  <a:pt x="41978" y="7012"/>
                </a:cubicBezTo>
                <a:cubicBezTo>
                  <a:pt x="41118" y="6741"/>
                  <a:pt x="40228" y="6609"/>
                  <a:pt x="39341" y="6609"/>
                </a:cubicBezTo>
                <a:cubicBezTo>
                  <a:pt x="38415" y="6609"/>
                  <a:pt x="37491" y="6753"/>
                  <a:pt x="36604" y="7037"/>
                </a:cubicBezTo>
                <a:cubicBezTo>
                  <a:pt x="32821" y="8241"/>
                  <a:pt x="32869" y="11398"/>
                  <a:pt x="28532" y="13615"/>
                </a:cubicBezTo>
                <a:cubicBezTo>
                  <a:pt x="27472" y="14164"/>
                  <a:pt x="26466" y="14368"/>
                  <a:pt x="25481" y="14368"/>
                </a:cubicBezTo>
                <a:cubicBezTo>
                  <a:pt x="22594" y="14368"/>
                  <a:pt x="19890" y="12608"/>
                  <a:pt x="16542" y="12608"/>
                </a:cubicBezTo>
                <a:cubicBezTo>
                  <a:pt x="15817" y="12608"/>
                  <a:pt x="15061" y="12691"/>
                  <a:pt x="14266" y="12892"/>
                </a:cubicBezTo>
                <a:cubicBezTo>
                  <a:pt x="7013" y="14724"/>
                  <a:pt x="0" y="23881"/>
                  <a:pt x="3663" y="30098"/>
                </a:cubicBezTo>
                <a:cubicBezTo>
                  <a:pt x="7207" y="36139"/>
                  <a:pt x="12262" y="37898"/>
                  <a:pt x="16946" y="37898"/>
                </a:cubicBezTo>
                <a:cubicBezTo>
                  <a:pt x="23472" y="37898"/>
                  <a:pt x="29279" y="34484"/>
                  <a:pt x="29279" y="34484"/>
                </a:cubicBezTo>
                <a:cubicBezTo>
                  <a:pt x="29279" y="34484"/>
                  <a:pt x="32749" y="37809"/>
                  <a:pt x="36604" y="39231"/>
                </a:cubicBezTo>
                <a:cubicBezTo>
                  <a:pt x="37149" y="39445"/>
                  <a:pt x="39162" y="40191"/>
                  <a:pt x="41678" y="40191"/>
                </a:cubicBezTo>
                <a:cubicBezTo>
                  <a:pt x="42836" y="40191"/>
                  <a:pt x="44100" y="40033"/>
                  <a:pt x="45376" y="39592"/>
                </a:cubicBezTo>
                <a:cubicBezTo>
                  <a:pt x="48846" y="38412"/>
                  <a:pt x="49063" y="36291"/>
                  <a:pt x="51979" y="35930"/>
                </a:cubicBezTo>
                <a:cubicBezTo>
                  <a:pt x="52194" y="35904"/>
                  <a:pt x="52394" y="35892"/>
                  <a:pt x="52584" y="35892"/>
                </a:cubicBezTo>
                <a:cubicBezTo>
                  <a:pt x="54373" y="35892"/>
                  <a:pt x="55224" y="36970"/>
                  <a:pt x="58557" y="38146"/>
                </a:cubicBezTo>
                <a:cubicBezTo>
                  <a:pt x="60333" y="38760"/>
                  <a:pt x="63483" y="39860"/>
                  <a:pt x="66709" y="39860"/>
                </a:cubicBezTo>
                <a:cubicBezTo>
                  <a:pt x="68298" y="39860"/>
                  <a:pt x="69906" y="39593"/>
                  <a:pt x="71377" y="38869"/>
                </a:cubicBezTo>
                <a:cubicBezTo>
                  <a:pt x="74341" y="37399"/>
                  <a:pt x="73884" y="35423"/>
                  <a:pt x="76848" y="34484"/>
                </a:cubicBezTo>
                <a:cubicBezTo>
                  <a:pt x="77541" y="34260"/>
                  <a:pt x="78153" y="34177"/>
                  <a:pt x="78733" y="34177"/>
                </a:cubicBezTo>
                <a:cubicBezTo>
                  <a:pt x="80408" y="34177"/>
                  <a:pt x="81811" y="34871"/>
                  <a:pt x="84135" y="34871"/>
                </a:cubicBezTo>
                <a:cubicBezTo>
                  <a:pt x="84386" y="34871"/>
                  <a:pt x="84647" y="34863"/>
                  <a:pt x="84920" y="34845"/>
                </a:cubicBezTo>
                <a:lnTo>
                  <a:pt x="85089" y="34845"/>
                </a:lnTo>
                <a:cubicBezTo>
                  <a:pt x="89427" y="34484"/>
                  <a:pt x="93089" y="31423"/>
                  <a:pt x="94222" y="27206"/>
                </a:cubicBezTo>
                <a:cubicBezTo>
                  <a:pt x="95499" y="22507"/>
                  <a:pt x="94848" y="20242"/>
                  <a:pt x="93692" y="19109"/>
                </a:cubicBezTo>
                <a:cubicBezTo>
                  <a:pt x="91595" y="17037"/>
                  <a:pt x="88246" y="19109"/>
                  <a:pt x="84896" y="16555"/>
                </a:cubicBezTo>
                <a:cubicBezTo>
                  <a:pt x="82245" y="14507"/>
                  <a:pt x="83354" y="12386"/>
                  <a:pt x="80510" y="8121"/>
                </a:cubicBezTo>
                <a:cubicBezTo>
                  <a:pt x="79763" y="7012"/>
                  <a:pt x="76775" y="2651"/>
                  <a:pt x="71377" y="819"/>
                </a:cubicBezTo>
                <a:cubicBezTo>
                  <a:pt x="69610" y="214"/>
                  <a:pt x="67938" y="0"/>
                  <a:pt x="66409" y="0"/>
                </a:cubicBezTo>
                <a:close/>
              </a:path>
            </a:pathLst>
          </a:custGeom>
          <a:solidFill>
            <a:srgbClr val="FFFFFF">
              <a:alpha val="17320"/>
            </a:srgbClr>
          </a:solidFill>
          <a:ln w="28575" cap="flat" cmpd="sng">
            <a:solidFill>
              <a:srgbClr val="0E19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p23"/>
          <p:cNvSpPr/>
          <p:nvPr/>
        </p:nvSpPr>
        <p:spPr>
          <a:xfrm>
            <a:off x="0" y="4873350"/>
            <a:ext cx="9144000" cy="276900"/>
          </a:xfrm>
          <a:prstGeom prst="rect">
            <a:avLst/>
          </a:prstGeom>
          <a:solidFill>
            <a:srgbClr val="FCB0B6"/>
          </a:solidFill>
          <a:ln w="28575" cap="flat" cmpd="sng">
            <a:solidFill>
              <a:srgbClr val="DE8C9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43" name="Google Shape;243;p23"/>
          <p:cNvGrpSpPr/>
          <p:nvPr/>
        </p:nvGrpSpPr>
        <p:grpSpPr>
          <a:xfrm flipH="1">
            <a:off x="7622965" y="4099155"/>
            <a:ext cx="2266280" cy="1068893"/>
            <a:chOff x="3992750" y="3100500"/>
            <a:chExt cx="2894725" cy="1365300"/>
          </a:xfrm>
        </p:grpSpPr>
        <p:sp>
          <p:nvSpPr>
            <p:cNvPr id="244" name="Google Shape;244;p23"/>
            <p:cNvSpPr/>
            <p:nvPr/>
          </p:nvSpPr>
          <p:spPr>
            <a:xfrm>
              <a:off x="3992750" y="3100500"/>
              <a:ext cx="2894725" cy="1351700"/>
            </a:xfrm>
            <a:custGeom>
              <a:avLst/>
              <a:gdLst/>
              <a:ahLst/>
              <a:cxnLst/>
              <a:rect l="l" t="t" r="r" b="b"/>
              <a:pathLst>
                <a:path w="115789" h="54068" extrusionOk="0">
                  <a:moveTo>
                    <a:pt x="44708" y="1"/>
                  </a:moveTo>
                  <a:cubicBezTo>
                    <a:pt x="42863" y="1"/>
                    <a:pt x="40994" y="191"/>
                    <a:pt x="39172" y="549"/>
                  </a:cubicBezTo>
                  <a:cubicBezTo>
                    <a:pt x="36898" y="989"/>
                    <a:pt x="34660" y="1715"/>
                    <a:pt x="32576" y="2716"/>
                  </a:cubicBezTo>
                  <a:cubicBezTo>
                    <a:pt x="30480" y="3728"/>
                    <a:pt x="28540" y="5013"/>
                    <a:pt x="26849" y="6549"/>
                  </a:cubicBezTo>
                  <a:cubicBezTo>
                    <a:pt x="26004" y="7311"/>
                    <a:pt x="25194" y="8181"/>
                    <a:pt x="24468" y="9085"/>
                  </a:cubicBezTo>
                  <a:cubicBezTo>
                    <a:pt x="23527" y="10240"/>
                    <a:pt x="22825" y="11336"/>
                    <a:pt x="22289" y="12407"/>
                  </a:cubicBezTo>
                  <a:cubicBezTo>
                    <a:pt x="21979" y="13038"/>
                    <a:pt x="21694" y="13729"/>
                    <a:pt x="21491" y="14431"/>
                  </a:cubicBezTo>
                  <a:cubicBezTo>
                    <a:pt x="21313" y="15039"/>
                    <a:pt x="21182" y="15693"/>
                    <a:pt x="21086" y="16455"/>
                  </a:cubicBezTo>
                  <a:cubicBezTo>
                    <a:pt x="20955" y="17705"/>
                    <a:pt x="21039" y="19063"/>
                    <a:pt x="21348" y="20468"/>
                  </a:cubicBezTo>
                  <a:cubicBezTo>
                    <a:pt x="21610" y="21587"/>
                    <a:pt x="22027" y="22718"/>
                    <a:pt x="22622" y="23956"/>
                  </a:cubicBezTo>
                  <a:cubicBezTo>
                    <a:pt x="21967" y="23504"/>
                    <a:pt x="21217" y="23135"/>
                    <a:pt x="20420" y="22873"/>
                  </a:cubicBezTo>
                  <a:cubicBezTo>
                    <a:pt x="19384" y="22516"/>
                    <a:pt x="18288" y="22337"/>
                    <a:pt x="17157" y="22313"/>
                  </a:cubicBezTo>
                  <a:lnTo>
                    <a:pt x="17003" y="22313"/>
                  </a:lnTo>
                  <a:cubicBezTo>
                    <a:pt x="14955" y="22313"/>
                    <a:pt x="12823" y="22837"/>
                    <a:pt x="10871" y="23801"/>
                  </a:cubicBezTo>
                  <a:cubicBezTo>
                    <a:pt x="8823" y="24825"/>
                    <a:pt x="7180" y="26278"/>
                    <a:pt x="6144" y="27957"/>
                  </a:cubicBezTo>
                  <a:cubicBezTo>
                    <a:pt x="5120" y="29612"/>
                    <a:pt x="4572" y="31588"/>
                    <a:pt x="4537" y="33684"/>
                  </a:cubicBezTo>
                  <a:cubicBezTo>
                    <a:pt x="4501" y="35577"/>
                    <a:pt x="4918" y="37434"/>
                    <a:pt x="5727" y="39077"/>
                  </a:cubicBezTo>
                  <a:cubicBezTo>
                    <a:pt x="6323" y="40280"/>
                    <a:pt x="7156" y="41363"/>
                    <a:pt x="8144" y="42220"/>
                  </a:cubicBezTo>
                  <a:cubicBezTo>
                    <a:pt x="7882" y="42161"/>
                    <a:pt x="7609" y="42125"/>
                    <a:pt x="7251" y="42125"/>
                  </a:cubicBezTo>
                  <a:cubicBezTo>
                    <a:pt x="7061" y="42125"/>
                    <a:pt x="6906" y="42125"/>
                    <a:pt x="6727" y="42137"/>
                  </a:cubicBezTo>
                  <a:cubicBezTo>
                    <a:pt x="5870" y="42197"/>
                    <a:pt x="5001" y="42423"/>
                    <a:pt x="4203" y="42816"/>
                  </a:cubicBezTo>
                  <a:cubicBezTo>
                    <a:pt x="2691" y="43530"/>
                    <a:pt x="1453" y="44780"/>
                    <a:pt x="739" y="46328"/>
                  </a:cubicBezTo>
                  <a:cubicBezTo>
                    <a:pt x="143" y="47590"/>
                    <a:pt x="0" y="49007"/>
                    <a:pt x="310" y="50293"/>
                  </a:cubicBezTo>
                  <a:cubicBezTo>
                    <a:pt x="477" y="50995"/>
                    <a:pt x="786" y="51650"/>
                    <a:pt x="1239" y="52281"/>
                  </a:cubicBezTo>
                  <a:cubicBezTo>
                    <a:pt x="1679" y="52912"/>
                    <a:pt x="2286" y="53508"/>
                    <a:pt x="3048" y="54031"/>
                  </a:cubicBezTo>
                  <a:cubicBezTo>
                    <a:pt x="3060" y="54043"/>
                    <a:pt x="3096" y="54067"/>
                    <a:pt x="3108" y="54067"/>
                  </a:cubicBezTo>
                  <a:lnTo>
                    <a:pt x="112300" y="54067"/>
                  </a:lnTo>
                  <a:cubicBezTo>
                    <a:pt x="112395" y="53972"/>
                    <a:pt x="112479" y="53900"/>
                    <a:pt x="112574" y="53829"/>
                  </a:cubicBezTo>
                  <a:cubicBezTo>
                    <a:pt x="113265" y="53055"/>
                    <a:pt x="113860" y="52234"/>
                    <a:pt x="114324" y="51364"/>
                  </a:cubicBezTo>
                  <a:cubicBezTo>
                    <a:pt x="114789" y="50531"/>
                    <a:pt x="115134" y="49614"/>
                    <a:pt x="115372" y="48626"/>
                  </a:cubicBezTo>
                  <a:cubicBezTo>
                    <a:pt x="115789" y="46876"/>
                    <a:pt x="115753" y="44923"/>
                    <a:pt x="115265" y="43006"/>
                  </a:cubicBezTo>
                  <a:cubicBezTo>
                    <a:pt x="114812" y="41220"/>
                    <a:pt x="113955" y="39434"/>
                    <a:pt x="112765" y="37815"/>
                  </a:cubicBezTo>
                  <a:cubicBezTo>
                    <a:pt x="111574" y="36208"/>
                    <a:pt x="110098" y="34850"/>
                    <a:pt x="108407" y="33767"/>
                  </a:cubicBezTo>
                  <a:cubicBezTo>
                    <a:pt x="106585" y="32600"/>
                    <a:pt x="104430" y="31814"/>
                    <a:pt x="102180" y="31481"/>
                  </a:cubicBezTo>
                  <a:cubicBezTo>
                    <a:pt x="101477" y="31386"/>
                    <a:pt x="100763" y="31326"/>
                    <a:pt x="100061" y="31326"/>
                  </a:cubicBezTo>
                  <a:cubicBezTo>
                    <a:pt x="99608" y="31326"/>
                    <a:pt x="99132" y="31350"/>
                    <a:pt x="98656" y="31398"/>
                  </a:cubicBezTo>
                  <a:cubicBezTo>
                    <a:pt x="97572" y="31505"/>
                    <a:pt x="96453" y="31755"/>
                    <a:pt x="95346" y="32136"/>
                  </a:cubicBezTo>
                  <a:cubicBezTo>
                    <a:pt x="93679" y="32719"/>
                    <a:pt x="92060" y="33612"/>
                    <a:pt x="90393" y="34874"/>
                  </a:cubicBezTo>
                  <a:cubicBezTo>
                    <a:pt x="90536" y="34731"/>
                    <a:pt x="90643" y="34517"/>
                    <a:pt x="90798" y="34255"/>
                  </a:cubicBezTo>
                  <a:cubicBezTo>
                    <a:pt x="91321" y="33303"/>
                    <a:pt x="91690" y="32183"/>
                    <a:pt x="91869" y="30945"/>
                  </a:cubicBezTo>
                  <a:cubicBezTo>
                    <a:pt x="92048" y="29802"/>
                    <a:pt x="92048" y="28624"/>
                    <a:pt x="91881" y="27457"/>
                  </a:cubicBezTo>
                  <a:cubicBezTo>
                    <a:pt x="91738" y="26397"/>
                    <a:pt x="91440" y="25349"/>
                    <a:pt x="91000" y="24337"/>
                  </a:cubicBezTo>
                  <a:cubicBezTo>
                    <a:pt x="90190" y="22432"/>
                    <a:pt x="88881" y="20682"/>
                    <a:pt x="87130" y="19122"/>
                  </a:cubicBezTo>
                  <a:cubicBezTo>
                    <a:pt x="86333" y="18408"/>
                    <a:pt x="85440" y="17741"/>
                    <a:pt x="84451" y="17146"/>
                  </a:cubicBezTo>
                  <a:cubicBezTo>
                    <a:pt x="83523" y="16586"/>
                    <a:pt x="82535" y="16098"/>
                    <a:pt x="81523" y="15717"/>
                  </a:cubicBezTo>
                  <a:cubicBezTo>
                    <a:pt x="80511" y="15336"/>
                    <a:pt x="79487" y="15050"/>
                    <a:pt x="78439" y="14872"/>
                  </a:cubicBezTo>
                  <a:cubicBezTo>
                    <a:pt x="77724" y="14753"/>
                    <a:pt x="76998" y="14693"/>
                    <a:pt x="76260" y="14693"/>
                  </a:cubicBezTo>
                  <a:cubicBezTo>
                    <a:pt x="75998" y="14693"/>
                    <a:pt x="75748" y="14693"/>
                    <a:pt x="75498" y="14705"/>
                  </a:cubicBezTo>
                  <a:cubicBezTo>
                    <a:pt x="74498" y="14765"/>
                    <a:pt x="73486" y="14943"/>
                    <a:pt x="72462" y="15217"/>
                  </a:cubicBezTo>
                  <a:cubicBezTo>
                    <a:pt x="71474" y="15479"/>
                    <a:pt x="70509" y="15872"/>
                    <a:pt x="69569" y="16372"/>
                  </a:cubicBezTo>
                  <a:cubicBezTo>
                    <a:pt x="68235" y="17086"/>
                    <a:pt x="67068" y="18063"/>
                    <a:pt x="66235" y="19146"/>
                  </a:cubicBezTo>
                  <a:cubicBezTo>
                    <a:pt x="66342" y="18753"/>
                    <a:pt x="66402" y="18325"/>
                    <a:pt x="66437" y="17848"/>
                  </a:cubicBezTo>
                  <a:cubicBezTo>
                    <a:pt x="66521" y="16813"/>
                    <a:pt x="66449" y="15741"/>
                    <a:pt x="66235" y="14622"/>
                  </a:cubicBezTo>
                  <a:cubicBezTo>
                    <a:pt x="65854" y="12657"/>
                    <a:pt x="64949" y="10657"/>
                    <a:pt x="63580" y="8835"/>
                  </a:cubicBezTo>
                  <a:cubicBezTo>
                    <a:pt x="62306" y="7121"/>
                    <a:pt x="60675" y="5573"/>
                    <a:pt x="58734" y="4216"/>
                  </a:cubicBezTo>
                  <a:cubicBezTo>
                    <a:pt x="56924" y="2942"/>
                    <a:pt x="54912" y="1930"/>
                    <a:pt x="52805" y="1215"/>
                  </a:cubicBezTo>
                  <a:cubicBezTo>
                    <a:pt x="51828" y="882"/>
                    <a:pt x="50793" y="620"/>
                    <a:pt x="49685" y="418"/>
                  </a:cubicBezTo>
                  <a:cubicBezTo>
                    <a:pt x="48530" y="227"/>
                    <a:pt x="47352" y="96"/>
                    <a:pt x="46173" y="37"/>
                  </a:cubicBezTo>
                  <a:cubicBezTo>
                    <a:pt x="45649" y="25"/>
                    <a:pt x="45173" y="1"/>
                    <a:pt x="44708" y="1"/>
                  </a:cubicBezTo>
                  <a:close/>
                </a:path>
              </a:pathLst>
            </a:custGeom>
            <a:solidFill>
              <a:schemeClr val="accent1"/>
            </a:solidFill>
            <a:ln w="28575" cap="flat" cmpd="sng">
              <a:solidFill>
                <a:srgbClr val="8ABE8A"/>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23"/>
            <p:cNvSpPr/>
            <p:nvPr/>
          </p:nvSpPr>
          <p:spPr>
            <a:xfrm>
              <a:off x="4810400" y="3189200"/>
              <a:ext cx="345900" cy="432525"/>
            </a:xfrm>
            <a:custGeom>
              <a:avLst/>
              <a:gdLst/>
              <a:ahLst/>
              <a:cxnLst/>
              <a:rect l="l" t="t" r="r" b="b"/>
              <a:pathLst>
                <a:path w="13836" h="17301" extrusionOk="0">
                  <a:moveTo>
                    <a:pt x="1358" y="13265"/>
                  </a:moveTo>
                  <a:cubicBezTo>
                    <a:pt x="1358" y="13312"/>
                    <a:pt x="1370" y="13348"/>
                    <a:pt x="1370" y="13395"/>
                  </a:cubicBezTo>
                  <a:cubicBezTo>
                    <a:pt x="1370" y="13336"/>
                    <a:pt x="1370" y="13288"/>
                    <a:pt x="1358" y="13265"/>
                  </a:cubicBezTo>
                  <a:close/>
                  <a:moveTo>
                    <a:pt x="10931" y="1"/>
                  </a:moveTo>
                  <a:cubicBezTo>
                    <a:pt x="10538" y="13"/>
                    <a:pt x="10145" y="49"/>
                    <a:pt x="9752" y="96"/>
                  </a:cubicBezTo>
                  <a:cubicBezTo>
                    <a:pt x="8681" y="191"/>
                    <a:pt x="7645" y="572"/>
                    <a:pt x="6668" y="1013"/>
                  </a:cubicBezTo>
                  <a:cubicBezTo>
                    <a:pt x="5704" y="1465"/>
                    <a:pt x="4811" y="2073"/>
                    <a:pt x="3978" y="2751"/>
                  </a:cubicBezTo>
                  <a:cubicBezTo>
                    <a:pt x="3239" y="3370"/>
                    <a:pt x="2585" y="4085"/>
                    <a:pt x="2049" y="4883"/>
                  </a:cubicBezTo>
                  <a:cubicBezTo>
                    <a:pt x="1632" y="5525"/>
                    <a:pt x="1299" y="6240"/>
                    <a:pt x="1001" y="6954"/>
                  </a:cubicBezTo>
                  <a:cubicBezTo>
                    <a:pt x="680" y="7752"/>
                    <a:pt x="453" y="8573"/>
                    <a:pt x="287" y="9419"/>
                  </a:cubicBezTo>
                  <a:cubicBezTo>
                    <a:pt x="144" y="10240"/>
                    <a:pt x="49" y="11074"/>
                    <a:pt x="25" y="11907"/>
                  </a:cubicBezTo>
                  <a:cubicBezTo>
                    <a:pt x="1" y="12729"/>
                    <a:pt x="96" y="13550"/>
                    <a:pt x="322" y="14336"/>
                  </a:cubicBezTo>
                  <a:cubicBezTo>
                    <a:pt x="477" y="14896"/>
                    <a:pt x="715" y="15420"/>
                    <a:pt x="1049" y="15908"/>
                  </a:cubicBezTo>
                  <a:cubicBezTo>
                    <a:pt x="1406" y="16432"/>
                    <a:pt x="1823" y="16860"/>
                    <a:pt x="2323" y="17217"/>
                  </a:cubicBezTo>
                  <a:cubicBezTo>
                    <a:pt x="2401" y="17274"/>
                    <a:pt x="2493" y="17301"/>
                    <a:pt x="2585" y="17301"/>
                  </a:cubicBezTo>
                  <a:cubicBezTo>
                    <a:pt x="2743" y="17301"/>
                    <a:pt x="2903" y="17222"/>
                    <a:pt x="3001" y="17086"/>
                  </a:cubicBezTo>
                  <a:cubicBezTo>
                    <a:pt x="3144" y="16860"/>
                    <a:pt x="3073" y="16586"/>
                    <a:pt x="2858" y="16420"/>
                  </a:cubicBezTo>
                  <a:cubicBezTo>
                    <a:pt x="2787" y="16360"/>
                    <a:pt x="2704" y="16301"/>
                    <a:pt x="2620" y="16241"/>
                  </a:cubicBezTo>
                  <a:cubicBezTo>
                    <a:pt x="2418" y="16062"/>
                    <a:pt x="2239" y="15848"/>
                    <a:pt x="2073" y="15634"/>
                  </a:cubicBezTo>
                  <a:cubicBezTo>
                    <a:pt x="1906" y="15360"/>
                    <a:pt x="1763" y="15098"/>
                    <a:pt x="1656" y="14800"/>
                  </a:cubicBezTo>
                  <a:cubicBezTo>
                    <a:pt x="1513" y="14336"/>
                    <a:pt x="1418" y="13872"/>
                    <a:pt x="1358" y="13395"/>
                  </a:cubicBezTo>
                  <a:cubicBezTo>
                    <a:pt x="1311" y="12622"/>
                    <a:pt x="1358" y="11848"/>
                    <a:pt x="1477" y="11074"/>
                  </a:cubicBezTo>
                  <a:cubicBezTo>
                    <a:pt x="1596" y="10514"/>
                    <a:pt x="1763" y="9978"/>
                    <a:pt x="1954" y="9443"/>
                  </a:cubicBezTo>
                  <a:cubicBezTo>
                    <a:pt x="2144" y="8883"/>
                    <a:pt x="2370" y="8347"/>
                    <a:pt x="2620" y="7835"/>
                  </a:cubicBezTo>
                  <a:cubicBezTo>
                    <a:pt x="2966" y="7157"/>
                    <a:pt x="3358" y="6526"/>
                    <a:pt x="3835" y="5942"/>
                  </a:cubicBezTo>
                  <a:cubicBezTo>
                    <a:pt x="4335" y="5371"/>
                    <a:pt x="4906" y="4883"/>
                    <a:pt x="5514" y="4442"/>
                  </a:cubicBezTo>
                  <a:cubicBezTo>
                    <a:pt x="6276" y="3942"/>
                    <a:pt x="7073" y="3525"/>
                    <a:pt x="7919" y="3216"/>
                  </a:cubicBezTo>
                  <a:cubicBezTo>
                    <a:pt x="8835" y="2906"/>
                    <a:pt x="9752" y="2680"/>
                    <a:pt x="10705" y="2573"/>
                  </a:cubicBezTo>
                  <a:cubicBezTo>
                    <a:pt x="11098" y="2561"/>
                    <a:pt x="11490" y="2561"/>
                    <a:pt x="11883" y="2561"/>
                  </a:cubicBezTo>
                  <a:lnTo>
                    <a:pt x="12479" y="2561"/>
                  </a:lnTo>
                  <a:cubicBezTo>
                    <a:pt x="12526" y="2573"/>
                    <a:pt x="12562" y="2573"/>
                    <a:pt x="12610" y="2597"/>
                  </a:cubicBezTo>
                  <a:cubicBezTo>
                    <a:pt x="12632" y="2598"/>
                    <a:pt x="12653" y="2598"/>
                    <a:pt x="12675" y="2598"/>
                  </a:cubicBezTo>
                  <a:cubicBezTo>
                    <a:pt x="12863" y="2598"/>
                    <a:pt x="13033" y="2552"/>
                    <a:pt x="13193" y="2477"/>
                  </a:cubicBezTo>
                  <a:cubicBezTo>
                    <a:pt x="13443" y="2335"/>
                    <a:pt x="13657" y="2096"/>
                    <a:pt x="13741" y="1823"/>
                  </a:cubicBezTo>
                  <a:cubicBezTo>
                    <a:pt x="13836" y="1537"/>
                    <a:pt x="13812" y="1204"/>
                    <a:pt x="13669" y="942"/>
                  </a:cubicBezTo>
                  <a:cubicBezTo>
                    <a:pt x="13550" y="703"/>
                    <a:pt x="13300" y="453"/>
                    <a:pt x="13026" y="394"/>
                  </a:cubicBezTo>
                  <a:cubicBezTo>
                    <a:pt x="12800" y="346"/>
                    <a:pt x="12610" y="239"/>
                    <a:pt x="12383" y="180"/>
                  </a:cubicBezTo>
                  <a:cubicBezTo>
                    <a:pt x="12086" y="108"/>
                    <a:pt x="11788" y="61"/>
                    <a:pt x="11490" y="37"/>
                  </a:cubicBezTo>
                  <a:cubicBezTo>
                    <a:pt x="11300" y="13"/>
                    <a:pt x="11121" y="1"/>
                    <a:pt x="10931" y="1"/>
                  </a:cubicBezTo>
                  <a:close/>
                </a:path>
              </a:pathLst>
            </a:custGeom>
            <a:solidFill>
              <a:srgbClr val="191919">
                <a:alpha val="184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23"/>
            <p:cNvSpPr/>
            <p:nvPr/>
          </p:nvSpPr>
          <p:spPr>
            <a:xfrm>
              <a:off x="5203325" y="3207075"/>
              <a:ext cx="59550" cy="58075"/>
            </a:xfrm>
            <a:custGeom>
              <a:avLst/>
              <a:gdLst/>
              <a:ahLst/>
              <a:cxnLst/>
              <a:rect l="l" t="t" r="r" b="b"/>
              <a:pathLst>
                <a:path w="2382" h="2323" extrusionOk="0">
                  <a:moveTo>
                    <a:pt x="1250" y="0"/>
                  </a:moveTo>
                  <a:cubicBezTo>
                    <a:pt x="619" y="12"/>
                    <a:pt x="60" y="453"/>
                    <a:pt x="36" y="1096"/>
                  </a:cubicBezTo>
                  <a:cubicBezTo>
                    <a:pt x="0" y="1715"/>
                    <a:pt x="500" y="2322"/>
                    <a:pt x="1131" y="2322"/>
                  </a:cubicBezTo>
                  <a:cubicBezTo>
                    <a:pt x="1762" y="2322"/>
                    <a:pt x="2310" y="1893"/>
                    <a:pt x="2358" y="1227"/>
                  </a:cubicBezTo>
                  <a:cubicBezTo>
                    <a:pt x="2381" y="608"/>
                    <a:pt x="1893" y="0"/>
                    <a:pt x="1250" y="0"/>
                  </a:cubicBezTo>
                  <a:close/>
                </a:path>
              </a:pathLst>
            </a:custGeom>
            <a:solidFill>
              <a:srgbClr val="191919">
                <a:alpha val="184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23"/>
            <p:cNvSpPr/>
            <p:nvPr/>
          </p:nvSpPr>
          <p:spPr>
            <a:xfrm>
              <a:off x="5314950" y="3515150"/>
              <a:ext cx="292600" cy="160775"/>
            </a:xfrm>
            <a:custGeom>
              <a:avLst/>
              <a:gdLst/>
              <a:ahLst/>
              <a:cxnLst/>
              <a:rect l="l" t="t" r="r" b="b"/>
              <a:pathLst>
                <a:path w="11704" h="6431" extrusionOk="0">
                  <a:moveTo>
                    <a:pt x="3691" y="0"/>
                  </a:moveTo>
                  <a:cubicBezTo>
                    <a:pt x="3655" y="36"/>
                    <a:pt x="3596" y="36"/>
                    <a:pt x="3548" y="36"/>
                  </a:cubicBezTo>
                  <a:cubicBezTo>
                    <a:pt x="3000" y="48"/>
                    <a:pt x="2441" y="107"/>
                    <a:pt x="1905" y="227"/>
                  </a:cubicBezTo>
                  <a:cubicBezTo>
                    <a:pt x="1357" y="346"/>
                    <a:pt x="833" y="536"/>
                    <a:pt x="345" y="774"/>
                  </a:cubicBezTo>
                  <a:lnTo>
                    <a:pt x="167" y="869"/>
                  </a:lnTo>
                  <a:cubicBezTo>
                    <a:pt x="36" y="941"/>
                    <a:pt x="0" y="1119"/>
                    <a:pt x="83" y="1239"/>
                  </a:cubicBezTo>
                  <a:cubicBezTo>
                    <a:pt x="136" y="1321"/>
                    <a:pt x="217" y="1356"/>
                    <a:pt x="302" y="1356"/>
                  </a:cubicBezTo>
                  <a:cubicBezTo>
                    <a:pt x="352" y="1356"/>
                    <a:pt x="404" y="1344"/>
                    <a:pt x="452" y="1322"/>
                  </a:cubicBezTo>
                  <a:lnTo>
                    <a:pt x="714" y="1191"/>
                  </a:lnTo>
                  <a:cubicBezTo>
                    <a:pt x="1179" y="989"/>
                    <a:pt x="1667" y="846"/>
                    <a:pt x="2179" y="762"/>
                  </a:cubicBezTo>
                  <a:cubicBezTo>
                    <a:pt x="2484" y="719"/>
                    <a:pt x="2794" y="693"/>
                    <a:pt x="3108" y="693"/>
                  </a:cubicBezTo>
                  <a:cubicBezTo>
                    <a:pt x="3308" y="693"/>
                    <a:pt x="3511" y="703"/>
                    <a:pt x="3715" y="727"/>
                  </a:cubicBezTo>
                  <a:cubicBezTo>
                    <a:pt x="4310" y="810"/>
                    <a:pt x="4882" y="953"/>
                    <a:pt x="5453" y="1167"/>
                  </a:cubicBezTo>
                  <a:cubicBezTo>
                    <a:pt x="5763" y="1286"/>
                    <a:pt x="6060" y="1429"/>
                    <a:pt x="6358" y="1596"/>
                  </a:cubicBezTo>
                  <a:cubicBezTo>
                    <a:pt x="6668" y="1762"/>
                    <a:pt x="6953" y="1965"/>
                    <a:pt x="7239" y="2155"/>
                  </a:cubicBezTo>
                  <a:cubicBezTo>
                    <a:pt x="7846" y="2608"/>
                    <a:pt x="8382" y="3155"/>
                    <a:pt x="8870" y="3739"/>
                  </a:cubicBezTo>
                  <a:cubicBezTo>
                    <a:pt x="9311" y="4275"/>
                    <a:pt x="9668" y="4834"/>
                    <a:pt x="9966" y="5465"/>
                  </a:cubicBezTo>
                  <a:cubicBezTo>
                    <a:pt x="10025" y="5608"/>
                    <a:pt x="10073" y="5763"/>
                    <a:pt x="10144" y="5894"/>
                  </a:cubicBezTo>
                  <a:cubicBezTo>
                    <a:pt x="10216" y="6084"/>
                    <a:pt x="10323" y="6251"/>
                    <a:pt x="10513" y="6346"/>
                  </a:cubicBezTo>
                  <a:cubicBezTo>
                    <a:pt x="10631" y="6401"/>
                    <a:pt x="10758" y="6430"/>
                    <a:pt x="10889" y="6430"/>
                  </a:cubicBezTo>
                  <a:cubicBezTo>
                    <a:pt x="10958" y="6430"/>
                    <a:pt x="11027" y="6422"/>
                    <a:pt x="11097" y="6406"/>
                  </a:cubicBezTo>
                  <a:cubicBezTo>
                    <a:pt x="11490" y="6287"/>
                    <a:pt x="11704" y="5846"/>
                    <a:pt x="11597" y="5453"/>
                  </a:cubicBezTo>
                  <a:cubicBezTo>
                    <a:pt x="11454" y="4870"/>
                    <a:pt x="11192" y="4322"/>
                    <a:pt x="10894" y="3798"/>
                  </a:cubicBezTo>
                  <a:cubicBezTo>
                    <a:pt x="10597" y="3275"/>
                    <a:pt x="10216" y="2810"/>
                    <a:pt x="9799" y="2382"/>
                  </a:cubicBezTo>
                  <a:cubicBezTo>
                    <a:pt x="9382" y="1965"/>
                    <a:pt x="8894" y="1608"/>
                    <a:pt x="8394" y="1298"/>
                  </a:cubicBezTo>
                  <a:cubicBezTo>
                    <a:pt x="8180" y="1167"/>
                    <a:pt x="7941" y="1024"/>
                    <a:pt x="7691" y="905"/>
                  </a:cubicBezTo>
                  <a:cubicBezTo>
                    <a:pt x="7418" y="774"/>
                    <a:pt x="7120" y="655"/>
                    <a:pt x="6822" y="548"/>
                  </a:cubicBezTo>
                  <a:cubicBezTo>
                    <a:pt x="5822" y="179"/>
                    <a:pt x="4763" y="0"/>
                    <a:pt x="3691" y="0"/>
                  </a:cubicBezTo>
                  <a:close/>
                </a:path>
              </a:pathLst>
            </a:custGeom>
            <a:solidFill>
              <a:srgbClr val="191919">
                <a:alpha val="184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23"/>
            <p:cNvSpPr/>
            <p:nvPr/>
          </p:nvSpPr>
          <p:spPr>
            <a:xfrm>
              <a:off x="4549675" y="4443825"/>
              <a:ext cx="2232725" cy="21975"/>
            </a:xfrm>
            <a:custGeom>
              <a:avLst/>
              <a:gdLst/>
              <a:ahLst/>
              <a:cxnLst/>
              <a:rect l="l" t="t" r="r" b="b"/>
              <a:pathLst>
                <a:path w="89309" h="879" extrusionOk="0">
                  <a:moveTo>
                    <a:pt x="64508" y="1"/>
                  </a:moveTo>
                  <a:cubicBezTo>
                    <a:pt x="62925" y="13"/>
                    <a:pt x="61305" y="13"/>
                    <a:pt x="59686" y="13"/>
                  </a:cubicBezTo>
                  <a:cubicBezTo>
                    <a:pt x="54412" y="36"/>
                    <a:pt x="49125" y="60"/>
                    <a:pt x="43863" y="72"/>
                  </a:cubicBezTo>
                  <a:cubicBezTo>
                    <a:pt x="41315" y="96"/>
                    <a:pt x="38767" y="108"/>
                    <a:pt x="36207" y="108"/>
                  </a:cubicBezTo>
                  <a:cubicBezTo>
                    <a:pt x="33814" y="108"/>
                    <a:pt x="31409" y="108"/>
                    <a:pt x="29004" y="120"/>
                  </a:cubicBezTo>
                  <a:cubicBezTo>
                    <a:pt x="26813" y="120"/>
                    <a:pt x="24610" y="120"/>
                    <a:pt x="22431" y="132"/>
                  </a:cubicBezTo>
                  <a:cubicBezTo>
                    <a:pt x="20145" y="156"/>
                    <a:pt x="17859" y="167"/>
                    <a:pt x="15585" y="191"/>
                  </a:cubicBezTo>
                  <a:cubicBezTo>
                    <a:pt x="10668" y="251"/>
                    <a:pt x="5739" y="239"/>
                    <a:pt x="833" y="286"/>
                  </a:cubicBezTo>
                  <a:cubicBezTo>
                    <a:pt x="607" y="286"/>
                    <a:pt x="369" y="286"/>
                    <a:pt x="155" y="298"/>
                  </a:cubicBezTo>
                  <a:cubicBezTo>
                    <a:pt x="71" y="298"/>
                    <a:pt x="0" y="358"/>
                    <a:pt x="0" y="453"/>
                  </a:cubicBezTo>
                  <a:cubicBezTo>
                    <a:pt x="0" y="525"/>
                    <a:pt x="60" y="596"/>
                    <a:pt x="155" y="596"/>
                  </a:cubicBezTo>
                  <a:cubicBezTo>
                    <a:pt x="5013" y="656"/>
                    <a:pt x="9894" y="656"/>
                    <a:pt x="14776" y="691"/>
                  </a:cubicBezTo>
                  <a:cubicBezTo>
                    <a:pt x="17097" y="703"/>
                    <a:pt x="19431" y="727"/>
                    <a:pt x="21765" y="751"/>
                  </a:cubicBezTo>
                  <a:cubicBezTo>
                    <a:pt x="23979" y="763"/>
                    <a:pt x="26182" y="763"/>
                    <a:pt x="28385" y="763"/>
                  </a:cubicBezTo>
                  <a:cubicBezTo>
                    <a:pt x="30718" y="763"/>
                    <a:pt x="33052" y="775"/>
                    <a:pt x="35397" y="775"/>
                  </a:cubicBezTo>
                  <a:cubicBezTo>
                    <a:pt x="37981" y="775"/>
                    <a:pt x="40577" y="787"/>
                    <a:pt x="43160" y="810"/>
                  </a:cubicBezTo>
                  <a:cubicBezTo>
                    <a:pt x="48387" y="834"/>
                    <a:pt x="53626" y="846"/>
                    <a:pt x="58853" y="870"/>
                  </a:cubicBezTo>
                  <a:cubicBezTo>
                    <a:pt x="60252" y="876"/>
                    <a:pt x="61651" y="879"/>
                    <a:pt x="63047" y="879"/>
                  </a:cubicBezTo>
                  <a:cubicBezTo>
                    <a:pt x="64443" y="879"/>
                    <a:pt x="65836" y="876"/>
                    <a:pt x="67223" y="870"/>
                  </a:cubicBezTo>
                  <a:cubicBezTo>
                    <a:pt x="69604" y="870"/>
                    <a:pt x="72009" y="846"/>
                    <a:pt x="74390" y="834"/>
                  </a:cubicBezTo>
                  <a:cubicBezTo>
                    <a:pt x="76843" y="822"/>
                    <a:pt x="79284" y="787"/>
                    <a:pt x="81736" y="763"/>
                  </a:cubicBezTo>
                  <a:cubicBezTo>
                    <a:pt x="82915" y="751"/>
                    <a:pt x="84070" y="751"/>
                    <a:pt x="85249" y="727"/>
                  </a:cubicBezTo>
                  <a:cubicBezTo>
                    <a:pt x="86297" y="715"/>
                    <a:pt x="87332" y="703"/>
                    <a:pt x="88356" y="691"/>
                  </a:cubicBezTo>
                  <a:lnTo>
                    <a:pt x="89059" y="691"/>
                  </a:lnTo>
                  <a:cubicBezTo>
                    <a:pt x="89190" y="691"/>
                    <a:pt x="89309" y="572"/>
                    <a:pt x="89309" y="429"/>
                  </a:cubicBezTo>
                  <a:cubicBezTo>
                    <a:pt x="89309" y="298"/>
                    <a:pt x="89190" y="179"/>
                    <a:pt x="89059" y="179"/>
                  </a:cubicBezTo>
                  <a:cubicBezTo>
                    <a:pt x="88023" y="179"/>
                    <a:pt x="86975" y="167"/>
                    <a:pt x="85939" y="156"/>
                  </a:cubicBezTo>
                  <a:cubicBezTo>
                    <a:pt x="84761" y="132"/>
                    <a:pt x="83582" y="132"/>
                    <a:pt x="82403" y="120"/>
                  </a:cubicBezTo>
                  <a:cubicBezTo>
                    <a:pt x="79951" y="108"/>
                    <a:pt x="77486" y="60"/>
                    <a:pt x="75021" y="48"/>
                  </a:cubicBezTo>
                  <a:cubicBezTo>
                    <a:pt x="72700" y="25"/>
                    <a:pt x="70366" y="13"/>
                    <a:pt x="68032" y="1"/>
                  </a:cubicBezTo>
                  <a:close/>
                </a:path>
              </a:pathLst>
            </a:custGeom>
            <a:solidFill>
              <a:srgbClr val="B8E0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249;p23"/>
            <p:cNvSpPr/>
            <p:nvPr/>
          </p:nvSpPr>
          <p:spPr>
            <a:xfrm>
              <a:off x="4789275" y="4063125"/>
              <a:ext cx="102125" cy="49150"/>
            </a:xfrm>
            <a:custGeom>
              <a:avLst/>
              <a:gdLst/>
              <a:ahLst/>
              <a:cxnLst/>
              <a:rect l="l" t="t" r="r" b="b"/>
              <a:pathLst>
                <a:path w="4085" h="1966" extrusionOk="0">
                  <a:moveTo>
                    <a:pt x="2037" y="1"/>
                  </a:moveTo>
                  <a:cubicBezTo>
                    <a:pt x="905" y="1"/>
                    <a:pt x="1" y="453"/>
                    <a:pt x="1" y="989"/>
                  </a:cubicBezTo>
                  <a:cubicBezTo>
                    <a:pt x="1" y="1537"/>
                    <a:pt x="905" y="1965"/>
                    <a:pt x="2037" y="1965"/>
                  </a:cubicBezTo>
                  <a:cubicBezTo>
                    <a:pt x="3156" y="1965"/>
                    <a:pt x="4073" y="1525"/>
                    <a:pt x="4084" y="989"/>
                  </a:cubicBezTo>
                  <a:cubicBezTo>
                    <a:pt x="4084" y="441"/>
                    <a:pt x="3168" y="1"/>
                    <a:pt x="2037" y="1"/>
                  </a:cubicBezTo>
                  <a:close/>
                </a:path>
              </a:pathLst>
            </a:custGeom>
            <a:solidFill>
              <a:srgbClr val="191919">
                <a:alpha val="184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250;p23"/>
            <p:cNvSpPr/>
            <p:nvPr/>
          </p:nvSpPr>
          <p:spPr>
            <a:xfrm>
              <a:off x="5521225" y="4057175"/>
              <a:ext cx="110150" cy="53000"/>
            </a:xfrm>
            <a:custGeom>
              <a:avLst/>
              <a:gdLst/>
              <a:ahLst/>
              <a:cxnLst/>
              <a:rect l="l" t="t" r="r" b="b"/>
              <a:pathLst>
                <a:path w="4406" h="2120" extrusionOk="0">
                  <a:moveTo>
                    <a:pt x="2203" y="1"/>
                  </a:moveTo>
                  <a:cubicBezTo>
                    <a:pt x="976" y="1"/>
                    <a:pt x="0" y="477"/>
                    <a:pt x="0" y="1060"/>
                  </a:cubicBezTo>
                  <a:cubicBezTo>
                    <a:pt x="0" y="1644"/>
                    <a:pt x="1000" y="2120"/>
                    <a:pt x="2203" y="2120"/>
                  </a:cubicBezTo>
                  <a:cubicBezTo>
                    <a:pt x="3405" y="2120"/>
                    <a:pt x="4393" y="1644"/>
                    <a:pt x="4405" y="1060"/>
                  </a:cubicBezTo>
                  <a:cubicBezTo>
                    <a:pt x="4405" y="477"/>
                    <a:pt x="3417" y="1"/>
                    <a:pt x="2203" y="1"/>
                  </a:cubicBezTo>
                  <a:close/>
                </a:path>
              </a:pathLst>
            </a:custGeom>
            <a:solidFill>
              <a:srgbClr val="191919">
                <a:alpha val="184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51" name="Google Shape;251;p23"/>
          <p:cNvGrpSpPr/>
          <p:nvPr/>
        </p:nvGrpSpPr>
        <p:grpSpPr>
          <a:xfrm>
            <a:off x="-745260" y="4099155"/>
            <a:ext cx="2266280" cy="1068893"/>
            <a:chOff x="3992750" y="3100500"/>
            <a:chExt cx="2894725" cy="1365300"/>
          </a:xfrm>
        </p:grpSpPr>
        <p:sp>
          <p:nvSpPr>
            <p:cNvPr id="252" name="Google Shape;252;p23"/>
            <p:cNvSpPr/>
            <p:nvPr/>
          </p:nvSpPr>
          <p:spPr>
            <a:xfrm>
              <a:off x="3992750" y="3100500"/>
              <a:ext cx="2894725" cy="1351700"/>
            </a:xfrm>
            <a:custGeom>
              <a:avLst/>
              <a:gdLst/>
              <a:ahLst/>
              <a:cxnLst/>
              <a:rect l="l" t="t" r="r" b="b"/>
              <a:pathLst>
                <a:path w="115789" h="54068" extrusionOk="0">
                  <a:moveTo>
                    <a:pt x="44708" y="1"/>
                  </a:moveTo>
                  <a:cubicBezTo>
                    <a:pt x="42863" y="1"/>
                    <a:pt x="40994" y="191"/>
                    <a:pt x="39172" y="549"/>
                  </a:cubicBezTo>
                  <a:cubicBezTo>
                    <a:pt x="36898" y="989"/>
                    <a:pt x="34660" y="1715"/>
                    <a:pt x="32576" y="2716"/>
                  </a:cubicBezTo>
                  <a:cubicBezTo>
                    <a:pt x="30480" y="3728"/>
                    <a:pt x="28540" y="5013"/>
                    <a:pt x="26849" y="6549"/>
                  </a:cubicBezTo>
                  <a:cubicBezTo>
                    <a:pt x="26004" y="7311"/>
                    <a:pt x="25194" y="8181"/>
                    <a:pt x="24468" y="9085"/>
                  </a:cubicBezTo>
                  <a:cubicBezTo>
                    <a:pt x="23527" y="10240"/>
                    <a:pt x="22825" y="11336"/>
                    <a:pt x="22289" y="12407"/>
                  </a:cubicBezTo>
                  <a:cubicBezTo>
                    <a:pt x="21979" y="13038"/>
                    <a:pt x="21694" y="13729"/>
                    <a:pt x="21491" y="14431"/>
                  </a:cubicBezTo>
                  <a:cubicBezTo>
                    <a:pt x="21313" y="15039"/>
                    <a:pt x="21182" y="15693"/>
                    <a:pt x="21086" y="16455"/>
                  </a:cubicBezTo>
                  <a:cubicBezTo>
                    <a:pt x="20955" y="17705"/>
                    <a:pt x="21039" y="19063"/>
                    <a:pt x="21348" y="20468"/>
                  </a:cubicBezTo>
                  <a:cubicBezTo>
                    <a:pt x="21610" y="21587"/>
                    <a:pt x="22027" y="22718"/>
                    <a:pt x="22622" y="23956"/>
                  </a:cubicBezTo>
                  <a:cubicBezTo>
                    <a:pt x="21967" y="23504"/>
                    <a:pt x="21217" y="23135"/>
                    <a:pt x="20420" y="22873"/>
                  </a:cubicBezTo>
                  <a:cubicBezTo>
                    <a:pt x="19384" y="22516"/>
                    <a:pt x="18288" y="22337"/>
                    <a:pt x="17157" y="22313"/>
                  </a:cubicBezTo>
                  <a:lnTo>
                    <a:pt x="17003" y="22313"/>
                  </a:lnTo>
                  <a:cubicBezTo>
                    <a:pt x="14955" y="22313"/>
                    <a:pt x="12823" y="22837"/>
                    <a:pt x="10871" y="23801"/>
                  </a:cubicBezTo>
                  <a:cubicBezTo>
                    <a:pt x="8823" y="24825"/>
                    <a:pt x="7180" y="26278"/>
                    <a:pt x="6144" y="27957"/>
                  </a:cubicBezTo>
                  <a:cubicBezTo>
                    <a:pt x="5120" y="29612"/>
                    <a:pt x="4572" y="31588"/>
                    <a:pt x="4537" y="33684"/>
                  </a:cubicBezTo>
                  <a:cubicBezTo>
                    <a:pt x="4501" y="35577"/>
                    <a:pt x="4918" y="37434"/>
                    <a:pt x="5727" y="39077"/>
                  </a:cubicBezTo>
                  <a:cubicBezTo>
                    <a:pt x="6323" y="40280"/>
                    <a:pt x="7156" y="41363"/>
                    <a:pt x="8144" y="42220"/>
                  </a:cubicBezTo>
                  <a:cubicBezTo>
                    <a:pt x="7882" y="42161"/>
                    <a:pt x="7609" y="42125"/>
                    <a:pt x="7251" y="42125"/>
                  </a:cubicBezTo>
                  <a:cubicBezTo>
                    <a:pt x="7061" y="42125"/>
                    <a:pt x="6906" y="42125"/>
                    <a:pt x="6727" y="42137"/>
                  </a:cubicBezTo>
                  <a:cubicBezTo>
                    <a:pt x="5870" y="42197"/>
                    <a:pt x="5001" y="42423"/>
                    <a:pt x="4203" y="42816"/>
                  </a:cubicBezTo>
                  <a:cubicBezTo>
                    <a:pt x="2691" y="43530"/>
                    <a:pt x="1453" y="44780"/>
                    <a:pt x="739" y="46328"/>
                  </a:cubicBezTo>
                  <a:cubicBezTo>
                    <a:pt x="143" y="47590"/>
                    <a:pt x="0" y="49007"/>
                    <a:pt x="310" y="50293"/>
                  </a:cubicBezTo>
                  <a:cubicBezTo>
                    <a:pt x="477" y="50995"/>
                    <a:pt x="786" y="51650"/>
                    <a:pt x="1239" y="52281"/>
                  </a:cubicBezTo>
                  <a:cubicBezTo>
                    <a:pt x="1679" y="52912"/>
                    <a:pt x="2286" y="53508"/>
                    <a:pt x="3048" y="54031"/>
                  </a:cubicBezTo>
                  <a:cubicBezTo>
                    <a:pt x="3060" y="54043"/>
                    <a:pt x="3096" y="54067"/>
                    <a:pt x="3108" y="54067"/>
                  </a:cubicBezTo>
                  <a:lnTo>
                    <a:pt x="112300" y="54067"/>
                  </a:lnTo>
                  <a:cubicBezTo>
                    <a:pt x="112395" y="53972"/>
                    <a:pt x="112479" y="53900"/>
                    <a:pt x="112574" y="53829"/>
                  </a:cubicBezTo>
                  <a:cubicBezTo>
                    <a:pt x="113265" y="53055"/>
                    <a:pt x="113860" y="52234"/>
                    <a:pt x="114324" y="51364"/>
                  </a:cubicBezTo>
                  <a:cubicBezTo>
                    <a:pt x="114789" y="50531"/>
                    <a:pt x="115134" y="49614"/>
                    <a:pt x="115372" y="48626"/>
                  </a:cubicBezTo>
                  <a:cubicBezTo>
                    <a:pt x="115789" y="46876"/>
                    <a:pt x="115753" y="44923"/>
                    <a:pt x="115265" y="43006"/>
                  </a:cubicBezTo>
                  <a:cubicBezTo>
                    <a:pt x="114812" y="41220"/>
                    <a:pt x="113955" y="39434"/>
                    <a:pt x="112765" y="37815"/>
                  </a:cubicBezTo>
                  <a:cubicBezTo>
                    <a:pt x="111574" y="36208"/>
                    <a:pt x="110098" y="34850"/>
                    <a:pt x="108407" y="33767"/>
                  </a:cubicBezTo>
                  <a:cubicBezTo>
                    <a:pt x="106585" y="32600"/>
                    <a:pt x="104430" y="31814"/>
                    <a:pt x="102180" y="31481"/>
                  </a:cubicBezTo>
                  <a:cubicBezTo>
                    <a:pt x="101477" y="31386"/>
                    <a:pt x="100763" y="31326"/>
                    <a:pt x="100061" y="31326"/>
                  </a:cubicBezTo>
                  <a:cubicBezTo>
                    <a:pt x="99608" y="31326"/>
                    <a:pt x="99132" y="31350"/>
                    <a:pt x="98656" y="31398"/>
                  </a:cubicBezTo>
                  <a:cubicBezTo>
                    <a:pt x="97572" y="31505"/>
                    <a:pt x="96453" y="31755"/>
                    <a:pt x="95346" y="32136"/>
                  </a:cubicBezTo>
                  <a:cubicBezTo>
                    <a:pt x="93679" y="32719"/>
                    <a:pt x="92060" y="33612"/>
                    <a:pt x="90393" y="34874"/>
                  </a:cubicBezTo>
                  <a:cubicBezTo>
                    <a:pt x="90536" y="34731"/>
                    <a:pt x="90643" y="34517"/>
                    <a:pt x="90798" y="34255"/>
                  </a:cubicBezTo>
                  <a:cubicBezTo>
                    <a:pt x="91321" y="33303"/>
                    <a:pt x="91690" y="32183"/>
                    <a:pt x="91869" y="30945"/>
                  </a:cubicBezTo>
                  <a:cubicBezTo>
                    <a:pt x="92048" y="29802"/>
                    <a:pt x="92048" y="28624"/>
                    <a:pt x="91881" y="27457"/>
                  </a:cubicBezTo>
                  <a:cubicBezTo>
                    <a:pt x="91738" y="26397"/>
                    <a:pt x="91440" y="25349"/>
                    <a:pt x="91000" y="24337"/>
                  </a:cubicBezTo>
                  <a:cubicBezTo>
                    <a:pt x="90190" y="22432"/>
                    <a:pt x="88881" y="20682"/>
                    <a:pt x="87130" y="19122"/>
                  </a:cubicBezTo>
                  <a:cubicBezTo>
                    <a:pt x="86333" y="18408"/>
                    <a:pt x="85440" y="17741"/>
                    <a:pt x="84451" y="17146"/>
                  </a:cubicBezTo>
                  <a:cubicBezTo>
                    <a:pt x="83523" y="16586"/>
                    <a:pt x="82535" y="16098"/>
                    <a:pt x="81523" y="15717"/>
                  </a:cubicBezTo>
                  <a:cubicBezTo>
                    <a:pt x="80511" y="15336"/>
                    <a:pt x="79487" y="15050"/>
                    <a:pt x="78439" y="14872"/>
                  </a:cubicBezTo>
                  <a:cubicBezTo>
                    <a:pt x="77724" y="14753"/>
                    <a:pt x="76998" y="14693"/>
                    <a:pt x="76260" y="14693"/>
                  </a:cubicBezTo>
                  <a:cubicBezTo>
                    <a:pt x="75998" y="14693"/>
                    <a:pt x="75748" y="14693"/>
                    <a:pt x="75498" y="14705"/>
                  </a:cubicBezTo>
                  <a:cubicBezTo>
                    <a:pt x="74498" y="14765"/>
                    <a:pt x="73486" y="14943"/>
                    <a:pt x="72462" y="15217"/>
                  </a:cubicBezTo>
                  <a:cubicBezTo>
                    <a:pt x="71474" y="15479"/>
                    <a:pt x="70509" y="15872"/>
                    <a:pt x="69569" y="16372"/>
                  </a:cubicBezTo>
                  <a:cubicBezTo>
                    <a:pt x="68235" y="17086"/>
                    <a:pt x="67068" y="18063"/>
                    <a:pt x="66235" y="19146"/>
                  </a:cubicBezTo>
                  <a:cubicBezTo>
                    <a:pt x="66342" y="18753"/>
                    <a:pt x="66402" y="18325"/>
                    <a:pt x="66437" y="17848"/>
                  </a:cubicBezTo>
                  <a:cubicBezTo>
                    <a:pt x="66521" y="16813"/>
                    <a:pt x="66449" y="15741"/>
                    <a:pt x="66235" y="14622"/>
                  </a:cubicBezTo>
                  <a:cubicBezTo>
                    <a:pt x="65854" y="12657"/>
                    <a:pt x="64949" y="10657"/>
                    <a:pt x="63580" y="8835"/>
                  </a:cubicBezTo>
                  <a:cubicBezTo>
                    <a:pt x="62306" y="7121"/>
                    <a:pt x="60675" y="5573"/>
                    <a:pt x="58734" y="4216"/>
                  </a:cubicBezTo>
                  <a:cubicBezTo>
                    <a:pt x="56924" y="2942"/>
                    <a:pt x="54912" y="1930"/>
                    <a:pt x="52805" y="1215"/>
                  </a:cubicBezTo>
                  <a:cubicBezTo>
                    <a:pt x="51828" y="882"/>
                    <a:pt x="50793" y="620"/>
                    <a:pt x="49685" y="418"/>
                  </a:cubicBezTo>
                  <a:cubicBezTo>
                    <a:pt x="48530" y="227"/>
                    <a:pt x="47352" y="96"/>
                    <a:pt x="46173" y="37"/>
                  </a:cubicBezTo>
                  <a:cubicBezTo>
                    <a:pt x="45649" y="25"/>
                    <a:pt x="45173" y="1"/>
                    <a:pt x="44708" y="1"/>
                  </a:cubicBezTo>
                  <a:close/>
                </a:path>
              </a:pathLst>
            </a:custGeom>
            <a:solidFill>
              <a:schemeClr val="accent1"/>
            </a:solidFill>
            <a:ln w="28575" cap="flat" cmpd="sng">
              <a:solidFill>
                <a:srgbClr val="8ABE8A"/>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253;p23"/>
            <p:cNvSpPr/>
            <p:nvPr/>
          </p:nvSpPr>
          <p:spPr>
            <a:xfrm>
              <a:off x="4810400" y="3189200"/>
              <a:ext cx="345900" cy="432525"/>
            </a:xfrm>
            <a:custGeom>
              <a:avLst/>
              <a:gdLst/>
              <a:ahLst/>
              <a:cxnLst/>
              <a:rect l="l" t="t" r="r" b="b"/>
              <a:pathLst>
                <a:path w="13836" h="17301" extrusionOk="0">
                  <a:moveTo>
                    <a:pt x="1358" y="13265"/>
                  </a:moveTo>
                  <a:cubicBezTo>
                    <a:pt x="1358" y="13312"/>
                    <a:pt x="1370" y="13348"/>
                    <a:pt x="1370" y="13395"/>
                  </a:cubicBezTo>
                  <a:cubicBezTo>
                    <a:pt x="1370" y="13336"/>
                    <a:pt x="1370" y="13288"/>
                    <a:pt x="1358" y="13265"/>
                  </a:cubicBezTo>
                  <a:close/>
                  <a:moveTo>
                    <a:pt x="10931" y="1"/>
                  </a:moveTo>
                  <a:cubicBezTo>
                    <a:pt x="10538" y="13"/>
                    <a:pt x="10145" y="49"/>
                    <a:pt x="9752" y="96"/>
                  </a:cubicBezTo>
                  <a:cubicBezTo>
                    <a:pt x="8681" y="191"/>
                    <a:pt x="7645" y="572"/>
                    <a:pt x="6668" y="1013"/>
                  </a:cubicBezTo>
                  <a:cubicBezTo>
                    <a:pt x="5704" y="1465"/>
                    <a:pt x="4811" y="2073"/>
                    <a:pt x="3978" y="2751"/>
                  </a:cubicBezTo>
                  <a:cubicBezTo>
                    <a:pt x="3239" y="3370"/>
                    <a:pt x="2585" y="4085"/>
                    <a:pt x="2049" y="4883"/>
                  </a:cubicBezTo>
                  <a:cubicBezTo>
                    <a:pt x="1632" y="5525"/>
                    <a:pt x="1299" y="6240"/>
                    <a:pt x="1001" y="6954"/>
                  </a:cubicBezTo>
                  <a:cubicBezTo>
                    <a:pt x="680" y="7752"/>
                    <a:pt x="453" y="8573"/>
                    <a:pt x="287" y="9419"/>
                  </a:cubicBezTo>
                  <a:cubicBezTo>
                    <a:pt x="144" y="10240"/>
                    <a:pt x="49" y="11074"/>
                    <a:pt x="25" y="11907"/>
                  </a:cubicBezTo>
                  <a:cubicBezTo>
                    <a:pt x="1" y="12729"/>
                    <a:pt x="96" y="13550"/>
                    <a:pt x="322" y="14336"/>
                  </a:cubicBezTo>
                  <a:cubicBezTo>
                    <a:pt x="477" y="14896"/>
                    <a:pt x="715" y="15420"/>
                    <a:pt x="1049" y="15908"/>
                  </a:cubicBezTo>
                  <a:cubicBezTo>
                    <a:pt x="1406" y="16432"/>
                    <a:pt x="1823" y="16860"/>
                    <a:pt x="2323" y="17217"/>
                  </a:cubicBezTo>
                  <a:cubicBezTo>
                    <a:pt x="2401" y="17274"/>
                    <a:pt x="2493" y="17301"/>
                    <a:pt x="2585" y="17301"/>
                  </a:cubicBezTo>
                  <a:cubicBezTo>
                    <a:pt x="2743" y="17301"/>
                    <a:pt x="2903" y="17222"/>
                    <a:pt x="3001" y="17086"/>
                  </a:cubicBezTo>
                  <a:cubicBezTo>
                    <a:pt x="3144" y="16860"/>
                    <a:pt x="3073" y="16586"/>
                    <a:pt x="2858" y="16420"/>
                  </a:cubicBezTo>
                  <a:cubicBezTo>
                    <a:pt x="2787" y="16360"/>
                    <a:pt x="2704" y="16301"/>
                    <a:pt x="2620" y="16241"/>
                  </a:cubicBezTo>
                  <a:cubicBezTo>
                    <a:pt x="2418" y="16062"/>
                    <a:pt x="2239" y="15848"/>
                    <a:pt x="2073" y="15634"/>
                  </a:cubicBezTo>
                  <a:cubicBezTo>
                    <a:pt x="1906" y="15360"/>
                    <a:pt x="1763" y="15098"/>
                    <a:pt x="1656" y="14800"/>
                  </a:cubicBezTo>
                  <a:cubicBezTo>
                    <a:pt x="1513" y="14336"/>
                    <a:pt x="1418" y="13872"/>
                    <a:pt x="1358" y="13395"/>
                  </a:cubicBezTo>
                  <a:cubicBezTo>
                    <a:pt x="1311" y="12622"/>
                    <a:pt x="1358" y="11848"/>
                    <a:pt x="1477" y="11074"/>
                  </a:cubicBezTo>
                  <a:cubicBezTo>
                    <a:pt x="1596" y="10514"/>
                    <a:pt x="1763" y="9978"/>
                    <a:pt x="1954" y="9443"/>
                  </a:cubicBezTo>
                  <a:cubicBezTo>
                    <a:pt x="2144" y="8883"/>
                    <a:pt x="2370" y="8347"/>
                    <a:pt x="2620" y="7835"/>
                  </a:cubicBezTo>
                  <a:cubicBezTo>
                    <a:pt x="2966" y="7157"/>
                    <a:pt x="3358" y="6526"/>
                    <a:pt x="3835" y="5942"/>
                  </a:cubicBezTo>
                  <a:cubicBezTo>
                    <a:pt x="4335" y="5371"/>
                    <a:pt x="4906" y="4883"/>
                    <a:pt x="5514" y="4442"/>
                  </a:cubicBezTo>
                  <a:cubicBezTo>
                    <a:pt x="6276" y="3942"/>
                    <a:pt x="7073" y="3525"/>
                    <a:pt x="7919" y="3216"/>
                  </a:cubicBezTo>
                  <a:cubicBezTo>
                    <a:pt x="8835" y="2906"/>
                    <a:pt x="9752" y="2680"/>
                    <a:pt x="10705" y="2573"/>
                  </a:cubicBezTo>
                  <a:cubicBezTo>
                    <a:pt x="11098" y="2561"/>
                    <a:pt x="11490" y="2561"/>
                    <a:pt x="11883" y="2561"/>
                  </a:cubicBezTo>
                  <a:lnTo>
                    <a:pt x="12479" y="2561"/>
                  </a:lnTo>
                  <a:cubicBezTo>
                    <a:pt x="12526" y="2573"/>
                    <a:pt x="12562" y="2573"/>
                    <a:pt x="12610" y="2597"/>
                  </a:cubicBezTo>
                  <a:cubicBezTo>
                    <a:pt x="12632" y="2598"/>
                    <a:pt x="12653" y="2598"/>
                    <a:pt x="12675" y="2598"/>
                  </a:cubicBezTo>
                  <a:cubicBezTo>
                    <a:pt x="12863" y="2598"/>
                    <a:pt x="13033" y="2552"/>
                    <a:pt x="13193" y="2477"/>
                  </a:cubicBezTo>
                  <a:cubicBezTo>
                    <a:pt x="13443" y="2335"/>
                    <a:pt x="13657" y="2096"/>
                    <a:pt x="13741" y="1823"/>
                  </a:cubicBezTo>
                  <a:cubicBezTo>
                    <a:pt x="13836" y="1537"/>
                    <a:pt x="13812" y="1204"/>
                    <a:pt x="13669" y="942"/>
                  </a:cubicBezTo>
                  <a:cubicBezTo>
                    <a:pt x="13550" y="703"/>
                    <a:pt x="13300" y="453"/>
                    <a:pt x="13026" y="394"/>
                  </a:cubicBezTo>
                  <a:cubicBezTo>
                    <a:pt x="12800" y="346"/>
                    <a:pt x="12610" y="239"/>
                    <a:pt x="12383" y="180"/>
                  </a:cubicBezTo>
                  <a:cubicBezTo>
                    <a:pt x="12086" y="108"/>
                    <a:pt x="11788" y="61"/>
                    <a:pt x="11490" y="37"/>
                  </a:cubicBezTo>
                  <a:cubicBezTo>
                    <a:pt x="11300" y="13"/>
                    <a:pt x="11121" y="1"/>
                    <a:pt x="10931" y="1"/>
                  </a:cubicBezTo>
                  <a:close/>
                </a:path>
              </a:pathLst>
            </a:custGeom>
            <a:solidFill>
              <a:srgbClr val="191919">
                <a:alpha val="184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 name="Google Shape;254;p23"/>
            <p:cNvSpPr/>
            <p:nvPr/>
          </p:nvSpPr>
          <p:spPr>
            <a:xfrm>
              <a:off x="5203325" y="3207075"/>
              <a:ext cx="59550" cy="58075"/>
            </a:xfrm>
            <a:custGeom>
              <a:avLst/>
              <a:gdLst/>
              <a:ahLst/>
              <a:cxnLst/>
              <a:rect l="l" t="t" r="r" b="b"/>
              <a:pathLst>
                <a:path w="2382" h="2323" extrusionOk="0">
                  <a:moveTo>
                    <a:pt x="1250" y="0"/>
                  </a:moveTo>
                  <a:cubicBezTo>
                    <a:pt x="619" y="12"/>
                    <a:pt x="60" y="453"/>
                    <a:pt x="36" y="1096"/>
                  </a:cubicBezTo>
                  <a:cubicBezTo>
                    <a:pt x="0" y="1715"/>
                    <a:pt x="500" y="2322"/>
                    <a:pt x="1131" y="2322"/>
                  </a:cubicBezTo>
                  <a:cubicBezTo>
                    <a:pt x="1762" y="2322"/>
                    <a:pt x="2310" y="1893"/>
                    <a:pt x="2358" y="1227"/>
                  </a:cubicBezTo>
                  <a:cubicBezTo>
                    <a:pt x="2381" y="608"/>
                    <a:pt x="1893" y="0"/>
                    <a:pt x="1250" y="0"/>
                  </a:cubicBezTo>
                  <a:close/>
                </a:path>
              </a:pathLst>
            </a:custGeom>
            <a:solidFill>
              <a:srgbClr val="191919">
                <a:alpha val="184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 name="Google Shape;255;p23"/>
            <p:cNvSpPr/>
            <p:nvPr/>
          </p:nvSpPr>
          <p:spPr>
            <a:xfrm>
              <a:off x="5314950" y="3515150"/>
              <a:ext cx="292600" cy="160775"/>
            </a:xfrm>
            <a:custGeom>
              <a:avLst/>
              <a:gdLst/>
              <a:ahLst/>
              <a:cxnLst/>
              <a:rect l="l" t="t" r="r" b="b"/>
              <a:pathLst>
                <a:path w="11704" h="6431" extrusionOk="0">
                  <a:moveTo>
                    <a:pt x="3691" y="0"/>
                  </a:moveTo>
                  <a:cubicBezTo>
                    <a:pt x="3655" y="36"/>
                    <a:pt x="3596" y="36"/>
                    <a:pt x="3548" y="36"/>
                  </a:cubicBezTo>
                  <a:cubicBezTo>
                    <a:pt x="3000" y="48"/>
                    <a:pt x="2441" y="107"/>
                    <a:pt x="1905" y="227"/>
                  </a:cubicBezTo>
                  <a:cubicBezTo>
                    <a:pt x="1357" y="346"/>
                    <a:pt x="833" y="536"/>
                    <a:pt x="345" y="774"/>
                  </a:cubicBezTo>
                  <a:lnTo>
                    <a:pt x="167" y="869"/>
                  </a:lnTo>
                  <a:cubicBezTo>
                    <a:pt x="36" y="941"/>
                    <a:pt x="0" y="1119"/>
                    <a:pt x="83" y="1239"/>
                  </a:cubicBezTo>
                  <a:cubicBezTo>
                    <a:pt x="136" y="1321"/>
                    <a:pt x="217" y="1356"/>
                    <a:pt x="302" y="1356"/>
                  </a:cubicBezTo>
                  <a:cubicBezTo>
                    <a:pt x="352" y="1356"/>
                    <a:pt x="404" y="1344"/>
                    <a:pt x="452" y="1322"/>
                  </a:cubicBezTo>
                  <a:lnTo>
                    <a:pt x="714" y="1191"/>
                  </a:lnTo>
                  <a:cubicBezTo>
                    <a:pt x="1179" y="989"/>
                    <a:pt x="1667" y="846"/>
                    <a:pt x="2179" y="762"/>
                  </a:cubicBezTo>
                  <a:cubicBezTo>
                    <a:pt x="2484" y="719"/>
                    <a:pt x="2794" y="693"/>
                    <a:pt x="3108" y="693"/>
                  </a:cubicBezTo>
                  <a:cubicBezTo>
                    <a:pt x="3308" y="693"/>
                    <a:pt x="3511" y="703"/>
                    <a:pt x="3715" y="727"/>
                  </a:cubicBezTo>
                  <a:cubicBezTo>
                    <a:pt x="4310" y="810"/>
                    <a:pt x="4882" y="953"/>
                    <a:pt x="5453" y="1167"/>
                  </a:cubicBezTo>
                  <a:cubicBezTo>
                    <a:pt x="5763" y="1286"/>
                    <a:pt x="6060" y="1429"/>
                    <a:pt x="6358" y="1596"/>
                  </a:cubicBezTo>
                  <a:cubicBezTo>
                    <a:pt x="6668" y="1762"/>
                    <a:pt x="6953" y="1965"/>
                    <a:pt x="7239" y="2155"/>
                  </a:cubicBezTo>
                  <a:cubicBezTo>
                    <a:pt x="7846" y="2608"/>
                    <a:pt x="8382" y="3155"/>
                    <a:pt x="8870" y="3739"/>
                  </a:cubicBezTo>
                  <a:cubicBezTo>
                    <a:pt x="9311" y="4275"/>
                    <a:pt x="9668" y="4834"/>
                    <a:pt x="9966" y="5465"/>
                  </a:cubicBezTo>
                  <a:cubicBezTo>
                    <a:pt x="10025" y="5608"/>
                    <a:pt x="10073" y="5763"/>
                    <a:pt x="10144" y="5894"/>
                  </a:cubicBezTo>
                  <a:cubicBezTo>
                    <a:pt x="10216" y="6084"/>
                    <a:pt x="10323" y="6251"/>
                    <a:pt x="10513" y="6346"/>
                  </a:cubicBezTo>
                  <a:cubicBezTo>
                    <a:pt x="10631" y="6401"/>
                    <a:pt x="10758" y="6430"/>
                    <a:pt x="10889" y="6430"/>
                  </a:cubicBezTo>
                  <a:cubicBezTo>
                    <a:pt x="10958" y="6430"/>
                    <a:pt x="11027" y="6422"/>
                    <a:pt x="11097" y="6406"/>
                  </a:cubicBezTo>
                  <a:cubicBezTo>
                    <a:pt x="11490" y="6287"/>
                    <a:pt x="11704" y="5846"/>
                    <a:pt x="11597" y="5453"/>
                  </a:cubicBezTo>
                  <a:cubicBezTo>
                    <a:pt x="11454" y="4870"/>
                    <a:pt x="11192" y="4322"/>
                    <a:pt x="10894" y="3798"/>
                  </a:cubicBezTo>
                  <a:cubicBezTo>
                    <a:pt x="10597" y="3275"/>
                    <a:pt x="10216" y="2810"/>
                    <a:pt x="9799" y="2382"/>
                  </a:cubicBezTo>
                  <a:cubicBezTo>
                    <a:pt x="9382" y="1965"/>
                    <a:pt x="8894" y="1608"/>
                    <a:pt x="8394" y="1298"/>
                  </a:cubicBezTo>
                  <a:cubicBezTo>
                    <a:pt x="8180" y="1167"/>
                    <a:pt x="7941" y="1024"/>
                    <a:pt x="7691" y="905"/>
                  </a:cubicBezTo>
                  <a:cubicBezTo>
                    <a:pt x="7418" y="774"/>
                    <a:pt x="7120" y="655"/>
                    <a:pt x="6822" y="548"/>
                  </a:cubicBezTo>
                  <a:cubicBezTo>
                    <a:pt x="5822" y="179"/>
                    <a:pt x="4763" y="0"/>
                    <a:pt x="3691" y="0"/>
                  </a:cubicBezTo>
                  <a:close/>
                </a:path>
              </a:pathLst>
            </a:custGeom>
            <a:solidFill>
              <a:srgbClr val="191919">
                <a:alpha val="184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23"/>
            <p:cNvSpPr/>
            <p:nvPr/>
          </p:nvSpPr>
          <p:spPr>
            <a:xfrm>
              <a:off x="4549675" y="4443825"/>
              <a:ext cx="2232725" cy="21975"/>
            </a:xfrm>
            <a:custGeom>
              <a:avLst/>
              <a:gdLst/>
              <a:ahLst/>
              <a:cxnLst/>
              <a:rect l="l" t="t" r="r" b="b"/>
              <a:pathLst>
                <a:path w="89309" h="879" extrusionOk="0">
                  <a:moveTo>
                    <a:pt x="64508" y="1"/>
                  </a:moveTo>
                  <a:cubicBezTo>
                    <a:pt x="62925" y="13"/>
                    <a:pt x="61305" y="13"/>
                    <a:pt x="59686" y="13"/>
                  </a:cubicBezTo>
                  <a:cubicBezTo>
                    <a:pt x="54412" y="36"/>
                    <a:pt x="49125" y="60"/>
                    <a:pt x="43863" y="72"/>
                  </a:cubicBezTo>
                  <a:cubicBezTo>
                    <a:pt x="41315" y="96"/>
                    <a:pt x="38767" y="108"/>
                    <a:pt x="36207" y="108"/>
                  </a:cubicBezTo>
                  <a:cubicBezTo>
                    <a:pt x="33814" y="108"/>
                    <a:pt x="31409" y="108"/>
                    <a:pt x="29004" y="120"/>
                  </a:cubicBezTo>
                  <a:cubicBezTo>
                    <a:pt x="26813" y="120"/>
                    <a:pt x="24610" y="120"/>
                    <a:pt x="22431" y="132"/>
                  </a:cubicBezTo>
                  <a:cubicBezTo>
                    <a:pt x="20145" y="156"/>
                    <a:pt x="17859" y="167"/>
                    <a:pt x="15585" y="191"/>
                  </a:cubicBezTo>
                  <a:cubicBezTo>
                    <a:pt x="10668" y="251"/>
                    <a:pt x="5739" y="239"/>
                    <a:pt x="833" y="286"/>
                  </a:cubicBezTo>
                  <a:cubicBezTo>
                    <a:pt x="607" y="286"/>
                    <a:pt x="369" y="286"/>
                    <a:pt x="155" y="298"/>
                  </a:cubicBezTo>
                  <a:cubicBezTo>
                    <a:pt x="71" y="298"/>
                    <a:pt x="0" y="358"/>
                    <a:pt x="0" y="453"/>
                  </a:cubicBezTo>
                  <a:cubicBezTo>
                    <a:pt x="0" y="525"/>
                    <a:pt x="60" y="596"/>
                    <a:pt x="155" y="596"/>
                  </a:cubicBezTo>
                  <a:cubicBezTo>
                    <a:pt x="5013" y="656"/>
                    <a:pt x="9894" y="656"/>
                    <a:pt x="14776" y="691"/>
                  </a:cubicBezTo>
                  <a:cubicBezTo>
                    <a:pt x="17097" y="703"/>
                    <a:pt x="19431" y="727"/>
                    <a:pt x="21765" y="751"/>
                  </a:cubicBezTo>
                  <a:cubicBezTo>
                    <a:pt x="23979" y="763"/>
                    <a:pt x="26182" y="763"/>
                    <a:pt x="28385" y="763"/>
                  </a:cubicBezTo>
                  <a:cubicBezTo>
                    <a:pt x="30718" y="763"/>
                    <a:pt x="33052" y="775"/>
                    <a:pt x="35397" y="775"/>
                  </a:cubicBezTo>
                  <a:cubicBezTo>
                    <a:pt x="37981" y="775"/>
                    <a:pt x="40577" y="787"/>
                    <a:pt x="43160" y="810"/>
                  </a:cubicBezTo>
                  <a:cubicBezTo>
                    <a:pt x="48387" y="834"/>
                    <a:pt x="53626" y="846"/>
                    <a:pt x="58853" y="870"/>
                  </a:cubicBezTo>
                  <a:cubicBezTo>
                    <a:pt x="60252" y="876"/>
                    <a:pt x="61651" y="879"/>
                    <a:pt x="63047" y="879"/>
                  </a:cubicBezTo>
                  <a:cubicBezTo>
                    <a:pt x="64443" y="879"/>
                    <a:pt x="65836" y="876"/>
                    <a:pt x="67223" y="870"/>
                  </a:cubicBezTo>
                  <a:cubicBezTo>
                    <a:pt x="69604" y="870"/>
                    <a:pt x="72009" y="846"/>
                    <a:pt x="74390" y="834"/>
                  </a:cubicBezTo>
                  <a:cubicBezTo>
                    <a:pt x="76843" y="822"/>
                    <a:pt x="79284" y="787"/>
                    <a:pt x="81736" y="763"/>
                  </a:cubicBezTo>
                  <a:cubicBezTo>
                    <a:pt x="82915" y="751"/>
                    <a:pt x="84070" y="751"/>
                    <a:pt x="85249" y="727"/>
                  </a:cubicBezTo>
                  <a:cubicBezTo>
                    <a:pt x="86297" y="715"/>
                    <a:pt x="87332" y="703"/>
                    <a:pt x="88356" y="691"/>
                  </a:cubicBezTo>
                  <a:lnTo>
                    <a:pt x="89059" y="691"/>
                  </a:lnTo>
                  <a:cubicBezTo>
                    <a:pt x="89190" y="691"/>
                    <a:pt x="89309" y="572"/>
                    <a:pt x="89309" y="429"/>
                  </a:cubicBezTo>
                  <a:cubicBezTo>
                    <a:pt x="89309" y="298"/>
                    <a:pt x="89190" y="179"/>
                    <a:pt x="89059" y="179"/>
                  </a:cubicBezTo>
                  <a:cubicBezTo>
                    <a:pt x="88023" y="179"/>
                    <a:pt x="86975" y="167"/>
                    <a:pt x="85939" y="156"/>
                  </a:cubicBezTo>
                  <a:cubicBezTo>
                    <a:pt x="84761" y="132"/>
                    <a:pt x="83582" y="132"/>
                    <a:pt x="82403" y="120"/>
                  </a:cubicBezTo>
                  <a:cubicBezTo>
                    <a:pt x="79951" y="108"/>
                    <a:pt x="77486" y="60"/>
                    <a:pt x="75021" y="48"/>
                  </a:cubicBezTo>
                  <a:cubicBezTo>
                    <a:pt x="72700" y="25"/>
                    <a:pt x="70366" y="13"/>
                    <a:pt x="68032" y="1"/>
                  </a:cubicBezTo>
                  <a:close/>
                </a:path>
              </a:pathLst>
            </a:custGeom>
            <a:solidFill>
              <a:srgbClr val="B8E0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23"/>
            <p:cNvSpPr/>
            <p:nvPr/>
          </p:nvSpPr>
          <p:spPr>
            <a:xfrm>
              <a:off x="4789275" y="4063125"/>
              <a:ext cx="102125" cy="49150"/>
            </a:xfrm>
            <a:custGeom>
              <a:avLst/>
              <a:gdLst/>
              <a:ahLst/>
              <a:cxnLst/>
              <a:rect l="l" t="t" r="r" b="b"/>
              <a:pathLst>
                <a:path w="4085" h="1966" extrusionOk="0">
                  <a:moveTo>
                    <a:pt x="2037" y="1"/>
                  </a:moveTo>
                  <a:cubicBezTo>
                    <a:pt x="905" y="1"/>
                    <a:pt x="1" y="453"/>
                    <a:pt x="1" y="989"/>
                  </a:cubicBezTo>
                  <a:cubicBezTo>
                    <a:pt x="1" y="1537"/>
                    <a:pt x="905" y="1965"/>
                    <a:pt x="2037" y="1965"/>
                  </a:cubicBezTo>
                  <a:cubicBezTo>
                    <a:pt x="3156" y="1965"/>
                    <a:pt x="4073" y="1525"/>
                    <a:pt x="4084" y="989"/>
                  </a:cubicBezTo>
                  <a:cubicBezTo>
                    <a:pt x="4084" y="441"/>
                    <a:pt x="3168" y="1"/>
                    <a:pt x="2037" y="1"/>
                  </a:cubicBezTo>
                  <a:close/>
                </a:path>
              </a:pathLst>
            </a:custGeom>
            <a:solidFill>
              <a:srgbClr val="191919">
                <a:alpha val="184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23"/>
            <p:cNvSpPr/>
            <p:nvPr/>
          </p:nvSpPr>
          <p:spPr>
            <a:xfrm>
              <a:off x="5521225" y="4057175"/>
              <a:ext cx="110150" cy="53000"/>
            </a:xfrm>
            <a:custGeom>
              <a:avLst/>
              <a:gdLst/>
              <a:ahLst/>
              <a:cxnLst/>
              <a:rect l="l" t="t" r="r" b="b"/>
              <a:pathLst>
                <a:path w="4406" h="2120" extrusionOk="0">
                  <a:moveTo>
                    <a:pt x="2203" y="1"/>
                  </a:moveTo>
                  <a:cubicBezTo>
                    <a:pt x="976" y="1"/>
                    <a:pt x="0" y="477"/>
                    <a:pt x="0" y="1060"/>
                  </a:cubicBezTo>
                  <a:cubicBezTo>
                    <a:pt x="0" y="1644"/>
                    <a:pt x="1000" y="2120"/>
                    <a:pt x="2203" y="2120"/>
                  </a:cubicBezTo>
                  <a:cubicBezTo>
                    <a:pt x="3405" y="2120"/>
                    <a:pt x="4393" y="1644"/>
                    <a:pt x="4405" y="1060"/>
                  </a:cubicBezTo>
                  <a:cubicBezTo>
                    <a:pt x="4405" y="477"/>
                    <a:pt x="3417" y="1"/>
                    <a:pt x="2203" y="1"/>
                  </a:cubicBezTo>
                  <a:close/>
                </a:path>
              </a:pathLst>
            </a:custGeom>
            <a:solidFill>
              <a:srgbClr val="191919">
                <a:alpha val="184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lank slide" type="blank">
  <p:cSld name="BLANK">
    <p:spTree>
      <p:nvGrpSpPr>
        <p:cNvPr id="1" name="Shape 262"/>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blipFill>
          <a:blip r:embed="rId10">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lt1"/>
              </a:buClr>
              <a:buSzPts val="3000"/>
              <a:buFont typeface="Audiowide"/>
              <a:buNone/>
              <a:defRPr sz="3000">
                <a:solidFill>
                  <a:schemeClr val="lt1"/>
                </a:solidFill>
                <a:latin typeface="Audiowide"/>
                <a:ea typeface="Audiowide"/>
                <a:cs typeface="Audiowide"/>
                <a:sym typeface="Audiowide"/>
              </a:defRPr>
            </a:lvl1pPr>
            <a:lvl2pPr lvl="1" rtl="0">
              <a:spcBef>
                <a:spcPts val="0"/>
              </a:spcBef>
              <a:spcAft>
                <a:spcPts val="0"/>
              </a:spcAft>
              <a:buClr>
                <a:schemeClr val="lt1"/>
              </a:buClr>
              <a:buSzPts val="3000"/>
              <a:buFont typeface="Audiowide"/>
              <a:buNone/>
              <a:defRPr sz="3000">
                <a:solidFill>
                  <a:schemeClr val="lt1"/>
                </a:solidFill>
                <a:latin typeface="Audiowide"/>
                <a:ea typeface="Audiowide"/>
                <a:cs typeface="Audiowide"/>
                <a:sym typeface="Audiowide"/>
              </a:defRPr>
            </a:lvl2pPr>
            <a:lvl3pPr lvl="2" rtl="0">
              <a:spcBef>
                <a:spcPts val="0"/>
              </a:spcBef>
              <a:spcAft>
                <a:spcPts val="0"/>
              </a:spcAft>
              <a:buClr>
                <a:schemeClr val="lt1"/>
              </a:buClr>
              <a:buSzPts val="3000"/>
              <a:buFont typeface="Audiowide"/>
              <a:buNone/>
              <a:defRPr sz="3000">
                <a:solidFill>
                  <a:schemeClr val="lt1"/>
                </a:solidFill>
                <a:latin typeface="Audiowide"/>
                <a:ea typeface="Audiowide"/>
                <a:cs typeface="Audiowide"/>
                <a:sym typeface="Audiowide"/>
              </a:defRPr>
            </a:lvl3pPr>
            <a:lvl4pPr lvl="3" rtl="0">
              <a:spcBef>
                <a:spcPts val="0"/>
              </a:spcBef>
              <a:spcAft>
                <a:spcPts val="0"/>
              </a:spcAft>
              <a:buClr>
                <a:schemeClr val="lt1"/>
              </a:buClr>
              <a:buSzPts val="3000"/>
              <a:buFont typeface="Audiowide"/>
              <a:buNone/>
              <a:defRPr sz="3000">
                <a:solidFill>
                  <a:schemeClr val="lt1"/>
                </a:solidFill>
                <a:latin typeface="Audiowide"/>
                <a:ea typeface="Audiowide"/>
                <a:cs typeface="Audiowide"/>
                <a:sym typeface="Audiowide"/>
              </a:defRPr>
            </a:lvl4pPr>
            <a:lvl5pPr lvl="4" rtl="0">
              <a:spcBef>
                <a:spcPts val="0"/>
              </a:spcBef>
              <a:spcAft>
                <a:spcPts val="0"/>
              </a:spcAft>
              <a:buClr>
                <a:schemeClr val="lt1"/>
              </a:buClr>
              <a:buSzPts val="3000"/>
              <a:buFont typeface="Audiowide"/>
              <a:buNone/>
              <a:defRPr sz="3000">
                <a:solidFill>
                  <a:schemeClr val="lt1"/>
                </a:solidFill>
                <a:latin typeface="Audiowide"/>
                <a:ea typeface="Audiowide"/>
                <a:cs typeface="Audiowide"/>
                <a:sym typeface="Audiowide"/>
              </a:defRPr>
            </a:lvl5pPr>
            <a:lvl6pPr lvl="5" rtl="0">
              <a:spcBef>
                <a:spcPts val="0"/>
              </a:spcBef>
              <a:spcAft>
                <a:spcPts val="0"/>
              </a:spcAft>
              <a:buClr>
                <a:schemeClr val="lt1"/>
              </a:buClr>
              <a:buSzPts val="3000"/>
              <a:buFont typeface="Audiowide"/>
              <a:buNone/>
              <a:defRPr sz="3000">
                <a:solidFill>
                  <a:schemeClr val="lt1"/>
                </a:solidFill>
                <a:latin typeface="Audiowide"/>
                <a:ea typeface="Audiowide"/>
                <a:cs typeface="Audiowide"/>
                <a:sym typeface="Audiowide"/>
              </a:defRPr>
            </a:lvl6pPr>
            <a:lvl7pPr lvl="6" rtl="0">
              <a:spcBef>
                <a:spcPts val="0"/>
              </a:spcBef>
              <a:spcAft>
                <a:spcPts val="0"/>
              </a:spcAft>
              <a:buClr>
                <a:schemeClr val="lt1"/>
              </a:buClr>
              <a:buSzPts val="3000"/>
              <a:buFont typeface="Audiowide"/>
              <a:buNone/>
              <a:defRPr sz="3000">
                <a:solidFill>
                  <a:schemeClr val="lt1"/>
                </a:solidFill>
                <a:latin typeface="Audiowide"/>
                <a:ea typeface="Audiowide"/>
                <a:cs typeface="Audiowide"/>
                <a:sym typeface="Audiowide"/>
              </a:defRPr>
            </a:lvl7pPr>
            <a:lvl8pPr lvl="7" rtl="0">
              <a:spcBef>
                <a:spcPts val="0"/>
              </a:spcBef>
              <a:spcAft>
                <a:spcPts val="0"/>
              </a:spcAft>
              <a:buClr>
                <a:schemeClr val="lt1"/>
              </a:buClr>
              <a:buSzPts val="3000"/>
              <a:buFont typeface="Audiowide"/>
              <a:buNone/>
              <a:defRPr sz="3000">
                <a:solidFill>
                  <a:schemeClr val="lt1"/>
                </a:solidFill>
                <a:latin typeface="Audiowide"/>
                <a:ea typeface="Audiowide"/>
                <a:cs typeface="Audiowide"/>
                <a:sym typeface="Audiowide"/>
              </a:defRPr>
            </a:lvl8pPr>
            <a:lvl9pPr lvl="8" rtl="0">
              <a:spcBef>
                <a:spcPts val="0"/>
              </a:spcBef>
              <a:spcAft>
                <a:spcPts val="0"/>
              </a:spcAft>
              <a:buClr>
                <a:schemeClr val="lt1"/>
              </a:buClr>
              <a:buSzPts val="3000"/>
              <a:buFont typeface="Audiowide"/>
              <a:buNone/>
              <a:defRPr sz="3000">
                <a:solidFill>
                  <a:schemeClr val="lt1"/>
                </a:solidFill>
                <a:latin typeface="Audiowide"/>
                <a:ea typeface="Audiowide"/>
                <a:cs typeface="Audiowide"/>
                <a:sym typeface="Audiowide"/>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17500">
              <a:lnSpc>
                <a:spcPct val="115000"/>
              </a:lnSpc>
              <a:spcBef>
                <a:spcPts val="0"/>
              </a:spcBef>
              <a:spcAft>
                <a:spcPts val="0"/>
              </a:spcAft>
              <a:buClr>
                <a:schemeClr val="lt1"/>
              </a:buClr>
              <a:buSzPts val="1400"/>
              <a:buFont typeface="Anaheim"/>
              <a:buChar char="●"/>
              <a:defRPr>
                <a:solidFill>
                  <a:schemeClr val="lt1"/>
                </a:solidFill>
                <a:latin typeface="Anaheim"/>
                <a:ea typeface="Anaheim"/>
                <a:cs typeface="Anaheim"/>
                <a:sym typeface="Anaheim"/>
              </a:defRPr>
            </a:lvl1pPr>
            <a:lvl2pPr marL="914400" lvl="1" indent="-317500">
              <a:lnSpc>
                <a:spcPct val="115000"/>
              </a:lnSpc>
              <a:spcBef>
                <a:spcPts val="1600"/>
              </a:spcBef>
              <a:spcAft>
                <a:spcPts val="0"/>
              </a:spcAft>
              <a:buClr>
                <a:schemeClr val="lt1"/>
              </a:buClr>
              <a:buSzPts val="1400"/>
              <a:buFont typeface="Anaheim"/>
              <a:buChar char="○"/>
              <a:defRPr>
                <a:solidFill>
                  <a:schemeClr val="lt1"/>
                </a:solidFill>
                <a:latin typeface="Anaheim"/>
                <a:ea typeface="Anaheim"/>
                <a:cs typeface="Anaheim"/>
                <a:sym typeface="Anaheim"/>
              </a:defRPr>
            </a:lvl2pPr>
            <a:lvl3pPr marL="1371600" lvl="2" indent="-317500">
              <a:lnSpc>
                <a:spcPct val="115000"/>
              </a:lnSpc>
              <a:spcBef>
                <a:spcPts val="1600"/>
              </a:spcBef>
              <a:spcAft>
                <a:spcPts val="0"/>
              </a:spcAft>
              <a:buClr>
                <a:schemeClr val="lt1"/>
              </a:buClr>
              <a:buSzPts val="1400"/>
              <a:buFont typeface="Anaheim"/>
              <a:buChar char="■"/>
              <a:defRPr>
                <a:solidFill>
                  <a:schemeClr val="lt1"/>
                </a:solidFill>
                <a:latin typeface="Anaheim"/>
                <a:ea typeface="Anaheim"/>
                <a:cs typeface="Anaheim"/>
                <a:sym typeface="Anaheim"/>
              </a:defRPr>
            </a:lvl3pPr>
            <a:lvl4pPr marL="1828800" lvl="3" indent="-317500">
              <a:lnSpc>
                <a:spcPct val="115000"/>
              </a:lnSpc>
              <a:spcBef>
                <a:spcPts val="1600"/>
              </a:spcBef>
              <a:spcAft>
                <a:spcPts val="0"/>
              </a:spcAft>
              <a:buClr>
                <a:schemeClr val="lt1"/>
              </a:buClr>
              <a:buSzPts val="1400"/>
              <a:buFont typeface="Anaheim"/>
              <a:buChar char="●"/>
              <a:defRPr>
                <a:solidFill>
                  <a:schemeClr val="lt1"/>
                </a:solidFill>
                <a:latin typeface="Anaheim"/>
                <a:ea typeface="Anaheim"/>
                <a:cs typeface="Anaheim"/>
                <a:sym typeface="Anaheim"/>
              </a:defRPr>
            </a:lvl4pPr>
            <a:lvl5pPr marL="2286000" lvl="4" indent="-317500">
              <a:lnSpc>
                <a:spcPct val="115000"/>
              </a:lnSpc>
              <a:spcBef>
                <a:spcPts val="1600"/>
              </a:spcBef>
              <a:spcAft>
                <a:spcPts val="0"/>
              </a:spcAft>
              <a:buClr>
                <a:schemeClr val="lt1"/>
              </a:buClr>
              <a:buSzPts val="1400"/>
              <a:buFont typeface="Anaheim"/>
              <a:buChar char="○"/>
              <a:defRPr>
                <a:solidFill>
                  <a:schemeClr val="lt1"/>
                </a:solidFill>
                <a:latin typeface="Anaheim"/>
                <a:ea typeface="Anaheim"/>
                <a:cs typeface="Anaheim"/>
                <a:sym typeface="Anaheim"/>
              </a:defRPr>
            </a:lvl5pPr>
            <a:lvl6pPr marL="2743200" lvl="5" indent="-317500">
              <a:lnSpc>
                <a:spcPct val="115000"/>
              </a:lnSpc>
              <a:spcBef>
                <a:spcPts val="1600"/>
              </a:spcBef>
              <a:spcAft>
                <a:spcPts val="0"/>
              </a:spcAft>
              <a:buClr>
                <a:schemeClr val="lt1"/>
              </a:buClr>
              <a:buSzPts val="1400"/>
              <a:buFont typeface="Anaheim"/>
              <a:buChar char="■"/>
              <a:defRPr>
                <a:solidFill>
                  <a:schemeClr val="lt1"/>
                </a:solidFill>
                <a:latin typeface="Anaheim"/>
                <a:ea typeface="Anaheim"/>
                <a:cs typeface="Anaheim"/>
                <a:sym typeface="Anaheim"/>
              </a:defRPr>
            </a:lvl6pPr>
            <a:lvl7pPr marL="3200400" lvl="6" indent="-317500">
              <a:lnSpc>
                <a:spcPct val="115000"/>
              </a:lnSpc>
              <a:spcBef>
                <a:spcPts val="1600"/>
              </a:spcBef>
              <a:spcAft>
                <a:spcPts val="0"/>
              </a:spcAft>
              <a:buClr>
                <a:schemeClr val="lt1"/>
              </a:buClr>
              <a:buSzPts val="1400"/>
              <a:buFont typeface="Anaheim"/>
              <a:buChar char="●"/>
              <a:defRPr>
                <a:solidFill>
                  <a:schemeClr val="lt1"/>
                </a:solidFill>
                <a:latin typeface="Anaheim"/>
                <a:ea typeface="Anaheim"/>
                <a:cs typeface="Anaheim"/>
                <a:sym typeface="Anaheim"/>
              </a:defRPr>
            </a:lvl7pPr>
            <a:lvl8pPr marL="3657600" lvl="7" indent="-317500">
              <a:lnSpc>
                <a:spcPct val="115000"/>
              </a:lnSpc>
              <a:spcBef>
                <a:spcPts val="1600"/>
              </a:spcBef>
              <a:spcAft>
                <a:spcPts val="0"/>
              </a:spcAft>
              <a:buClr>
                <a:schemeClr val="lt1"/>
              </a:buClr>
              <a:buSzPts val="1400"/>
              <a:buFont typeface="Anaheim"/>
              <a:buChar char="○"/>
              <a:defRPr>
                <a:solidFill>
                  <a:schemeClr val="lt1"/>
                </a:solidFill>
                <a:latin typeface="Anaheim"/>
                <a:ea typeface="Anaheim"/>
                <a:cs typeface="Anaheim"/>
                <a:sym typeface="Anaheim"/>
              </a:defRPr>
            </a:lvl8pPr>
            <a:lvl9pPr marL="4114800" lvl="8" indent="-317500">
              <a:lnSpc>
                <a:spcPct val="115000"/>
              </a:lnSpc>
              <a:spcBef>
                <a:spcPts val="1600"/>
              </a:spcBef>
              <a:spcAft>
                <a:spcPts val="1600"/>
              </a:spcAft>
              <a:buClr>
                <a:schemeClr val="lt1"/>
              </a:buClr>
              <a:buSzPts val="1400"/>
              <a:buFont typeface="Anaheim"/>
              <a:buChar char="■"/>
              <a:defRPr>
                <a:solidFill>
                  <a:schemeClr val="lt1"/>
                </a:solidFill>
                <a:latin typeface="Anaheim"/>
                <a:ea typeface="Anaheim"/>
                <a:cs typeface="Anaheim"/>
                <a:sym typeface="Anaheim"/>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5" r:id="rId3"/>
    <p:sldLayoutId id="2147483658" r:id="rId4"/>
    <p:sldLayoutId id="2147483662" r:id="rId5"/>
    <p:sldLayoutId id="2147483663" r:id="rId6"/>
    <p:sldLayoutId id="2147483668" r:id="rId7"/>
    <p:sldLayoutId id="2147483669" r:id="rId8"/>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rgbClr val="0E2A47"/>
        </a:solidFill>
        <a:effectLst/>
      </p:bgPr>
    </p:bg>
    <p:spTree>
      <p:nvGrpSpPr>
        <p:cNvPr id="1" name="Shape 259"/>
        <p:cNvGrpSpPr/>
        <p:nvPr/>
      </p:nvGrpSpPr>
      <p:grpSpPr>
        <a:xfrm>
          <a:off x="0" y="0"/>
          <a:ext cx="0" cy="0"/>
          <a:chOff x="0" y="0"/>
          <a:chExt cx="0" cy="0"/>
        </a:xfrm>
      </p:grpSpPr>
      <p:sp>
        <p:nvSpPr>
          <p:cNvPr id="260" name="Google Shape;260;p24"/>
          <p:cNvSpPr txBox="1">
            <a:spLocks noGrp="1"/>
          </p:cNvSpPr>
          <p:nvPr>
            <p:ph type="title"/>
          </p:nvPr>
        </p:nvSpPr>
        <p:spPr>
          <a:xfrm>
            <a:off x="1068100" y="933450"/>
            <a:ext cx="7047300" cy="482400"/>
          </a:xfrm>
          <a:prstGeom prst="rect">
            <a:avLst/>
          </a:prstGeom>
          <a:noFill/>
          <a:ln>
            <a:noFill/>
          </a:ln>
        </p:spPr>
        <p:txBody>
          <a:bodyPr spcFirstLastPara="1" wrap="square" lIns="91425" tIns="91425" rIns="91425" bIns="91425" anchor="t" anchorCtr="0">
            <a:noAutofit/>
          </a:bodyPr>
          <a:lstStyle>
            <a:lvl1pPr lvl="0" algn="ctr" rtl="0">
              <a:spcBef>
                <a:spcPts val="0"/>
              </a:spcBef>
              <a:spcAft>
                <a:spcPts val="0"/>
              </a:spcAft>
              <a:buClr>
                <a:srgbClr val="FFFFFF"/>
              </a:buClr>
              <a:buSzPts val="2400"/>
              <a:buNone/>
              <a:defRPr sz="2400">
                <a:solidFill>
                  <a:srgbClr val="FFFFFF"/>
                </a:solidFill>
              </a:defRPr>
            </a:lvl1pPr>
            <a:lvl2pPr lvl="1" algn="ctr" rtl="0">
              <a:spcBef>
                <a:spcPts val="0"/>
              </a:spcBef>
              <a:spcAft>
                <a:spcPts val="0"/>
              </a:spcAft>
              <a:buClr>
                <a:srgbClr val="FFFFFF"/>
              </a:buClr>
              <a:buSzPts val="2400"/>
              <a:buNone/>
              <a:defRPr sz="2400">
                <a:solidFill>
                  <a:srgbClr val="FFFFFF"/>
                </a:solidFill>
              </a:defRPr>
            </a:lvl2pPr>
            <a:lvl3pPr lvl="2" algn="ctr" rtl="0">
              <a:spcBef>
                <a:spcPts val="0"/>
              </a:spcBef>
              <a:spcAft>
                <a:spcPts val="0"/>
              </a:spcAft>
              <a:buClr>
                <a:srgbClr val="FFFFFF"/>
              </a:buClr>
              <a:buSzPts val="2400"/>
              <a:buNone/>
              <a:defRPr sz="2400">
                <a:solidFill>
                  <a:srgbClr val="FFFFFF"/>
                </a:solidFill>
              </a:defRPr>
            </a:lvl3pPr>
            <a:lvl4pPr lvl="3" algn="ctr" rtl="0">
              <a:spcBef>
                <a:spcPts val="0"/>
              </a:spcBef>
              <a:spcAft>
                <a:spcPts val="0"/>
              </a:spcAft>
              <a:buClr>
                <a:srgbClr val="FFFFFF"/>
              </a:buClr>
              <a:buSzPts val="2400"/>
              <a:buNone/>
              <a:defRPr sz="2400">
                <a:solidFill>
                  <a:srgbClr val="FFFFFF"/>
                </a:solidFill>
              </a:defRPr>
            </a:lvl4pPr>
            <a:lvl5pPr lvl="4" algn="ctr" rtl="0">
              <a:spcBef>
                <a:spcPts val="0"/>
              </a:spcBef>
              <a:spcAft>
                <a:spcPts val="0"/>
              </a:spcAft>
              <a:buClr>
                <a:srgbClr val="FFFFFF"/>
              </a:buClr>
              <a:buSzPts val="2400"/>
              <a:buNone/>
              <a:defRPr sz="2400">
                <a:solidFill>
                  <a:srgbClr val="FFFFFF"/>
                </a:solidFill>
              </a:defRPr>
            </a:lvl5pPr>
            <a:lvl6pPr lvl="5" algn="ctr" rtl="0">
              <a:spcBef>
                <a:spcPts val="0"/>
              </a:spcBef>
              <a:spcAft>
                <a:spcPts val="0"/>
              </a:spcAft>
              <a:buClr>
                <a:srgbClr val="FFFFFF"/>
              </a:buClr>
              <a:buSzPts val="2400"/>
              <a:buNone/>
              <a:defRPr sz="2400">
                <a:solidFill>
                  <a:srgbClr val="FFFFFF"/>
                </a:solidFill>
              </a:defRPr>
            </a:lvl6pPr>
            <a:lvl7pPr lvl="6" algn="ctr" rtl="0">
              <a:spcBef>
                <a:spcPts val="0"/>
              </a:spcBef>
              <a:spcAft>
                <a:spcPts val="0"/>
              </a:spcAft>
              <a:buClr>
                <a:srgbClr val="FFFFFF"/>
              </a:buClr>
              <a:buSzPts val="2400"/>
              <a:buNone/>
              <a:defRPr sz="2400">
                <a:solidFill>
                  <a:srgbClr val="FFFFFF"/>
                </a:solidFill>
              </a:defRPr>
            </a:lvl7pPr>
            <a:lvl8pPr lvl="7" algn="ctr" rtl="0">
              <a:spcBef>
                <a:spcPts val="0"/>
              </a:spcBef>
              <a:spcAft>
                <a:spcPts val="0"/>
              </a:spcAft>
              <a:buClr>
                <a:srgbClr val="FFFFFF"/>
              </a:buClr>
              <a:buSzPts val="2400"/>
              <a:buNone/>
              <a:defRPr sz="2400">
                <a:solidFill>
                  <a:srgbClr val="FFFFFF"/>
                </a:solidFill>
              </a:defRPr>
            </a:lvl8pPr>
            <a:lvl9pPr lvl="8" algn="ctr" rtl="0">
              <a:spcBef>
                <a:spcPts val="0"/>
              </a:spcBef>
              <a:spcAft>
                <a:spcPts val="0"/>
              </a:spcAft>
              <a:buClr>
                <a:srgbClr val="FFFFFF"/>
              </a:buClr>
              <a:buSzPts val="2400"/>
              <a:buNone/>
              <a:defRPr sz="2400">
                <a:solidFill>
                  <a:srgbClr val="FFFFFF"/>
                </a:solidFill>
              </a:defRPr>
            </a:lvl9pPr>
          </a:lstStyle>
          <a:p>
            <a:endParaRPr/>
          </a:p>
        </p:txBody>
      </p:sp>
      <p:sp>
        <p:nvSpPr>
          <p:cNvPr id="261" name="Google Shape;261;p24"/>
          <p:cNvSpPr txBox="1">
            <a:spLocks noGrp="1"/>
          </p:cNvSpPr>
          <p:nvPr>
            <p:ph type="body" idx="1"/>
          </p:nvPr>
        </p:nvSpPr>
        <p:spPr>
          <a:xfrm>
            <a:off x="1068100" y="1695450"/>
            <a:ext cx="7047300" cy="2502000"/>
          </a:xfrm>
          <a:prstGeom prst="rect">
            <a:avLst/>
          </a:prstGeom>
          <a:noFill/>
          <a:ln>
            <a:noFill/>
          </a:ln>
        </p:spPr>
        <p:txBody>
          <a:bodyPr spcFirstLastPara="1" wrap="square" lIns="91425" tIns="91425" rIns="91425" bIns="91425" anchor="t" anchorCtr="0">
            <a:noAutofit/>
          </a:bodyPr>
          <a:lstStyle>
            <a:lvl1pPr marL="457200" lvl="0"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1pPr>
            <a:lvl2pPr marL="914400" lvl="1"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2pPr>
            <a:lvl3pPr marL="1371600" lvl="2"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3pPr>
            <a:lvl4pPr marL="1828800" lvl="3"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4pPr>
            <a:lvl5pPr marL="2286000" lvl="4"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5pPr>
            <a:lvl6pPr marL="2743200" lvl="5"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6pPr>
            <a:lvl7pPr marL="3200400" lvl="6"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7pPr>
            <a:lvl8pPr marL="3657600" lvl="7"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8pPr>
            <a:lvl9pPr marL="4114800" lvl="8"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9pPr>
          </a:lstStyle>
          <a:p>
            <a:endParaRPr/>
          </a:p>
        </p:txBody>
      </p:sp>
    </p:spTree>
  </p:cSld>
  <p:clrMap bg1="lt1" tx1="dk1" bg2="dk2" tx2="lt2" accent1="accent1" accent2="accent2" accent3="accent3" accent4="accent4" accent5="accent5" accent6="accent6" hlink="hlink" folHlink="folHlink"/>
  <p:sldLayoutIdLst>
    <p:sldLayoutId id="2147483670" r:id="rId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uowtsd-my.sharepoint.com/:v:/g/personal/0852036_student_uwtsd_ac_uk/EQaPn0xXHmZFiR_YKejuyx0BkF3Mhhn5Ua5jGTnwNprxug?nav=eyJyZWZlcnJhbEluZm8iOnsicmVmZXJyYWxBcHAiOiJPbmVEcml2ZUZvckJ1c2luZXNzIiwicmVmZXJyYWxBcHBQbGF0Zm9ybSI6IldlYiIsInJlZmVycmFsTW9kZSI6InZpZXciLCJyZWZlcnJhbFZpZXciOiJNeUZpbGVzTGlua0NvcHkifX0&amp;email=a.head%40uwtsd.ac.uk&amp;e=hlDEcA"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hyperlink" Target="https://www.thegamer.com/tag/metroidvania/" TargetMode="Externa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4.xml"/><Relationship Id="rId1" Type="http://schemas.openxmlformats.org/officeDocument/2006/relationships/slideLayout" Target="../slideLayouts/slideLayout3.xml"/><Relationship Id="rId4" Type="http://schemas.openxmlformats.org/officeDocument/2006/relationships/image" Target="../media/image15.JP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6.png"/><Relationship Id="rId4" Type="http://schemas.openxmlformats.org/officeDocument/2006/relationships/notesSlide" Target="../notesSlides/notesSlide15.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hyperlink" Target="https://slidesgo.com/theme/the-calamari-game-minitheme" TargetMode="External"/><Relationship Id="rId7" Type="http://schemas.openxmlformats.org/officeDocument/2006/relationships/hyperlink" Target="https://www.pcgamer.com/how-to-design-a-great-metroidvania-map/" TargetMode="External"/><Relationship Id="rId2" Type="http://schemas.openxmlformats.org/officeDocument/2006/relationships/notesSlide" Target="../notesSlides/notesSlide17.xml"/><Relationship Id="rId1" Type="http://schemas.openxmlformats.org/officeDocument/2006/relationships/slideLayout" Target="../slideLayouts/slideLayout9.xml"/><Relationship Id="rId6" Type="http://schemas.openxmlformats.org/officeDocument/2006/relationships/hyperlink" Target="https://www.gamedeveloper.com/design/camera-logic-in-a-2d-platformer" TargetMode="External"/><Relationship Id="rId5" Type="http://schemas.openxmlformats.org/officeDocument/2006/relationships/hyperlink" Target="https://miro.com/app/board/uXjVLn4aWng=/" TargetMode="External"/><Relationship Id="rId4" Type="http://schemas.openxmlformats.org/officeDocument/2006/relationships/hyperlink" Target="https://www.thegamer.com/what-does-metroidvania-mea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F920222-2257-35AB-8EE3-3D850979F56B}"/>
              </a:ext>
            </a:extLst>
          </p:cNvPr>
          <p:cNvSpPr>
            <a:spLocks noGrp="1"/>
          </p:cNvSpPr>
          <p:nvPr>
            <p:ph type="title" idx="2"/>
          </p:nvPr>
        </p:nvSpPr>
        <p:spPr>
          <a:xfrm>
            <a:off x="936538" y="1552175"/>
            <a:ext cx="7270800" cy="572700"/>
          </a:xfrm>
        </p:spPr>
        <p:txBody>
          <a:bodyPr/>
          <a:lstStyle/>
          <a:p>
            <a:r>
              <a:rPr lang="en-GB" dirty="0"/>
              <a:t>IGD Video Presentation Link</a:t>
            </a:r>
          </a:p>
        </p:txBody>
      </p:sp>
      <p:sp>
        <p:nvSpPr>
          <p:cNvPr id="5" name="Rectangle 1">
            <a:extLst>
              <a:ext uri="{FF2B5EF4-FFF2-40B4-BE49-F238E27FC236}">
                <a16:creationId xmlns:a16="http://schemas.microsoft.com/office/drawing/2014/main" id="{7E9FB633-9E00-FC7C-0085-C73217C039CE}"/>
              </a:ext>
            </a:extLst>
          </p:cNvPr>
          <p:cNvSpPr>
            <a:spLocks noGrp="1" noChangeArrowheads="1"/>
          </p:cNvSpPr>
          <p:nvPr>
            <p:ph type="subTitle" idx="1"/>
          </p:nvPr>
        </p:nvSpPr>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panose="020B0604020202020204" pitchFamily="34" charset="0"/>
                <a:hlinkClick r:id="rId2"/>
              </a:rPr>
              <a:t>ACCA5028 Indie Games Development Jamie Richards 0852036.mp4</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9316234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68"/>
        <p:cNvGrpSpPr/>
        <p:nvPr/>
      </p:nvGrpSpPr>
      <p:grpSpPr>
        <a:xfrm>
          <a:off x="0" y="0"/>
          <a:ext cx="0" cy="0"/>
          <a:chOff x="0" y="0"/>
          <a:chExt cx="0" cy="0"/>
        </a:xfrm>
      </p:grpSpPr>
      <p:grpSp>
        <p:nvGrpSpPr>
          <p:cNvPr id="274" name="Google Shape;274;p27"/>
          <p:cNvGrpSpPr/>
          <p:nvPr/>
        </p:nvGrpSpPr>
        <p:grpSpPr>
          <a:xfrm flipH="1">
            <a:off x="284" y="2590428"/>
            <a:ext cx="2580834" cy="2559381"/>
            <a:chOff x="-761089" y="594525"/>
            <a:chExt cx="5186563" cy="5143450"/>
          </a:xfrm>
        </p:grpSpPr>
        <p:sp>
          <p:nvSpPr>
            <p:cNvPr id="275" name="Google Shape;275;p27"/>
            <p:cNvSpPr/>
            <p:nvPr/>
          </p:nvSpPr>
          <p:spPr>
            <a:xfrm>
              <a:off x="2726750" y="594525"/>
              <a:ext cx="1698400" cy="4321525"/>
            </a:xfrm>
            <a:custGeom>
              <a:avLst/>
              <a:gdLst/>
              <a:ahLst/>
              <a:cxnLst/>
              <a:rect l="l" t="t" r="r" b="b"/>
              <a:pathLst>
                <a:path w="67936" h="172861" extrusionOk="0">
                  <a:moveTo>
                    <a:pt x="67935" y="0"/>
                  </a:moveTo>
                  <a:lnTo>
                    <a:pt x="1" y="22524"/>
                  </a:lnTo>
                  <a:lnTo>
                    <a:pt x="1" y="172860"/>
                  </a:lnTo>
                  <a:lnTo>
                    <a:pt x="67935" y="172860"/>
                  </a:lnTo>
                  <a:lnTo>
                    <a:pt x="67935" y="0"/>
                  </a:lnTo>
                  <a:close/>
                </a:path>
              </a:pathLst>
            </a:custGeom>
            <a:solidFill>
              <a:schemeClr val="accent3"/>
            </a:solidFill>
            <a:ln w="28575" cap="flat"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276;p27"/>
            <p:cNvSpPr/>
            <p:nvPr/>
          </p:nvSpPr>
          <p:spPr>
            <a:xfrm>
              <a:off x="-761089" y="2681950"/>
              <a:ext cx="5186563" cy="3056025"/>
            </a:xfrm>
            <a:custGeom>
              <a:avLst/>
              <a:gdLst/>
              <a:ahLst/>
              <a:cxnLst/>
              <a:rect l="l" t="t" r="r" b="b"/>
              <a:pathLst>
                <a:path w="111097" h="89364" extrusionOk="0">
                  <a:moveTo>
                    <a:pt x="84530" y="0"/>
                  </a:moveTo>
                  <a:lnTo>
                    <a:pt x="84530" y="13678"/>
                  </a:lnTo>
                  <a:lnTo>
                    <a:pt x="67630" y="13678"/>
                  </a:lnTo>
                  <a:lnTo>
                    <a:pt x="67630" y="28998"/>
                  </a:lnTo>
                  <a:lnTo>
                    <a:pt x="50730" y="28998"/>
                  </a:lnTo>
                  <a:lnTo>
                    <a:pt x="50730" y="45107"/>
                  </a:lnTo>
                  <a:lnTo>
                    <a:pt x="33830" y="45107"/>
                  </a:lnTo>
                  <a:lnTo>
                    <a:pt x="33830" y="59575"/>
                  </a:lnTo>
                  <a:lnTo>
                    <a:pt x="16110" y="59575"/>
                  </a:lnTo>
                  <a:lnTo>
                    <a:pt x="16110" y="73253"/>
                  </a:lnTo>
                  <a:lnTo>
                    <a:pt x="0" y="73253"/>
                  </a:lnTo>
                  <a:lnTo>
                    <a:pt x="0" y="89363"/>
                  </a:lnTo>
                  <a:lnTo>
                    <a:pt x="111096" y="89363"/>
                  </a:lnTo>
                  <a:lnTo>
                    <a:pt x="111096" y="0"/>
                  </a:lnTo>
                  <a:close/>
                </a:path>
              </a:pathLst>
            </a:custGeom>
            <a:solidFill>
              <a:srgbClr val="FCB0B6"/>
            </a:solidFill>
            <a:ln w="28575" cap="flat" cmpd="sng">
              <a:solidFill>
                <a:srgbClr val="DE8C9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 name="Google Shape;277;p27"/>
            <p:cNvSpPr/>
            <p:nvPr/>
          </p:nvSpPr>
          <p:spPr>
            <a:xfrm>
              <a:off x="3315675" y="1561875"/>
              <a:ext cx="427850" cy="826025"/>
            </a:xfrm>
            <a:custGeom>
              <a:avLst/>
              <a:gdLst/>
              <a:ahLst/>
              <a:cxnLst/>
              <a:rect l="l" t="t" r="r" b="b"/>
              <a:pathLst>
                <a:path w="17114" h="33041" extrusionOk="0">
                  <a:moveTo>
                    <a:pt x="8542" y="0"/>
                  </a:moveTo>
                  <a:cubicBezTo>
                    <a:pt x="3830" y="0"/>
                    <a:pt x="1" y="3860"/>
                    <a:pt x="1" y="8572"/>
                  </a:cubicBezTo>
                  <a:lnTo>
                    <a:pt x="1" y="33040"/>
                  </a:lnTo>
                  <a:lnTo>
                    <a:pt x="17113" y="30760"/>
                  </a:lnTo>
                  <a:lnTo>
                    <a:pt x="17113" y="8572"/>
                  </a:lnTo>
                  <a:cubicBezTo>
                    <a:pt x="17113" y="3860"/>
                    <a:pt x="13253" y="0"/>
                    <a:pt x="8542" y="0"/>
                  </a:cubicBezTo>
                  <a:close/>
                </a:path>
              </a:pathLst>
            </a:custGeom>
            <a:solidFill>
              <a:schemeClr val="accent4"/>
            </a:solidFill>
            <a:ln w="9525" cap="flat" cmpd="sng">
              <a:solidFill>
                <a:srgbClr val="2E90A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278;p27"/>
            <p:cNvSpPr/>
            <p:nvPr/>
          </p:nvSpPr>
          <p:spPr>
            <a:xfrm>
              <a:off x="3314275" y="1559175"/>
              <a:ext cx="337184" cy="832964"/>
            </a:xfrm>
            <a:custGeom>
              <a:avLst/>
              <a:gdLst/>
              <a:ahLst/>
              <a:cxnLst/>
              <a:rect l="l" t="t" r="r" b="b"/>
              <a:pathLst>
                <a:path w="13375" h="33041" extrusionOk="0">
                  <a:moveTo>
                    <a:pt x="8542" y="0"/>
                  </a:moveTo>
                  <a:cubicBezTo>
                    <a:pt x="3830" y="0"/>
                    <a:pt x="1" y="3861"/>
                    <a:pt x="1" y="8572"/>
                  </a:cubicBezTo>
                  <a:lnTo>
                    <a:pt x="1" y="33040"/>
                  </a:lnTo>
                  <a:lnTo>
                    <a:pt x="2615" y="32706"/>
                  </a:lnTo>
                  <a:lnTo>
                    <a:pt x="2615" y="9757"/>
                  </a:lnTo>
                  <a:cubicBezTo>
                    <a:pt x="2615" y="5016"/>
                    <a:pt x="6475" y="1186"/>
                    <a:pt x="11186" y="1186"/>
                  </a:cubicBezTo>
                  <a:cubicBezTo>
                    <a:pt x="11946" y="1186"/>
                    <a:pt x="12645" y="1307"/>
                    <a:pt x="13375" y="1490"/>
                  </a:cubicBezTo>
                  <a:cubicBezTo>
                    <a:pt x="12007" y="548"/>
                    <a:pt x="10335" y="0"/>
                    <a:pt x="854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80" name="Google Shape;280;p27"/>
          <p:cNvGrpSpPr/>
          <p:nvPr/>
        </p:nvGrpSpPr>
        <p:grpSpPr>
          <a:xfrm>
            <a:off x="3957561" y="0"/>
            <a:ext cx="5186563" cy="5143450"/>
            <a:chOff x="3957561" y="0"/>
            <a:chExt cx="5186563" cy="5143450"/>
          </a:xfrm>
        </p:grpSpPr>
        <p:sp>
          <p:nvSpPr>
            <p:cNvPr id="281" name="Google Shape;281;p27"/>
            <p:cNvSpPr/>
            <p:nvPr/>
          </p:nvSpPr>
          <p:spPr>
            <a:xfrm>
              <a:off x="7445400" y="0"/>
              <a:ext cx="1698400" cy="4321525"/>
            </a:xfrm>
            <a:custGeom>
              <a:avLst/>
              <a:gdLst/>
              <a:ahLst/>
              <a:cxnLst/>
              <a:rect l="l" t="t" r="r" b="b"/>
              <a:pathLst>
                <a:path w="67936" h="172861" extrusionOk="0">
                  <a:moveTo>
                    <a:pt x="67935" y="0"/>
                  </a:moveTo>
                  <a:lnTo>
                    <a:pt x="1" y="22524"/>
                  </a:lnTo>
                  <a:lnTo>
                    <a:pt x="1" y="172860"/>
                  </a:lnTo>
                  <a:lnTo>
                    <a:pt x="67935" y="172860"/>
                  </a:lnTo>
                  <a:lnTo>
                    <a:pt x="67935" y="0"/>
                  </a:lnTo>
                  <a:close/>
                </a:path>
              </a:pathLst>
            </a:custGeom>
            <a:solidFill>
              <a:schemeClr val="accent1"/>
            </a:solidFill>
            <a:ln w="28575" cap="flat" cmpd="sng">
              <a:solidFill>
                <a:srgbClr val="8ABE8A"/>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 name="Google Shape;282;p27"/>
            <p:cNvSpPr/>
            <p:nvPr/>
          </p:nvSpPr>
          <p:spPr>
            <a:xfrm>
              <a:off x="7915166" y="675121"/>
              <a:ext cx="818691" cy="1580516"/>
            </a:xfrm>
            <a:custGeom>
              <a:avLst/>
              <a:gdLst/>
              <a:ahLst/>
              <a:cxnLst/>
              <a:rect l="l" t="t" r="r" b="b"/>
              <a:pathLst>
                <a:path w="17114" h="33041" extrusionOk="0">
                  <a:moveTo>
                    <a:pt x="8542" y="0"/>
                  </a:moveTo>
                  <a:cubicBezTo>
                    <a:pt x="3830" y="0"/>
                    <a:pt x="1" y="3860"/>
                    <a:pt x="1" y="8572"/>
                  </a:cubicBezTo>
                  <a:lnTo>
                    <a:pt x="1" y="33040"/>
                  </a:lnTo>
                  <a:lnTo>
                    <a:pt x="17113" y="30760"/>
                  </a:lnTo>
                  <a:lnTo>
                    <a:pt x="17113" y="8572"/>
                  </a:lnTo>
                  <a:cubicBezTo>
                    <a:pt x="17113" y="3860"/>
                    <a:pt x="13253" y="0"/>
                    <a:pt x="8542" y="0"/>
                  </a:cubicBezTo>
                  <a:close/>
                </a:path>
              </a:pathLst>
            </a:custGeom>
            <a:solidFill>
              <a:srgbClr val="191919">
                <a:alpha val="18440"/>
              </a:srgbClr>
            </a:solidFill>
            <a:ln w="28575" cap="flat" cmpd="sng">
              <a:solidFill>
                <a:srgbClr val="8ABE8A"/>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 name="Google Shape;283;p27"/>
            <p:cNvSpPr/>
            <p:nvPr/>
          </p:nvSpPr>
          <p:spPr>
            <a:xfrm>
              <a:off x="7912488" y="669955"/>
              <a:ext cx="645177" cy="1593815"/>
            </a:xfrm>
            <a:custGeom>
              <a:avLst/>
              <a:gdLst/>
              <a:ahLst/>
              <a:cxnLst/>
              <a:rect l="l" t="t" r="r" b="b"/>
              <a:pathLst>
                <a:path w="13375" h="33041" extrusionOk="0">
                  <a:moveTo>
                    <a:pt x="8542" y="0"/>
                  </a:moveTo>
                  <a:cubicBezTo>
                    <a:pt x="3830" y="0"/>
                    <a:pt x="1" y="3861"/>
                    <a:pt x="1" y="8572"/>
                  </a:cubicBezTo>
                  <a:lnTo>
                    <a:pt x="1" y="33040"/>
                  </a:lnTo>
                  <a:lnTo>
                    <a:pt x="2615" y="32706"/>
                  </a:lnTo>
                  <a:lnTo>
                    <a:pt x="2615" y="9757"/>
                  </a:lnTo>
                  <a:cubicBezTo>
                    <a:pt x="2615" y="5016"/>
                    <a:pt x="6475" y="1186"/>
                    <a:pt x="11186" y="1186"/>
                  </a:cubicBezTo>
                  <a:cubicBezTo>
                    <a:pt x="11946" y="1186"/>
                    <a:pt x="12645" y="1307"/>
                    <a:pt x="13375" y="1490"/>
                  </a:cubicBezTo>
                  <a:cubicBezTo>
                    <a:pt x="12007" y="548"/>
                    <a:pt x="10335" y="0"/>
                    <a:pt x="8542" y="0"/>
                  </a:cubicBezTo>
                  <a:close/>
                </a:path>
              </a:pathLst>
            </a:custGeom>
            <a:solidFill>
              <a:srgbClr val="5A885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 name="Google Shape;284;p27"/>
            <p:cNvSpPr/>
            <p:nvPr/>
          </p:nvSpPr>
          <p:spPr>
            <a:xfrm>
              <a:off x="3957561" y="2087425"/>
              <a:ext cx="5186563" cy="3056025"/>
            </a:xfrm>
            <a:custGeom>
              <a:avLst/>
              <a:gdLst/>
              <a:ahLst/>
              <a:cxnLst/>
              <a:rect l="l" t="t" r="r" b="b"/>
              <a:pathLst>
                <a:path w="111097" h="89364" extrusionOk="0">
                  <a:moveTo>
                    <a:pt x="84530" y="0"/>
                  </a:moveTo>
                  <a:lnTo>
                    <a:pt x="84530" y="13678"/>
                  </a:lnTo>
                  <a:lnTo>
                    <a:pt x="67630" y="13678"/>
                  </a:lnTo>
                  <a:lnTo>
                    <a:pt x="67630" y="28998"/>
                  </a:lnTo>
                  <a:lnTo>
                    <a:pt x="50730" y="28998"/>
                  </a:lnTo>
                  <a:lnTo>
                    <a:pt x="50730" y="45107"/>
                  </a:lnTo>
                  <a:lnTo>
                    <a:pt x="33830" y="45107"/>
                  </a:lnTo>
                  <a:lnTo>
                    <a:pt x="33830" y="59575"/>
                  </a:lnTo>
                  <a:lnTo>
                    <a:pt x="16110" y="59575"/>
                  </a:lnTo>
                  <a:lnTo>
                    <a:pt x="16110" y="73253"/>
                  </a:lnTo>
                  <a:lnTo>
                    <a:pt x="0" y="73253"/>
                  </a:lnTo>
                  <a:lnTo>
                    <a:pt x="0" y="89363"/>
                  </a:lnTo>
                  <a:lnTo>
                    <a:pt x="111096" y="89363"/>
                  </a:lnTo>
                  <a:lnTo>
                    <a:pt x="111096" y="0"/>
                  </a:lnTo>
                  <a:close/>
                </a:path>
              </a:pathLst>
            </a:custGeom>
            <a:solidFill>
              <a:schemeClr val="dk2"/>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85" name="Google Shape;285;p27"/>
          <p:cNvSpPr txBox="1">
            <a:spLocks noGrp="1"/>
          </p:cNvSpPr>
          <p:nvPr>
            <p:ph type="subTitle" idx="1"/>
          </p:nvPr>
        </p:nvSpPr>
        <p:spPr>
          <a:xfrm>
            <a:off x="99479" y="669955"/>
            <a:ext cx="7226874" cy="607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4000" dirty="0"/>
              <a:t>ACCA5028 – Indie Games Development</a:t>
            </a:r>
            <a:endParaRPr sz="4000" dirty="0"/>
          </a:p>
        </p:txBody>
      </p:sp>
      <p:sp>
        <p:nvSpPr>
          <p:cNvPr id="4" name="Google Shape;285;p27">
            <a:extLst>
              <a:ext uri="{FF2B5EF4-FFF2-40B4-BE49-F238E27FC236}">
                <a16:creationId xmlns:a16="http://schemas.microsoft.com/office/drawing/2014/main" id="{4E50337D-151B-11F1-4F58-F3F67CC35D3D}"/>
              </a:ext>
            </a:extLst>
          </p:cNvPr>
          <p:cNvSpPr txBox="1">
            <a:spLocks/>
          </p:cNvSpPr>
          <p:nvPr/>
        </p:nvSpPr>
        <p:spPr>
          <a:xfrm>
            <a:off x="1674495" y="2023445"/>
            <a:ext cx="5360962" cy="6072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17500" algn="l" rtl="0">
              <a:lnSpc>
                <a:spcPct val="100000"/>
              </a:lnSpc>
              <a:spcBef>
                <a:spcPts val="0"/>
              </a:spcBef>
              <a:spcAft>
                <a:spcPts val="0"/>
              </a:spcAft>
              <a:buClr>
                <a:schemeClr val="lt1"/>
              </a:buClr>
              <a:buSzPts val="1400"/>
              <a:buFont typeface="Anaheim"/>
              <a:buNone/>
              <a:defRPr sz="1800" b="0" i="0" u="none" strike="noStrike" cap="none">
                <a:solidFill>
                  <a:schemeClr val="lt1"/>
                </a:solidFill>
                <a:latin typeface="Anaheim"/>
                <a:ea typeface="Anaheim"/>
                <a:cs typeface="Anaheim"/>
                <a:sym typeface="Anaheim"/>
              </a:defRPr>
            </a:lvl1pPr>
            <a:lvl2pPr marL="914400" marR="0" lvl="1" indent="-317500" algn="ctr" rtl="0">
              <a:lnSpc>
                <a:spcPct val="100000"/>
              </a:lnSpc>
              <a:spcBef>
                <a:spcPts val="0"/>
              </a:spcBef>
              <a:spcAft>
                <a:spcPts val="0"/>
              </a:spcAft>
              <a:buClr>
                <a:schemeClr val="lt1"/>
              </a:buClr>
              <a:buSzPts val="1800"/>
              <a:buFont typeface="Anaheim"/>
              <a:buNone/>
              <a:defRPr sz="1800" b="0" i="0" u="none" strike="noStrike" cap="none">
                <a:solidFill>
                  <a:schemeClr val="lt1"/>
                </a:solidFill>
                <a:latin typeface="Anaheim"/>
                <a:ea typeface="Anaheim"/>
                <a:cs typeface="Anaheim"/>
                <a:sym typeface="Anaheim"/>
              </a:defRPr>
            </a:lvl2pPr>
            <a:lvl3pPr marL="1371600" marR="0" lvl="2" indent="-317500" algn="ctr" rtl="0">
              <a:lnSpc>
                <a:spcPct val="100000"/>
              </a:lnSpc>
              <a:spcBef>
                <a:spcPts val="0"/>
              </a:spcBef>
              <a:spcAft>
                <a:spcPts val="0"/>
              </a:spcAft>
              <a:buClr>
                <a:schemeClr val="lt1"/>
              </a:buClr>
              <a:buSzPts val="1800"/>
              <a:buFont typeface="Anaheim"/>
              <a:buNone/>
              <a:defRPr sz="1800" b="0" i="0" u="none" strike="noStrike" cap="none">
                <a:solidFill>
                  <a:schemeClr val="lt1"/>
                </a:solidFill>
                <a:latin typeface="Anaheim"/>
                <a:ea typeface="Anaheim"/>
                <a:cs typeface="Anaheim"/>
                <a:sym typeface="Anaheim"/>
              </a:defRPr>
            </a:lvl3pPr>
            <a:lvl4pPr marL="1828800" marR="0" lvl="3" indent="-317500" algn="ctr" rtl="0">
              <a:lnSpc>
                <a:spcPct val="100000"/>
              </a:lnSpc>
              <a:spcBef>
                <a:spcPts val="0"/>
              </a:spcBef>
              <a:spcAft>
                <a:spcPts val="0"/>
              </a:spcAft>
              <a:buClr>
                <a:schemeClr val="lt1"/>
              </a:buClr>
              <a:buSzPts val="1800"/>
              <a:buFont typeface="Anaheim"/>
              <a:buNone/>
              <a:defRPr sz="1800" b="0" i="0" u="none" strike="noStrike" cap="none">
                <a:solidFill>
                  <a:schemeClr val="lt1"/>
                </a:solidFill>
                <a:latin typeface="Anaheim"/>
                <a:ea typeface="Anaheim"/>
                <a:cs typeface="Anaheim"/>
                <a:sym typeface="Anaheim"/>
              </a:defRPr>
            </a:lvl4pPr>
            <a:lvl5pPr marL="2286000" marR="0" lvl="4" indent="-317500" algn="ctr" rtl="0">
              <a:lnSpc>
                <a:spcPct val="100000"/>
              </a:lnSpc>
              <a:spcBef>
                <a:spcPts val="0"/>
              </a:spcBef>
              <a:spcAft>
                <a:spcPts val="0"/>
              </a:spcAft>
              <a:buClr>
                <a:schemeClr val="lt1"/>
              </a:buClr>
              <a:buSzPts val="1800"/>
              <a:buFont typeface="Anaheim"/>
              <a:buNone/>
              <a:defRPr sz="1800" b="0" i="0" u="none" strike="noStrike" cap="none">
                <a:solidFill>
                  <a:schemeClr val="lt1"/>
                </a:solidFill>
                <a:latin typeface="Anaheim"/>
                <a:ea typeface="Anaheim"/>
                <a:cs typeface="Anaheim"/>
                <a:sym typeface="Anaheim"/>
              </a:defRPr>
            </a:lvl5pPr>
            <a:lvl6pPr marL="2743200" marR="0" lvl="5" indent="-317500" algn="ctr" rtl="0">
              <a:lnSpc>
                <a:spcPct val="100000"/>
              </a:lnSpc>
              <a:spcBef>
                <a:spcPts val="0"/>
              </a:spcBef>
              <a:spcAft>
                <a:spcPts val="0"/>
              </a:spcAft>
              <a:buClr>
                <a:schemeClr val="lt1"/>
              </a:buClr>
              <a:buSzPts val="1800"/>
              <a:buFont typeface="Anaheim"/>
              <a:buNone/>
              <a:defRPr sz="1800" b="0" i="0" u="none" strike="noStrike" cap="none">
                <a:solidFill>
                  <a:schemeClr val="lt1"/>
                </a:solidFill>
                <a:latin typeface="Anaheim"/>
                <a:ea typeface="Anaheim"/>
                <a:cs typeface="Anaheim"/>
                <a:sym typeface="Anaheim"/>
              </a:defRPr>
            </a:lvl6pPr>
            <a:lvl7pPr marL="3200400" marR="0" lvl="6" indent="-317500" algn="ctr" rtl="0">
              <a:lnSpc>
                <a:spcPct val="100000"/>
              </a:lnSpc>
              <a:spcBef>
                <a:spcPts val="0"/>
              </a:spcBef>
              <a:spcAft>
                <a:spcPts val="0"/>
              </a:spcAft>
              <a:buClr>
                <a:schemeClr val="lt1"/>
              </a:buClr>
              <a:buSzPts val="1800"/>
              <a:buFont typeface="Anaheim"/>
              <a:buNone/>
              <a:defRPr sz="1800" b="0" i="0" u="none" strike="noStrike" cap="none">
                <a:solidFill>
                  <a:schemeClr val="lt1"/>
                </a:solidFill>
                <a:latin typeface="Anaheim"/>
                <a:ea typeface="Anaheim"/>
                <a:cs typeface="Anaheim"/>
                <a:sym typeface="Anaheim"/>
              </a:defRPr>
            </a:lvl7pPr>
            <a:lvl8pPr marL="3657600" marR="0" lvl="7" indent="-317500" algn="ctr" rtl="0">
              <a:lnSpc>
                <a:spcPct val="100000"/>
              </a:lnSpc>
              <a:spcBef>
                <a:spcPts val="0"/>
              </a:spcBef>
              <a:spcAft>
                <a:spcPts val="0"/>
              </a:spcAft>
              <a:buClr>
                <a:schemeClr val="lt1"/>
              </a:buClr>
              <a:buSzPts val="1800"/>
              <a:buFont typeface="Anaheim"/>
              <a:buNone/>
              <a:defRPr sz="1800" b="0" i="0" u="none" strike="noStrike" cap="none">
                <a:solidFill>
                  <a:schemeClr val="lt1"/>
                </a:solidFill>
                <a:latin typeface="Anaheim"/>
                <a:ea typeface="Anaheim"/>
                <a:cs typeface="Anaheim"/>
                <a:sym typeface="Anaheim"/>
              </a:defRPr>
            </a:lvl8pPr>
            <a:lvl9pPr marL="4114800" marR="0" lvl="8" indent="-317500" algn="ctr" rtl="0">
              <a:lnSpc>
                <a:spcPct val="100000"/>
              </a:lnSpc>
              <a:spcBef>
                <a:spcPts val="0"/>
              </a:spcBef>
              <a:spcAft>
                <a:spcPts val="0"/>
              </a:spcAft>
              <a:buClr>
                <a:schemeClr val="lt1"/>
              </a:buClr>
              <a:buSzPts val="1800"/>
              <a:buFont typeface="Anaheim"/>
              <a:buNone/>
              <a:defRPr sz="1800" b="0" i="0" u="none" strike="noStrike" cap="none">
                <a:solidFill>
                  <a:schemeClr val="lt1"/>
                </a:solidFill>
                <a:latin typeface="Anaheim"/>
                <a:ea typeface="Anaheim"/>
                <a:cs typeface="Anaheim"/>
                <a:sym typeface="Anaheim"/>
              </a:defRPr>
            </a:lvl9pPr>
          </a:lstStyle>
          <a:p>
            <a:pPr marL="0" indent="0"/>
            <a:r>
              <a:rPr lang="en-GB" sz="3200" dirty="0"/>
              <a:t>Jamie Richards - 0852036</a:t>
            </a:r>
          </a:p>
        </p:txBody>
      </p:sp>
      <p:sp>
        <p:nvSpPr>
          <p:cNvPr id="7" name="Google Shape;285;p27">
            <a:extLst>
              <a:ext uri="{FF2B5EF4-FFF2-40B4-BE49-F238E27FC236}">
                <a16:creationId xmlns:a16="http://schemas.microsoft.com/office/drawing/2014/main" id="{E260C40A-A8C6-7BB2-55DB-2D1D08322418}"/>
              </a:ext>
            </a:extLst>
          </p:cNvPr>
          <p:cNvSpPr txBox="1">
            <a:spLocks/>
          </p:cNvSpPr>
          <p:nvPr/>
        </p:nvSpPr>
        <p:spPr>
          <a:xfrm>
            <a:off x="8733857" y="4612086"/>
            <a:ext cx="527571" cy="6072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17500" algn="l" rtl="0">
              <a:lnSpc>
                <a:spcPct val="100000"/>
              </a:lnSpc>
              <a:spcBef>
                <a:spcPts val="0"/>
              </a:spcBef>
              <a:spcAft>
                <a:spcPts val="0"/>
              </a:spcAft>
              <a:buClr>
                <a:schemeClr val="lt1"/>
              </a:buClr>
              <a:buSzPts val="1400"/>
              <a:buFont typeface="Anaheim"/>
              <a:buNone/>
              <a:defRPr sz="1800" b="0" i="0" u="none" strike="noStrike" cap="none">
                <a:solidFill>
                  <a:schemeClr val="lt1"/>
                </a:solidFill>
                <a:latin typeface="Anaheim"/>
                <a:ea typeface="Anaheim"/>
                <a:cs typeface="Anaheim"/>
                <a:sym typeface="Anaheim"/>
              </a:defRPr>
            </a:lvl1pPr>
            <a:lvl2pPr marL="914400" marR="0" lvl="1" indent="-317500" algn="ctr" rtl="0">
              <a:lnSpc>
                <a:spcPct val="100000"/>
              </a:lnSpc>
              <a:spcBef>
                <a:spcPts val="0"/>
              </a:spcBef>
              <a:spcAft>
                <a:spcPts val="0"/>
              </a:spcAft>
              <a:buClr>
                <a:schemeClr val="lt1"/>
              </a:buClr>
              <a:buSzPts val="1800"/>
              <a:buFont typeface="Anaheim"/>
              <a:buNone/>
              <a:defRPr sz="1800" b="0" i="0" u="none" strike="noStrike" cap="none">
                <a:solidFill>
                  <a:schemeClr val="lt1"/>
                </a:solidFill>
                <a:latin typeface="Anaheim"/>
                <a:ea typeface="Anaheim"/>
                <a:cs typeface="Anaheim"/>
                <a:sym typeface="Anaheim"/>
              </a:defRPr>
            </a:lvl2pPr>
            <a:lvl3pPr marL="1371600" marR="0" lvl="2" indent="-317500" algn="ctr" rtl="0">
              <a:lnSpc>
                <a:spcPct val="100000"/>
              </a:lnSpc>
              <a:spcBef>
                <a:spcPts val="0"/>
              </a:spcBef>
              <a:spcAft>
                <a:spcPts val="0"/>
              </a:spcAft>
              <a:buClr>
                <a:schemeClr val="lt1"/>
              </a:buClr>
              <a:buSzPts val="1800"/>
              <a:buFont typeface="Anaheim"/>
              <a:buNone/>
              <a:defRPr sz="1800" b="0" i="0" u="none" strike="noStrike" cap="none">
                <a:solidFill>
                  <a:schemeClr val="lt1"/>
                </a:solidFill>
                <a:latin typeface="Anaheim"/>
                <a:ea typeface="Anaheim"/>
                <a:cs typeface="Anaheim"/>
                <a:sym typeface="Anaheim"/>
              </a:defRPr>
            </a:lvl3pPr>
            <a:lvl4pPr marL="1828800" marR="0" lvl="3" indent="-317500" algn="ctr" rtl="0">
              <a:lnSpc>
                <a:spcPct val="100000"/>
              </a:lnSpc>
              <a:spcBef>
                <a:spcPts val="0"/>
              </a:spcBef>
              <a:spcAft>
                <a:spcPts val="0"/>
              </a:spcAft>
              <a:buClr>
                <a:schemeClr val="lt1"/>
              </a:buClr>
              <a:buSzPts val="1800"/>
              <a:buFont typeface="Anaheim"/>
              <a:buNone/>
              <a:defRPr sz="1800" b="0" i="0" u="none" strike="noStrike" cap="none">
                <a:solidFill>
                  <a:schemeClr val="lt1"/>
                </a:solidFill>
                <a:latin typeface="Anaheim"/>
                <a:ea typeface="Anaheim"/>
                <a:cs typeface="Anaheim"/>
                <a:sym typeface="Anaheim"/>
              </a:defRPr>
            </a:lvl4pPr>
            <a:lvl5pPr marL="2286000" marR="0" lvl="4" indent="-317500" algn="ctr" rtl="0">
              <a:lnSpc>
                <a:spcPct val="100000"/>
              </a:lnSpc>
              <a:spcBef>
                <a:spcPts val="0"/>
              </a:spcBef>
              <a:spcAft>
                <a:spcPts val="0"/>
              </a:spcAft>
              <a:buClr>
                <a:schemeClr val="lt1"/>
              </a:buClr>
              <a:buSzPts val="1800"/>
              <a:buFont typeface="Anaheim"/>
              <a:buNone/>
              <a:defRPr sz="1800" b="0" i="0" u="none" strike="noStrike" cap="none">
                <a:solidFill>
                  <a:schemeClr val="lt1"/>
                </a:solidFill>
                <a:latin typeface="Anaheim"/>
                <a:ea typeface="Anaheim"/>
                <a:cs typeface="Anaheim"/>
                <a:sym typeface="Anaheim"/>
              </a:defRPr>
            </a:lvl5pPr>
            <a:lvl6pPr marL="2743200" marR="0" lvl="5" indent="-317500" algn="ctr" rtl="0">
              <a:lnSpc>
                <a:spcPct val="100000"/>
              </a:lnSpc>
              <a:spcBef>
                <a:spcPts val="0"/>
              </a:spcBef>
              <a:spcAft>
                <a:spcPts val="0"/>
              </a:spcAft>
              <a:buClr>
                <a:schemeClr val="lt1"/>
              </a:buClr>
              <a:buSzPts val="1800"/>
              <a:buFont typeface="Anaheim"/>
              <a:buNone/>
              <a:defRPr sz="1800" b="0" i="0" u="none" strike="noStrike" cap="none">
                <a:solidFill>
                  <a:schemeClr val="lt1"/>
                </a:solidFill>
                <a:latin typeface="Anaheim"/>
                <a:ea typeface="Anaheim"/>
                <a:cs typeface="Anaheim"/>
                <a:sym typeface="Anaheim"/>
              </a:defRPr>
            </a:lvl6pPr>
            <a:lvl7pPr marL="3200400" marR="0" lvl="6" indent="-317500" algn="ctr" rtl="0">
              <a:lnSpc>
                <a:spcPct val="100000"/>
              </a:lnSpc>
              <a:spcBef>
                <a:spcPts val="0"/>
              </a:spcBef>
              <a:spcAft>
                <a:spcPts val="0"/>
              </a:spcAft>
              <a:buClr>
                <a:schemeClr val="lt1"/>
              </a:buClr>
              <a:buSzPts val="1800"/>
              <a:buFont typeface="Anaheim"/>
              <a:buNone/>
              <a:defRPr sz="1800" b="0" i="0" u="none" strike="noStrike" cap="none">
                <a:solidFill>
                  <a:schemeClr val="lt1"/>
                </a:solidFill>
                <a:latin typeface="Anaheim"/>
                <a:ea typeface="Anaheim"/>
                <a:cs typeface="Anaheim"/>
                <a:sym typeface="Anaheim"/>
              </a:defRPr>
            </a:lvl7pPr>
            <a:lvl8pPr marL="3657600" marR="0" lvl="7" indent="-317500" algn="ctr" rtl="0">
              <a:lnSpc>
                <a:spcPct val="100000"/>
              </a:lnSpc>
              <a:spcBef>
                <a:spcPts val="0"/>
              </a:spcBef>
              <a:spcAft>
                <a:spcPts val="0"/>
              </a:spcAft>
              <a:buClr>
                <a:schemeClr val="lt1"/>
              </a:buClr>
              <a:buSzPts val="1800"/>
              <a:buFont typeface="Anaheim"/>
              <a:buNone/>
              <a:defRPr sz="1800" b="0" i="0" u="none" strike="noStrike" cap="none">
                <a:solidFill>
                  <a:schemeClr val="lt1"/>
                </a:solidFill>
                <a:latin typeface="Anaheim"/>
                <a:ea typeface="Anaheim"/>
                <a:cs typeface="Anaheim"/>
                <a:sym typeface="Anaheim"/>
              </a:defRPr>
            </a:lvl8pPr>
            <a:lvl9pPr marL="4114800" marR="0" lvl="8" indent="-317500" algn="ctr" rtl="0">
              <a:lnSpc>
                <a:spcPct val="100000"/>
              </a:lnSpc>
              <a:spcBef>
                <a:spcPts val="0"/>
              </a:spcBef>
              <a:spcAft>
                <a:spcPts val="0"/>
              </a:spcAft>
              <a:buClr>
                <a:schemeClr val="lt1"/>
              </a:buClr>
              <a:buSzPts val="1800"/>
              <a:buFont typeface="Anaheim"/>
              <a:buNone/>
              <a:defRPr sz="1800" b="0" i="0" u="none" strike="noStrike" cap="none">
                <a:solidFill>
                  <a:schemeClr val="lt1"/>
                </a:solidFill>
                <a:latin typeface="Anaheim"/>
                <a:ea typeface="Anaheim"/>
                <a:cs typeface="Anaheim"/>
                <a:sym typeface="Anaheim"/>
              </a:defRPr>
            </a:lvl9pPr>
          </a:lstStyle>
          <a:p>
            <a:pPr marL="0" indent="0"/>
            <a:r>
              <a:rPr lang="en-GB" dirty="0"/>
              <a:t>[1]</a:t>
            </a:r>
          </a:p>
        </p:txBody>
      </p:sp>
    </p:spTree>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365"/>
        <p:cNvGrpSpPr/>
        <p:nvPr/>
      </p:nvGrpSpPr>
      <p:grpSpPr>
        <a:xfrm>
          <a:off x="0" y="0"/>
          <a:ext cx="0" cy="0"/>
          <a:chOff x="0" y="0"/>
          <a:chExt cx="0" cy="0"/>
        </a:xfrm>
      </p:grpSpPr>
      <p:sp>
        <p:nvSpPr>
          <p:cNvPr id="366" name="Google Shape;366;p29"/>
          <p:cNvSpPr/>
          <p:nvPr/>
        </p:nvSpPr>
        <p:spPr>
          <a:xfrm>
            <a:off x="4105800" y="3015425"/>
            <a:ext cx="932400" cy="484800"/>
          </a:xfrm>
          <a:prstGeom prst="roundRect">
            <a:avLst>
              <a:gd name="adj" fmla="val 16667"/>
            </a:avLst>
          </a:prstGeom>
          <a:solidFill>
            <a:schemeClr val="lt1"/>
          </a:solidFill>
          <a:ln w="28575" cap="flat" cmpd="sng">
            <a:solidFill>
              <a:srgbClr val="BCBCB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 name="Google Shape;367;p29"/>
          <p:cNvSpPr/>
          <p:nvPr/>
        </p:nvSpPr>
        <p:spPr>
          <a:xfrm>
            <a:off x="4105800" y="1594825"/>
            <a:ext cx="932400" cy="484800"/>
          </a:xfrm>
          <a:prstGeom prst="roundRect">
            <a:avLst>
              <a:gd name="adj" fmla="val 16667"/>
            </a:avLst>
          </a:prstGeom>
          <a:solidFill>
            <a:schemeClr val="lt1"/>
          </a:solidFill>
          <a:ln w="28575" cap="flat" cmpd="sng">
            <a:solidFill>
              <a:srgbClr val="BCBCB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 name="Google Shape;368;p29"/>
          <p:cNvSpPr/>
          <p:nvPr/>
        </p:nvSpPr>
        <p:spPr>
          <a:xfrm>
            <a:off x="1406525" y="3015425"/>
            <a:ext cx="932400" cy="484800"/>
          </a:xfrm>
          <a:prstGeom prst="roundRect">
            <a:avLst>
              <a:gd name="adj" fmla="val 16667"/>
            </a:avLst>
          </a:prstGeom>
          <a:solidFill>
            <a:schemeClr val="lt1"/>
          </a:solidFill>
          <a:ln w="28575" cap="flat" cmpd="sng">
            <a:solidFill>
              <a:srgbClr val="BCBCB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 name="Google Shape;369;p29"/>
          <p:cNvSpPr/>
          <p:nvPr/>
        </p:nvSpPr>
        <p:spPr>
          <a:xfrm>
            <a:off x="1406525" y="1594825"/>
            <a:ext cx="932400" cy="484800"/>
          </a:xfrm>
          <a:prstGeom prst="roundRect">
            <a:avLst>
              <a:gd name="adj" fmla="val 16667"/>
            </a:avLst>
          </a:prstGeom>
          <a:solidFill>
            <a:schemeClr val="lt1"/>
          </a:solidFill>
          <a:ln w="28575" cap="flat" cmpd="sng">
            <a:solidFill>
              <a:srgbClr val="BCBCB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0" name="Google Shape;370;p29"/>
          <p:cNvSpPr/>
          <p:nvPr/>
        </p:nvSpPr>
        <p:spPr>
          <a:xfrm>
            <a:off x="6805075" y="3015425"/>
            <a:ext cx="932400" cy="484800"/>
          </a:xfrm>
          <a:prstGeom prst="roundRect">
            <a:avLst>
              <a:gd name="adj" fmla="val 16667"/>
            </a:avLst>
          </a:prstGeom>
          <a:solidFill>
            <a:schemeClr val="lt1"/>
          </a:solidFill>
          <a:ln w="28575" cap="flat" cmpd="sng">
            <a:solidFill>
              <a:srgbClr val="BCBCB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 name="Google Shape;371;p29"/>
          <p:cNvSpPr/>
          <p:nvPr/>
        </p:nvSpPr>
        <p:spPr>
          <a:xfrm>
            <a:off x="6805075" y="1594825"/>
            <a:ext cx="932400" cy="484800"/>
          </a:xfrm>
          <a:prstGeom prst="roundRect">
            <a:avLst>
              <a:gd name="adj" fmla="val 16667"/>
            </a:avLst>
          </a:prstGeom>
          <a:solidFill>
            <a:schemeClr val="lt1"/>
          </a:solidFill>
          <a:ln w="28575" cap="flat" cmpd="sng">
            <a:solidFill>
              <a:srgbClr val="BCBCB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3" name="Google Shape;373;p29"/>
          <p:cNvSpPr txBox="1">
            <a:spLocks noGrp="1"/>
          </p:cNvSpPr>
          <p:nvPr>
            <p:ph type="title" idx="15"/>
          </p:nvPr>
        </p:nvSpPr>
        <p:spPr>
          <a:xfrm>
            <a:off x="762887" y="328866"/>
            <a:ext cx="7704000" cy="5727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Introduction</a:t>
            </a:r>
            <a:endParaRPr dirty="0"/>
          </a:p>
        </p:txBody>
      </p:sp>
      <p:sp>
        <p:nvSpPr>
          <p:cNvPr id="376" name="Google Shape;376;p29"/>
          <p:cNvSpPr txBox="1">
            <a:spLocks noGrp="1"/>
          </p:cNvSpPr>
          <p:nvPr>
            <p:ph type="title"/>
          </p:nvPr>
        </p:nvSpPr>
        <p:spPr>
          <a:xfrm>
            <a:off x="719975" y="1653784"/>
            <a:ext cx="2305500" cy="3669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01</a:t>
            </a:r>
            <a:endParaRPr dirty="0"/>
          </a:p>
        </p:txBody>
      </p:sp>
      <p:sp>
        <p:nvSpPr>
          <p:cNvPr id="377" name="Google Shape;377;p29"/>
          <p:cNvSpPr txBox="1">
            <a:spLocks noGrp="1"/>
          </p:cNvSpPr>
          <p:nvPr>
            <p:ph type="subTitle" idx="1"/>
          </p:nvPr>
        </p:nvSpPr>
        <p:spPr>
          <a:xfrm>
            <a:off x="719975" y="2159888"/>
            <a:ext cx="2305500" cy="484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Concept &amp; Design</a:t>
            </a:r>
            <a:endParaRPr dirty="0"/>
          </a:p>
        </p:txBody>
      </p:sp>
      <p:sp>
        <p:nvSpPr>
          <p:cNvPr id="378" name="Google Shape;378;p29"/>
          <p:cNvSpPr txBox="1">
            <a:spLocks noGrp="1"/>
          </p:cNvSpPr>
          <p:nvPr>
            <p:ph type="title" idx="2"/>
          </p:nvPr>
        </p:nvSpPr>
        <p:spPr>
          <a:xfrm>
            <a:off x="3419246" y="1653784"/>
            <a:ext cx="2305500" cy="3669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02</a:t>
            </a:r>
            <a:endParaRPr dirty="0"/>
          </a:p>
        </p:txBody>
      </p:sp>
      <p:sp>
        <p:nvSpPr>
          <p:cNvPr id="379" name="Google Shape;379;p29"/>
          <p:cNvSpPr txBox="1">
            <a:spLocks noGrp="1"/>
          </p:cNvSpPr>
          <p:nvPr>
            <p:ph type="subTitle" idx="3"/>
          </p:nvPr>
        </p:nvSpPr>
        <p:spPr>
          <a:xfrm>
            <a:off x="3419244" y="2159888"/>
            <a:ext cx="2305500" cy="484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Camera Design</a:t>
            </a:r>
            <a:endParaRPr dirty="0"/>
          </a:p>
        </p:txBody>
      </p:sp>
      <p:sp>
        <p:nvSpPr>
          <p:cNvPr id="380" name="Google Shape;380;p29"/>
          <p:cNvSpPr txBox="1">
            <a:spLocks noGrp="1"/>
          </p:cNvSpPr>
          <p:nvPr>
            <p:ph type="title" idx="4"/>
          </p:nvPr>
        </p:nvSpPr>
        <p:spPr>
          <a:xfrm>
            <a:off x="719975" y="3074375"/>
            <a:ext cx="2305500" cy="3669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04</a:t>
            </a:r>
            <a:endParaRPr dirty="0"/>
          </a:p>
        </p:txBody>
      </p:sp>
      <p:sp>
        <p:nvSpPr>
          <p:cNvPr id="381" name="Google Shape;381;p29"/>
          <p:cNvSpPr txBox="1">
            <a:spLocks noGrp="1"/>
          </p:cNvSpPr>
          <p:nvPr>
            <p:ph type="subTitle" idx="5"/>
          </p:nvPr>
        </p:nvSpPr>
        <p:spPr>
          <a:xfrm>
            <a:off x="719975" y="3576425"/>
            <a:ext cx="2305500" cy="484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dirty="0"/>
              <a:t>Levels &amp; Progression</a:t>
            </a:r>
            <a:endParaRPr dirty="0"/>
          </a:p>
        </p:txBody>
      </p:sp>
      <p:sp>
        <p:nvSpPr>
          <p:cNvPr id="382" name="Google Shape;382;p29"/>
          <p:cNvSpPr txBox="1">
            <a:spLocks noGrp="1"/>
          </p:cNvSpPr>
          <p:nvPr>
            <p:ph type="title" idx="6"/>
          </p:nvPr>
        </p:nvSpPr>
        <p:spPr>
          <a:xfrm>
            <a:off x="3419246" y="3074375"/>
            <a:ext cx="2305500" cy="3669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05</a:t>
            </a:r>
            <a:endParaRPr dirty="0"/>
          </a:p>
        </p:txBody>
      </p:sp>
      <p:sp>
        <p:nvSpPr>
          <p:cNvPr id="383" name="Google Shape;383;p29"/>
          <p:cNvSpPr txBox="1">
            <a:spLocks noGrp="1"/>
          </p:cNvSpPr>
          <p:nvPr>
            <p:ph type="subTitle" idx="7"/>
          </p:nvPr>
        </p:nvSpPr>
        <p:spPr>
          <a:xfrm>
            <a:off x="3419248" y="3576425"/>
            <a:ext cx="2305500" cy="484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Features</a:t>
            </a:r>
            <a:endParaRPr dirty="0"/>
          </a:p>
        </p:txBody>
      </p:sp>
      <p:sp>
        <p:nvSpPr>
          <p:cNvPr id="384" name="Google Shape;384;p29"/>
          <p:cNvSpPr txBox="1">
            <a:spLocks noGrp="1"/>
          </p:cNvSpPr>
          <p:nvPr>
            <p:ph type="title" idx="8"/>
          </p:nvPr>
        </p:nvSpPr>
        <p:spPr>
          <a:xfrm>
            <a:off x="6118524" y="1653784"/>
            <a:ext cx="2305500" cy="3669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03</a:t>
            </a:r>
            <a:endParaRPr dirty="0"/>
          </a:p>
        </p:txBody>
      </p:sp>
      <p:sp>
        <p:nvSpPr>
          <p:cNvPr id="385" name="Google Shape;385;p29"/>
          <p:cNvSpPr txBox="1">
            <a:spLocks noGrp="1"/>
          </p:cNvSpPr>
          <p:nvPr>
            <p:ph type="subTitle" idx="9"/>
          </p:nvPr>
        </p:nvSpPr>
        <p:spPr>
          <a:xfrm>
            <a:off x="6118520" y="2159888"/>
            <a:ext cx="2305500" cy="484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Health Bar</a:t>
            </a:r>
            <a:endParaRPr dirty="0"/>
          </a:p>
        </p:txBody>
      </p:sp>
      <p:sp>
        <p:nvSpPr>
          <p:cNvPr id="386" name="Google Shape;386;p29"/>
          <p:cNvSpPr txBox="1">
            <a:spLocks noGrp="1"/>
          </p:cNvSpPr>
          <p:nvPr>
            <p:ph type="title" idx="13"/>
          </p:nvPr>
        </p:nvSpPr>
        <p:spPr>
          <a:xfrm>
            <a:off x="6118524" y="3074375"/>
            <a:ext cx="2305500" cy="3669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06</a:t>
            </a:r>
            <a:endParaRPr dirty="0"/>
          </a:p>
        </p:txBody>
      </p:sp>
      <p:sp>
        <p:nvSpPr>
          <p:cNvPr id="387" name="Google Shape;387;p29"/>
          <p:cNvSpPr txBox="1">
            <a:spLocks noGrp="1"/>
          </p:cNvSpPr>
          <p:nvPr>
            <p:ph type="subTitle" idx="14"/>
          </p:nvPr>
        </p:nvSpPr>
        <p:spPr>
          <a:xfrm>
            <a:off x="6118520" y="3576425"/>
            <a:ext cx="2305500" cy="484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References</a:t>
            </a:r>
            <a:endParaRPr dirty="0"/>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391"/>
        <p:cNvGrpSpPr/>
        <p:nvPr/>
      </p:nvGrpSpPr>
      <p:grpSpPr>
        <a:xfrm>
          <a:off x="0" y="0"/>
          <a:ext cx="0" cy="0"/>
          <a:chOff x="0" y="0"/>
          <a:chExt cx="0" cy="0"/>
        </a:xfrm>
      </p:grpSpPr>
      <p:sp>
        <p:nvSpPr>
          <p:cNvPr id="11" name="Google Shape;393;p30">
            <a:extLst>
              <a:ext uri="{FF2B5EF4-FFF2-40B4-BE49-F238E27FC236}">
                <a16:creationId xmlns:a16="http://schemas.microsoft.com/office/drawing/2014/main" id="{4CC5B9E6-89C3-80D6-A19E-B942AF9336E5}"/>
              </a:ext>
            </a:extLst>
          </p:cNvPr>
          <p:cNvSpPr/>
          <p:nvPr/>
        </p:nvSpPr>
        <p:spPr>
          <a:xfrm rot="10800000">
            <a:off x="2326688" y="1764753"/>
            <a:ext cx="2384135" cy="1882280"/>
          </a:xfrm>
          <a:prstGeom prst="triangle">
            <a:avLst>
              <a:gd name="adj" fmla="val 50000"/>
            </a:avLst>
          </a:prstGeom>
          <a:solidFill>
            <a:schemeClr val="lt1"/>
          </a:solidFill>
          <a:ln w="28575" cap="flat" cmpd="sng">
            <a:solidFill>
              <a:srgbClr val="BCBCB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 name="Google Shape;393;p30"/>
          <p:cNvSpPr/>
          <p:nvPr/>
        </p:nvSpPr>
        <p:spPr>
          <a:xfrm>
            <a:off x="990463" y="1801909"/>
            <a:ext cx="2384135" cy="1882280"/>
          </a:xfrm>
          <a:prstGeom prst="triangle">
            <a:avLst>
              <a:gd name="adj" fmla="val 50000"/>
            </a:avLst>
          </a:prstGeom>
          <a:solidFill>
            <a:schemeClr val="lt1"/>
          </a:solidFill>
          <a:ln w="28575" cap="flat" cmpd="sng">
            <a:solidFill>
              <a:srgbClr val="BCBCB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 name="Google Shape;394;p30"/>
          <p:cNvSpPr txBox="1">
            <a:spLocks noGrp="1"/>
          </p:cNvSpPr>
          <p:nvPr>
            <p:ph type="title" idx="6"/>
          </p:nvPr>
        </p:nvSpPr>
        <p:spPr>
          <a:xfrm>
            <a:off x="858823" y="304763"/>
            <a:ext cx="7704000" cy="5727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The Team</a:t>
            </a:r>
            <a:endParaRPr dirty="0"/>
          </a:p>
        </p:txBody>
      </p:sp>
      <p:sp>
        <p:nvSpPr>
          <p:cNvPr id="401" name="Google Shape;401;p30"/>
          <p:cNvSpPr txBox="1">
            <a:spLocks noGrp="1"/>
          </p:cNvSpPr>
          <p:nvPr>
            <p:ph type="title" idx="4"/>
          </p:nvPr>
        </p:nvSpPr>
        <p:spPr>
          <a:xfrm>
            <a:off x="5854325" y="2217050"/>
            <a:ext cx="1120800" cy="3909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003</a:t>
            </a:r>
            <a:endParaRPr/>
          </a:p>
        </p:txBody>
      </p:sp>
      <p:sp>
        <p:nvSpPr>
          <p:cNvPr id="402" name="Google Shape;402;p30"/>
          <p:cNvSpPr txBox="1">
            <a:spLocks noGrp="1"/>
          </p:cNvSpPr>
          <p:nvPr>
            <p:ph type="subTitle" idx="5"/>
          </p:nvPr>
        </p:nvSpPr>
        <p:spPr>
          <a:xfrm>
            <a:off x="5606696" y="2585540"/>
            <a:ext cx="1659900" cy="817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a:t>You can describe the topic of the section here</a:t>
            </a:r>
            <a:endParaRPr/>
          </a:p>
        </p:txBody>
      </p:sp>
      <p:sp>
        <p:nvSpPr>
          <p:cNvPr id="416" name="Google Shape;416;p30"/>
          <p:cNvSpPr/>
          <p:nvPr/>
        </p:nvSpPr>
        <p:spPr>
          <a:xfrm>
            <a:off x="2851639" y="4695010"/>
            <a:ext cx="31" cy="31"/>
          </a:xfrm>
          <a:custGeom>
            <a:avLst/>
            <a:gdLst/>
            <a:ahLst/>
            <a:cxnLst/>
            <a:rect l="l" t="t" r="r" b="b"/>
            <a:pathLst>
              <a:path w="1" h="1" extrusionOk="0">
                <a:moveTo>
                  <a:pt x="0" y="0"/>
                </a:move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3" name="Google Shape;423;p30"/>
          <p:cNvSpPr/>
          <p:nvPr/>
        </p:nvSpPr>
        <p:spPr>
          <a:xfrm>
            <a:off x="2887435" y="4235515"/>
            <a:ext cx="67974" cy="67219"/>
          </a:xfrm>
          <a:custGeom>
            <a:avLst/>
            <a:gdLst/>
            <a:ahLst/>
            <a:cxnLst/>
            <a:rect l="l" t="t" r="r" b="b"/>
            <a:pathLst>
              <a:path w="2161" h="2137" extrusionOk="0">
                <a:moveTo>
                  <a:pt x="1069" y="0"/>
                </a:moveTo>
                <a:cubicBezTo>
                  <a:pt x="488" y="0"/>
                  <a:pt x="0" y="488"/>
                  <a:pt x="0" y="1068"/>
                </a:cubicBezTo>
                <a:cubicBezTo>
                  <a:pt x="0" y="1672"/>
                  <a:pt x="488" y="2137"/>
                  <a:pt x="1069" y="2137"/>
                </a:cubicBezTo>
                <a:cubicBezTo>
                  <a:pt x="1673" y="2137"/>
                  <a:pt x="2160" y="1672"/>
                  <a:pt x="2160" y="1068"/>
                </a:cubicBezTo>
                <a:cubicBezTo>
                  <a:pt x="2160" y="488"/>
                  <a:pt x="1673" y="0"/>
                  <a:pt x="106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5" name="Google Shape;425;p30"/>
          <p:cNvSpPr/>
          <p:nvPr/>
        </p:nvSpPr>
        <p:spPr>
          <a:xfrm>
            <a:off x="2854564" y="4172668"/>
            <a:ext cx="133715" cy="21956"/>
          </a:xfrm>
          <a:custGeom>
            <a:avLst/>
            <a:gdLst/>
            <a:ahLst/>
            <a:cxnLst/>
            <a:rect l="l" t="t" r="r" b="b"/>
            <a:pathLst>
              <a:path w="4251" h="698" extrusionOk="0">
                <a:moveTo>
                  <a:pt x="349" y="1"/>
                </a:moveTo>
                <a:cubicBezTo>
                  <a:pt x="140" y="1"/>
                  <a:pt x="0" y="140"/>
                  <a:pt x="0" y="349"/>
                </a:cubicBezTo>
                <a:cubicBezTo>
                  <a:pt x="0" y="558"/>
                  <a:pt x="140" y="698"/>
                  <a:pt x="349" y="698"/>
                </a:cubicBezTo>
                <a:lnTo>
                  <a:pt x="3902" y="698"/>
                </a:lnTo>
                <a:cubicBezTo>
                  <a:pt x="4088" y="698"/>
                  <a:pt x="4250" y="558"/>
                  <a:pt x="4250" y="349"/>
                </a:cubicBezTo>
                <a:cubicBezTo>
                  <a:pt x="4250" y="140"/>
                  <a:pt x="4088" y="1"/>
                  <a:pt x="390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6" name="Google Shape;426;p30"/>
          <p:cNvSpPr/>
          <p:nvPr/>
        </p:nvSpPr>
        <p:spPr>
          <a:xfrm>
            <a:off x="3029141" y="4172668"/>
            <a:ext cx="132992" cy="21956"/>
          </a:xfrm>
          <a:custGeom>
            <a:avLst/>
            <a:gdLst/>
            <a:ahLst/>
            <a:cxnLst/>
            <a:rect l="l" t="t" r="r" b="b"/>
            <a:pathLst>
              <a:path w="4228" h="698" extrusionOk="0">
                <a:moveTo>
                  <a:pt x="349" y="1"/>
                </a:moveTo>
                <a:cubicBezTo>
                  <a:pt x="140" y="1"/>
                  <a:pt x="1" y="140"/>
                  <a:pt x="1" y="349"/>
                </a:cubicBezTo>
                <a:cubicBezTo>
                  <a:pt x="1" y="558"/>
                  <a:pt x="140" y="698"/>
                  <a:pt x="349" y="698"/>
                </a:cubicBezTo>
                <a:lnTo>
                  <a:pt x="3879" y="698"/>
                </a:lnTo>
                <a:cubicBezTo>
                  <a:pt x="4065" y="698"/>
                  <a:pt x="4228" y="558"/>
                  <a:pt x="4228" y="349"/>
                </a:cubicBezTo>
                <a:cubicBezTo>
                  <a:pt x="4228" y="140"/>
                  <a:pt x="4088" y="1"/>
                  <a:pt x="387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7" name="Google Shape;427;p30"/>
          <p:cNvSpPr/>
          <p:nvPr/>
        </p:nvSpPr>
        <p:spPr>
          <a:xfrm>
            <a:off x="2988249" y="4334127"/>
            <a:ext cx="50422" cy="21956"/>
          </a:xfrm>
          <a:custGeom>
            <a:avLst/>
            <a:gdLst/>
            <a:ahLst/>
            <a:cxnLst/>
            <a:rect l="l" t="t" r="r" b="b"/>
            <a:pathLst>
              <a:path w="1603" h="698" extrusionOk="0">
                <a:moveTo>
                  <a:pt x="349" y="0"/>
                </a:moveTo>
                <a:cubicBezTo>
                  <a:pt x="140" y="0"/>
                  <a:pt x="0" y="140"/>
                  <a:pt x="0" y="349"/>
                </a:cubicBezTo>
                <a:cubicBezTo>
                  <a:pt x="0" y="558"/>
                  <a:pt x="140" y="697"/>
                  <a:pt x="349" y="697"/>
                </a:cubicBezTo>
                <a:lnTo>
                  <a:pt x="1278" y="697"/>
                </a:lnTo>
                <a:cubicBezTo>
                  <a:pt x="1463" y="697"/>
                  <a:pt x="1603" y="558"/>
                  <a:pt x="1603" y="349"/>
                </a:cubicBezTo>
                <a:cubicBezTo>
                  <a:pt x="1603" y="140"/>
                  <a:pt x="1463" y="0"/>
                  <a:pt x="127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8" name="Google Shape;428;p30"/>
          <p:cNvSpPr/>
          <p:nvPr/>
        </p:nvSpPr>
        <p:spPr>
          <a:xfrm>
            <a:off x="2498083" y="3898726"/>
            <a:ext cx="31" cy="208232"/>
          </a:xfrm>
          <a:custGeom>
            <a:avLst/>
            <a:gdLst/>
            <a:ahLst/>
            <a:cxnLst/>
            <a:rect l="l" t="t" r="r" b="b"/>
            <a:pathLst>
              <a:path w="1" h="6620" fill="none" extrusionOk="0">
                <a:moveTo>
                  <a:pt x="0" y="1"/>
                </a:moveTo>
                <a:lnTo>
                  <a:pt x="0" y="6620"/>
                </a:lnTo>
              </a:path>
            </a:pathLst>
          </a:custGeom>
          <a:noFill/>
          <a:ln w="11600"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9" name="Google Shape;429;p30"/>
          <p:cNvSpPr/>
          <p:nvPr/>
        </p:nvSpPr>
        <p:spPr>
          <a:xfrm>
            <a:off x="2554325" y="3898726"/>
            <a:ext cx="31" cy="276898"/>
          </a:xfrm>
          <a:custGeom>
            <a:avLst/>
            <a:gdLst/>
            <a:ahLst/>
            <a:cxnLst/>
            <a:rect l="l" t="t" r="r" b="b"/>
            <a:pathLst>
              <a:path w="1" h="8803" fill="none" extrusionOk="0">
                <a:moveTo>
                  <a:pt x="0" y="1"/>
                </a:moveTo>
                <a:lnTo>
                  <a:pt x="0" y="8803"/>
                </a:lnTo>
              </a:path>
            </a:pathLst>
          </a:custGeom>
          <a:noFill/>
          <a:ln w="11600"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0" name="Google Shape;430;p30"/>
          <p:cNvSpPr/>
          <p:nvPr/>
        </p:nvSpPr>
        <p:spPr>
          <a:xfrm>
            <a:off x="2609843" y="3898726"/>
            <a:ext cx="31" cy="390860"/>
          </a:xfrm>
          <a:custGeom>
            <a:avLst/>
            <a:gdLst/>
            <a:ahLst/>
            <a:cxnLst/>
            <a:rect l="l" t="t" r="r" b="b"/>
            <a:pathLst>
              <a:path w="1" h="12426" fill="none" extrusionOk="0">
                <a:moveTo>
                  <a:pt x="0" y="1"/>
                </a:moveTo>
                <a:lnTo>
                  <a:pt x="0" y="12426"/>
                </a:lnTo>
              </a:path>
            </a:pathLst>
          </a:custGeom>
          <a:noFill/>
          <a:ln w="11600"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1" name="Google Shape;431;p30"/>
          <p:cNvSpPr/>
          <p:nvPr/>
        </p:nvSpPr>
        <p:spPr>
          <a:xfrm>
            <a:off x="2665362" y="3898726"/>
            <a:ext cx="31" cy="208232"/>
          </a:xfrm>
          <a:custGeom>
            <a:avLst/>
            <a:gdLst/>
            <a:ahLst/>
            <a:cxnLst/>
            <a:rect l="l" t="t" r="r" b="b"/>
            <a:pathLst>
              <a:path w="1" h="6620" fill="none" extrusionOk="0">
                <a:moveTo>
                  <a:pt x="0" y="1"/>
                </a:moveTo>
                <a:lnTo>
                  <a:pt x="0" y="6620"/>
                </a:lnTo>
              </a:path>
            </a:pathLst>
          </a:custGeom>
          <a:noFill/>
          <a:ln w="11600"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5" name="Google Shape;445;p30"/>
          <p:cNvSpPr/>
          <p:nvPr/>
        </p:nvSpPr>
        <p:spPr>
          <a:xfrm>
            <a:off x="6316478" y="4695010"/>
            <a:ext cx="31" cy="31"/>
          </a:xfrm>
          <a:custGeom>
            <a:avLst/>
            <a:gdLst/>
            <a:ahLst/>
            <a:cxnLst/>
            <a:rect l="l" t="t" r="r" b="b"/>
            <a:pathLst>
              <a:path w="1" h="1" extrusionOk="0">
                <a:moveTo>
                  <a:pt x="0" y="0"/>
                </a:move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1" name="Google Shape;451;p30"/>
          <p:cNvSpPr/>
          <p:nvPr/>
        </p:nvSpPr>
        <p:spPr>
          <a:xfrm>
            <a:off x="6213462" y="4235515"/>
            <a:ext cx="67251" cy="67219"/>
          </a:xfrm>
          <a:custGeom>
            <a:avLst/>
            <a:gdLst/>
            <a:ahLst/>
            <a:cxnLst/>
            <a:rect l="l" t="t" r="r" b="b"/>
            <a:pathLst>
              <a:path w="2138" h="2137" extrusionOk="0">
                <a:moveTo>
                  <a:pt x="1069" y="0"/>
                </a:moveTo>
                <a:cubicBezTo>
                  <a:pt x="465" y="0"/>
                  <a:pt x="1" y="488"/>
                  <a:pt x="1" y="1068"/>
                </a:cubicBezTo>
                <a:cubicBezTo>
                  <a:pt x="1" y="1672"/>
                  <a:pt x="465" y="2137"/>
                  <a:pt x="1069" y="2137"/>
                </a:cubicBezTo>
                <a:cubicBezTo>
                  <a:pt x="1673" y="2137"/>
                  <a:pt x="2137" y="1672"/>
                  <a:pt x="2137" y="1068"/>
                </a:cubicBezTo>
                <a:cubicBezTo>
                  <a:pt x="2137" y="488"/>
                  <a:pt x="1673" y="0"/>
                  <a:pt x="106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30"/>
          <p:cNvSpPr/>
          <p:nvPr/>
        </p:nvSpPr>
        <p:spPr>
          <a:xfrm>
            <a:off x="6039610" y="4235515"/>
            <a:ext cx="67974" cy="67219"/>
          </a:xfrm>
          <a:custGeom>
            <a:avLst/>
            <a:gdLst/>
            <a:ahLst/>
            <a:cxnLst/>
            <a:rect l="l" t="t" r="r" b="b"/>
            <a:pathLst>
              <a:path w="2161" h="2137" extrusionOk="0">
                <a:moveTo>
                  <a:pt x="1092" y="0"/>
                </a:moveTo>
                <a:cubicBezTo>
                  <a:pt x="488" y="0"/>
                  <a:pt x="1" y="488"/>
                  <a:pt x="1" y="1068"/>
                </a:cubicBezTo>
                <a:cubicBezTo>
                  <a:pt x="1" y="1672"/>
                  <a:pt x="488" y="2137"/>
                  <a:pt x="1092" y="2137"/>
                </a:cubicBezTo>
                <a:cubicBezTo>
                  <a:pt x="1673" y="2137"/>
                  <a:pt x="2160" y="1672"/>
                  <a:pt x="2160" y="1068"/>
                </a:cubicBezTo>
                <a:cubicBezTo>
                  <a:pt x="2160" y="488"/>
                  <a:pt x="1673" y="0"/>
                  <a:pt x="109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3" name="Google Shape;453;p30"/>
          <p:cNvSpPr/>
          <p:nvPr/>
        </p:nvSpPr>
        <p:spPr>
          <a:xfrm>
            <a:off x="6180592" y="4172668"/>
            <a:ext cx="132992" cy="21956"/>
          </a:xfrm>
          <a:custGeom>
            <a:avLst/>
            <a:gdLst/>
            <a:ahLst/>
            <a:cxnLst/>
            <a:rect l="l" t="t" r="r" b="b"/>
            <a:pathLst>
              <a:path w="4228" h="698" extrusionOk="0">
                <a:moveTo>
                  <a:pt x="349" y="1"/>
                </a:moveTo>
                <a:cubicBezTo>
                  <a:pt x="140" y="1"/>
                  <a:pt x="1" y="140"/>
                  <a:pt x="1" y="349"/>
                </a:cubicBezTo>
                <a:cubicBezTo>
                  <a:pt x="1" y="558"/>
                  <a:pt x="140" y="698"/>
                  <a:pt x="349" y="698"/>
                </a:cubicBezTo>
                <a:lnTo>
                  <a:pt x="3879" y="698"/>
                </a:lnTo>
                <a:cubicBezTo>
                  <a:pt x="4088" y="698"/>
                  <a:pt x="4228" y="558"/>
                  <a:pt x="4228" y="349"/>
                </a:cubicBezTo>
                <a:cubicBezTo>
                  <a:pt x="4228" y="140"/>
                  <a:pt x="4088" y="1"/>
                  <a:pt x="387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4" name="Google Shape;454;p30"/>
          <p:cNvSpPr/>
          <p:nvPr/>
        </p:nvSpPr>
        <p:spPr>
          <a:xfrm>
            <a:off x="6006015" y="4172668"/>
            <a:ext cx="133715" cy="21956"/>
          </a:xfrm>
          <a:custGeom>
            <a:avLst/>
            <a:gdLst/>
            <a:ahLst/>
            <a:cxnLst/>
            <a:rect l="l" t="t" r="r" b="b"/>
            <a:pathLst>
              <a:path w="4251" h="698" extrusionOk="0">
                <a:moveTo>
                  <a:pt x="349" y="1"/>
                </a:moveTo>
                <a:cubicBezTo>
                  <a:pt x="140" y="1"/>
                  <a:pt x="0" y="140"/>
                  <a:pt x="0" y="349"/>
                </a:cubicBezTo>
                <a:cubicBezTo>
                  <a:pt x="0" y="558"/>
                  <a:pt x="186" y="698"/>
                  <a:pt x="349" y="698"/>
                </a:cubicBezTo>
                <a:lnTo>
                  <a:pt x="3902" y="698"/>
                </a:lnTo>
                <a:cubicBezTo>
                  <a:pt x="4088" y="698"/>
                  <a:pt x="4250" y="558"/>
                  <a:pt x="4250" y="349"/>
                </a:cubicBezTo>
                <a:cubicBezTo>
                  <a:pt x="4250" y="140"/>
                  <a:pt x="4088" y="1"/>
                  <a:pt x="390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5" name="Google Shape;455;p30"/>
          <p:cNvSpPr/>
          <p:nvPr/>
        </p:nvSpPr>
        <p:spPr>
          <a:xfrm>
            <a:off x="6129477" y="4334127"/>
            <a:ext cx="51146" cy="21956"/>
          </a:xfrm>
          <a:custGeom>
            <a:avLst/>
            <a:gdLst/>
            <a:ahLst/>
            <a:cxnLst/>
            <a:rect l="l" t="t" r="r" b="b"/>
            <a:pathLst>
              <a:path w="1626" h="698" extrusionOk="0">
                <a:moveTo>
                  <a:pt x="348" y="0"/>
                </a:moveTo>
                <a:cubicBezTo>
                  <a:pt x="139" y="0"/>
                  <a:pt x="0" y="140"/>
                  <a:pt x="0" y="349"/>
                </a:cubicBezTo>
                <a:cubicBezTo>
                  <a:pt x="0" y="558"/>
                  <a:pt x="139" y="697"/>
                  <a:pt x="348" y="697"/>
                </a:cubicBezTo>
                <a:lnTo>
                  <a:pt x="1277" y="697"/>
                </a:lnTo>
                <a:cubicBezTo>
                  <a:pt x="1486" y="697"/>
                  <a:pt x="1626" y="558"/>
                  <a:pt x="1626" y="349"/>
                </a:cubicBezTo>
                <a:cubicBezTo>
                  <a:pt x="1626" y="140"/>
                  <a:pt x="1486" y="0"/>
                  <a:pt x="127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6" name="Google Shape;456;p30"/>
          <p:cNvSpPr/>
          <p:nvPr/>
        </p:nvSpPr>
        <p:spPr>
          <a:xfrm>
            <a:off x="6670034" y="3898726"/>
            <a:ext cx="31" cy="208232"/>
          </a:xfrm>
          <a:custGeom>
            <a:avLst/>
            <a:gdLst/>
            <a:ahLst/>
            <a:cxnLst/>
            <a:rect l="l" t="t" r="r" b="b"/>
            <a:pathLst>
              <a:path w="1" h="6620" fill="none" extrusionOk="0">
                <a:moveTo>
                  <a:pt x="1" y="1"/>
                </a:moveTo>
                <a:lnTo>
                  <a:pt x="1" y="6620"/>
                </a:lnTo>
              </a:path>
            </a:pathLst>
          </a:custGeom>
          <a:noFill/>
          <a:ln w="11600"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7" name="Google Shape;457;p30"/>
          <p:cNvSpPr/>
          <p:nvPr/>
        </p:nvSpPr>
        <p:spPr>
          <a:xfrm>
            <a:off x="6614516" y="3898726"/>
            <a:ext cx="31" cy="276898"/>
          </a:xfrm>
          <a:custGeom>
            <a:avLst/>
            <a:gdLst/>
            <a:ahLst/>
            <a:cxnLst/>
            <a:rect l="l" t="t" r="r" b="b"/>
            <a:pathLst>
              <a:path w="1" h="8803" fill="none" extrusionOk="0">
                <a:moveTo>
                  <a:pt x="1" y="1"/>
                </a:moveTo>
                <a:lnTo>
                  <a:pt x="1" y="8803"/>
                </a:lnTo>
              </a:path>
            </a:pathLst>
          </a:custGeom>
          <a:noFill/>
          <a:ln w="11600"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8" name="Google Shape;458;p30"/>
          <p:cNvSpPr/>
          <p:nvPr/>
        </p:nvSpPr>
        <p:spPr>
          <a:xfrm>
            <a:off x="6558274" y="3898726"/>
            <a:ext cx="31" cy="390860"/>
          </a:xfrm>
          <a:custGeom>
            <a:avLst/>
            <a:gdLst/>
            <a:ahLst/>
            <a:cxnLst/>
            <a:rect l="l" t="t" r="r" b="b"/>
            <a:pathLst>
              <a:path w="1" h="12426" fill="none" extrusionOk="0">
                <a:moveTo>
                  <a:pt x="1" y="1"/>
                </a:moveTo>
                <a:lnTo>
                  <a:pt x="1" y="12426"/>
                </a:lnTo>
              </a:path>
            </a:pathLst>
          </a:custGeom>
          <a:noFill/>
          <a:ln w="11600"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30"/>
          <p:cNvSpPr/>
          <p:nvPr/>
        </p:nvSpPr>
        <p:spPr>
          <a:xfrm>
            <a:off x="6502755" y="3898726"/>
            <a:ext cx="31" cy="208232"/>
          </a:xfrm>
          <a:custGeom>
            <a:avLst/>
            <a:gdLst/>
            <a:ahLst/>
            <a:cxnLst/>
            <a:rect l="l" t="t" r="r" b="b"/>
            <a:pathLst>
              <a:path w="1" h="6620" fill="none" extrusionOk="0">
                <a:moveTo>
                  <a:pt x="1" y="1"/>
                </a:moveTo>
                <a:lnTo>
                  <a:pt x="1" y="6620"/>
                </a:lnTo>
              </a:path>
            </a:pathLst>
          </a:custGeom>
          <a:noFill/>
          <a:ln w="11600"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Title 4">
            <a:extLst>
              <a:ext uri="{FF2B5EF4-FFF2-40B4-BE49-F238E27FC236}">
                <a16:creationId xmlns:a16="http://schemas.microsoft.com/office/drawing/2014/main" id="{88628953-D854-0D4D-5616-F7BAF4CFF428}"/>
              </a:ext>
            </a:extLst>
          </p:cNvPr>
          <p:cNvSpPr>
            <a:spLocks noGrp="1"/>
          </p:cNvSpPr>
          <p:nvPr>
            <p:ph type="title" idx="2"/>
          </p:nvPr>
        </p:nvSpPr>
        <p:spPr>
          <a:xfrm>
            <a:off x="1458930" y="2751135"/>
            <a:ext cx="1469351" cy="390900"/>
          </a:xfrm>
        </p:spPr>
        <p:txBody>
          <a:bodyPr/>
          <a:lstStyle/>
          <a:p>
            <a:r>
              <a:rPr lang="en-GB" dirty="0"/>
              <a:t>Jamie Richards</a:t>
            </a:r>
          </a:p>
        </p:txBody>
      </p:sp>
      <p:sp>
        <p:nvSpPr>
          <p:cNvPr id="6" name="Title 4">
            <a:extLst>
              <a:ext uri="{FF2B5EF4-FFF2-40B4-BE49-F238E27FC236}">
                <a16:creationId xmlns:a16="http://schemas.microsoft.com/office/drawing/2014/main" id="{BFFF0086-57B4-DBA3-9403-0D6AFA6D9488}"/>
              </a:ext>
            </a:extLst>
          </p:cNvPr>
          <p:cNvSpPr txBox="1">
            <a:spLocks/>
          </p:cNvSpPr>
          <p:nvPr/>
        </p:nvSpPr>
        <p:spPr>
          <a:xfrm>
            <a:off x="2707393" y="2056222"/>
            <a:ext cx="1469351" cy="3909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500"/>
              <a:buFont typeface="Audiowide"/>
              <a:buNone/>
              <a:defRPr sz="2000" b="0" i="0" u="none" strike="noStrike" cap="none">
                <a:solidFill>
                  <a:schemeClr val="dk1"/>
                </a:solidFill>
                <a:latin typeface="Audiowide"/>
                <a:ea typeface="Audiowide"/>
                <a:cs typeface="Audiowide"/>
                <a:sym typeface="Audiowide"/>
              </a:defRPr>
            </a:lvl1pPr>
            <a:lvl2pPr marR="0" lvl="1" algn="ctr" rtl="0">
              <a:lnSpc>
                <a:spcPct val="100000"/>
              </a:lnSpc>
              <a:spcBef>
                <a:spcPts val="0"/>
              </a:spcBef>
              <a:spcAft>
                <a:spcPts val="0"/>
              </a:spcAft>
              <a:buClr>
                <a:schemeClr val="lt1"/>
              </a:buClr>
              <a:buSzPts val="2500"/>
              <a:buFont typeface="Audiowide"/>
              <a:buNone/>
              <a:defRPr sz="2500" b="0" i="0" u="none" strike="noStrike" cap="none">
                <a:solidFill>
                  <a:schemeClr val="lt1"/>
                </a:solidFill>
                <a:latin typeface="Audiowide"/>
                <a:ea typeface="Audiowide"/>
                <a:cs typeface="Audiowide"/>
                <a:sym typeface="Audiowide"/>
              </a:defRPr>
            </a:lvl2pPr>
            <a:lvl3pPr marR="0" lvl="2" algn="ctr" rtl="0">
              <a:lnSpc>
                <a:spcPct val="100000"/>
              </a:lnSpc>
              <a:spcBef>
                <a:spcPts val="0"/>
              </a:spcBef>
              <a:spcAft>
                <a:spcPts val="0"/>
              </a:spcAft>
              <a:buClr>
                <a:schemeClr val="lt1"/>
              </a:buClr>
              <a:buSzPts val="2500"/>
              <a:buFont typeface="Audiowide"/>
              <a:buNone/>
              <a:defRPr sz="2500" b="0" i="0" u="none" strike="noStrike" cap="none">
                <a:solidFill>
                  <a:schemeClr val="lt1"/>
                </a:solidFill>
                <a:latin typeface="Audiowide"/>
                <a:ea typeface="Audiowide"/>
                <a:cs typeface="Audiowide"/>
                <a:sym typeface="Audiowide"/>
              </a:defRPr>
            </a:lvl3pPr>
            <a:lvl4pPr marR="0" lvl="3" algn="ctr" rtl="0">
              <a:lnSpc>
                <a:spcPct val="100000"/>
              </a:lnSpc>
              <a:spcBef>
                <a:spcPts val="0"/>
              </a:spcBef>
              <a:spcAft>
                <a:spcPts val="0"/>
              </a:spcAft>
              <a:buClr>
                <a:schemeClr val="lt1"/>
              </a:buClr>
              <a:buSzPts val="2500"/>
              <a:buFont typeface="Audiowide"/>
              <a:buNone/>
              <a:defRPr sz="2500" b="0" i="0" u="none" strike="noStrike" cap="none">
                <a:solidFill>
                  <a:schemeClr val="lt1"/>
                </a:solidFill>
                <a:latin typeface="Audiowide"/>
                <a:ea typeface="Audiowide"/>
                <a:cs typeface="Audiowide"/>
                <a:sym typeface="Audiowide"/>
              </a:defRPr>
            </a:lvl4pPr>
            <a:lvl5pPr marR="0" lvl="4" algn="ctr" rtl="0">
              <a:lnSpc>
                <a:spcPct val="100000"/>
              </a:lnSpc>
              <a:spcBef>
                <a:spcPts val="0"/>
              </a:spcBef>
              <a:spcAft>
                <a:spcPts val="0"/>
              </a:spcAft>
              <a:buClr>
                <a:schemeClr val="lt1"/>
              </a:buClr>
              <a:buSzPts val="2500"/>
              <a:buFont typeface="Audiowide"/>
              <a:buNone/>
              <a:defRPr sz="2500" b="0" i="0" u="none" strike="noStrike" cap="none">
                <a:solidFill>
                  <a:schemeClr val="lt1"/>
                </a:solidFill>
                <a:latin typeface="Audiowide"/>
                <a:ea typeface="Audiowide"/>
                <a:cs typeface="Audiowide"/>
                <a:sym typeface="Audiowide"/>
              </a:defRPr>
            </a:lvl5pPr>
            <a:lvl6pPr marR="0" lvl="5" algn="ctr" rtl="0">
              <a:lnSpc>
                <a:spcPct val="100000"/>
              </a:lnSpc>
              <a:spcBef>
                <a:spcPts val="0"/>
              </a:spcBef>
              <a:spcAft>
                <a:spcPts val="0"/>
              </a:spcAft>
              <a:buClr>
                <a:schemeClr val="lt1"/>
              </a:buClr>
              <a:buSzPts val="2500"/>
              <a:buFont typeface="Audiowide"/>
              <a:buNone/>
              <a:defRPr sz="2500" b="0" i="0" u="none" strike="noStrike" cap="none">
                <a:solidFill>
                  <a:schemeClr val="lt1"/>
                </a:solidFill>
                <a:latin typeface="Audiowide"/>
                <a:ea typeface="Audiowide"/>
                <a:cs typeface="Audiowide"/>
                <a:sym typeface="Audiowide"/>
              </a:defRPr>
            </a:lvl6pPr>
            <a:lvl7pPr marR="0" lvl="6" algn="ctr" rtl="0">
              <a:lnSpc>
                <a:spcPct val="100000"/>
              </a:lnSpc>
              <a:spcBef>
                <a:spcPts val="0"/>
              </a:spcBef>
              <a:spcAft>
                <a:spcPts val="0"/>
              </a:spcAft>
              <a:buClr>
                <a:schemeClr val="lt1"/>
              </a:buClr>
              <a:buSzPts val="2500"/>
              <a:buFont typeface="Audiowide"/>
              <a:buNone/>
              <a:defRPr sz="2500" b="0" i="0" u="none" strike="noStrike" cap="none">
                <a:solidFill>
                  <a:schemeClr val="lt1"/>
                </a:solidFill>
                <a:latin typeface="Audiowide"/>
                <a:ea typeface="Audiowide"/>
                <a:cs typeface="Audiowide"/>
                <a:sym typeface="Audiowide"/>
              </a:defRPr>
            </a:lvl7pPr>
            <a:lvl8pPr marR="0" lvl="7" algn="ctr" rtl="0">
              <a:lnSpc>
                <a:spcPct val="100000"/>
              </a:lnSpc>
              <a:spcBef>
                <a:spcPts val="0"/>
              </a:spcBef>
              <a:spcAft>
                <a:spcPts val="0"/>
              </a:spcAft>
              <a:buClr>
                <a:schemeClr val="lt1"/>
              </a:buClr>
              <a:buSzPts val="2500"/>
              <a:buFont typeface="Audiowide"/>
              <a:buNone/>
              <a:defRPr sz="2500" b="0" i="0" u="none" strike="noStrike" cap="none">
                <a:solidFill>
                  <a:schemeClr val="lt1"/>
                </a:solidFill>
                <a:latin typeface="Audiowide"/>
                <a:ea typeface="Audiowide"/>
                <a:cs typeface="Audiowide"/>
                <a:sym typeface="Audiowide"/>
              </a:defRPr>
            </a:lvl8pPr>
            <a:lvl9pPr marR="0" lvl="8" algn="ctr" rtl="0">
              <a:lnSpc>
                <a:spcPct val="100000"/>
              </a:lnSpc>
              <a:spcBef>
                <a:spcPts val="0"/>
              </a:spcBef>
              <a:spcAft>
                <a:spcPts val="0"/>
              </a:spcAft>
              <a:buClr>
                <a:schemeClr val="lt1"/>
              </a:buClr>
              <a:buSzPts val="2500"/>
              <a:buFont typeface="Audiowide"/>
              <a:buNone/>
              <a:defRPr sz="2500" b="0" i="0" u="none" strike="noStrike" cap="none">
                <a:solidFill>
                  <a:schemeClr val="lt1"/>
                </a:solidFill>
                <a:latin typeface="Audiowide"/>
                <a:ea typeface="Audiowide"/>
                <a:cs typeface="Audiowide"/>
                <a:sym typeface="Audiowide"/>
              </a:defRPr>
            </a:lvl9pPr>
          </a:lstStyle>
          <a:p>
            <a:r>
              <a:rPr lang="en-GB" dirty="0"/>
              <a:t>Rose Plumley</a:t>
            </a:r>
          </a:p>
        </p:txBody>
      </p:sp>
      <p:sp>
        <p:nvSpPr>
          <p:cNvPr id="12" name="Google Shape;393;p30">
            <a:extLst>
              <a:ext uri="{FF2B5EF4-FFF2-40B4-BE49-F238E27FC236}">
                <a16:creationId xmlns:a16="http://schemas.microsoft.com/office/drawing/2014/main" id="{80F11061-BD44-D339-003F-9283666B5BA1}"/>
              </a:ext>
            </a:extLst>
          </p:cNvPr>
          <p:cNvSpPr/>
          <p:nvPr/>
        </p:nvSpPr>
        <p:spPr>
          <a:xfrm rot="10800000">
            <a:off x="4969046" y="1757451"/>
            <a:ext cx="2384135" cy="1882280"/>
          </a:xfrm>
          <a:prstGeom prst="triangle">
            <a:avLst>
              <a:gd name="adj" fmla="val 50000"/>
            </a:avLst>
          </a:prstGeom>
          <a:solidFill>
            <a:schemeClr val="lt1"/>
          </a:solidFill>
          <a:ln w="28575" cap="flat" cmpd="sng">
            <a:solidFill>
              <a:srgbClr val="BCBCB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393;p30">
            <a:extLst>
              <a:ext uri="{FF2B5EF4-FFF2-40B4-BE49-F238E27FC236}">
                <a16:creationId xmlns:a16="http://schemas.microsoft.com/office/drawing/2014/main" id="{B5EB5875-3DFC-C199-662B-0DC0D5805393}"/>
              </a:ext>
            </a:extLst>
          </p:cNvPr>
          <p:cNvSpPr/>
          <p:nvPr/>
        </p:nvSpPr>
        <p:spPr>
          <a:xfrm>
            <a:off x="3643087" y="1784860"/>
            <a:ext cx="2384135" cy="1882280"/>
          </a:xfrm>
          <a:prstGeom prst="triangle">
            <a:avLst>
              <a:gd name="adj" fmla="val 50000"/>
            </a:avLst>
          </a:prstGeom>
          <a:solidFill>
            <a:schemeClr val="lt1"/>
          </a:solidFill>
          <a:ln w="28575" cap="flat" cmpd="sng">
            <a:solidFill>
              <a:srgbClr val="BCBCB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Title 4">
            <a:extLst>
              <a:ext uri="{FF2B5EF4-FFF2-40B4-BE49-F238E27FC236}">
                <a16:creationId xmlns:a16="http://schemas.microsoft.com/office/drawing/2014/main" id="{358FA42B-D7A0-A22C-63C6-69491A661AA4}"/>
              </a:ext>
            </a:extLst>
          </p:cNvPr>
          <p:cNvSpPr txBox="1">
            <a:spLocks/>
          </p:cNvSpPr>
          <p:nvPr/>
        </p:nvSpPr>
        <p:spPr>
          <a:xfrm>
            <a:off x="4111554" y="2734086"/>
            <a:ext cx="1469351" cy="3909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500"/>
              <a:buFont typeface="Audiowide"/>
              <a:buNone/>
              <a:defRPr sz="2000" b="0" i="0" u="none" strike="noStrike" cap="none">
                <a:solidFill>
                  <a:schemeClr val="dk1"/>
                </a:solidFill>
                <a:latin typeface="Audiowide"/>
                <a:ea typeface="Audiowide"/>
                <a:cs typeface="Audiowide"/>
                <a:sym typeface="Audiowide"/>
              </a:defRPr>
            </a:lvl1pPr>
            <a:lvl2pPr marR="0" lvl="1" algn="ctr" rtl="0">
              <a:lnSpc>
                <a:spcPct val="100000"/>
              </a:lnSpc>
              <a:spcBef>
                <a:spcPts val="0"/>
              </a:spcBef>
              <a:spcAft>
                <a:spcPts val="0"/>
              </a:spcAft>
              <a:buClr>
                <a:schemeClr val="lt1"/>
              </a:buClr>
              <a:buSzPts val="2500"/>
              <a:buFont typeface="Audiowide"/>
              <a:buNone/>
              <a:defRPr sz="2500" b="0" i="0" u="none" strike="noStrike" cap="none">
                <a:solidFill>
                  <a:schemeClr val="lt1"/>
                </a:solidFill>
                <a:latin typeface="Audiowide"/>
                <a:ea typeface="Audiowide"/>
                <a:cs typeface="Audiowide"/>
                <a:sym typeface="Audiowide"/>
              </a:defRPr>
            </a:lvl2pPr>
            <a:lvl3pPr marR="0" lvl="2" algn="ctr" rtl="0">
              <a:lnSpc>
                <a:spcPct val="100000"/>
              </a:lnSpc>
              <a:spcBef>
                <a:spcPts val="0"/>
              </a:spcBef>
              <a:spcAft>
                <a:spcPts val="0"/>
              </a:spcAft>
              <a:buClr>
                <a:schemeClr val="lt1"/>
              </a:buClr>
              <a:buSzPts val="2500"/>
              <a:buFont typeface="Audiowide"/>
              <a:buNone/>
              <a:defRPr sz="2500" b="0" i="0" u="none" strike="noStrike" cap="none">
                <a:solidFill>
                  <a:schemeClr val="lt1"/>
                </a:solidFill>
                <a:latin typeface="Audiowide"/>
                <a:ea typeface="Audiowide"/>
                <a:cs typeface="Audiowide"/>
                <a:sym typeface="Audiowide"/>
              </a:defRPr>
            </a:lvl3pPr>
            <a:lvl4pPr marR="0" lvl="3" algn="ctr" rtl="0">
              <a:lnSpc>
                <a:spcPct val="100000"/>
              </a:lnSpc>
              <a:spcBef>
                <a:spcPts val="0"/>
              </a:spcBef>
              <a:spcAft>
                <a:spcPts val="0"/>
              </a:spcAft>
              <a:buClr>
                <a:schemeClr val="lt1"/>
              </a:buClr>
              <a:buSzPts val="2500"/>
              <a:buFont typeface="Audiowide"/>
              <a:buNone/>
              <a:defRPr sz="2500" b="0" i="0" u="none" strike="noStrike" cap="none">
                <a:solidFill>
                  <a:schemeClr val="lt1"/>
                </a:solidFill>
                <a:latin typeface="Audiowide"/>
                <a:ea typeface="Audiowide"/>
                <a:cs typeface="Audiowide"/>
                <a:sym typeface="Audiowide"/>
              </a:defRPr>
            </a:lvl4pPr>
            <a:lvl5pPr marR="0" lvl="4" algn="ctr" rtl="0">
              <a:lnSpc>
                <a:spcPct val="100000"/>
              </a:lnSpc>
              <a:spcBef>
                <a:spcPts val="0"/>
              </a:spcBef>
              <a:spcAft>
                <a:spcPts val="0"/>
              </a:spcAft>
              <a:buClr>
                <a:schemeClr val="lt1"/>
              </a:buClr>
              <a:buSzPts val="2500"/>
              <a:buFont typeface="Audiowide"/>
              <a:buNone/>
              <a:defRPr sz="2500" b="0" i="0" u="none" strike="noStrike" cap="none">
                <a:solidFill>
                  <a:schemeClr val="lt1"/>
                </a:solidFill>
                <a:latin typeface="Audiowide"/>
                <a:ea typeface="Audiowide"/>
                <a:cs typeface="Audiowide"/>
                <a:sym typeface="Audiowide"/>
              </a:defRPr>
            </a:lvl5pPr>
            <a:lvl6pPr marR="0" lvl="5" algn="ctr" rtl="0">
              <a:lnSpc>
                <a:spcPct val="100000"/>
              </a:lnSpc>
              <a:spcBef>
                <a:spcPts val="0"/>
              </a:spcBef>
              <a:spcAft>
                <a:spcPts val="0"/>
              </a:spcAft>
              <a:buClr>
                <a:schemeClr val="lt1"/>
              </a:buClr>
              <a:buSzPts val="2500"/>
              <a:buFont typeface="Audiowide"/>
              <a:buNone/>
              <a:defRPr sz="2500" b="0" i="0" u="none" strike="noStrike" cap="none">
                <a:solidFill>
                  <a:schemeClr val="lt1"/>
                </a:solidFill>
                <a:latin typeface="Audiowide"/>
                <a:ea typeface="Audiowide"/>
                <a:cs typeface="Audiowide"/>
                <a:sym typeface="Audiowide"/>
              </a:defRPr>
            </a:lvl6pPr>
            <a:lvl7pPr marR="0" lvl="6" algn="ctr" rtl="0">
              <a:lnSpc>
                <a:spcPct val="100000"/>
              </a:lnSpc>
              <a:spcBef>
                <a:spcPts val="0"/>
              </a:spcBef>
              <a:spcAft>
                <a:spcPts val="0"/>
              </a:spcAft>
              <a:buClr>
                <a:schemeClr val="lt1"/>
              </a:buClr>
              <a:buSzPts val="2500"/>
              <a:buFont typeface="Audiowide"/>
              <a:buNone/>
              <a:defRPr sz="2500" b="0" i="0" u="none" strike="noStrike" cap="none">
                <a:solidFill>
                  <a:schemeClr val="lt1"/>
                </a:solidFill>
                <a:latin typeface="Audiowide"/>
                <a:ea typeface="Audiowide"/>
                <a:cs typeface="Audiowide"/>
                <a:sym typeface="Audiowide"/>
              </a:defRPr>
            </a:lvl7pPr>
            <a:lvl8pPr marR="0" lvl="7" algn="ctr" rtl="0">
              <a:lnSpc>
                <a:spcPct val="100000"/>
              </a:lnSpc>
              <a:spcBef>
                <a:spcPts val="0"/>
              </a:spcBef>
              <a:spcAft>
                <a:spcPts val="0"/>
              </a:spcAft>
              <a:buClr>
                <a:schemeClr val="lt1"/>
              </a:buClr>
              <a:buSzPts val="2500"/>
              <a:buFont typeface="Audiowide"/>
              <a:buNone/>
              <a:defRPr sz="2500" b="0" i="0" u="none" strike="noStrike" cap="none">
                <a:solidFill>
                  <a:schemeClr val="lt1"/>
                </a:solidFill>
                <a:latin typeface="Audiowide"/>
                <a:ea typeface="Audiowide"/>
                <a:cs typeface="Audiowide"/>
                <a:sym typeface="Audiowide"/>
              </a:defRPr>
            </a:lvl8pPr>
            <a:lvl9pPr marR="0" lvl="8" algn="ctr" rtl="0">
              <a:lnSpc>
                <a:spcPct val="100000"/>
              </a:lnSpc>
              <a:spcBef>
                <a:spcPts val="0"/>
              </a:spcBef>
              <a:spcAft>
                <a:spcPts val="0"/>
              </a:spcAft>
              <a:buClr>
                <a:schemeClr val="lt1"/>
              </a:buClr>
              <a:buSzPts val="2500"/>
              <a:buFont typeface="Audiowide"/>
              <a:buNone/>
              <a:defRPr sz="2500" b="0" i="0" u="none" strike="noStrike" cap="none">
                <a:solidFill>
                  <a:schemeClr val="lt1"/>
                </a:solidFill>
                <a:latin typeface="Audiowide"/>
                <a:ea typeface="Audiowide"/>
                <a:cs typeface="Audiowide"/>
                <a:sym typeface="Audiowide"/>
              </a:defRPr>
            </a:lvl9pPr>
          </a:lstStyle>
          <a:p>
            <a:r>
              <a:rPr lang="en-GB" dirty="0"/>
              <a:t>Paige Hodgson</a:t>
            </a:r>
          </a:p>
        </p:txBody>
      </p:sp>
      <p:sp>
        <p:nvSpPr>
          <p:cNvPr id="15" name="Title 4">
            <a:extLst>
              <a:ext uri="{FF2B5EF4-FFF2-40B4-BE49-F238E27FC236}">
                <a16:creationId xmlns:a16="http://schemas.microsoft.com/office/drawing/2014/main" id="{C16FD893-A022-AA43-8329-3FEC42EE308E}"/>
              </a:ext>
            </a:extLst>
          </p:cNvPr>
          <p:cNvSpPr txBox="1">
            <a:spLocks/>
          </p:cNvSpPr>
          <p:nvPr/>
        </p:nvSpPr>
        <p:spPr>
          <a:xfrm>
            <a:off x="5442726" y="2075191"/>
            <a:ext cx="1469351" cy="3909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500"/>
              <a:buFont typeface="Audiowide"/>
              <a:buNone/>
              <a:defRPr sz="2000" b="0" i="0" u="none" strike="noStrike" cap="none">
                <a:solidFill>
                  <a:schemeClr val="dk1"/>
                </a:solidFill>
                <a:latin typeface="Audiowide"/>
                <a:ea typeface="Audiowide"/>
                <a:cs typeface="Audiowide"/>
                <a:sym typeface="Audiowide"/>
              </a:defRPr>
            </a:lvl1pPr>
            <a:lvl2pPr marR="0" lvl="1" algn="ctr" rtl="0">
              <a:lnSpc>
                <a:spcPct val="100000"/>
              </a:lnSpc>
              <a:spcBef>
                <a:spcPts val="0"/>
              </a:spcBef>
              <a:spcAft>
                <a:spcPts val="0"/>
              </a:spcAft>
              <a:buClr>
                <a:schemeClr val="lt1"/>
              </a:buClr>
              <a:buSzPts val="2500"/>
              <a:buFont typeface="Audiowide"/>
              <a:buNone/>
              <a:defRPr sz="2500" b="0" i="0" u="none" strike="noStrike" cap="none">
                <a:solidFill>
                  <a:schemeClr val="lt1"/>
                </a:solidFill>
                <a:latin typeface="Audiowide"/>
                <a:ea typeface="Audiowide"/>
                <a:cs typeface="Audiowide"/>
                <a:sym typeface="Audiowide"/>
              </a:defRPr>
            </a:lvl2pPr>
            <a:lvl3pPr marR="0" lvl="2" algn="ctr" rtl="0">
              <a:lnSpc>
                <a:spcPct val="100000"/>
              </a:lnSpc>
              <a:spcBef>
                <a:spcPts val="0"/>
              </a:spcBef>
              <a:spcAft>
                <a:spcPts val="0"/>
              </a:spcAft>
              <a:buClr>
                <a:schemeClr val="lt1"/>
              </a:buClr>
              <a:buSzPts val="2500"/>
              <a:buFont typeface="Audiowide"/>
              <a:buNone/>
              <a:defRPr sz="2500" b="0" i="0" u="none" strike="noStrike" cap="none">
                <a:solidFill>
                  <a:schemeClr val="lt1"/>
                </a:solidFill>
                <a:latin typeface="Audiowide"/>
                <a:ea typeface="Audiowide"/>
                <a:cs typeface="Audiowide"/>
                <a:sym typeface="Audiowide"/>
              </a:defRPr>
            </a:lvl3pPr>
            <a:lvl4pPr marR="0" lvl="3" algn="ctr" rtl="0">
              <a:lnSpc>
                <a:spcPct val="100000"/>
              </a:lnSpc>
              <a:spcBef>
                <a:spcPts val="0"/>
              </a:spcBef>
              <a:spcAft>
                <a:spcPts val="0"/>
              </a:spcAft>
              <a:buClr>
                <a:schemeClr val="lt1"/>
              </a:buClr>
              <a:buSzPts val="2500"/>
              <a:buFont typeface="Audiowide"/>
              <a:buNone/>
              <a:defRPr sz="2500" b="0" i="0" u="none" strike="noStrike" cap="none">
                <a:solidFill>
                  <a:schemeClr val="lt1"/>
                </a:solidFill>
                <a:latin typeface="Audiowide"/>
                <a:ea typeface="Audiowide"/>
                <a:cs typeface="Audiowide"/>
                <a:sym typeface="Audiowide"/>
              </a:defRPr>
            </a:lvl4pPr>
            <a:lvl5pPr marR="0" lvl="4" algn="ctr" rtl="0">
              <a:lnSpc>
                <a:spcPct val="100000"/>
              </a:lnSpc>
              <a:spcBef>
                <a:spcPts val="0"/>
              </a:spcBef>
              <a:spcAft>
                <a:spcPts val="0"/>
              </a:spcAft>
              <a:buClr>
                <a:schemeClr val="lt1"/>
              </a:buClr>
              <a:buSzPts val="2500"/>
              <a:buFont typeface="Audiowide"/>
              <a:buNone/>
              <a:defRPr sz="2500" b="0" i="0" u="none" strike="noStrike" cap="none">
                <a:solidFill>
                  <a:schemeClr val="lt1"/>
                </a:solidFill>
                <a:latin typeface="Audiowide"/>
                <a:ea typeface="Audiowide"/>
                <a:cs typeface="Audiowide"/>
                <a:sym typeface="Audiowide"/>
              </a:defRPr>
            </a:lvl5pPr>
            <a:lvl6pPr marR="0" lvl="5" algn="ctr" rtl="0">
              <a:lnSpc>
                <a:spcPct val="100000"/>
              </a:lnSpc>
              <a:spcBef>
                <a:spcPts val="0"/>
              </a:spcBef>
              <a:spcAft>
                <a:spcPts val="0"/>
              </a:spcAft>
              <a:buClr>
                <a:schemeClr val="lt1"/>
              </a:buClr>
              <a:buSzPts val="2500"/>
              <a:buFont typeface="Audiowide"/>
              <a:buNone/>
              <a:defRPr sz="2500" b="0" i="0" u="none" strike="noStrike" cap="none">
                <a:solidFill>
                  <a:schemeClr val="lt1"/>
                </a:solidFill>
                <a:latin typeface="Audiowide"/>
                <a:ea typeface="Audiowide"/>
                <a:cs typeface="Audiowide"/>
                <a:sym typeface="Audiowide"/>
              </a:defRPr>
            </a:lvl6pPr>
            <a:lvl7pPr marR="0" lvl="6" algn="ctr" rtl="0">
              <a:lnSpc>
                <a:spcPct val="100000"/>
              </a:lnSpc>
              <a:spcBef>
                <a:spcPts val="0"/>
              </a:spcBef>
              <a:spcAft>
                <a:spcPts val="0"/>
              </a:spcAft>
              <a:buClr>
                <a:schemeClr val="lt1"/>
              </a:buClr>
              <a:buSzPts val="2500"/>
              <a:buFont typeface="Audiowide"/>
              <a:buNone/>
              <a:defRPr sz="2500" b="0" i="0" u="none" strike="noStrike" cap="none">
                <a:solidFill>
                  <a:schemeClr val="lt1"/>
                </a:solidFill>
                <a:latin typeface="Audiowide"/>
                <a:ea typeface="Audiowide"/>
                <a:cs typeface="Audiowide"/>
                <a:sym typeface="Audiowide"/>
              </a:defRPr>
            </a:lvl7pPr>
            <a:lvl8pPr marR="0" lvl="7" algn="ctr" rtl="0">
              <a:lnSpc>
                <a:spcPct val="100000"/>
              </a:lnSpc>
              <a:spcBef>
                <a:spcPts val="0"/>
              </a:spcBef>
              <a:spcAft>
                <a:spcPts val="0"/>
              </a:spcAft>
              <a:buClr>
                <a:schemeClr val="lt1"/>
              </a:buClr>
              <a:buSzPts val="2500"/>
              <a:buFont typeface="Audiowide"/>
              <a:buNone/>
              <a:defRPr sz="2500" b="0" i="0" u="none" strike="noStrike" cap="none">
                <a:solidFill>
                  <a:schemeClr val="lt1"/>
                </a:solidFill>
                <a:latin typeface="Audiowide"/>
                <a:ea typeface="Audiowide"/>
                <a:cs typeface="Audiowide"/>
                <a:sym typeface="Audiowide"/>
              </a:defRPr>
            </a:lvl8pPr>
            <a:lvl9pPr marR="0" lvl="8" algn="ctr" rtl="0">
              <a:lnSpc>
                <a:spcPct val="100000"/>
              </a:lnSpc>
              <a:spcBef>
                <a:spcPts val="0"/>
              </a:spcBef>
              <a:spcAft>
                <a:spcPts val="0"/>
              </a:spcAft>
              <a:buClr>
                <a:schemeClr val="lt1"/>
              </a:buClr>
              <a:buSzPts val="2500"/>
              <a:buFont typeface="Audiowide"/>
              <a:buNone/>
              <a:defRPr sz="2500" b="0" i="0" u="none" strike="noStrike" cap="none">
                <a:solidFill>
                  <a:schemeClr val="lt1"/>
                </a:solidFill>
                <a:latin typeface="Audiowide"/>
                <a:ea typeface="Audiowide"/>
                <a:cs typeface="Audiowide"/>
                <a:sym typeface="Audiowide"/>
              </a:defRPr>
            </a:lvl9pPr>
          </a:lstStyle>
          <a:p>
            <a:r>
              <a:rPr lang="en-GB" dirty="0"/>
              <a:t>Josh Morgan</a:t>
            </a:r>
          </a:p>
        </p:txBody>
      </p:sp>
      <p:sp>
        <p:nvSpPr>
          <p:cNvPr id="16" name="Google Shape;393;p30">
            <a:extLst>
              <a:ext uri="{FF2B5EF4-FFF2-40B4-BE49-F238E27FC236}">
                <a16:creationId xmlns:a16="http://schemas.microsoft.com/office/drawing/2014/main" id="{782B43F3-B633-039E-3469-158F984CFFD5}"/>
              </a:ext>
            </a:extLst>
          </p:cNvPr>
          <p:cNvSpPr/>
          <p:nvPr/>
        </p:nvSpPr>
        <p:spPr>
          <a:xfrm>
            <a:off x="6275886" y="1784860"/>
            <a:ext cx="2384135" cy="1882280"/>
          </a:xfrm>
          <a:prstGeom prst="triangle">
            <a:avLst>
              <a:gd name="adj" fmla="val 50000"/>
            </a:avLst>
          </a:prstGeom>
          <a:solidFill>
            <a:schemeClr val="lt1"/>
          </a:solidFill>
          <a:ln w="28575" cap="flat" cmpd="sng">
            <a:solidFill>
              <a:srgbClr val="BCBCB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Title 4">
            <a:extLst>
              <a:ext uri="{FF2B5EF4-FFF2-40B4-BE49-F238E27FC236}">
                <a16:creationId xmlns:a16="http://schemas.microsoft.com/office/drawing/2014/main" id="{5C2F9810-B770-C547-17C5-634D3B1D472B}"/>
              </a:ext>
            </a:extLst>
          </p:cNvPr>
          <p:cNvSpPr txBox="1">
            <a:spLocks/>
          </p:cNvSpPr>
          <p:nvPr/>
        </p:nvSpPr>
        <p:spPr>
          <a:xfrm>
            <a:off x="6744353" y="2734086"/>
            <a:ext cx="1469351" cy="3909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500"/>
              <a:buFont typeface="Audiowide"/>
              <a:buNone/>
              <a:defRPr sz="2000" b="0" i="0" u="none" strike="noStrike" cap="none">
                <a:solidFill>
                  <a:schemeClr val="dk1"/>
                </a:solidFill>
                <a:latin typeface="Audiowide"/>
                <a:ea typeface="Audiowide"/>
                <a:cs typeface="Audiowide"/>
                <a:sym typeface="Audiowide"/>
              </a:defRPr>
            </a:lvl1pPr>
            <a:lvl2pPr marR="0" lvl="1" algn="ctr" rtl="0">
              <a:lnSpc>
                <a:spcPct val="100000"/>
              </a:lnSpc>
              <a:spcBef>
                <a:spcPts val="0"/>
              </a:spcBef>
              <a:spcAft>
                <a:spcPts val="0"/>
              </a:spcAft>
              <a:buClr>
                <a:schemeClr val="lt1"/>
              </a:buClr>
              <a:buSzPts val="2500"/>
              <a:buFont typeface="Audiowide"/>
              <a:buNone/>
              <a:defRPr sz="2500" b="0" i="0" u="none" strike="noStrike" cap="none">
                <a:solidFill>
                  <a:schemeClr val="lt1"/>
                </a:solidFill>
                <a:latin typeface="Audiowide"/>
                <a:ea typeface="Audiowide"/>
                <a:cs typeface="Audiowide"/>
                <a:sym typeface="Audiowide"/>
              </a:defRPr>
            </a:lvl2pPr>
            <a:lvl3pPr marR="0" lvl="2" algn="ctr" rtl="0">
              <a:lnSpc>
                <a:spcPct val="100000"/>
              </a:lnSpc>
              <a:spcBef>
                <a:spcPts val="0"/>
              </a:spcBef>
              <a:spcAft>
                <a:spcPts val="0"/>
              </a:spcAft>
              <a:buClr>
                <a:schemeClr val="lt1"/>
              </a:buClr>
              <a:buSzPts val="2500"/>
              <a:buFont typeface="Audiowide"/>
              <a:buNone/>
              <a:defRPr sz="2500" b="0" i="0" u="none" strike="noStrike" cap="none">
                <a:solidFill>
                  <a:schemeClr val="lt1"/>
                </a:solidFill>
                <a:latin typeface="Audiowide"/>
                <a:ea typeface="Audiowide"/>
                <a:cs typeface="Audiowide"/>
                <a:sym typeface="Audiowide"/>
              </a:defRPr>
            </a:lvl3pPr>
            <a:lvl4pPr marR="0" lvl="3" algn="ctr" rtl="0">
              <a:lnSpc>
                <a:spcPct val="100000"/>
              </a:lnSpc>
              <a:spcBef>
                <a:spcPts val="0"/>
              </a:spcBef>
              <a:spcAft>
                <a:spcPts val="0"/>
              </a:spcAft>
              <a:buClr>
                <a:schemeClr val="lt1"/>
              </a:buClr>
              <a:buSzPts val="2500"/>
              <a:buFont typeface="Audiowide"/>
              <a:buNone/>
              <a:defRPr sz="2500" b="0" i="0" u="none" strike="noStrike" cap="none">
                <a:solidFill>
                  <a:schemeClr val="lt1"/>
                </a:solidFill>
                <a:latin typeface="Audiowide"/>
                <a:ea typeface="Audiowide"/>
                <a:cs typeface="Audiowide"/>
                <a:sym typeface="Audiowide"/>
              </a:defRPr>
            </a:lvl4pPr>
            <a:lvl5pPr marR="0" lvl="4" algn="ctr" rtl="0">
              <a:lnSpc>
                <a:spcPct val="100000"/>
              </a:lnSpc>
              <a:spcBef>
                <a:spcPts val="0"/>
              </a:spcBef>
              <a:spcAft>
                <a:spcPts val="0"/>
              </a:spcAft>
              <a:buClr>
                <a:schemeClr val="lt1"/>
              </a:buClr>
              <a:buSzPts val="2500"/>
              <a:buFont typeface="Audiowide"/>
              <a:buNone/>
              <a:defRPr sz="2500" b="0" i="0" u="none" strike="noStrike" cap="none">
                <a:solidFill>
                  <a:schemeClr val="lt1"/>
                </a:solidFill>
                <a:latin typeface="Audiowide"/>
                <a:ea typeface="Audiowide"/>
                <a:cs typeface="Audiowide"/>
                <a:sym typeface="Audiowide"/>
              </a:defRPr>
            </a:lvl5pPr>
            <a:lvl6pPr marR="0" lvl="5" algn="ctr" rtl="0">
              <a:lnSpc>
                <a:spcPct val="100000"/>
              </a:lnSpc>
              <a:spcBef>
                <a:spcPts val="0"/>
              </a:spcBef>
              <a:spcAft>
                <a:spcPts val="0"/>
              </a:spcAft>
              <a:buClr>
                <a:schemeClr val="lt1"/>
              </a:buClr>
              <a:buSzPts val="2500"/>
              <a:buFont typeface="Audiowide"/>
              <a:buNone/>
              <a:defRPr sz="2500" b="0" i="0" u="none" strike="noStrike" cap="none">
                <a:solidFill>
                  <a:schemeClr val="lt1"/>
                </a:solidFill>
                <a:latin typeface="Audiowide"/>
                <a:ea typeface="Audiowide"/>
                <a:cs typeface="Audiowide"/>
                <a:sym typeface="Audiowide"/>
              </a:defRPr>
            </a:lvl6pPr>
            <a:lvl7pPr marR="0" lvl="6" algn="ctr" rtl="0">
              <a:lnSpc>
                <a:spcPct val="100000"/>
              </a:lnSpc>
              <a:spcBef>
                <a:spcPts val="0"/>
              </a:spcBef>
              <a:spcAft>
                <a:spcPts val="0"/>
              </a:spcAft>
              <a:buClr>
                <a:schemeClr val="lt1"/>
              </a:buClr>
              <a:buSzPts val="2500"/>
              <a:buFont typeface="Audiowide"/>
              <a:buNone/>
              <a:defRPr sz="2500" b="0" i="0" u="none" strike="noStrike" cap="none">
                <a:solidFill>
                  <a:schemeClr val="lt1"/>
                </a:solidFill>
                <a:latin typeface="Audiowide"/>
                <a:ea typeface="Audiowide"/>
                <a:cs typeface="Audiowide"/>
                <a:sym typeface="Audiowide"/>
              </a:defRPr>
            </a:lvl7pPr>
            <a:lvl8pPr marR="0" lvl="7" algn="ctr" rtl="0">
              <a:lnSpc>
                <a:spcPct val="100000"/>
              </a:lnSpc>
              <a:spcBef>
                <a:spcPts val="0"/>
              </a:spcBef>
              <a:spcAft>
                <a:spcPts val="0"/>
              </a:spcAft>
              <a:buClr>
                <a:schemeClr val="lt1"/>
              </a:buClr>
              <a:buSzPts val="2500"/>
              <a:buFont typeface="Audiowide"/>
              <a:buNone/>
              <a:defRPr sz="2500" b="0" i="0" u="none" strike="noStrike" cap="none">
                <a:solidFill>
                  <a:schemeClr val="lt1"/>
                </a:solidFill>
                <a:latin typeface="Audiowide"/>
                <a:ea typeface="Audiowide"/>
                <a:cs typeface="Audiowide"/>
                <a:sym typeface="Audiowide"/>
              </a:defRPr>
            </a:lvl8pPr>
            <a:lvl9pPr marR="0" lvl="8" algn="ctr" rtl="0">
              <a:lnSpc>
                <a:spcPct val="100000"/>
              </a:lnSpc>
              <a:spcBef>
                <a:spcPts val="0"/>
              </a:spcBef>
              <a:spcAft>
                <a:spcPts val="0"/>
              </a:spcAft>
              <a:buClr>
                <a:schemeClr val="lt1"/>
              </a:buClr>
              <a:buSzPts val="2500"/>
              <a:buFont typeface="Audiowide"/>
              <a:buNone/>
              <a:defRPr sz="2500" b="0" i="0" u="none" strike="noStrike" cap="none">
                <a:solidFill>
                  <a:schemeClr val="lt1"/>
                </a:solidFill>
                <a:latin typeface="Audiowide"/>
                <a:ea typeface="Audiowide"/>
                <a:cs typeface="Audiowide"/>
                <a:sym typeface="Audiowide"/>
              </a:defRPr>
            </a:lvl9pPr>
          </a:lstStyle>
          <a:p>
            <a:r>
              <a:rPr lang="en-GB" dirty="0"/>
              <a:t>Santino Luzzi</a:t>
            </a:r>
          </a:p>
        </p:txBody>
      </p:sp>
    </p:spTree>
  </p:cSld>
  <p:clrMapOvr>
    <a:masterClrMapping/>
  </p:clrMapOvr>
  <p:transition spd="slow">
    <p:randomBar dir="vert"/>
  </p:transition>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499"/>
        <p:cNvGrpSpPr/>
        <p:nvPr/>
      </p:nvGrpSpPr>
      <p:grpSpPr>
        <a:xfrm>
          <a:off x="0" y="0"/>
          <a:ext cx="0" cy="0"/>
          <a:chOff x="0" y="0"/>
          <a:chExt cx="0" cy="0"/>
        </a:xfrm>
      </p:grpSpPr>
      <p:pic>
        <p:nvPicPr>
          <p:cNvPr id="2" name="Picture 1" descr="A purple and green text&#10;&#10;AI-generated content may be incorrect.">
            <a:extLst>
              <a:ext uri="{FF2B5EF4-FFF2-40B4-BE49-F238E27FC236}">
                <a16:creationId xmlns:a16="http://schemas.microsoft.com/office/drawing/2014/main" id="{3F05FFB2-13E4-8CDF-BC7E-E247CA55AB90}"/>
              </a:ext>
            </a:extLst>
          </p:cNvPr>
          <p:cNvPicPr>
            <a:picLocks noChangeAspect="1"/>
          </p:cNvPicPr>
          <p:nvPr/>
        </p:nvPicPr>
        <p:blipFill>
          <a:blip r:embed="rId4"/>
          <a:stretch>
            <a:fillRect/>
          </a:stretch>
        </p:blipFill>
        <p:spPr>
          <a:xfrm>
            <a:off x="2240488" y="767055"/>
            <a:ext cx="4845639" cy="3426241"/>
          </a:xfrm>
          <a:prstGeom prst="rect">
            <a:avLst/>
          </a:prstGeom>
        </p:spPr>
      </p:pic>
      <p:sp>
        <p:nvSpPr>
          <p:cNvPr id="502" name="Google Shape;502;p31"/>
          <p:cNvSpPr txBox="1">
            <a:spLocks noGrp="1"/>
          </p:cNvSpPr>
          <p:nvPr>
            <p:ph type="title" idx="2"/>
          </p:nvPr>
        </p:nvSpPr>
        <p:spPr>
          <a:xfrm>
            <a:off x="2927759" y="371825"/>
            <a:ext cx="7270800" cy="5727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01- Concept &amp; Design</a:t>
            </a:r>
            <a:endParaRPr dirty="0"/>
          </a:p>
        </p:txBody>
      </p:sp>
      <p:grpSp>
        <p:nvGrpSpPr>
          <p:cNvPr id="505" name="Google Shape;505;p31"/>
          <p:cNvGrpSpPr/>
          <p:nvPr/>
        </p:nvGrpSpPr>
        <p:grpSpPr>
          <a:xfrm flipH="1">
            <a:off x="284" y="2590428"/>
            <a:ext cx="2580834" cy="2559381"/>
            <a:chOff x="-761089" y="594525"/>
            <a:chExt cx="5186563" cy="5143450"/>
          </a:xfrm>
        </p:grpSpPr>
        <p:sp>
          <p:nvSpPr>
            <p:cNvPr id="506" name="Google Shape;506;p31"/>
            <p:cNvSpPr/>
            <p:nvPr/>
          </p:nvSpPr>
          <p:spPr>
            <a:xfrm>
              <a:off x="2726750" y="594525"/>
              <a:ext cx="1698400" cy="4321525"/>
            </a:xfrm>
            <a:custGeom>
              <a:avLst/>
              <a:gdLst/>
              <a:ahLst/>
              <a:cxnLst/>
              <a:rect l="l" t="t" r="r" b="b"/>
              <a:pathLst>
                <a:path w="67936" h="172861" extrusionOk="0">
                  <a:moveTo>
                    <a:pt x="67935" y="0"/>
                  </a:moveTo>
                  <a:lnTo>
                    <a:pt x="1" y="22524"/>
                  </a:lnTo>
                  <a:lnTo>
                    <a:pt x="1" y="172860"/>
                  </a:lnTo>
                  <a:lnTo>
                    <a:pt x="67935" y="172860"/>
                  </a:lnTo>
                  <a:lnTo>
                    <a:pt x="67935" y="0"/>
                  </a:lnTo>
                  <a:close/>
                </a:path>
              </a:pathLst>
            </a:custGeom>
            <a:solidFill>
              <a:schemeClr val="accent1"/>
            </a:solidFill>
            <a:ln w="28575" cap="flat" cmpd="sng">
              <a:solidFill>
                <a:srgbClr val="8ABE8A"/>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7" name="Google Shape;507;p31"/>
            <p:cNvSpPr/>
            <p:nvPr/>
          </p:nvSpPr>
          <p:spPr>
            <a:xfrm>
              <a:off x="-761089" y="2681950"/>
              <a:ext cx="5186563" cy="3056025"/>
            </a:xfrm>
            <a:custGeom>
              <a:avLst/>
              <a:gdLst/>
              <a:ahLst/>
              <a:cxnLst/>
              <a:rect l="l" t="t" r="r" b="b"/>
              <a:pathLst>
                <a:path w="111097" h="89364" extrusionOk="0">
                  <a:moveTo>
                    <a:pt x="84530" y="0"/>
                  </a:moveTo>
                  <a:lnTo>
                    <a:pt x="84530" y="13678"/>
                  </a:lnTo>
                  <a:lnTo>
                    <a:pt x="67630" y="13678"/>
                  </a:lnTo>
                  <a:lnTo>
                    <a:pt x="67630" y="28998"/>
                  </a:lnTo>
                  <a:lnTo>
                    <a:pt x="50730" y="28998"/>
                  </a:lnTo>
                  <a:lnTo>
                    <a:pt x="50730" y="45107"/>
                  </a:lnTo>
                  <a:lnTo>
                    <a:pt x="33830" y="45107"/>
                  </a:lnTo>
                  <a:lnTo>
                    <a:pt x="33830" y="59575"/>
                  </a:lnTo>
                  <a:lnTo>
                    <a:pt x="16110" y="59575"/>
                  </a:lnTo>
                  <a:lnTo>
                    <a:pt x="16110" y="73253"/>
                  </a:lnTo>
                  <a:lnTo>
                    <a:pt x="0" y="73253"/>
                  </a:lnTo>
                  <a:lnTo>
                    <a:pt x="0" y="89363"/>
                  </a:lnTo>
                  <a:lnTo>
                    <a:pt x="111096" y="89363"/>
                  </a:lnTo>
                  <a:lnTo>
                    <a:pt x="111096" y="0"/>
                  </a:lnTo>
                  <a:close/>
                </a:path>
              </a:pathLst>
            </a:custGeom>
            <a:solidFill>
              <a:schemeClr val="dk2"/>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8" name="Google Shape;508;p31"/>
            <p:cNvSpPr/>
            <p:nvPr/>
          </p:nvSpPr>
          <p:spPr>
            <a:xfrm>
              <a:off x="3315675" y="1561875"/>
              <a:ext cx="427850" cy="826025"/>
            </a:xfrm>
            <a:custGeom>
              <a:avLst/>
              <a:gdLst/>
              <a:ahLst/>
              <a:cxnLst/>
              <a:rect l="l" t="t" r="r" b="b"/>
              <a:pathLst>
                <a:path w="17114" h="33041" extrusionOk="0">
                  <a:moveTo>
                    <a:pt x="8542" y="0"/>
                  </a:moveTo>
                  <a:cubicBezTo>
                    <a:pt x="3830" y="0"/>
                    <a:pt x="1" y="3860"/>
                    <a:pt x="1" y="8572"/>
                  </a:cubicBezTo>
                  <a:lnTo>
                    <a:pt x="1" y="33040"/>
                  </a:lnTo>
                  <a:lnTo>
                    <a:pt x="17113" y="30760"/>
                  </a:lnTo>
                  <a:lnTo>
                    <a:pt x="17113" y="8572"/>
                  </a:lnTo>
                  <a:cubicBezTo>
                    <a:pt x="17113" y="3860"/>
                    <a:pt x="13253" y="0"/>
                    <a:pt x="8542" y="0"/>
                  </a:cubicBezTo>
                  <a:close/>
                </a:path>
              </a:pathLst>
            </a:custGeom>
            <a:solidFill>
              <a:srgbClr val="191919">
                <a:alpha val="18440"/>
              </a:srgbClr>
            </a:solidFill>
            <a:ln w="28575" cap="flat" cmpd="sng">
              <a:solidFill>
                <a:srgbClr val="8ABE8A"/>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9" name="Google Shape;509;p31"/>
            <p:cNvSpPr/>
            <p:nvPr/>
          </p:nvSpPr>
          <p:spPr>
            <a:xfrm>
              <a:off x="3314275" y="1559175"/>
              <a:ext cx="337184" cy="832964"/>
            </a:xfrm>
            <a:custGeom>
              <a:avLst/>
              <a:gdLst/>
              <a:ahLst/>
              <a:cxnLst/>
              <a:rect l="l" t="t" r="r" b="b"/>
              <a:pathLst>
                <a:path w="13375" h="33041" extrusionOk="0">
                  <a:moveTo>
                    <a:pt x="8542" y="0"/>
                  </a:moveTo>
                  <a:cubicBezTo>
                    <a:pt x="3830" y="0"/>
                    <a:pt x="1" y="3861"/>
                    <a:pt x="1" y="8572"/>
                  </a:cubicBezTo>
                  <a:lnTo>
                    <a:pt x="1" y="33040"/>
                  </a:lnTo>
                  <a:lnTo>
                    <a:pt x="2615" y="32706"/>
                  </a:lnTo>
                  <a:lnTo>
                    <a:pt x="2615" y="9757"/>
                  </a:lnTo>
                  <a:cubicBezTo>
                    <a:pt x="2615" y="5016"/>
                    <a:pt x="6475" y="1186"/>
                    <a:pt x="11186" y="1186"/>
                  </a:cubicBezTo>
                  <a:cubicBezTo>
                    <a:pt x="11946" y="1186"/>
                    <a:pt x="12645" y="1307"/>
                    <a:pt x="13375" y="1490"/>
                  </a:cubicBezTo>
                  <a:cubicBezTo>
                    <a:pt x="12007" y="548"/>
                    <a:pt x="10335" y="0"/>
                    <a:pt x="8542" y="0"/>
                  </a:cubicBezTo>
                  <a:close/>
                </a:path>
              </a:pathLst>
            </a:custGeom>
            <a:solidFill>
              <a:srgbClr val="8ABE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12" name="Google Shape;512;p31"/>
          <p:cNvGrpSpPr/>
          <p:nvPr/>
        </p:nvGrpSpPr>
        <p:grpSpPr>
          <a:xfrm>
            <a:off x="6563159" y="2590428"/>
            <a:ext cx="2580834" cy="2559381"/>
            <a:chOff x="-761089" y="594525"/>
            <a:chExt cx="5186563" cy="5143450"/>
          </a:xfrm>
        </p:grpSpPr>
        <p:sp>
          <p:nvSpPr>
            <p:cNvPr id="513" name="Google Shape;513;p31"/>
            <p:cNvSpPr/>
            <p:nvPr/>
          </p:nvSpPr>
          <p:spPr>
            <a:xfrm>
              <a:off x="2726750" y="594525"/>
              <a:ext cx="1698400" cy="4321525"/>
            </a:xfrm>
            <a:custGeom>
              <a:avLst/>
              <a:gdLst/>
              <a:ahLst/>
              <a:cxnLst/>
              <a:rect l="l" t="t" r="r" b="b"/>
              <a:pathLst>
                <a:path w="67936" h="172861" extrusionOk="0">
                  <a:moveTo>
                    <a:pt x="67935" y="0"/>
                  </a:moveTo>
                  <a:lnTo>
                    <a:pt x="1" y="22524"/>
                  </a:lnTo>
                  <a:lnTo>
                    <a:pt x="1" y="172860"/>
                  </a:lnTo>
                  <a:lnTo>
                    <a:pt x="67935" y="172860"/>
                  </a:lnTo>
                  <a:lnTo>
                    <a:pt x="67935" y="0"/>
                  </a:lnTo>
                  <a:close/>
                </a:path>
              </a:pathLst>
            </a:custGeom>
            <a:solidFill>
              <a:schemeClr val="accent3"/>
            </a:solidFill>
            <a:ln w="28575" cap="flat" cmpd="sng">
              <a:solidFill>
                <a:srgbClr val="2E90A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4" name="Google Shape;514;p31"/>
            <p:cNvSpPr/>
            <p:nvPr/>
          </p:nvSpPr>
          <p:spPr>
            <a:xfrm>
              <a:off x="-761089" y="2681950"/>
              <a:ext cx="5186563" cy="3056025"/>
            </a:xfrm>
            <a:custGeom>
              <a:avLst/>
              <a:gdLst/>
              <a:ahLst/>
              <a:cxnLst/>
              <a:rect l="l" t="t" r="r" b="b"/>
              <a:pathLst>
                <a:path w="111097" h="89364" extrusionOk="0">
                  <a:moveTo>
                    <a:pt x="84530" y="0"/>
                  </a:moveTo>
                  <a:lnTo>
                    <a:pt x="84530" y="13678"/>
                  </a:lnTo>
                  <a:lnTo>
                    <a:pt x="67630" y="13678"/>
                  </a:lnTo>
                  <a:lnTo>
                    <a:pt x="67630" y="28998"/>
                  </a:lnTo>
                  <a:lnTo>
                    <a:pt x="50730" y="28998"/>
                  </a:lnTo>
                  <a:lnTo>
                    <a:pt x="50730" y="45107"/>
                  </a:lnTo>
                  <a:lnTo>
                    <a:pt x="33830" y="45107"/>
                  </a:lnTo>
                  <a:lnTo>
                    <a:pt x="33830" y="59575"/>
                  </a:lnTo>
                  <a:lnTo>
                    <a:pt x="16110" y="59575"/>
                  </a:lnTo>
                  <a:lnTo>
                    <a:pt x="16110" y="73253"/>
                  </a:lnTo>
                  <a:lnTo>
                    <a:pt x="0" y="73253"/>
                  </a:lnTo>
                  <a:lnTo>
                    <a:pt x="0" y="89363"/>
                  </a:lnTo>
                  <a:lnTo>
                    <a:pt x="111096" y="89363"/>
                  </a:lnTo>
                  <a:lnTo>
                    <a:pt x="111096" y="0"/>
                  </a:lnTo>
                  <a:close/>
                </a:path>
              </a:pathLst>
            </a:custGeom>
            <a:solidFill>
              <a:schemeClr val="dk2"/>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5" name="Google Shape;515;p31"/>
            <p:cNvSpPr/>
            <p:nvPr/>
          </p:nvSpPr>
          <p:spPr>
            <a:xfrm>
              <a:off x="3315675" y="1561875"/>
              <a:ext cx="427850" cy="826025"/>
            </a:xfrm>
            <a:custGeom>
              <a:avLst/>
              <a:gdLst/>
              <a:ahLst/>
              <a:cxnLst/>
              <a:rect l="l" t="t" r="r" b="b"/>
              <a:pathLst>
                <a:path w="17114" h="33041" extrusionOk="0">
                  <a:moveTo>
                    <a:pt x="8542" y="0"/>
                  </a:moveTo>
                  <a:cubicBezTo>
                    <a:pt x="3830" y="0"/>
                    <a:pt x="1" y="3860"/>
                    <a:pt x="1" y="8572"/>
                  </a:cubicBezTo>
                  <a:lnTo>
                    <a:pt x="1" y="33040"/>
                  </a:lnTo>
                  <a:lnTo>
                    <a:pt x="17113" y="30760"/>
                  </a:lnTo>
                  <a:lnTo>
                    <a:pt x="17113" y="8572"/>
                  </a:lnTo>
                  <a:cubicBezTo>
                    <a:pt x="17113" y="3860"/>
                    <a:pt x="13253" y="0"/>
                    <a:pt x="8542" y="0"/>
                  </a:cubicBezTo>
                  <a:close/>
                </a:path>
              </a:pathLst>
            </a:custGeom>
            <a:solidFill>
              <a:srgbClr val="191919">
                <a:alpha val="18440"/>
              </a:srgbClr>
            </a:solidFill>
            <a:ln w="28575" cap="flat" cmpd="sng">
              <a:solidFill>
                <a:srgbClr val="2E90A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6" name="Google Shape;516;p31"/>
            <p:cNvSpPr/>
            <p:nvPr/>
          </p:nvSpPr>
          <p:spPr>
            <a:xfrm>
              <a:off x="3314275" y="1559175"/>
              <a:ext cx="337184" cy="832964"/>
            </a:xfrm>
            <a:custGeom>
              <a:avLst/>
              <a:gdLst/>
              <a:ahLst/>
              <a:cxnLst/>
              <a:rect l="l" t="t" r="r" b="b"/>
              <a:pathLst>
                <a:path w="13375" h="33041" extrusionOk="0">
                  <a:moveTo>
                    <a:pt x="8542" y="0"/>
                  </a:moveTo>
                  <a:cubicBezTo>
                    <a:pt x="3830" y="0"/>
                    <a:pt x="1" y="3861"/>
                    <a:pt x="1" y="8572"/>
                  </a:cubicBezTo>
                  <a:lnTo>
                    <a:pt x="1" y="33040"/>
                  </a:lnTo>
                  <a:lnTo>
                    <a:pt x="2615" y="32706"/>
                  </a:lnTo>
                  <a:lnTo>
                    <a:pt x="2615" y="9757"/>
                  </a:lnTo>
                  <a:cubicBezTo>
                    <a:pt x="2615" y="5016"/>
                    <a:pt x="6475" y="1186"/>
                    <a:pt x="11186" y="1186"/>
                  </a:cubicBezTo>
                  <a:cubicBezTo>
                    <a:pt x="11946" y="1186"/>
                    <a:pt x="12645" y="1307"/>
                    <a:pt x="13375" y="1490"/>
                  </a:cubicBezTo>
                  <a:cubicBezTo>
                    <a:pt x="12007" y="548"/>
                    <a:pt x="10335" y="0"/>
                    <a:pt x="8542" y="0"/>
                  </a:cubicBezTo>
                  <a:close/>
                </a:path>
              </a:pathLst>
            </a:custGeom>
            <a:solidFill>
              <a:srgbClr val="1E657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 name="TextBox 3">
            <a:extLst>
              <a:ext uri="{FF2B5EF4-FFF2-40B4-BE49-F238E27FC236}">
                <a16:creationId xmlns:a16="http://schemas.microsoft.com/office/drawing/2014/main" id="{6E287AAE-3960-E43E-018A-81EFFC8315D4}"/>
              </a:ext>
            </a:extLst>
          </p:cNvPr>
          <p:cNvSpPr txBox="1"/>
          <p:nvPr/>
        </p:nvSpPr>
        <p:spPr>
          <a:xfrm>
            <a:off x="-31223" y="-6416"/>
            <a:ext cx="4584700" cy="1384995"/>
          </a:xfrm>
          <a:prstGeom prst="rect">
            <a:avLst/>
          </a:prstGeom>
          <a:noFill/>
        </p:spPr>
        <p:txBody>
          <a:bodyPr wrap="square">
            <a:spAutoFit/>
          </a:bodyPr>
          <a:lstStyle/>
          <a:p>
            <a:r>
              <a:rPr lang="en-US" b="1" i="0" u="none" strike="noStrike" dirty="0">
                <a:solidFill>
                  <a:schemeClr val="bg1"/>
                </a:solidFill>
                <a:effectLst/>
                <a:latin typeface="Georgia" panose="02040502050405020303" pitchFamily="18" charset="0"/>
                <a:hlinkClick r:id="rId5">
                  <a:extLst>
                    <a:ext uri="{A12FA001-AC4F-418D-AE19-62706E023703}">
                      <ahyp:hlinkClr xmlns:ahyp="http://schemas.microsoft.com/office/drawing/2018/hyperlinkcolor" val="tx"/>
                    </a:ext>
                  </a:extLst>
                </a:hlinkClick>
              </a:rPr>
              <a:t>“</a:t>
            </a:r>
            <a:r>
              <a:rPr lang="en-US" b="1" i="0" u="none" strike="noStrike" dirty="0" err="1">
                <a:solidFill>
                  <a:schemeClr val="bg1"/>
                </a:solidFill>
                <a:effectLst/>
                <a:latin typeface="Georgia" panose="02040502050405020303" pitchFamily="18" charset="0"/>
                <a:hlinkClick r:id="rId5">
                  <a:extLst>
                    <a:ext uri="{A12FA001-AC4F-418D-AE19-62706E023703}">
                      <ahyp:hlinkClr xmlns:ahyp="http://schemas.microsoft.com/office/drawing/2018/hyperlinkcolor" val="tx"/>
                    </a:ext>
                  </a:extLst>
                </a:hlinkClick>
              </a:rPr>
              <a:t>Metroidvania</a:t>
            </a:r>
            <a:r>
              <a:rPr lang="en-US" b="0" i="0" dirty="0">
                <a:solidFill>
                  <a:schemeClr val="bg1"/>
                </a:solidFill>
                <a:effectLst/>
                <a:latin typeface="Georgia" panose="02040502050405020303" pitchFamily="18" charset="0"/>
              </a:rPr>
              <a:t> refers to a very specific style of platformer, either 2D or 3D, with a focus on free exploration and unlocking new traversal abilities along the way. This beloved genre draws lots of dedicated fans, from casual players to some of the world's best competitive </a:t>
            </a:r>
            <a:r>
              <a:rPr lang="en-US" b="0" i="0" dirty="0" err="1">
                <a:solidFill>
                  <a:schemeClr val="bg1"/>
                </a:solidFill>
                <a:effectLst/>
                <a:latin typeface="Georgia" panose="02040502050405020303" pitchFamily="18" charset="0"/>
              </a:rPr>
              <a:t>speedrunners</a:t>
            </a:r>
            <a:r>
              <a:rPr lang="en-US" b="0" i="0" dirty="0">
                <a:solidFill>
                  <a:schemeClr val="bg1"/>
                </a:solidFill>
                <a:effectLst/>
                <a:latin typeface="Georgia" panose="02040502050405020303" pitchFamily="18" charset="0"/>
              </a:rPr>
              <a:t>.” [2]</a:t>
            </a:r>
            <a:endParaRPr lang="en-GB" dirty="0">
              <a:solidFill>
                <a:schemeClr val="bg1"/>
              </a:solidFill>
            </a:endParaRPr>
          </a:p>
        </p:txBody>
      </p:sp>
      <p:sp>
        <p:nvSpPr>
          <p:cNvPr id="5" name="Google Shape;285;p27">
            <a:extLst>
              <a:ext uri="{FF2B5EF4-FFF2-40B4-BE49-F238E27FC236}">
                <a16:creationId xmlns:a16="http://schemas.microsoft.com/office/drawing/2014/main" id="{A3E50C2A-1E10-A7C6-8E97-48DABFF6833C}"/>
              </a:ext>
            </a:extLst>
          </p:cNvPr>
          <p:cNvSpPr txBox="1">
            <a:spLocks/>
          </p:cNvSpPr>
          <p:nvPr/>
        </p:nvSpPr>
        <p:spPr>
          <a:xfrm>
            <a:off x="6981257" y="1983228"/>
            <a:ext cx="527571" cy="6072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17500" algn="l" rtl="0">
              <a:lnSpc>
                <a:spcPct val="100000"/>
              </a:lnSpc>
              <a:spcBef>
                <a:spcPts val="0"/>
              </a:spcBef>
              <a:spcAft>
                <a:spcPts val="0"/>
              </a:spcAft>
              <a:buClr>
                <a:schemeClr val="lt1"/>
              </a:buClr>
              <a:buSzPts val="1400"/>
              <a:buFont typeface="Anaheim"/>
              <a:buNone/>
              <a:defRPr sz="1800" b="0" i="0" u="none" strike="noStrike" cap="none">
                <a:solidFill>
                  <a:schemeClr val="lt1"/>
                </a:solidFill>
                <a:latin typeface="Anaheim"/>
                <a:ea typeface="Anaheim"/>
                <a:cs typeface="Anaheim"/>
                <a:sym typeface="Anaheim"/>
              </a:defRPr>
            </a:lvl1pPr>
            <a:lvl2pPr marL="914400" marR="0" lvl="1" indent="-317500" algn="ctr" rtl="0">
              <a:lnSpc>
                <a:spcPct val="100000"/>
              </a:lnSpc>
              <a:spcBef>
                <a:spcPts val="0"/>
              </a:spcBef>
              <a:spcAft>
                <a:spcPts val="0"/>
              </a:spcAft>
              <a:buClr>
                <a:schemeClr val="lt1"/>
              </a:buClr>
              <a:buSzPts val="1800"/>
              <a:buFont typeface="Anaheim"/>
              <a:buNone/>
              <a:defRPr sz="1800" b="0" i="0" u="none" strike="noStrike" cap="none">
                <a:solidFill>
                  <a:schemeClr val="lt1"/>
                </a:solidFill>
                <a:latin typeface="Anaheim"/>
                <a:ea typeface="Anaheim"/>
                <a:cs typeface="Anaheim"/>
                <a:sym typeface="Anaheim"/>
              </a:defRPr>
            </a:lvl2pPr>
            <a:lvl3pPr marL="1371600" marR="0" lvl="2" indent="-317500" algn="ctr" rtl="0">
              <a:lnSpc>
                <a:spcPct val="100000"/>
              </a:lnSpc>
              <a:spcBef>
                <a:spcPts val="0"/>
              </a:spcBef>
              <a:spcAft>
                <a:spcPts val="0"/>
              </a:spcAft>
              <a:buClr>
                <a:schemeClr val="lt1"/>
              </a:buClr>
              <a:buSzPts val="1800"/>
              <a:buFont typeface="Anaheim"/>
              <a:buNone/>
              <a:defRPr sz="1800" b="0" i="0" u="none" strike="noStrike" cap="none">
                <a:solidFill>
                  <a:schemeClr val="lt1"/>
                </a:solidFill>
                <a:latin typeface="Anaheim"/>
                <a:ea typeface="Anaheim"/>
                <a:cs typeface="Anaheim"/>
                <a:sym typeface="Anaheim"/>
              </a:defRPr>
            </a:lvl3pPr>
            <a:lvl4pPr marL="1828800" marR="0" lvl="3" indent="-317500" algn="ctr" rtl="0">
              <a:lnSpc>
                <a:spcPct val="100000"/>
              </a:lnSpc>
              <a:spcBef>
                <a:spcPts val="0"/>
              </a:spcBef>
              <a:spcAft>
                <a:spcPts val="0"/>
              </a:spcAft>
              <a:buClr>
                <a:schemeClr val="lt1"/>
              </a:buClr>
              <a:buSzPts val="1800"/>
              <a:buFont typeface="Anaheim"/>
              <a:buNone/>
              <a:defRPr sz="1800" b="0" i="0" u="none" strike="noStrike" cap="none">
                <a:solidFill>
                  <a:schemeClr val="lt1"/>
                </a:solidFill>
                <a:latin typeface="Anaheim"/>
                <a:ea typeface="Anaheim"/>
                <a:cs typeface="Anaheim"/>
                <a:sym typeface="Anaheim"/>
              </a:defRPr>
            </a:lvl4pPr>
            <a:lvl5pPr marL="2286000" marR="0" lvl="4" indent="-317500" algn="ctr" rtl="0">
              <a:lnSpc>
                <a:spcPct val="100000"/>
              </a:lnSpc>
              <a:spcBef>
                <a:spcPts val="0"/>
              </a:spcBef>
              <a:spcAft>
                <a:spcPts val="0"/>
              </a:spcAft>
              <a:buClr>
                <a:schemeClr val="lt1"/>
              </a:buClr>
              <a:buSzPts val="1800"/>
              <a:buFont typeface="Anaheim"/>
              <a:buNone/>
              <a:defRPr sz="1800" b="0" i="0" u="none" strike="noStrike" cap="none">
                <a:solidFill>
                  <a:schemeClr val="lt1"/>
                </a:solidFill>
                <a:latin typeface="Anaheim"/>
                <a:ea typeface="Anaheim"/>
                <a:cs typeface="Anaheim"/>
                <a:sym typeface="Anaheim"/>
              </a:defRPr>
            </a:lvl5pPr>
            <a:lvl6pPr marL="2743200" marR="0" lvl="5" indent="-317500" algn="ctr" rtl="0">
              <a:lnSpc>
                <a:spcPct val="100000"/>
              </a:lnSpc>
              <a:spcBef>
                <a:spcPts val="0"/>
              </a:spcBef>
              <a:spcAft>
                <a:spcPts val="0"/>
              </a:spcAft>
              <a:buClr>
                <a:schemeClr val="lt1"/>
              </a:buClr>
              <a:buSzPts val="1800"/>
              <a:buFont typeface="Anaheim"/>
              <a:buNone/>
              <a:defRPr sz="1800" b="0" i="0" u="none" strike="noStrike" cap="none">
                <a:solidFill>
                  <a:schemeClr val="lt1"/>
                </a:solidFill>
                <a:latin typeface="Anaheim"/>
                <a:ea typeface="Anaheim"/>
                <a:cs typeface="Anaheim"/>
                <a:sym typeface="Anaheim"/>
              </a:defRPr>
            </a:lvl6pPr>
            <a:lvl7pPr marL="3200400" marR="0" lvl="6" indent="-317500" algn="ctr" rtl="0">
              <a:lnSpc>
                <a:spcPct val="100000"/>
              </a:lnSpc>
              <a:spcBef>
                <a:spcPts val="0"/>
              </a:spcBef>
              <a:spcAft>
                <a:spcPts val="0"/>
              </a:spcAft>
              <a:buClr>
                <a:schemeClr val="lt1"/>
              </a:buClr>
              <a:buSzPts val="1800"/>
              <a:buFont typeface="Anaheim"/>
              <a:buNone/>
              <a:defRPr sz="1800" b="0" i="0" u="none" strike="noStrike" cap="none">
                <a:solidFill>
                  <a:schemeClr val="lt1"/>
                </a:solidFill>
                <a:latin typeface="Anaheim"/>
                <a:ea typeface="Anaheim"/>
                <a:cs typeface="Anaheim"/>
                <a:sym typeface="Anaheim"/>
              </a:defRPr>
            </a:lvl7pPr>
            <a:lvl8pPr marL="3657600" marR="0" lvl="7" indent="-317500" algn="ctr" rtl="0">
              <a:lnSpc>
                <a:spcPct val="100000"/>
              </a:lnSpc>
              <a:spcBef>
                <a:spcPts val="0"/>
              </a:spcBef>
              <a:spcAft>
                <a:spcPts val="0"/>
              </a:spcAft>
              <a:buClr>
                <a:schemeClr val="lt1"/>
              </a:buClr>
              <a:buSzPts val="1800"/>
              <a:buFont typeface="Anaheim"/>
              <a:buNone/>
              <a:defRPr sz="1800" b="0" i="0" u="none" strike="noStrike" cap="none">
                <a:solidFill>
                  <a:schemeClr val="lt1"/>
                </a:solidFill>
                <a:latin typeface="Anaheim"/>
                <a:ea typeface="Anaheim"/>
                <a:cs typeface="Anaheim"/>
                <a:sym typeface="Anaheim"/>
              </a:defRPr>
            </a:lvl8pPr>
            <a:lvl9pPr marL="4114800" marR="0" lvl="8" indent="-317500" algn="ctr" rtl="0">
              <a:lnSpc>
                <a:spcPct val="100000"/>
              </a:lnSpc>
              <a:spcBef>
                <a:spcPts val="0"/>
              </a:spcBef>
              <a:spcAft>
                <a:spcPts val="0"/>
              </a:spcAft>
              <a:buClr>
                <a:schemeClr val="lt1"/>
              </a:buClr>
              <a:buSzPts val="1800"/>
              <a:buFont typeface="Anaheim"/>
              <a:buNone/>
              <a:defRPr sz="1800" b="0" i="0" u="none" strike="noStrike" cap="none">
                <a:solidFill>
                  <a:schemeClr val="lt1"/>
                </a:solidFill>
                <a:latin typeface="Anaheim"/>
                <a:ea typeface="Anaheim"/>
                <a:cs typeface="Anaheim"/>
                <a:sym typeface="Anaheim"/>
              </a:defRPr>
            </a:lvl9pPr>
          </a:lstStyle>
          <a:p>
            <a:pPr marL="0" indent="0"/>
            <a:r>
              <a:rPr lang="en-GB" dirty="0"/>
              <a:t>[3]</a:t>
            </a: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401AAFA-1E53-812A-C00C-7FC326E16B7D}"/>
              </a:ext>
            </a:extLst>
          </p:cNvPr>
          <p:cNvPicPr>
            <a:picLocks noChangeAspect="1"/>
          </p:cNvPicPr>
          <p:nvPr/>
        </p:nvPicPr>
        <p:blipFill>
          <a:blip r:embed="rId3"/>
          <a:stretch>
            <a:fillRect/>
          </a:stretch>
        </p:blipFill>
        <p:spPr>
          <a:xfrm>
            <a:off x="93133" y="85160"/>
            <a:ext cx="8788400" cy="4973180"/>
          </a:xfrm>
          <a:prstGeom prst="rect">
            <a:avLst/>
          </a:prstGeom>
        </p:spPr>
      </p:pic>
      <p:sp>
        <p:nvSpPr>
          <p:cNvPr id="7" name="Google Shape;285;p27">
            <a:extLst>
              <a:ext uri="{FF2B5EF4-FFF2-40B4-BE49-F238E27FC236}">
                <a16:creationId xmlns:a16="http://schemas.microsoft.com/office/drawing/2014/main" id="{0702AB9C-1A27-310E-6963-D45C215670FA}"/>
              </a:ext>
            </a:extLst>
          </p:cNvPr>
          <p:cNvSpPr txBox="1">
            <a:spLocks/>
          </p:cNvSpPr>
          <p:nvPr/>
        </p:nvSpPr>
        <p:spPr>
          <a:xfrm>
            <a:off x="8787081" y="4641761"/>
            <a:ext cx="527571" cy="6072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17500" algn="l" rtl="0">
              <a:lnSpc>
                <a:spcPct val="100000"/>
              </a:lnSpc>
              <a:spcBef>
                <a:spcPts val="0"/>
              </a:spcBef>
              <a:spcAft>
                <a:spcPts val="0"/>
              </a:spcAft>
              <a:buClr>
                <a:schemeClr val="lt1"/>
              </a:buClr>
              <a:buSzPts val="1400"/>
              <a:buFont typeface="Anaheim"/>
              <a:buNone/>
              <a:defRPr sz="1800" b="0" i="0" u="none" strike="noStrike" cap="none">
                <a:solidFill>
                  <a:schemeClr val="lt1"/>
                </a:solidFill>
                <a:latin typeface="Anaheim"/>
                <a:ea typeface="Anaheim"/>
                <a:cs typeface="Anaheim"/>
                <a:sym typeface="Anaheim"/>
              </a:defRPr>
            </a:lvl1pPr>
            <a:lvl2pPr marL="914400" marR="0" lvl="1" indent="-317500" algn="ctr" rtl="0">
              <a:lnSpc>
                <a:spcPct val="100000"/>
              </a:lnSpc>
              <a:spcBef>
                <a:spcPts val="0"/>
              </a:spcBef>
              <a:spcAft>
                <a:spcPts val="0"/>
              </a:spcAft>
              <a:buClr>
                <a:schemeClr val="lt1"/>
              </a:buClr>
              <a:buSzPts val="1800"/>
              <a:buFont typeface="Anaheim"/>
              <a:buNone/>
              <a:defRPr sz="1800" b="0" i="0" u="none" strike="noStrike" cap="none">
                <a:solidFill>
                  <a:schemeClr val="lt1"/>
                </a:solidFill>
                <a:latin typeface="Anaheim"/>
                <a:ea typeface="Anaheim"/>
                <a:cs typeface="Anaheim"/>
                <a:sym typeface="Anaheim"/>
              </a:defRPr>
            </a:lvl2pPr>
            <a:lvl3pPr marL="1371600" marR="0" lvl="2" indent="-317500" algn="ctr" rtl="0">
              <a:lnSpc>
                <a:spcPct val="100000"/>
              </a:lnSpc>
              <a:spcBef>
                <a:spcPts val="0"/>
              </a:spcBef>
              <a:spcAft>
                <a:spcPts val="0"/>
              </a:spcAft>
              <a:buClr>
                <a:schemeClr val="lt1"/>
              </a:buClr>
              <a:buSzPts val="1800"/>
              <a:buFont typeface="Anaheim"/>
              <a:buNone/>
              <a:defRPr sz="1800" b="0" i="0" u="none" strike="noStrike" cap="none">
                <a:solidFill>
                  <a:schemeClr val="lt1"/>
                </a:solidFill>
                <a:latin typeface="Anaheim"/>
                <a:ea typeface="Anaheim"/>
                <a:cs typeface="Anaheim"/>
                <a:sym typeface="Anaheim"/>
              </a:defRPr>
            </a:lvl3pPr>
            <a:lvl4pPr marL="1828800" marR="0" lvl="3" indent="-317500" algn="ctr" rtl="0">
              <a:lnSpc>
                <a:spcPct val="100000"/>
              </a:lnSpc>
              <a:spcBef>
                <a:spcPts val="0"/>
              </a:spcBef>
              <a:spcAft>
                <a:spcPts val="0"/>
              </a:spcAft>
              <a:buClr>
                <a:schemeClr val="lt1"/>
              </a:buClr>
              <a:buSzPts val="1800"/>
              <a:buFont typeface="Anaheim"/>
              <a:buNone/>
              <a:defRPr sz="1800" b="0" i="0" u="none" strike="noStrike" cap="none">
                <a:solidFill>
                  <a:schemeClr val="lt1"/>
                </a:solidFill>
                <a:latin typeface="Anaheim"/>
                <a:ea typeface="Anaheim"/>
                <a:cs typeface="Anaheim"/>
                <a:sym typeface="Anaheim"/>
              </a:defRPr>
            </a:lvl4pPr>
            <a:lvl5pPr marL="2286000" marR="0" lvl="4" indent="-317500" algn="ctr" rtl="0">
              <a:lnSpc>
                <a:spcPct val="100000"/>
              </a:lnSpc>
              <a:spcBef>
                <a:spcPts val="0"/>
              </a:spcBef>
              <a:spcAft>
                <a:spcPts val="0"/>
              </a:spcAft>
              <a:buClr>
                <a:schemeClr val="lt1"/>
              </a:buClr>
              <a:buSzPts val="1800"/>
              <a:buFont typeface="Anaheim"/>
              <a:buNone/>
              <a:defRPr sz="1800" b="0" i="0" u="none" strike="noStrike" cap="none">
                <a:solidFill>
                  <a:schemeClr val="lt1"/>
                </a:solidFill>
                <a:latin typeface="Anaheim"/>
                <a:ea typeface="Anaheim"/>
                <a:cs typeface="Anaheim"/>
                <a:sym typeface="Anaheim"/>
              </a:defRPr>
            </a:lvl5pPr>
            <a:lvl6pPr marL="2743200" marR="0" lvl="5" indent="-317500" algn="ctr" rtl="0">
              <a:lnSpc>
                <a:spcPct val="100000"/>
              </a:lnSpc>
              <a:spcBef>
                <a:spcPts val="0"/>
              </a:spcBef>
              <a:spcAft>
                <a:spcPts val="0"/>
              </a:spcAft>
              <a:buClr>
                <a:schemeClr val="lt1"/>
              </a:buClr>
              <a:buSzPts val="1800"/>
              <a:buFont typeface="Anaheim"/>
              <a:buNone/>
              <a:defRPr sz="1800" b="0" i="0" u="none" strike="noStrike" cap="none">
                <a:solidFill>
                  <a:schemeClr val="lt1"/>
                </a:solidFill>
                <a:latin typeface="Anaheim"/>
                <a:ea typeface="Anaheim"/>
                <a:cs typeface="Anaheim"/>
                <a:sym typeface="Anaheim"/>
              </a:defRPr>
            </a:lvl6pPr>
            <a:lvl7pPr marL="3200400" marR="0" lvl="6" indent="-317500" algn="ctr" rtl="0">
              <a:lnSpc>
                <a:spcPct val="100000"/>
              </a:lnSpc>
              <a:spcBef>
                <a:spcPts val="0"/>
              </a:spcBef>
              <a:spcAft>
                <a:spcPts val="0"/>
              </a:spcAft>
              <a:buClr>
                <a:schemeClr val="lt1"/>
              </a:buClr>
              <a:buSzPts val="1800"/>
              <a:buFont typeface="Anaheim"/>
              <a:buNone/>
              <a:defRPr sz="1800" b="0" i="0" u="none" strike="noStrike" cap="none">
                <a:solidFill>
                  <a:schemeClr val="lt1"/>
                </a:solidFill>
                <a:latin typeface="Anaheim"/>
                <a:ea typeface="Anaheim"/>
                <a:cs typeface="Anaheim"/>
                <a:sym typeface="Anaheim"/>
              </a:defRPr>
            </a:lvl7pPr>
            <a:lvl8pPr marL="3657600" marR="0" lvl="7" indent="-317500" algn="ctr" rtl="0">
              <a:lnSpc>
                <a:spcPct val="100000"/>
              </a:lnSpc>
              <a:spcBef>
                <a:spcPts val="0"/>
              </a:spcBef>
              <a:spcAft>
                <a:spcPts val="0"/>
              </a:spcAft>
              <a:buClr>
                <a:schemeClr val="lt1"/>
              </a:buClr>
              <a:buSzPts val="1800"/>
              <a:buFont typeface="Anaheim"/>
              <a:buNone/>
              <a:defRPr sz="1800" b="0" i="0" u="none" strike="noStrike" cap="none">
                <a:solidFill>
                  <a:schemeClr val="lt1"/>
                </a:solidFill>
                <a:latin typeface="Anaheim"/>
                <a:ea typeface="Anaheim"/>
                <a:cs typeface="Anaheim"/>
                <a:sym typeface="Anaheim"/>
              </a:defRPr>
            </a:lvl8pPr>
            <a:lvl9pPr marL="4114800" marR="0" lvl="8" indent="-317500" algn="ctr" rtl="0">
              <a:lnSpc>
                <a:spcPct val="100000"/>
              </a:lnSpc>
              <a:spcBef>
                <a:spcPts val="0"/>
              </a:spcBef>
              <a:spcAft>
                <a:spcPts val="0"/>
              </a:spcAft>
              <a:buClr>
                <a:schemeClr val="lt1"/>
              </a:buClr>
              <a:buSzPts val="1800"/>
              <a:buFont typeface="Anaheim"/>
              <a:buNone/>
              <a:defRPr sz="1800" b="0" i="0" u="none" strike="noStrike" cap="none">
                <a:solidFill>
                  <a:schemeClr val="lt1"/>
                </a:solidFill>
                <a:latin typeface="Anaheim"/>
                <a:ea typeface="Anaheim"/>
                <a:cs typeface="Anaheim"/>
                <a:sym typeface="Anaheim"/>
              </a:defRPr>
            </a:lvl9pPr>
          </a:lstStyle>
          <a:p>
            <a:pPr marL="0" indent="0"/>
            <a:r>
              <a:rPr lang="en-GB" dirty="0"/>
              <a:t>[4]</a:t>
            </a:r>
          </a:p>
        </p:txBody>
      </p:sp>
    </p:spTree>
    <p:extLst>
      <p:ext uri="{BB962C8B-B14F-4D97-AF65-F5344CB8AC3E}">
        <p14:creationId xmlns:p14="http://schemas.microsoft.com/office/powerpoint/2010/main" val="19126201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E9E79B5-896C-CEF6-E940-2973ECD35645}"/>
              </a:ext>
            </a:extLst>
          </p:cNvPr>
          <p:cNvPicPr>
            <a:picLocks noChangeAspect="1"/>
          </p:cNvPicPr>
          <p:nvPr/>
        </p:nvPicPr>
        <p:blipFill>
          <a:blip r:embed="rId3"/>
          <a:stretch>
            <a:fillRect/>
          </a:stretch>
        </p:blipFill>
        <p:spPr>
          <a:xfrm>
            <a:off x="102431" y="82550"/>
            <a:ext cx="8863769" cy="4978400"/>
          </a:xfrm>
          <a:prstGeom prst="rect">
            <a:avLst/>
          </a:prstGeom>
        </p:spPr>
      </p:pic>
    </p:spTree>
    <p:extLst>
      <p:ext uri="{BB962C8B-B14F-4D97-AF65-F5344CB8AC3E}">
        <p14:creationId xmlns:p14="http://schemas.microsoft.com/office/powerpoint/2010/main" val="41269259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20"/>
        <p:cNvGrpSpPr/>
        <p:nvPr/>
      </p:nvGrpSpPr>
      <p:grpSpPr>
        <a:xfrm>
          <a:off x="0" y="0"/>
          <a:ext cx="0" cy="0"/>
          <a:chOff x="0" y="0"/>
          <a:chExt cx="0" cy="0"/>
        </a:xfrm>
      </p:grpSpPr>
      <p:sp>
        <p:nvSpPr>
          <p:cNvPr id="524" name="Google Shape;524;p32"/>
          <p:cNvSpPr txBox="1">
            <a:spLocks noGrp="1"/>
          </p:cNvSpPr>
          <p:nvPr>
            <p:ph type="subTitle" idx="1"/>
          </p:nvPr>
        </p:nvSpPr>
        <p:spPr>
          <a:xfrm>
            <a:off x="1565850" y="2380425"/>
            <a:ext cx="6012300" cy="902400"/>
          </a:xfrm>
          <a:prstGeom prst="rect">
            <a:avLst/>
          </a:prstGeom>
        </p:spPr>
        <p:txBody>
          <a:bodyPr spcFirstLastPara="1" wrap="square" lIns="91425" tIns="91425" rIns="91425" bIns="91425" anchor="ctr" anchorCtr="0">
            <a:noAutofit/>
          </a:bodyPr>
          <a:lstStyle/>
          <a:p>
            <a:pPr>
              <a:lnSpc>
                <a:spcPct val="107000"/>
              </a:lnSpc>
              <a:spcAft>
                <a:spcPts val="800"/>
              </a:spcAft>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“Getting the camera right in a classic 2D Platformer is not as easy as it might seem at first.</a:t>
            </a:r>
          </a:p>
          <a:p>
            <a:pPr>
              <a:lnSpc>
                <a:spcPct val="107000"/>
              </a:lnSpc>
              <a:spcAft>
                <a:spcPts val="800"/>
              </a:spcAft>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The most simple approach would be to hardwire the camera to the player, so the player is always centered in the screen. This might be ok for prototypes but it has some flaws that can really frustrate the player.</a:t>
            </a:r>
          </a:p>
          <a:p>
            <a:pPr>
              <a:lnSpc>
                <a:spcPct val="107000"/>
              </a:lnSpc>
              <a:spcAft>
                <a:spcPts val="800"/>
              </a:spcAft>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For example if the camera scrolls up with each jump of the player it easily will cause nausea. It's also not very smooth when the player starts running or stops immediately.” [5]</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3" name="Title 2">
            <a:extLst>
              <a:ext uri="{FF2B5EF4-FFF2-40B4-BE49-F238E27FC236}">
                <a16:creationId xmlns:a16="http://schemas.microsoft.com/office/drawing/2014/main" id="{2435740B-2B32-3445-411E-61134C018CA8}"/>
              </a:ext>
            </a:extLst>
          </p:cNvPr>
          <p:cNvSpPr>
            <a:spLocks noGrp="1"/>
          </p:cNvSpPr>
          <p:nvPr>
            <p:ph type="title"/>
          </p:nvPr>
        </p:nvSpPr>
        <p:spPr>
          <a:xfrm>
            <a:off x="1222266" y="83975"/>
            <a:ext cx="7122900" cy="572700"/>
          </a:xfrm>
        </p:spPr>
        <p:txBody>
          <a:bodyPr/>
          <a:lstStyle/>
          <a:p>
            <a:r>
              <a:rPr lang="en-GB" dirty="0"/>
              <a:t>02 – Camera Design</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524">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24">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2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4"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6F5B9FC-F91D-5015-E4C8-A1BC3C2388AA}"/>
              </a:ext>
            </a:extLst>
          </p:cNvPr>
          <p:cNvPicPr>
            <a:picLocks noChangeAspect="1"/>
          </p:cNvPicPr>
          <p:nvPr/>
        </p:nvPicPr>
        <p:blipFill>
          <a:blip r:embed="rId3"/>
          <a:stretch>
            <a:fillRect/>
          </a:stretch>
        </p:blipFill>
        <p:spPr>
          <a:xfrm>
            <a:off x="772162" y="636213"/>
            <a:ext cx="7796105" cy="3690253"/>
          </a:xfrm>
          <a:prstGeom prst="rect">
            <a:avLst/>
          </a:prstGeom>
        </p:spPr>
      </p:pic>
    </p:spTree>
    <p:extLst>
      <p:ext uri="{BB962C8B-B14F-4D97-AF65-F5344CB8AC3E}">
        <p14:creationId xmlns:p14="http://schemas.microsoft.com/office/powerpoint/2010/main" val="132031058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20">
          <a:extLst>
            <a:ext uri="{FF2B5EF4-FFF2-40B4-BE49-F238E27FC236}">
              <a16:creationId xmlns:a16="http://schemas.microsoft.com/office/drawing/2014/main" id="{49DD1FD7-2E14-EEB4-6AAE-FDC831589746}"/>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714E749B-3236-FFB9-B9EC-095110763622}"/>
              </a:ext>
            </a:extLst>
          </p:cNvPr>
          <p:cNvSpPr>
            <a:spLocks noGrp="1"/>
          </p:cNvSpPr>
          <p:nvPr>
            <p:ph type="title"/>
          </p:nvPr>
        </p:nvSpPr>
        <p:spPr>
          <a:xfrm>
            <a:off x="1222266" y="83975"/>
            <a:ext cx="7122900" cy="572700"/>
          </a:xfrm>
        </p:spPr>
        <p:txBody>
          <a:bodyPr/>
          <a:lstStyle/>
          <a:p>
            <a:r>
              <a:rPr lang="en-GB" dirty="0"/>
              <a:t>03 – Health Bar</a:t>
            </a:r>
          </a:p>
        </p:txBody>
      </p:sp>
      <p:pic>
        <p:nvPicPr>
          <p:cNvPr id="4" name="Picture 3">
            <a:extLst>
              <a:ext uri="{FF2B5EF4-FFF2-40B4-BE49-F238E27FC236}">
                <a16:creationId xmlns:a16="http://schemas.microsoft.com/office/drawing/2014/main" id="{5839F6B8-C3C1-3380-0D7B-B9C40EBC18BB}"/>
              </a:ext>
            </a:extLst>
          </p:cNvPr>
          <p:cNvPicPr>
            <a:picLocks noChangeAspect="1"/>
          </p:cNvPicPr>
          <p:nvPr/>
        </p:nvPicPr>
        <p:blipFill>
          <a:blip r:embed="rId4"/>
          <a:stretch>
            <a:fillRect/>
          </a:stretch>
        </p:blipFill>
        <p:spPr>
          <a:xfrm>
            <a:off x="211047" y="2107173"/>
            <a:ext cx="3438085" cy="2387239"/>
          </a:xfrm>
          <a:prstGeom prst="rect">
            <a:avLst/>
          </a:prstGeom>
        </p:spPr>
      </p:pic>
      <p:pic>
        <p:nvPicPr>
          <p:cNvPr id="6" name="Picture 5">
            <a:extLst>
              <a:ext uri="{FF2B5EF4-FFF2-40B4-BE49-F238E27FC236}">
                <a16:creationId xmlns:a16="http://schemas.microsoft.com/office/drawing/2014/main" id="{7B31223F-CB75-5EB0-A9D2-8274CA31E5FB}"/>
              </a:ext>
            </a:extLst>
          </p:cNvPr>
          <p:cNvPicPr>
            <a:picLocks noChangeAspect="1"/>
          </p:cNvPicPr>
          <p:nvPr/>
        </p:nvPicPr>
        <p:blipFill>
          <a:blip r:embed="rId5"/>
          <a:stretch>
            <a:fillRect/>
          </a:stretch>
        </p:blipFill>
        <p:spPr>
          <a:xfrm>
            <a:off x="3793067" y="2107173"/>
            <a:ext cx="5199152" cy="2429645"/>
          </a:xfrm>
          <a:prstGeom prst="rect">
            <a:avLst/>
          </a:prstGeom>
        </p:spPr>
      </p:pic>
      <p:pic>
        <p:nvPicPr>
          <p:cNvPr id="5" name="Picture 4">
            <a:extLst>
              <a:ext uri="{FF2B5EF4-FFF2-40B4-BE49-F238E27FC236}">
                <a16:creationId xmlns:a16="http://schemas.microsoft.com/office/drawing/2014/main" id="{E793915F-5AB9-B73E-3ED0-5D54486C2561}"/>
              </a:ext>
            </a:extLst>
          </p:cNvPr>
          <p:cNvPicPr>
            <a:picLocks noChangeAspect="1"/>
          </p:cNvPicPr>
          <p:nvPr/>
        </p:nvPicPr>
        <p:blipFill>
          <a:blip r:embed="rId6"/>
          <a:stretch>
            <a:fillRect/>
          </a:stretch>
        </p:blipFill>
        <p:spPr>
          <a:xfrm>
            <a:off x="623336" y="656675"/>
            <a:ext cx="7897327" cy="1357585"/>
          </a:xfrm>
          <a:prstGeom prst="rect">
            <a:avLst/>
          </a:prstGeom>
        </p:spPr>
      </p:pic>
    </p:spTree>
    <p:extLst>
      <p:ext uri="{BB962C8B-B14F-4D97-AF65-F5344CB8AC3E}">
        <p14:creationId xmlns:p14="http://schemas.microsoft.com/office/powerpoint/2010/main" val="415374562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down)">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screen shot of a computer&#10;&#10;AI-generated content may be incorrect.">
            <a:extLst>
              <a:ext uri="{FF2B5EF4-FFF2-40B4-BE49-F238E27FC236}">
                <a16:creationId xmlns:a16="http://schemas.microsoft.com/office/drawing/2014/main" id="{84280699-D64C-29D0-D810-E0384BF303A4}"/>
              </a:ext>
            </a:extLst>
          </p:cNvPr>
          <p:cNvPicPr>
            <a:picLocks noChangeAspect="1"/>
          </p:cNvPicPr>
          <p:nvPr/>
        </p:nvPicPr>
        <p:blipFill>
          <a:blip r:embed="rId3"/>
          <a:stretch>
            <a:fillRect/>
          </a:stretch>
        </p:blipFill>
        <p:spPr>
          <a:xfrm>
            <a:off x="1457325" y="819150"/>
            <a:ext cx="6229350" cy="3505200"/>
          </a:xfrm>
          <a:prstGeom prst="rect">
            <a:avLst/>
          </a:prstGeom>
        </p:spPr>
      </p:pic>
    </p:spTree>
    <p:extLst>
      <p:ext uri="{BB962C8B-B14F-4D97-AF65-F5344CB8AC3E}">
        <p14:creationId xmlns:p14="http://schemas.microsoft.com/office/powerpoint/2010/main" val="353806283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mph" presetSubtype="0" fill="remove" nodeType="clickEffect">
                                  <p:stCondLst>
                                    <p:cond delay="0"/>
                                  </p:stCondLst>
                                  <p:childTnLst>
                                    <p:animClr clrSpc="rgb" dir="cw">
                                      <p:cBhvr override="childStyle">
                                        <p:cTn id="6" dur="250" autoRev="1" fill="remove"/>
                                        <p:tgtEl>
                                          <p:spTgt spid="5"/>
                                        </p:tgtEl>
                                        <p:attrNameLst>
                                          <p:attrName>style.color</p:attrName>
                                        </p:attrNameLst>
                                      </p:cBhvr>
                                      <p:to>
                                        <a:schemeClr val="bg1"/>
                                      </p:to>
                                    </p:animClr>
                                    <p:animClr clrSpc="rgb" dir="cw">
                                      <p:cBhvr>
                                        <p:cTn id="7" dur="250" autoRev="1" fill="remove"/>
                                        <p:tgtEl>
                                          <p:spTgt spid="5"/>
                                        </p:tgtEl>
                                        <p:attrNameLst>
                                          <p:attrName>fillcolor</p:attrName>
                                        </p:attrNameLst>
                                      </p:cBhvr>
                                      <p:to>
                                        <a:schemeClr val="bg1"/>
                                      </p:to>
                                    </p:animClr>
                                    <p:set>
                                      <p:cBhvr>
                                        <p:cTn id="8" dur="250" autoRev="1" fill="remove"/>
                                        <p:tgtEl>
                                          <p:spTgt spid="5"/>
                                        </p:tgtEl>
                                        <p:attrNameLst>
                                          <p:attrName>fill.type</p:attrName>
                                        </p:attrNameLst>
                                      </p:cBhvr>
                                      <p:to>
                                        <p:strVal val="solid"/>
                                      </p:to>
                                    </p:set>
                                    <p:set>
                                      <p:cBhvr>
                                        <p:cTn id="9" dur="250" autoRev="1" fill="remove"/>
                                        <p:tgtEl>
                                          <p:spTgt spid="5"/>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B923B46-4740-7DC1-D551-CABFEE42A322}"/>
              </a:ext>
            </a:extLst>
          </p:cNvPr>
          <p:cNvSpPr>
            <a:spLocks noGrp="1"/>
          </p:cNvSpPr>
          <p:nvPr>
            <p:ph type="title"/>
          </p:nvPr>
        </p:nvSpPr>
        <p:spPr>
          <a:xfrm>
            <a:off x="1010550" y="363375"/>
            <a:ext cx="7122900" cy="572700"/>
          </a:xfrm>
        </p:spPr>
        <p:txBody>
          <a:bodyPr/>
          <a:lstStyle/>
          <a:p>
            <a:r>
              <a:rPr lang="en-GB" dirty="0"/>
              <a:t>04 – Levels &amp; Progression</a:t>
            </a:r>
          </a:p>
        </p:txBody>
      </p:sp>
      <p:pic>
        <p:nvPicPr>
          <p:cNvPr id="4" name="Picture 3">
            <a:extLst>
              <a:ext uri="{FF2B5EF4-FFF2-40B4-BE49-F238E27FC236}">
                <a16:creationId xmlns:a16="http://schemas.microsoft.com/office/drawing/2014/main" id="{160D388D-1C5C-AA56-431F-48BA04DE0841}"/>
              </a:ext>
            </a:extLst>
          </p:cNvPr>
          <p:cNvPicPr>
            <a:picLocks noChangeAspect="1"/>
          </p:cNvPicPr>
          <p:nvPr/>
        </p:nvPicPr>
        <p:blipFill>
          <a:blip r:embed="rId3"/>
          <a:stretch>
            <a:fillRect/>
          </a:stretch>
        </p:blipFill>
        <p:spPr>
          <a:xfrm>
            <a:off x="118532" y="1553633"/>
            <a:ext cx="3632201" cy="2933700"/>
          </a:xfrm>
          <a:prstGeom prst="rect">
            <a:avLst/>
          </a:prstGeom>
        </p:spPr>
      </p:pic>
      <p:sp>
        <p:nvSpPr>
          <p:cNvPr id="5" name="TextBox 4">
            <a:extLst>
              <a:ext uri="{FF2B5EF4-FFF2-40B4-BE49-F238E27FC236}">
                <a16:creationId xmlns:a16="http://schemas.microsoft.com/office/drawing/2014/main" id="{3A31C4F3-2ACC-6D3F-65CA-DE4F509A042E}"/>
              </a:ext>
            </a:extLst>
          </p:cNvPr>
          <p:cNvSpPr txBox="1"/>
          <p:nvPr/>
        </p:nvSpPr>
        <p:spPr>
          <a:xfrm>
            <a:off x="3810000" y="2374782"/>
            <a:ext cx="5334000" cy="1600438"/>
          </a:xfrm>
          <a:prstGeom prst="rect">
            <a:avLst/>
          </a:prstGeom>
          <a:noFill/>
        </p:spPr>
        <p:txBody>
          <a:bodyPr wrap="square">
            <a:spAutoFit/>
          </a:bodyPr>
          <a:lstStyle/>
          <a:p>
            <a:pPr algn="ctr"/>
            <a:r>
              <a:rPr lang="en-US" b="0" i="0" dirty="0">
                <a:solidFill>
                  <a:schemeClr val="bg1"/>
                </a:solidFill>
                <a:effectLst/>
                <a:latin typeface="Georgia" panose="02040502050405020303" pitchFamily="18" charset="0"/>
              </a:rPr>
              <a:t>“There's something uniquely satisfying about exploring the intricate 2D spaces of games modeled after Metroid and </a:t>
            </a:r>
            <a:r>
              <a:rPr lang="en-US" b="0" i="0" dirty="0" err="1">
                <a:solidFill>
                  <a:schemeClr val="bg1"/>
                </a:solidFill>
                <a:effectLst/>
                <a:latin typeface="Georgia" panose="02040502050405020303" pitchFamily="18" charset="0"/>
              </a:rPr>
              <a:t>Castlevania</a:t>
            </a:r>
            <a:r>
              <a:rPr lang="en-US" b="0" i="0" dirty="0">
                <a:solidFill>
                  <a:schemeClr val="bg1"/>
                </a:solidFill>
                <a:effectLst/>
                <a:latin typeface="Georgia" panose="02040502050405020303" pitchFamily="18" charset="0"/>
              </a:rPr>
              <a:t>. It's a feeling I don't get from any other games: an acute awareness of how the world fits together, a knack for sensing where there might be a hidden chamber, a fulfillment from gaining new powers that carry me to previously inaccessible heights.” [6]</a:t>
            </a:r>
          </a:p>
        </p:txBody>
      </p:sp>
    </p:spTree>
    <p:extLst>
      <p:ext uri="{BB962C8B-B14F-4D97-AF65-F5344CB8AC3E}">
        <p14:creationId xmlns:p14="http://schemas.microsoft.com/office/powerpoint/2010/main" val="36519328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video game screen shot of a building&#10;&#10;AI-generated content may be incorrect.">
            <a:extLst>
              <a:ext uri="{FF2B5EF4-FFF2-40B4-BE49-F238E27FC236}">
                <a16:creationId xmlns:a16="http://schemas.microsoft.com/office/drawing/2014/main" id="{92D81BEF-EBCE-A8D8-0124-2EE87E3EA093}"/>
              </a:ext>
            </a:extLst>
          </p:cNvPr>
          <p:cNvPicPr>
            <a:picLocks noChangeAspect="1"/>
          </p:cNvPicPr>
          <p:nvPr/>
        </p:nvPicPr>
        <p:blipFill>
          <a:blip r:embed="rId3"/>
          <a:stretch>
            <a:fillRect/>
          </a:stretch>
        </p:blipFill>
        <p:spPr>
          <a:xfrm>
            <a:off x="515703" y="101600"/>
            <a:ext cx="8112594" cy="4597400"/>
          </a:xfrm>
          <a:prstGeom prst="rect">
            <a:avLst/>
          </a:prstGeom>
        </p:spPr>
      </p:pic>
      <p:sp>
        <p:nvSpPr>
          <p:cNvPr id="7" name="TextBox 6">
            <a:extLst>
              <a:ext uri="{FF2B5EF4-FFF2-40B4-BE49-F238E27FC236}">
                <a16:creationId xmlns:a16="http://schemas.microsoft.com/office/drawing/2014/main" id="{CF8FE25B-6982-81FB-CA30-AA41614B8215}"/>
              </a:ext>
            </a:extLst>
          </p:cNvPr>
          <p:cNvSpPr txBox="1"/>
          <p:nvPr/>
        </p:nvSpPr>
        <p:spPr>
          <a:xfrm>
            <a:off x="8628297" y="4391223"/>
            <a:ext cx="520700" cy="307777"/>
          </a:xfrm>
          <a:prstGeom prst="rect">
            <a:avLst/>
          </a:prstGeom>
          <a:noFill/>
        </p:spPr>
        <p:txBody>
          <a:bodyPr wrap="square">
            <a:spAutoFit/>
          </a:bodyPr>
          <a:lstStyle/>
          <a:p>
            <a:r>
              <a:rPr lang="en-US" b="0" i="0" dirty="0">
                <a:solidFill>
                  <a:schemeClr val="bg1"/>
                </a:solidFill>
                <a:effectLst/>
                <a:latin typeface="Georgia" panose="02040502050405020303" pitchFamily="18" charset="0"/>
              </a:rPr>
              <a:t>[7]</a:t>
            </a:r>
            <a:endParaRPr lang="en-GB" dirty="0"/>
          </a:p>
        </p:txBody>
      </p:sp>
    </p:spTree>
    <p:extLst>
      <p:ext uri="{BB962C8B-B14F-4D97-AF65-F5344CB8AC3E}">
        <p14:creationId xmlns:p14="http://schemas.microsoft.com/office/powerpoint/2010/main" val="3151110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video game of a video game&#10;&#10;AI-generated content may be incorrect.">
            <a:extLst>
              <a:ext uri="{FF2B5EF4-FFF2-40B4-BE49-F238E27FC236}">
                <a16:creationId xmlns:a16="http://schemas.microsoft.com/office/drawing/2014/main" id="{D24A5BFB-6309-6E9B-E3B1-E7A3449C953D}"/>
              </a:ext>
            </a:extLst>
          </p:cNvPr>
          <p:cNvPicPr>
            <a:picLocks noChangeAspect="1"/>
          </p:cNvPicPr>
          <p:nvPr/>
        </p:nvPicPr>
        <p:blipFill>
          <a:blip r:embed="rId3"/>
          <a:stretch>
            <a:fillRect/>
          </a:stretch>
        </p:blipFill>
        <p:spPr>
          <a:xfrm>
            <a:off x="332789" y="75382"/>
            <a:ext cx="8616478" cy="4691352"/>
          </a:xfrm>
          <a:prstGeom prst="rect">
            <a:avLst/>
          </a:prstGeom>
        </p:spPr>
      </p:pic>
    </p:spTree>
    <p:extLst>
      <p:ext uri="{BB962C8B-B14F-4D97-AF65-F5344CB8AC3E}">
        <p14:creationId xmlns:p14="http://schemas.microsoft.com/office/powerpoint/2010/main" val="3311053010"/>
      </p:ext>
    </p:extLst>
  </p:cSld>
  <p:clrMapOvr>
    <a:masterClrMapping/>
  </p:clrMapOvr>
  <p:transition spd="slow">
    <p:randomBar dir="ver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video game of a forest&#10;&#10;AI-generated content may be incorrect.">
            <a:extLst>
              <a:ext uri="{FF2B5EF4-FFF2-40B4-BE49-F238E27FC236}">
                <a16:creationId xmlns:a16="http://schemas.microsoft.com/office/drawing/2014/main" id="{543C76F4-26EE-E95F-01EC-B121E2940C9D}"/>
              </a:ext>
            </a:extLst>
          </p:cNvPr>
          <p:cNvPicPr>
            <a:picLocks noChangeAspect="1"/>
          </p:cNvPicPr>
          <p:nvPr/>
        </p:nvPicPr>
        <p:blipFill>
          <a:blip r:embed="rId2"/>
          <a:stretch>
            <a:fillRect/>
          </a:stretch>
        </p:blipFill>
        <p:spPr>
          <a:xfrm>
            <a:off x="287866" y="67352"/>
            <a:ext cx="8746067" cy="4724781"/>
          </a:xfrm>
          <a:prstGeom prst="rect">
            <a:avLst/>
          </a:prstGeom>
        </p:spPr>
      </p:pic>
    </p:spTree>
    <p:extLst>
      <p:ext uri="{BB962C8B-B14F-4D97-AF65-F5344CB8AC3E}">
        <p14:creationId xmlns:p14="http://schemas.microsoft.com/office/powerpoint/2010/main" val="946449321"/>
      </p:ext>
    </p:extLst>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erson in a garment standing in a dark room&#10;&#10;AI-generated content may be incorrect.">
            <a:extLst>
              <a:ext uri="{FF2B5EF4-FFF2-40B4-BE49-F238E27FC236}">
                <a16:creationId xmlns:a16="http://schemas.microsoft.com/office/drawing/2014/main" id="{37B1B176-54F9-EE4E-587D-08B28DC9B0B1}"/>
              </a:ext>
            </a:extLst>
          </p:cNvPr>
          <p:cNvPicPr>
            <a:picLocks noChangeAspect="1"/>
          </p:cNvPicPr>
          <p:nvPr/>
        </p:nvPicPr>
        <p:blipFill>
          <a:blip r:embed="rId3"/>
          <a:stretch>
            <a:fillRect/>
          </a:stretch>
        </p:blipFill>
        <p:spPr>
          <a:xfrm>
            <a:off x="4377266" y="67733"/>
            <a:ext cx="4629875" cy="4715933"/>
          </a:xfrm>
          <a:prstGeom prst="rect">
            <a:avLst/>
          </a:prstGeom>
        </p:spPr>
      </p:pic>
      <p:pic>
        <p:nvPicPr>
          <p:cNvPr id="7" name="Picture 6" descr="A video game screen of a robot&#10;&#10;AI-generated content may be incorrect.">
            <a:extLst>
              <a:ext uri="{FF2B5EF4-FFF2-40B4-BE49-F238E27FC236}">
                <a16:creationId xmlns:a16="http://schemas.microsoft.com/office/drawing/2014/main" id="{4340876A-4BCA-1C99-6609-0FAFC3A4828E}"/>
              </a:ext>
            </a:extLst>
          </p:cNvPr>
          <p:cNvPicPr>
            <a:picLocks noChangeAspect="1"/>
          </p:cNvPicPr>
          <p:nvPr/>
        </p:nvPicPr>
        <p:blipFill>
          <a:blip r:embed="rId4"/>
          <a:stretch>
            <a:fillRect/>
          </a:stretch>
        </p:blipFill>
        <p:spPr>
          <a:xfrm>
            <a:off x="136859" y="67733"/>
            <a:ext cx="4119698" cy="4715933"/>
          </a:xfrm>
          <a:prstGeom prst="rect">
            <a:avLst/>
          </a:prstGeom>
        </p:spPr>
      </p:pic>
    </p:spTree>
    <p:extLst>
      <p:ext uri="{BB962C8B-B14F-4D97-AF65-F5344CB8AC3E}">
        <p14:creationId xmlns:p14="http://schemas.microsoft.com/office/powerpoint/2010/main" val="1876066079"/>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BA0CDC6-A7EC-0301-DF1B-D66A4E6CD1B8}"/>
              </a:ext>
            </a:extLst>
          </p:cNvPr>
          <p:cNvSpPr>
            <a:spLocks noGrp="1"/>
          </p:cNvSpPr>
          <p:nvPr>
            <p:ph type="title"/>
          </p:nvPr>
        </p:nvSpPr>
        <p:spPr>
          <a:xfrm>
            <a:off x="1086800" y="109375"/>
            <a:ext cx="7122900" cy="572700"/>
          </a:xfrm>
        </p:spPr>
        <p:txBody>
          <a:bodyPr/>
          <a:lstStyle/>
          <a:p>
            <a:r>
              <a:rPr lang="en-GB" dirty="0"/>
              <a:t>05 - Features</a:t>
            </a:r>
          </a:p>
        </p:txBody>
      </p:sp>
      <p:pic>
        <p:nvPicPr>
          <p:cNvPr id="4" name="20250506_161856">
            <a:hlinkClick r:id="" action="ppaction://media"/>
            <a:extLst>
              <a:ext uri="{FF2B5EF4-FFF2-40B4-BE49-F238E27FC236}">
                <a16:creationId xmlns:a16="http://schemas.microsoft.com/office/drawing/2014/main" id="{4BF5D69E-0DC3-8D1B-2F8C-B94B6F1510C5}"/>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6243637" y="682075"/>
            <a:ext cx="2227792" cy="3844925"/>
          </a:xfrm>
          <a:prstGeom prst="rect">
            <a:avLst/>
          </a:prstGeom>
        </p:spPr>
      </p:pic>
      <p:sp>
        <p:nvSpPr>
          <p:cNvPr id="6" name="TextBox 5">
            <a:extLst>
              <a:ext uri="{FF2B5EF4-FFF2-40B4-BE49-F238E27FC236}">
                <a16:creationId xmlns:a16="http://schemas.microsoft.com/office/drawing/2014/main" id="{0851FD4A-CF7C-E126-BB60-E547082D93F0}"/>
              </a:ext>
            </a:extLst>
          </p:cNvPr>
          <p:cNvSpPr txBox="1"/>
          <p:nvPr/>
        </p:nvSpPr>
        <p:spPr>
          <a:xfrm>
            <a:off x="393700" y="1336183"/>
            <a:ext cx="4885266" cy="2246769"/>
          </a:xfrm>
          <a:prstGeom prst="rect">
            <a:avLst/>
          </a:prstGeom>
          <a:noFill/>
        </p:spPr>
        <p:txBody>
          <a:bodyPr wrap="square">
            <a:spAutoFit/>
          </a:bodyPr>
          <a:lstStyle/>
          <a:p>
            <a:pPr algn="ctr"/>
            <a:r>
              <a:rPr lang="en-US" dirty="0">
                <a:solidFill>
                  <a:schemeClr val="bg1"/>
                </a:solidFill>
                <a:latin typeface="Georgia" panose="02040502050405020303" pitchFamily="18" charset="0"/>
              </a:rPr>
              <a:t>“Movement: In a platformer game, such as Super Mario Bros. 3, the gamer can typically only move left and right. They can jump to add height, but there is only one destination—barring any secret exits, which are rare. </a:t>
            </a:r>
            <a:r>
              <a:rPr lang="en-US" dirty="0" err="1">
                <a:solidFill>
                  <a:schemeClr val="bg1"/>
                </a:solidFill>
                <a:latin typeface="Georgia" panose="02040502050405020303" pitchFamily="18" charset="0"/>
              </a:rPr>
              <a:t>Metroidvania</a:t>
            </a:r>
            <a:r>
              <a:rPr lang="en-US" dirty="0">
                <a:solidFill>
                  <a:schemeClr val="bg1"/>
                </a:solidFill>
                <a:latin typeface="Georgia" panose="02040502050405020303" pitchFamily="18" charset="0"/>
              </a:rPr>
              <a:t> games encourage backtracking, hunting, and going vertically in both directions.</a:t>
            </a:r>
          </a:p>
          <a:p>
            <a:pPr algn="ctr"/>
            <a:r>
              <a:rPr lang="en-US" dirty="0">
                <a:solidFill>
                  <a:schemeClr val="bg1"/>
                </a:solidFill>
                <a:latin typeface="Georgia" panose="02040502050405020303" pitchFamily="18" charset="0"/>
              </a:rPr>
              <a:t>New abilities: While you can gain new abilities in both platformer and </a:t>
            </a:r>
            <a:r>
              <a:rPr lang="en-US" dirty="0" err="1">
                <a:solidFill>
                  <a:schemeClr val="bg1"/>
                </a:solidFill>
                <a:latin typeface="Georgia" panose="02040502050405020303" pitchFamily="18" charset="0"/>
              </a:rPr>
              <a:t>metroidvania</a:t>
            </a:r>
            <a:r>
              <a:rPr lang="en-US" dirty="0">
                <a:solidFill>
                  <a:schemeClr val="bg1"/>
                </a:solidFill>
                <a:latin typeface="Georgia" panose="02040502050405020303" pitchFamily="18" charset="0"/>
              </a:rPr>
              <a:t> games, increasing your skill level is emphasized in </a:t>
            </a:r>
            <a:r>
              <a:rPr lang="en-US" dirty="0" err="1">
                <a:solidFill>
                  <a:schemeClr val="bg1"/>
                </a:solidFill>
                <a:latin typeface="Georgia" panose="02040502050405020303" pitchFamily="18" charset="0"/>
              </a:rPr>
              <a:t>metroidvania</a:t>
            </a:r>
            <a:r>
              <a:rPr lang="en-US" dirty="0">
                <a:solidFill>
                  <a:schemeClr val="bg1"/>
                </a:solidFill>
                <a:latin typeface="Georgia" panose="02040502050405020303" pitchFamily="18" charset="0"/>
              </a:rPr>
              <a:t> games. The number of weapons and power-ups increase over time as well.” [8]</a:t>
            </a:r>
            <a:endParaRPr lang="en-GB" dirty="0">
              <a:solidFill>
                <a:schemeClr val="bg1"/>
              </a:solidFill>
              <a:latin typeface="Georgia" panose="02040502050405020303" pitchFamily="18" charset="0"/>
            </a:endParaRPr>
          </a:p>
        </p:txBody>
      </p:sp>
    </p:spTree>
    <p:extLst>
      <p:ext uri="{BB962C8B-B14F-4D97-AF65-F5344CB8AC3E}">
        <p14:creationId xmlns:p14="http://schemas.microsoft.com/office/powerpoint/2010/main" val="224395397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mediacall" presetSubtype="0" fill="hold" nodeType="clickEffect">
                                  <p:stCondLst>
                                    <p:cond delay="0"/>
                                  </p:stCondLst>
                                  <p:childTnLst>
                                    <p:cmd type="call" cmd="playFrom(0.0)">
                                      <p:cBhvr>
                                        <p:cTn id="16" dur="1775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17" fill="hold" display="0">
                  <p:stCondLst>
                    <p:cond delay="indefinite"/>
                  </p:stCondLst>
                </p:cTn>
                <p:tgtEl>
                  <p:spTgt spid="4"/>
                </p:tgtEl>
              </p:cMediaNode>
            </p:video>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EB2F4BFD-4E09-E2A4-D7E4-0A64D1745477}"/>
              </a:ext>
            </a:extLst>
          </p:cNvPr>
          <p:cNvSpPr>
            <a:spLocks noGrp="1"/>
          </p:cNvSpPr>
          <p:nvPr>
            <p:ph type="subTitle" idx="1"/>
          </p:nvPr>
        </p:nvSpPr>
        <p:spPr>
          <a:xfrm>
            <a:off x="1447317" y="3071051"/>
            <a:ext cx="6012300" cy="902400"/>
          </a:xfrm>
        </p:spPr>
        <p:txBody>
          <a:bodyPr/>
          <a:lstStyle/>
          <a:p>
            <a:r>
              <a:rPr lang="en-GB" sz="1400" dirty="0"/>
              <a:t>Jamie Richards - 0852036</a:t>
            </a:r>
          </a:p>
          <a:p>
            <a:r>
              <a:rPr lang="en-GB" dirty="0"/>
              <a:t>ACCA5028 – Indie Games Development</a:t>
            </a:r>
          </a:p>
        </p:txBody>
      </p:sp>
      <p:sp>
        <p:nvSpPr>
          <p:cNvPr id="3" name="Title 2">
            <a:extLst>
              <a:ext uri="{FF2B5EF4-FFF2-40B4-BE49-F238E27FC236}">
                <a16:creationId xmlns:a16="http://schemas.microsoft.com/office/drawing/2014/main" id="{8C522045-9EF8-4F06-6283-0D18E76B6EF8}"/>
              </a:ext>
            </a:extLst>
          </p:cNvPr>
          <p:cNvSpPr>
            <a:spLocks noGrp="1"/>
          </p:cNvSpPr>
          <p:nvPr>
            <p:ph type="title"/>
          </p:nvPr>
        </p:nvSpPr>
        <p:spPr>
          <a:xfrm>
            <a:off x="1010550" y="414175"/>
            <a:ext cx="7122900" cy="572700"/>
          </a:xfrm>
        </p:spPr>
        <p:txBody>
          <a:bodyPr/>
          <a:lstStyle/>
          <a:p>
            <a:r>
              <a:rPr lang="en-GB" dirty="0"/>
              <a:t>Thank You</a:t>
            </a:r>
          </a:p>
        </p:txBody>
      </p:sp>
      <p:pic>
        <p:nvPicPr>
          <p:cNvPr id="4" name="Picture 3" descr="A purple and green text&#10;&#10;AI-generated content may be incorrect.">
            <a:extLst>
              <a:ext uri="{FF2B5EF4-FFF2-40B4-BE49-F238E27FC236}">
                <a16:creationId xmlns:a16="http://schemas.microsoft.com/office/drawing/2014/main" id="{D38A255E-B571-29EC-A722-9FFCBDD3D576}"/>
              </a:ext>
            </a:extLst>
          </p:cNvPr>
          <p:cNvPicPr>
            <a:picLocks noChangeAspect="1"/>
          </p:cNvPicPr>
          <p:nvPr/>
        </p:nvPicPr>
        <p:blipFill>
          <a:blip r:embed="rId3"/>
          <a:stretch>
            <a:fillRect/>
          </a:stretch>
        </p:blipFill>
        <p:spPr>
          <a:xfrm>
            <a:off x="2232022" y="512051"/>
            <a:ext cx="4845639" cy="3426241"/>
          </a:xfrm>
          <a:prstGeom prst="rect">
            <a:avLst/>
          </a:prstGeom>
        </p:spPr>
      </p:pic>
    </p:spTree>
    <p:extLst>
      <p:ext uri="{BB962C8B-B14F-4D97-AF65-F5344CB8AC3E}">
        <p14:creationId xmlns:p14="http://schemas.microsoft.com/office/powerpoint/2010/main" val="2405955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E2A47"/>
        </a:solidFill>
        <a:effectLst/>
      </p:bgPr>
    </p:bg>
    <p:spTree>
      <p:nvGrpSpPr>
        <p:cNvPr id="1" name="Shape 17258"/>
        <p:cNvGrpSpPr/>
        <p:nvPr/>
      </p:nvGrpSpPr>
      <p:grpSpPr>
        <a:xfrm>
          <a:off x="0" y="0"/>
          <a:ext cx="0" cy="0"/>
          <a:chOff x="0" y="0"/>
          <a:chExt cx="0" cy="0"/>
        </a:xfrm>
      </p:grpSpPr>
      <p:sp>
        <p:nvSpPr>
          <p:cNvPr id="4" name="TextBox 3">
            <a:extLst>
              <a:ext uri="{FF2B5EF4-FFF2-40B4-BE49-F238E27FC236}">
                <a16:creationId xmlns:a16="http://schemas.microsoft.com/office/drawing/2014/main" id="{9DEBEFA5-5B8A-5E0D-E5C0-D3B8D2255A30}"/>
              </a:ext>
            </a:extLst>
          </p:cNvPr>
          <p:cNvSpPr txBox="1"/>
          <p:nvPr/>
        </p:nvSpPr>
        <p:spPr>
          <a:xfrm>
            <a:off x="76199" y="153383"/>
            <a:ext cx="9000067" cy="4793620"/>
          </a:xfrm>
          <a:prstGeom prst="rect">
            <a:avLst/>
          </a:prstGeom>
          <a:noFill/>
        </p:spPr>
        <p:txBody>
          <a:bodyPr wrap="square">
            <a:spAutoFit/>
          </a:bodyPr>
          <a:lstStyle/>
          <a:p>
            <a:pPr algn="ctr">
              <a:spcAft>
                <a:spcPts val="863"/>
              </a:spcAft>
              <a:buNone/>
            </a:pPr>
            <a:r>
              <a:rPr lang="en-US" b="0" i="0" dirty="0">
                <a:solidFill>
                  <a:schemeClr val="bg1"/>
                </a:solidFill>
                <a:effectLst/>
                <a:latin typeface="Roboto" panose="02000000000000000000" pitchFamily="2" charset="0"/>
              </a:rPr>
              <a:t>06 - References</a:t>
            </a:r>
          </a:p>
          <a:p>
            <a:pPr algn="l">
              <a:spcAft>
                <a:spcPts val="863"/>
              </a:spcAft>
            </a:pPr>
            <a:r>
              <a:rPr lang="en-US" b="0" i="0" dirty="0">
                <a:solidFill>
                  <a:schemeClr val="bg1"/>
                </a:solidFill>
                <a:effectLst/>
                <a:latin typeface="Roboto" panose="02000000000000000000" pitchFamily="2" charset="0"/>
              </a:rPr>
              <a:t>[1] Anonymous . </a:t>
            </a:r>
            <a:r>
              <a:rPr lang="en-US" b="0" i="1" dirty="0">
                <a:solidFill>
                  <a:schemeClr val="bg1"/>
                </a:solidFill>
                <a:effectLst/>
                <a:latin typeface="Roboto" panose="02000000000000000000" pitchFamily="2" charset="0"/>
              </a:rPr>
              <a:t>The Calamari Game </a:t>
            </a:r>
            <a:r>
              <a:rPr lang="en-US" b="0" i="1" dirty="0" err="1">
                <a:solidFill>
                  <a:schemeClr val="bg1"/>
                </a:solidFill>
                <a:effectLst/>
                <a:latin typeface="Roboto" panose="02000000000000000000" pitchFamily="2" charset="0"/>
              </a:rPr>
              <a:t>Minitheme</a:t>
            </a:r>
            <a:r>
              <a:rPr lang="en-US" b="0" i="1" dirty="0">
                <a:solidFill>
                  <a:schemeClr val="bg1"/>
                </a:solidFill>
                <a:effectLst/>
                <a:latin typeface="Roboto" panose="02000000000000000000" pitchFamily="2" charset="0"/>
              </a:rPr>
              <a:t> | Google Slides &amp; PPT</a:t>
            </a:r>
            <a:r>
              <a:rPr lang="en-US" b="0" i="0" dirty="0">
                <a:solidFill>
                  <a:schemeClr val="bg1"/>
                </a:solidFill>
                <a:effectLst/>
                <a:latin typeface="Roboto" panose="02000000000000000000" pitchFamily="2" charset="0"/>
              </a:rPr>
              <a:t>. Available: </a:t>
            </a:r>
            <a:r>
              <a:rPr lang="en-US" b="0" i="0" u="none" strike="noStrike" dirty="0">
                <a:solidFill>
                  <a:schemeClr val="bg1"/>
                </a:solidFill>
                <a:effectLst/>
                <a:latin typeface="Roboto" panose="02000000000000000000" pitchFamily="2" charset="0"/>
                <a:hlinkClick r:id="rId3">
                  <a:extLst>
                    <a:ext uri="{A12FA001-AC4F-418D-AE19-62706E023703}">
                      <ahyp:hlinkClr xmlns:ahyp="http://schemas.microsoft.com/office/drawing/2018/hyperlinkcolor" val="tx"/>
                    </a:ext>
                  </a:extLst>
                </a:hlinkClick>
              </a:rPr>
              <a:t>https://slidesgo.com/theme/the-calamari-game-minitheme</a:t>
            </a:r>
            <a:r>
              <a:rPr lang="en-US" b="0" i="0" dirty="0">
                <a:solidFill>
                  <a:schemeClr val="bg1"/>
                </a:solidFill>
                <a:effectLst/>
                <a:latin typeface="Roboto" panose="02000000000000000000" pitchFamily="2" charset="0"/>
              </a:rPr>
              <a:t>.</a:t>
            </a:r>
          </a:p>
          <a:p>
            <a:pPr algn="l">
              <a:spcAft>
                <a:spcPts val="863"/>
              </a:spcAft>
            </a:pPr>
            <a:r>
              <a:rPr lang="en-US" b="0" i="0" dirty="0">
                <a:solidFill>
                  <a:schemeClr val="bg1"/>
                </a:solidFill>
                <a:effectLst/>
                <a:latin typeface="Roboto" panose="02000000000000000000" pitchFamily="2" charset="0"/>
              </a:rPr>
              <a:t>[2] M. Arnold. (-09-06). What Does </a:t>
            </a:r>
            <a:r>
              <a:rPr lang="en-US" b="0" i="0" dirty="0" err="1">
                <a:solidFill>
                  <a:schemeClr val="bg1"/>
                </a:solidFill>
                <a:effectLst/>
                <a:latin typeface="Roboto" panose="02000000000000000000" pitchFamily="2" charset="0"/>
              </a:rPr>
              <a:t>Metroidvania</a:t>
            </a:r>
            <a:r>
              <a:rPr lang="en-US" b="0" i="0" dirty="0">
                <a:solidFill>
                  <a:schemeClr val="bg1"/>
                </a:solidFill>
                <a:effectLst/>
                <a:latin typeface="Roboto" panose="02000000000000000000" pitchFamily="2" charset="0"/>
              </a:rPr>
              <a:t> Mean?. Available: </a:t>
            </a:r>
            <a:r>
              <a:rPr lang="en-US" b="0" i="0" dirty="0">
                <a:solidFill>
                  <a:schemeClr val="bg1"/>
                </a:solidFill>
                <a:effectLst/>
                <a:latin typeface="Roboto" panose="02000000000000000000" pitchFamily="2" charset="0"/>
                <a:hlinkClick r:id="rId4"/>
              </a:rPr>
              <a:t>https://www.thegamer.com/what-does-metroidvania-mean/</a:t>
            </a:r>
            <a:r>
              <a:rPr lang="en-US" b="0" i="0" dirty="0">
                <a:solidFill>
                  <a:schemeClr val="bg1"/>
                </a:solidFill>
                <a:effectLst/>
                <a:latin typeface="Roboto" panose="02000000000000000000" pitchFamily="2" charset="0"/>
              </a:rPr>
              <a:t>.</a:t>
            </a:r>
          </a:p>
          <a:p>
            <a:pPr algn="l">
              <a:spcAft>
                <a:spcPts val="863"/>
              </a:spcAft>
            </a:pPr>
            <a:r>
              <a:rPr lang="en-US" b="0" i="0" dirty="0">
                <a:solidFill>
                  <a:schemeClr val="bg1"/>
                </a:solidFill>
                <a:effectLst/>
                <a:latin typeface="Roboto" panose="02000000000000000000" pitchFamily="2" charset="0"/>
              </a:rPr>
              <a:t>[3] P. Hodgson, “Designing a 2D platformer in Unity,”  Unpublished student project, UWTSD, 2025.</a:t>
            </a:r>
          </a:p>
          <a:p>
            <a:pPr algn="l">
              <a:spcAft>
                <a:spcPts val="863"/>
              </a:spcAft>
            </a:pPr>
            <a:r>
              <a:rPr lang="en-US" b="0" i="0" dirty="0">
                <a:solidFill>
                  <a:schemeClr val="bg1"/>
                </a:solidFill>
                <a:effectLst/>
                <a:latin typeface="Roboto" panose="02000000000000000000" pitchFamily="2" charset="0"/>
              </a:rPr>
              <a:t>[4] Anonymous TEAM METROIDVANIA - </a:t>
            </a:r>
            <a:r>
              <a:rPr lang="en-US" b="0" i="0" dirty="0" err="1">
                <a:solidFill>
                  <a:schemeClr val="bg1"/>
                </a:solidFill>
                <a:effectLst/>
                <a:latin typeface="Roboto" panose="02000000000000000000" pitchFamily="2" charset="0"/>
              </a:rPr>
              <a:t>miro</a:t>
            </a:r>
            <a:r>
              <a:rPr lang="en-US" b="0" i="0" dirty="0">
                <a:solidFill>
                  <a:schemeClr val="bg1"/>
                </a:solidFill>
                <a:effectLst/>
                <a:latin typeface="Roboto" panose="02000000000000000000" pitchFamily="2" charset="0"/>
              </a:rPr>
              <a:t>. TEAM METROIDVANIA - </a:t>
            </a:r>
            <a:r>
              <a:rPr lang="en-US" b="0" i="0" dirty="0" err="1">
                <a:solidFill>
                  <a:schemeClr val="bg1"/>
                </a:solidFill>
                <a:effectLst/>
                <a:latin typeface="Roboto" panose="02000000000000000000" pitchFamily="2" charset="0"/>
              </a:rPr>
              <a:t>miro</a:t>
            </a:r>
            <a:r>
              <a:rPr lang="en-US" b="0" i="0" dirty="0">
                <a:solidFill>
                  <a:schemeClr val="bg1"/>
                </a:solidFill>
                <a:effectLst/>
                <a:latin typeface="Roboto" panose="02000000000000000000" pitchFamily="2" charset="0"/>
              </a:rPr>
              <a:t>. Available: </a:t>
            </a:r>
            <a:r>
              <a:rPr lang="en-US" b="0" i="0" dirty="0">
                <a:solidFill>
                  <a:schemeClr val="bg1"/>
                </a:solidFill>
                <a:effectLst/>
                <a:latin typeface="Roboto" panose="02000000000000000000" pitchFamily="2" charset="0"/>
                <a:hlinkClick r:id="rId5"/>
              </a:rPr>
              <a:t>https://miro.com/app/board/uXjVLn4aWng=/</a:t>
            </a:r>
            <a:r>
              <a:rPr lang="en-US" b="0" i="0" dirty="0">
                <a:solidFill>
                  <a:schemeClr val="bg1"/>
                </a:solidFill>
                <a:effectLst/>
                <a:latin typeface="Roboto" panose="02000000000000000000" pitchFamily="2" charset="0"/>
              </a:rPr>
              <a:t>.</a:t>
            </a:r>
          </a:p>
          <a:p>
            <a:pPr algn="l">
              <a:spcAft>
                <a:spcPts val="863"/>
              </a:spcAft>
            </a:pPr>
            <a:r>
              <a:rPr lang="en-US" b="0" i="0" dirty="0">
                <a:solidFill>
                  <a:schemeClr val="bg1"/>
                </a:solidFill>
                <a:effectLst/>
                <a:latin typeface="Roboto" panose="02000000000000000000" pitchFamily="2" charset="0"/>
              </a:rPr>
              <a:t>[5] </a:t>
            </a:r>
            <a:r>
              <a:rPr lang="en-US" b="0" i="0" dirty="0" err="1">
                <a:solidFill>
                  <a:schemeClr val="bg1"/>
                </a:solidFill>
                <a:effectLst/>
                <a:latin typeface="Roboto" panose="02000000000000000000" pitchFamily="2" charset="0"/>
              </a:rPr>
              <a:t>Heizmann</a:t>
            </a:r>
            <a:r>
              <a:rPr lang="en-US" b="0" i="0" dirty="0">
                <a:solidFill>
                  <a:schemeClr val="bg1"/>
                </a:solidFill>
                <a:effectLst/>
                <a:latin typeface="Roboto" panose="02000000000000000000" pitchFamily="2" charset="0"/>
              </a:rPr>
              <a:t> Jochen. Camera Logic in a 2D Platformer. Available: </a:t>
            </a:r>
            <a:r>
              <a:rPr lang="en-US" b="0" i="0" dirty="0">
                <a:solidFill>
                  <a:schemeClr val="bg1"/>
                </a:solidFill>
                <a:effectLst/>
                <a:latin typeface="Roboto" panose="02000000000000000000" pitchFamily="2" charset="0"/>
                <a:hlinkClick r:id="rId6"/>
              </a:rPr>
              <a:t>https://www.gamedeveloper.com/design/camera-logic-in-a-2d-platformer</a:t>
            </a:r>
            <a:r>
              <a:rPr lang="en-US" b="0" i="0" dirty="0">
                <a:solidFill>
                  <a:schemeClr val="bg1"/>
                </a:solidFill>
                <a:effectLst/>
                <a:latin typeface="Roboto" panose="02000000000000000000" pitchFamily="2" charset="0"/>
              </a:rPr>
              <a:t>.</a:t>
            </a:r>
          </a:p>
          <a:p>
            <a:pPr algn="l">
              <a:spcAft>
                <a:spcPts val="863"/>
              </a:spcAft>
            </a:pPr>
            <a:r>
              <a:rPr lang="en-US" b="0" i="0" dirty="0">
                <a:solidFill>
                  <a:schemeClr val="bg1"/>
                </a:solidFill>
                <a:effectLst/>
                <a:latin typeface="Roboto" panose="02000000000000000000" pitchFamily="2" charset="0"/>
              </a:rPr>
              <a:t>[6] W. F. published. W. F. published. How to design a great </a:t>
            </a:r>
            <a:r>
              <a:rPr lang="en-US" b="0" i="0" dirty="0" err="1">
                <a:solidFill>
                  <a:schemeClr val="bg1"/>
                </a:solidFill>
                <a:effectLst/>
                <a:latin typeface="Roboto" panose="02000000000000000000" pitchFamily="2" charset="0"/>
              </a:rPr>
              <a:t>metroidvania</a:t>
            </a:r>
            <a:r>
              <a:rPr lang="en-US" b="0" i="0" dirty="0">
                <a:solidFill>
                  <a:schemeClr val="bg1"/>
                </a:solidFill>
                <a:effectLst/>
                <a:latin typeface="Roboto" panose="02000000000000000000" pitchFamily="2" charset="0"/>
              </a:rPr>
              <a:t> map. How to design a great </a:t>
            </a:r>
            <a:r>
              <a:rPr lang="en-US" b="0" i="0" dirty="0" err="1">
                <a:solidFill>
                  <a:schemeClr val="bg1"/>
                </a:solidFill>
                <a:effectLst/>
                <a:latin typeface="Roboto" panose="02000000000000000000" pitchFamily="2" charset="0"/>
              </a:rPr>
              <a:t>metroidvania</a:t>
            </a:r>
            <a:r>
              <a:rPr lang="en-US" b="0" i="0" dirty="0">
                <a:solidFill>
                  <a:schemeClr val="bg1"/>
                </a:solidFill>
                <a:effectLst/>
                <a:latin typeface="Roboto" panose="02000000000000000000" pitchFamily="2" charset="0"/>
              </a:rPr>
              <a:t> map. PC Gamer PC Gamer 2017. Available: </a:t>
            </a:r>
            <a:r>
              <a:rPr lang="en-US" b="0" i="0" dirty="0">
                <a:solidFill>
                  <a:schemeClr val="bg1"/>
                </a:solidFill>
                <a:effectLst/>
                <a:latin typeface="Roboto" panose="02000000000000000000" pitchFamily="2" charset="0"/>
                <a:hlinkClick r:id="rId7"/>
              </a:rPr>
              <a:t>https://www.pcgamer.com/how-to-design-a-great-metroidvania-map/</a:t>
            </a:r>
            <a:r>
              <a:rPr lang="en-US" b="0" i="0" dirty="0">
                <a:solidFill>
                  <a:schemeClr val="bg1"/>
                </a:solidFill>
                <a:effectLst/>
                <a:latin typeface="Roboto" panose="02000000000000000000" pitchFamily="2" charset="0"/>
              </a:rPr>
              <a:t>.</a:t>
            </a:r>
          </a:p>
          <a:p>
            <a:pPr>
              <a:spcAft>
                <a:spcPts val="863"/>
              </a:spcAft>
            </a:pPr>
            <a:r>
              <a:rPr lang="en-US" b="0" i="0" dirty="0">
                <a:solidFill>
                  <a:schemeClr val="bg1"/>
                </a:solidFill>
                <a:effectLst/>
                <a:latin typeface="Roboto" panose="02000000000000000000" pitchFamily="2" charset="0"/>
              </a:rPr>
              <a:t>[7] P. Hodgson, “Designing a 2D platformer in Unity,”  Unpublished student project, UWTSD, 2025.</a:t>
            </a:r>
          </a:p>
          <a:p>
            <a:pPr>
              <a:spcAft>
                <a:spcPts val="863"/>
              </a:spcAft>
            </a:pPr>
            <a:r>
              <a:rPr lang="en-US" b="0" i="0" dirty="0">
                <a:solidFill>
                  <a:schemeClr val="bg1"/>
                </a:solidFill>
                <a:effectLst/>
                <a:latin typeface="Roboto" panose="02000000000000000000" pitchFamily="2" charset="0"/>
              </a:rPr>
              <a:t>[8] Anonymous . </a:t>
            </a:r>
            <a:r>
              <a:rPr lang="en-US" b="0" i="0" dirty="0" err="1">
                <a:solidFill>
                  <a:schemeClr val="bg1"/>
                </a:solidFill>
                <a:effectLst/>
                <a:latin typeface="Roboto" panose="02000000000000000000" pitchFamily="2" charset="0"/>
              </a:rPr>
              <a:t>Metroidvania</a:t>
            </a:r>
            <a:r>
              <a:rPr lang="en-US" b="0" i="0" dirty="0">
                <a:solidFill>
                  <a:schemeClr val="bg1"/>
                </a:solidFill>
                <a:effectLst/>
                <a:latin typeface="Roboto" panose="02000000000000000000" pitchFamily="2" charset="0"/>
              </a:rPr>
              <a:t> Games: 5 Characteristics of </a:t>
            </a:r>
            <a:r>
              <a:rPr lang="en-US" b="0" i="0" dirty="0" err="1">
                <a:solidFill>
                  <a:schemeClr val="bg1"/>
                </a:solidFill>
                <a:effectLst/>
                <a:latin typeface="Roboto" panose="02000000000000000000" pitchFamily="2" charset="0"/>
              </a:rPr>
              <a:t>Metroidvania</a:t>
            </a:r>
            <a:r>
              <a:rPr lang="en-US" b="0" i="0" dirty="0">
                <a:solidFill>
                  <a:schemeClr val="bg1"/>
                </a:solidFill>
                <a:effectLst/>
                <a:latin typeface="Roboto" panose="02000000000000000000" pitchFamily="2" charset="0"/>
              </a:rPr>
              <a:t> Games - 2025. Available: https://www.masterclass.com/articles/metroidvania-definition.</a:t>
            </a:r>
          </a:p>
          <a:p>
            <a:pPr algn="l">
              <a:spcAft>
                <a:spcPts val="863"/>
              </a:spcAft>
            </a:pPr>
            <a:endParaRPr lang="en-US" b="0" i="0" dirty="0">
              <a:solidFill>
                <a:schemeClr val="bg1"/>
              </a:solidFill>
              <a:effectLst/>
              <a:latin typeface="Roboto" panose="02000000000000000000" pitchFamily="2" charset="0"/>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heme/theme1.xml><?xml version="1.0" encoding="utf-8"?>
<a:theme xmlns:a="http://schemas.openxmlformats.org/drawingml/2006/main" name="The Calamari Game Minitheme by Slidesgo">
  <a:themeElements>
    <a:clrScheme name="Simple Light">
      <a:dk1>
        <a:srgbClr val="070E36"/>
      </a:dk1>
      <a:lt1>
        <a:srgbClr val="FFFFFF"/>
      </a:lt1>
      <a:dk2>
        <a:srgbClr val="FCB0B6"/>
      </a:dk2>
      <a:lt2>
        <a:srgbClr val="DE8C93"/>
      </a:lt2>
      <a:accent1>
        <a:srgbClr val="C1F1A1"/>
      </a:accent1>
      <a:accent2>
        <a:srgbClr val="FF9122"/>
      </a:accent2>
      <a:accent3>
        <a:srgbClr val="47BCD5"/>
      </a:accent3>
      <a:accent4>
        <a:srgbClr val="04797C"/>
      </a:accent4>
      <a:accent5>
        <a:srgbClr val="2D2929"/>
      </a:accent5>
      <a:accent6>
        <a:srgbClr val="FFC800"/>
      </a:accent6>
      <a:hlink>
        <a:srgbClr val="FFFFFF"/>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lidesgo Final Pages">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869FB2"/>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368</TotalTime>
  <Words>2192</Words>
  <Application>Microsoft Office PowerPoint</Application>
  <PresentationFormat>On-screen Show (16:9)</PresentationFormat>
  <Paragraphs>85</Paragraphs>
  <Slides>19</Slides>
  <Notes>17</Notes>
  <HiddenSlides>0</HiddenSlides>
  <MMClips>1</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19</vt:i4>
      </vt:variant>
    </vt:vector>
  </HeadingPairs>
  <TitlesOfParts>
    <vt:vector size="29" baseType="lpstr">
      <vt:lpstr>Audiowide</vt:lpstr>
      <vt:lpstr>Anaheim</vt:lpstr>
      <vt:lpstr>Symbol</vt:lpstr>
      <vt:lpstr>Arial</vt:lpstr>
      <vt:lpstr>Proxima Nova</vt:lpstr>
      <vt:lpstr>Georgia</vt:lpstr>
      <vt:lpstr>Aptos</vt:lpstr>
      <vt:lpstr>Roboto</vt:lpstr>
      <vt:lpstr>The Calamari Game Minitheme by Slidesgo</vt:lpstr>
      <vt:lpstr>Slidesgo Final Pages</vt:lpstr>
      <vt:lpstr>IGD Video Presentation Link</vt:lpstr>
      <vt:lpstr>PowerPoint Presentation</vt:lpstr>
      <vt:lpstr>Introduction</vt:lpstr>
      <vt:lpstr>The Team</vt:lpstr>
      <vt:lpstr>01- Concept &amp; Design</vt:lpstr>
      <vt:lpstr>PowerPoint Presentation</vt:lpstr>
      <vt:lpstr>PowerPoint Presentation</vt:lpstr>
      <vt:lpstr>02 – Camera Design</vt:lpstr>
      <vt:lpstr>PowerPoint Presentation</vt:lpstr>
      <vt:lpstr>03 – Health Bar</vt:lpstr>
      <vt:lpstr>PowerPoint Presentation</vt:lpstr>
      <vt:lpstr>04 – Levels &amp; Progression</vt:lpstr>
      <vt:lpstr>PowerPoint Presentation</vt:lpstr>
      <vt:lpstr>PowerPoint Presentation</vt:lpstr>
      <vt:lpstr>PowerPoint Presentation</vt:lpstr>
      <vt:lpstr>PowerPoint Presentation</vt:lpstr>
      <vt:lpstr>05 - Features</vt:lpstr>
      <vt:lpstr>Thank You</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Jamie Richards (0852036)</cp:lastModifiedBy>
  <cp:revision>15</cp:revision>
  <dcterms:modified xsi:type="dcterms:W3CDTF">2025-05-08T13:07:48Z</dcterms:modified>
</cp:coreProperties>
</file>