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EA3B33-9A3E-4136-B062-6C33D6C97FF7}" v="6" dt="2025-07-26T08:44:54.1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51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0:56:11.5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5 24575,'0'-4'0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1:10:46.508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2664 28 24575,'-1074'0'0,"1033"2"0,0 2 0,0 2 0,0 2 0,-60 20 0,89-25 0,-106 26 0,-49 16 0,154-41 0,-24 10 0,-1-2 0,0-2 0,0-1 0,-1-2 0,-41 2 0,43-6 0,0 2 0,-46 12 0,-25 3 0,66-13 0,2 2 0,0 2 0,0 1 0,1 2 0,-63 33 0,45-26 0,46-18 0,0 1 0,0 0 0,0 0 0,0 1 0,-13 9 0,20-11 0,1 0 0,0 0 0,0 0 0,0 0 0,0 0 0,1 1 0,-1-1 0,1 1 0,0 0 0,0 0 0,0 0 0,1 0 0,-1 0 0,1 0 0,0 0 0,0 0 0,0 0 0,1 1 0,-1 4 0,0 7 0,1 0 0,1 1 0,0-1 0,1 1 0,0-1 0,2 0 0,6 20 0,0-9 0,2-1 0,1-1 0,21 34 0,-9-20 0,83 124 0,-91-141 0,1-1 0,0-1 0,1 0 0,2-2 0,22 18 0,-30-28 0,0-1 0,1 0 0,0-1 0,0 0 0,0-1 0,30 6 0,94 9 0,-102-17 0,64 4 0,109-7 0,35 1 0,-204 4 0,0 1 0,60 18 0,-66-14 0,1-2 0,0-1 0,64 4 0,341 18 0,-254-13 0,271-12 0,-224-7 0,578 3 0,-778-2 0,-1-1 0,64-16 0,-59 11 0,71-7 0,6 11 0,-50 4 0,0-4 0,108-19 0,-112 9 0,20-4 0,105-12 0,-120 21 0,69-18 0,-86 15 0,1 2 0,0 3 0,63-2 0,2981 12 0,-2073-4 0,-948 5 0,107 18 0,-32-2 0,139 24 0,-174-23 0,198 11 0,-112-21 0,213 39 0,-325-42 0,1-3 0,88-8 0,-38 1 0,-108 2 0,145 0 0,228-28 0,-308 16 0,169-31 0,-218 33 0,-1-2 0,0-2 0,75-36 0,-71 27 0,-18 9 0,0-1 0,-1-2 0,34-25 0,-55 35 0,0 1 0,-1-1 0,0-1 0,0 1 0,0-1 0,-1 0 0,-1-1 0,1 1 0,-1-1 0,-1 0 0,0 0 0,0-1 0,-1 1 0,0-1 0,2-12 0,-2 5 0,-1 0 0,-1 0 0,0 0 0,-1 0 0,-1 0 0,-5-26 0,5 35 0,-1 1 0,0-1 0,-1 1 0,0 0 0,0 0 0,0 0 0,-1 0 0,0 1 0,0-1 0,-1 1 0,0 0 0,0 0 0,0 1 0,-1-1 0,0 1 0,-10-6 0,-59-35 0,-2 5 0,-95-38 0,104 57 0,0 3 0,-1 3 0,-1 3 0,-72-4 0,-2-2 0,-276-14 0,-5 34 0,164 2 0,-264 0 0,-612-6 0,825-8 0,-191-2 0,-1589 14 0,1718-30 0,265 17 0,-36 2 0,-151 11 0,109 2 0,-1761-3 0,1925-1 0,0-2 0,0-1 0,0 0 0,1-2 0,-33-12 0,30 9 0,-1 2 0,0 0 0,-42-5 0,-89-12 0,30 2 0,94 16 0,-42-12 0,44 9 0,-56-7 0,46 9 0,-56-16 0,-29-5 0,-128 1-1365,158 16-5461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1:11:07.78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619 2 24575,'-86'-1'0,"-153"6"0,211-2 0,0 1 0,0 2 0,0 0 0,1 2 0,0 1 0,-35 17 0,58-24 0,-1 1 0,1 1 0,-1-1 0,1 1 0,0-1 0,0 1 0,1 0 0,-1 1 0,1-1 0,0 0 0,0 1 0,0 0 0,1 0 0,-1 0 0,1 0 0,1 0 0,-1 0 0,1 1 0,-1-1 0,2 0 0,-2 9 0,1 10 0,0 1 0,2-1 0,5 35 0,-6-56 0,2 6 0,1 0 0,0 0 0,0-1 0,0 1 0,1-1 0,0 0 0,1 0 0,0-1 0,0 1 0,1-1 0,-1 0 0,2-1 0,9 10 0,7 4 0,1-1 0,44 27 0,-49-35 0,0-1 0,1-1 0,0 0 0,1-2 0,-1 0 0,33 5 0,-12-6 0,0-2 0,62-1 0,37-2 0,93-3 0,-209-2 0,-1-1 0,0-1 0,0-1 0,0-1 0,-1-1 0,0-1 0,-1 0 0,21-15 0,-36 20 0,0 1 0,-1-1 0,0-1 0,0 1 0,0-1 0,0 1 0,-1-2 0,0 1 0,0 0 0,0-1 0,-1 1 0,0-1 0,-1 0 0,1 0 0,-1 0 0,-1-1 0,1 1 0,-1 0 0,-1-1 0,1 1 0,-1 0 0,0-1 0,-1 1 0,0-1 0,0 1 0,-1 0 0,1 0 0,-2-1 0,1 1 0,-1 1 0,0-1 0,-7-12 0,1 10 0,0 0 0,-1 1 0,1 0 0,-2 0 0,1 1 0,-1 0 0,0 1 0,-20-8 0,5 0 0,-4 1 0,0 1 0,0 1 0,-1 2 0,0 1 0,-54-7 0,68 12 0,-126-32 0,31 5 0,95 25-1365,4-1-5461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1:11:11.539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304 32 24575,'-14'-1'0,"-1"1"0,0 1 0,1 1 0,-1 0 0,1 0 0,-24 8 0,34-8 0,0 0 0,-1 0 0,1 1 0,0-1 0,1 1 0,-1 0 0,0 0 0,1 0 0,-1 0 0,1 1 0,0-1 0,0 1 0,1 0 0,-1 0 0,1 0 0,0 0 0,0 0 0,0 1 0,0-1 0,1 1 0,0-1 0,0 1 0,0-1 0,0 10 0,-2 49 0,7 87 0,0-24 0,-4-69 0,3 103 0,0-138 0,0-1 0,1 0 0,1 0 0,1 0 0,11 28 0,-5-18 0,-2 0 0,-1 0 0,7 50 0,-10-43 0,23 72 0,-15-82 0,0-1 0,2 0 0,1-2 0,0 0 0,34 35 0,-44-51 0,-2-4 0,0-1 0,1 1 0,-1-1 0,1 0 0,-1-1 0,1 1 0,0-1 0,1 0 0,-1-1 0,0 0 0,1 0 0,0 0 0,-1 0 0,1-1 0,0 0 0,0-1 0,-1 0 0,1 0 0,0 0 0,0-1 0,11-2 0,14-3 0,-1-2 0,0-1 0,35-15 0,-63 23 0,8-3 0,0-1 0,0 0 0,0-1 0,-1 0 0,0-1 0,0 0 0,0-1 0,-1 0 0,0 0 0,-1-1 0,0 0 0,0 0 0,-1-1 0,0 0 0,-1-1 0,0 1 0,0-1 0,-1 0 0,-1 0 0,0-1 0,0 0 0,2-15 0,13-64 0,-10 52 0,-1 0 0,-2 0 0,1-60 0,-7 52 0,1 0 0,11-70 0,-7 92 0,-1-1 0,-2 1 0,0-1 0,-1 1 0,-2-1 0,-1 0 0,0 1 0,-2 0 0,-1 0 0,-9-28 0,-13-36 0,21 67 0,0 1 0,-1-1 0,-17-35 0,17 44 0,0 1 0,-1-1 0,0 1 0,-16-17 0,20 25 0,0 0 0,-1 1 0,1-1 0,-1 1 0,0 0 0,0 0 0,0 1 0,-1-1 0,1 1 0,0 0 0,-1 0 0,0 1 0,1 0 0,-10-1 0,-69-2 0,-92 7 0,32 1 0,126-4 0,1 0 0,0 2 0,0 0 0,0 1 0,1 0 0,-1 1 0,1 1 0,-1 1 0,2 1 0,-1 0 0,1 0 0,0 2 0,-25 18 0,13-7-1365,4-3-5461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1:11:15.55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591 74 24575,'-123'-2'0,"-130"5"0,244-2 0,0 1 0,0 1 0,0 0 0,1 0 0,-1 0 0,1 1 0,0 1 0,0-1 0,0 1 0,1 1 0,-1-1 0,1 1 0,1 1 0,-1-1 0,1 1 0,0 0 0,0 0 0,1 1 0,-4 8 0,0-1 0,0 0 0,1 1 0,1-1 0,1 1 0,0 1 0,1-1 0,1 1 0,1 0 0,-2 22 0,5 191 0,2-91 0,-1-124 0,1 0 0,0 0 0,1 0 0,0-1 0,2 1 0,-1-1 0,2 0 0,0 0 0,0-1 0,2 0 0,-1 0 0,2 0 0,0-1 0,0-1 0,1 1 0,0-1 0,1-1 0,0 0 0,1-1 0,0 0 0,0 0 0,1-2 0,0 1 0,1-2 0,0 0 0,0 0 0,0-1 0,0-1 0,1 0 0,-1-1 0,19 1 0,-3-2 0,0-1 0,39-4 0,-60 2 0,0 0 0,0-1 0,0 0 0,0-1 0,-1 0 0,1 0 0,-1-1 0,0 0 0,0 0 0,0-1 0,14-11 0,42-50 0,10-7 0,-63 63 0,0-1 0,-1 0 0,0 0 0,-1-1 0,0 0 0,-1-1 0,0 0 0,-1 0 0,0-1 0,-2 0 0,1 0 0,-2 0 0,5-20 0,-3 1 0,-2 0 0,-1 1 0,-1-1 0,-2 0 0,-5-36 0,1 48 0,0 0 0,-1 1 0,-2-1 0,0 2 0,-1-1 0,-1 1 0,0 0 0,-2 1 0,0 0 0,-1 0 0,-16-17 0,4 7 0,-2 1 0,-1 1 0,-41-32 0,56 50 0,1 1 0,-1 0 0,0 1 0,0 0 0,-1 1 0,0 0 0,0 1 0,0 1 0,0 0 0,-1 0 0,1 2 0,-25-1 0,-8 3-1365,26 0-5461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1:11:25.67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1183 49 24575,'-4'1'0,"0"0"0,-1 0 0,1 0 0,0 1 0,0-1 0,0 1 0,0 0 0,-6 4 0,-19 9 0,-19-3 0,0-2 0,-1-2 0,-71 3 0,-151-11 0,116-3 0,44 2 0,-121 3 0,228-2 0,1 0 0,0 1 0,0-1 0,-1 1 0,1 0 0,0-1 0,0 2 0,0-1 0,0 0 0,0 0 0,0 1 0,0 0 0,1 0 0,-1 0 0,1 0 0,-1 0 0,1 0 0,-1 0 0,1 1 0,0-1 0,-2 5 0,2-3 0,0 1 0,0 0 0,0 0 0,1 0 0,0 0 0,0 0 0,0 1 0,1-1 0,-1 0 0,1 0 0,1 0 0,0 7 0,1 1 0,0 0 0,1-1 0,1 1 0,0-1 0,0 0 0,1 0 0,1 0 0,0-1 0,1 0 0,10 13 0,-1-6 0,1-1 0,1 0 0,1-2 0,0 0 0,1-1 0,0-1 0,1-1 0,41 17 0,-16-13 0,0-1 0,0-3 0,69 9 0,-23-6 0,-12-1 0,2-3 0,85-1 0,-77-11 0,0 3 0,160 24 0,-215-19 0,21 6 0,0-4 0,0-1 0,62-1 0,96 5 0,0-1 0,915-11 0,-937 12 0,2 0 0,-16-11 0,192-4 0,-319-2 0,0-2 0,-1-2 0,63-20 0,24-5 0,71-4 0,-168 29 0,236-46 0,-157 32 0,-85 15 0,0 1 0,68-4 0,783 12 0,-735-13 0,-9 0 0,-111 11 0,12 1 0,41-7 0,-69 5 0,0 0 0,0-2 0,0 0 0,0 0 0,0-2 0,21-11 0,-9 3 0,-10 6 0,-1 0 0,1-2 0,-2 0 0,1 0 0,14-16 0,-26 23 0,0 0 0,0 0 0,-1 0 0,1-1 0,-1 1 0,0-1 0,0 0 0,0 0 0,0 1 0,-1-1 0,0 0 0,0-1 0,0 1 0,0 0 0,0 0 0,-1 0 0,0-1 0,0 1 0,0 0 0,-1 0 0,1 0 0,-1-1 0,0 1 0,0 0 0,0 0 0,-1 0 0,-2-5 0,0 1 0,-1 0 0,0 0 0,-1 0 0,1 1 0,-2 0 0,1 0 0,-1 0 0,0 1 0,0 0 0,-1 1 0,0-1 0,0 1 0,0 1 0,0 0 0,-1 0 0,-11-3 0,-14-4 0,0 1 0,-68-9 0,-59 8 0,21 2 0,-396-24 0,-2243 37 0,1429-7 0,1315 1 0,0-1 0,-66-16 0,67 11 0,-1 1 0,1 3 0,-43-2 0,-225 8-1365,282-2-5461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1:11:38.035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983 142 24575,'-191'-46'0,"158"36"0,3 0 0,1 2 0,-1 1 0,-1 1 0,1 2 0,-36-1 0,53 6 0,-38-1 0,-80 11 0,115-8 0,0 0 0,1 1 0,-1 1 0,1 0 0,0 1 0,0 1 0,0 0 0,1 1 0,-15 12 0,-6 5 0,-42 35 0,72-55 0,-1 1 0,1 0 0,0 0 0,0 0 0,1 1 0,-1-1 0,1 1 0,1 0 0,-6 14 0,4-1 0,0 0 0,2 1 0,0-1 0,1 1 0,1-1 0,1 1 0,1-1 0,4 28 0,-3-35 0,1-1 0,0-1 0,0 1 0,1 0 0,1-1 0,0 0 0,0 0 0,1 0 0,0-1 0,1 1 0,0-2 0,1 1 0,0-1 0,1 0 0,13 11 0,-1-7 0,0-1 0,1 0 0,1-2 0,0-1 0,1 0 0,0-2 0,0-1 0,26 4 0,53 6 0,2-5 0,-1-5 0,139-8 0,-196-4 0,0-3 0,-1-1 0,0-3 0,50-20 0,-70 23 0,-4 3 0,1-2 0,-1 0 0,0-2 0,22-13 0,-38 19 0,0 1 0,-1-1 0,0 0 0,1 0 0,-1 0 0,-1 0 0,1-1 0,-1 0 0,0 0 0,-1-1 0,1 1 0,-1 0 0,0-1 0,-1 0 0,0 0 0,0 0 0,0 0 0,0-7 0,3-73 0,-5 59 0,6-45 0,-3 58 0,-1 0 0,0-1 0,-1 1 0,-1 0 0,0-1 0,-2 1 0,1 0 0,-8-29 0,6 37 0,0 0 0,0 0 0,0 0 0,-1 0 0,0 1 0,0 0 0,0-1 0,-1 1 0,0 1 0,0-1 0,-1 1 0,0 0 0,0 0 0,0 1 0,0-1 0,-1 1 0,1 1 0,-1-1 0,-13-4 0,-27-7 30,0 2 0,-1 1 0,-82-8 0,-148 10-1515,246 10-5341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1:11:42.764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1 1 24575,'2939'0'0,"-2650"21"0,-81-3 0,-158-16 0,410 4 0,-428-10-1365,-11-1-5461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6-28T11:11:55.127"/>
    </inkml:context>
    <inkml:brush xml:id="br0">
      <inkml:brushProperty name="width" value="0.05" units="cm"/>
      <inkml:brushProperty name="height" value="0.05" units="cm"/>
      <inkml:brushProperty name="color" value="#AB008B"/>
    </inkml:brush>
  </inkml:definitions>
  <inkml:trace contextRef="#ctx0" brushRef="#br0">4374 73 24575,'-105'-1'0,"-123"-16"0,160 11 0,-106 4 0,104 3 0,-94-9 0,-23-13 0,-201 4 0,193 15 0,-145 5 0,159 20 0,119-13 0,-102 4 0,2-2 0,-1-1 0,95-11 0,11-1 0,0 2 0,-107 17 0,49 3 0,0-5 0,-229 0 0,280-15 0,-114 16 0,105-11 0,1-2 0,-82-7 0,28 1 0,103 2-455,0-1 0,-44-7 0,45 3-6371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12486-00C8-88AA-88AA-74A45A4E06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581CE2-C2EC-BFD4-98D1-3E063AD10E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96526-13B5-A2C1-54F1-49F0657D1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3FCEE-03BB-BA27-1782-AF025465E7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F53584-F8E6-3EC0-2AE0-F179DAFD7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055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387D0-BB7A-22E4-2F7D-DC116828F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0F852-6A63-EF7E-E370-1FE0117835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13137-2EB5-2692-3F24-DFFE256C9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93648-63B0-D672-F8CD-3A3472D1F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12D4C7-4136-BE71-FAD5-D82B0A879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285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1E20B-A44B-C123-7ECC-5E6735E56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B85CB0-3BBC-F5BD-27DB-D0E7533B2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2D619-733A-471B-C006-8B10BA5A1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C321EF-2C76-B817-B185-BA8143615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F1A37F-3673-1CD2-1938-719169CCF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695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FF024-9F4D-9BCB-9449-1AE7B5415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42DED-E238-6C38-B1B0-A4E84CB579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18279A-5338-6A3D-F94B-17996F07C0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C5BA8B-F19E-11B9-4FF0-12C5806A7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612F9E-C2EB-A68A-8964-7C2EE2E43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B0E3CF-A28F-E97B-6335-DAB0616EF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805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81315-D58D-9F87-7A48-A35C68426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5A796-7D40-B6F7-3C94-D09DA2525F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D026DA-F360-6431-B43C-2CB4D7FD19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59E04D-0D0B-B6DD-D404-051643F8E2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E8BD33-8EFD-25E9-30F1-2640C76CB8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11B2A8-42ED-1731-2331-8B9BA9FF94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C57558-46ED-7396-C9FA-AAE2E9F81B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084FC1-90C5-360E-C09A-FAEB5F354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974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A07FC-2695-F09F-D67F-7AB7671C8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920B37-4077-C2FF-0928-8BCA5426B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8E86593-5781-82BC-49D1-8745575D8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ACE807-CDB8-79DE-BC56-3AA5CB13D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332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BEA07E-E8CD-90DA-F797-085A5BA0C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302C2A-F954-D5E5-3D68-F12A6826B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933C38-4E6B-DCF6-6464-DC8E80494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356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2CE54-5DB1-3853-1F19-C439EC890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D5F87-353C-0DB3-2A75-F8C1DF961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301D2D-ED3A-9E3B-A9AA-98C6817B1B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0B2327-9981-53E5-00FC-F9DDF574C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CC3AD1-A02A-5092-C7AC-4423B631BC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9A070F-9EC1-338A-0965-CAEAEB550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121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21C54-E470-5E42-D8C9-6E803ED50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23FCA1B-81E6-B88B-E87A-875BD33B0C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3DC301-C5FF-900A-97DF-10D31D69E2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65631D-D5D2-8374-FD1D-C5382C5FF2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D5BCF5-9318-28F5-8445-A15F16B96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A82C41-7614-0A05-85AC-4E166D94D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850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9F5846-D259-FF9B-1C53-57A130AC6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AD4E37-95EF-7640-C6C9-201D0B066B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90EC3E-4157-DC41-07AB-1A4CADD530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DED0D-9392-E250-2E4B-241C4CE65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6C66AE-707C-B851-0C07-0E9B4D7FD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443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E7B727-8BA7-31EE-FE6C-381A408BAE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27DDFD-19F2-14F2-47FB-BB2D5884E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E3A93-FC1D-A5E6-2BBB-38CB9DEFE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D73D2-84CB-656E-B8FA-56DA5A829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54A4A-538F-4482-400B-AF9EA67D9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308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EB7D47-427D-A5CA-E39A-BED2399E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5D3B43-D2CD-A6CD-DB25-3FC803A0C9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2AEC30-B21C-818F-8673-7AA2C75357B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588F0-D115-4936-8496-F86E033F80D9}" type="datetimeFigureOut">
              <a:rPr lang="en-GB" smtClean="0"/>
              <a:t>26/07/2025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632E8D-0FF6-26F6-91F8-23098854C6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CF9A2-E3C2-7E91-5F55-A92F1AA1F7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9B313-5D37-4F38-850B-50346596B7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51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customXml" Target="../ink/ink4.xml"/><Relationship Id="rId18" Type="http://schemas.openxmlformats.org/officeDocument/2006/relationships/image" Target="../media/image23.png"/><Relationship Id="rId3" Type="http://schemas.openxmlformats.org/officeDocument/2006/relationships/image" Target="../media/image1.png"/><Relationship Id="rId21" Type="http://schemas.openxmlformats.org/officeDocument/2006/relationships/customXml" Target="../ink/ink8.xml"/><Relationship Id="rId7" Type="http://schemas.openxmlformats.org/officeDocument/2006/relationships/customXml" Target="../ink/ink1.xml"/><Relationship Id="rId12" Type="http://schemas.openxmlformats.org/officeDocument/2006/relationships/image" Target="../media/image20.png"/><Relationship Id="rId17" Type="http://schemas.openxmlformats.org/officeDocument/2006/relationships/customXml" Target="../ink/ink6.xml"/><Relationship Id="rId25" Type="http://schemas.openxmlformats.org/officeDocument/2006/relationships/image" Target="../media/image5.png"/><Relationship Id="rId2" Type="http://schemas.openxmlformats.org/officeDocument/2006/relationships/hyperlink" Target="https://www.youtube.com/watch?v=p7743kxiMao&amp;list=RDp7743kxiMao&amp;start_radio=1" TargetMode="External"/><Relationship Id="rId16" Type="http://schemas.openxmlformats.org/officeDocument/2006/relationships/image" Target="../media/image22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customXml" Target="../ink/ink3.xml"/><Relationship Id="rId24" Type="http://schemas.openxmlformats.org/officeDocument/2006/relationships/image" Target="../media/image26.png"/><Relationship Id="rId5" Type="http://schemas.openxmlformats.org/officeDocument/2006/relationships/image" Target="../media/image3.png"/><Relationship Id="rId15" Type="http://schemas.openxmlformats.org/officeDocument/2006/relationships/customXml" Target="../ink/ink5.xml"/><Relationship Id="rId23" Type="http://schemas.openxmlformats.org/officeDocument/2006/relationships/customXml" Target="../ink/ink9.xml"/><Relationship Id="rId10" Type="http://schemas.openxmlformats.org/officeDocument/2006/relationships/image" Target="../media/image19.png"/><Relationship Id="rId19" Type="http://schemas.openxmlformats.org/officeDocument/2006/relationships/customXml" Target="../ink/ink7.xml"/><Relationship Id="rId4" Type="http://schemas.openxmlformats.org/officeDocument/2006/relationships/image" Target="../media/image2.png"/><Relationship Id="rId9" Type="http://schemas.openxmlformats.org/officeDocument/2006/relationships/customXml" Target="../ink/ink2.xml"/><Relationship Id="rId14" Type="http://schemas.openxmlformats.org/officeDocument/2006/relationships/image" Target="../media/image21.png"/><Relationship Id="rId22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86D72D-302D-F005-0AA8-711E2470DE4D}"/>
              </a:ext>
            </a:extLst>
          </p:cNvPr>
          <p:cNvSpPr txBox="1"/>
          <p:nvPr/>
        </p:nvSpPr>
        <p:spPr>
          <a:xfrm>
            <a:off x="618066" y="750358"/>
            <a:ext cx="2573867" cy="5111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How to create a </a:t>
            </a:r>
            <a:r>
              <a:rPr lang="en-US" dirty="0">
                <a:hlinkClick r:id="rId2"/>
              </a:rPr>
              <a:t>hyperlink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B941AE-48D8-F1BA-22B4-791258D8A8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710" y="1452753"/>
            <a:ext cx="6116023" cy="703204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9116E94-3C7C-7B3C-F4E2-A1C5C99D4C75}"/>
              </a:ext>
            </a:extLst>
          </p:cNvPr>
          <p:cNvCxnSpPr/>
          <p:nvPr/>
        </p:nvCxnSpPr>
        <p:spPr>
          <a:xfrm>
            <a:off x="7145867" y="1667933"/>
            <a:ext cx="1930400" cy="1693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3A3A53C1-C072-7B5F-DE2D-37DFD29F89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8977" y="2464012"/>
            <a:ext cx="7181279" cy="1010132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C88BC29-7C79-6AA9-9375-76AA85B12303}"/>
              </a:ext>
            </a:extLst>
          </p:cNvPr>
          <p:cNvCxnSpPr>
            <a:cxnSpLocks/>
          </p:cNvCxnSpPr>
          <p:nvPr/>
        </p:nvCxnSpPr>
        <p:spPr>
          <a:xfrm flipH="1">
            <a:off x="3378200" y="2819400"/>
            <a:ext cx="1300777" cy="3725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98E51F66-78B6-0ED4-3CFB-941284C33300}"/>
              </a:ext>
            </a:extLst>
          </p:cNvPr>
          <p:cNvSpPr txBox="1"/>
          <p:nvPr/>
        </p:nvSpPr>
        <p:spPr>
          <a:xfrm>
            <a:off x="1253067" y="2819400"/>
            <a:ext cx="2085299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Then we open PowerPoint, we have to go to INSERT and choose any word from the text then click on the LINK option</a:t>
            </a:r>
          </a:p>
          <a:p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2AA12FD-8D4C-799B-2D63-255CEA1885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453" y="3882560"/>
            <a:ext cx="3945945" cy="1693468"/>
          </a:xfrm>
          <a:prstGeom prst="rect">
            <a:avLst/>
          </a:prstGeom>
        </p:spPr>
      </p:pic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DDEFC283-C407-0195-55FB-DE47F0705A76}"/>
              </a:ext>
            </a:extLst>
          </p:cNvPr>
          <p:cNvCxnSpPr/>
          <p:nvPr/>
        </p:nvCxnSpPr>
        <p:spPr>
          <a:xfrm>
            <a:off x="4741333" y="4394200"/>
            <a:ext cx="93133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7BAF79EE-8C22-6915-0054-F96D527D2DCB}"/>
              </a:ext>
            </a:extLst>
          </p:cNvPr>
          <p:cNvSpPr txBox="1"/>
          <p:nvPr/>
        </p:nvSpPr>
        <p:spPr>
          <a:xfrm>
            <a:off x="5875867" y="4174067"/>
            <a:ext cx="254000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When this options opens we have to paste the link in the “ADDRESS” box. Then when we click “OK” its all done.</a:t>
            </a:r>
          </a:p>
          <a:p>
            <a:endParaRPr lang="en-GB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EC56933A-7E4C-DB3C-8E4B-9369A783EA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87933" y="4592031"/>
            <a:ext cx="1591752" cy="486734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8E84A51B-BD01-1B07-1E33-CC26FB027A18}"/>
              </a:ext>
            </a:extLst>
          </p:cNvPr>
          <p:cNvCxnSpPr/>
          <p:nvPr/>
        </p:nvCxnSpPr>
        <p:spPr>
          <a:xfrm flipH="1">
            <a:off x="8534400" y="4927600"/>
            <a:ext cx="541867" cy="4775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E0BADA7D-5D44-8527-C3F9-F337C30A6F50}"/>
              </a:ext>
            </a:extLst>
          </p:cNvPr>
          <p:cNvSpPr txBox="1"/>
          <p:nvPr/>
        </p:nvSpPr>
        <p:spPr>
          <a:xfrm>
            <a:off x="7065433" y="5310441"/>
            <a:ext cx="19388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the final result.</a:t>
            </a:r>
          </a:p>
          <a:p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8A65980A-78ED-E39D-8163-FA56FD1D0DD9}"/>
                  </a:ext>
                </a:extLst>
              </p14:cNvPr>
              <p14:cNvContentPartPr/>
              <p14:nvPr/>
            </p14:nvContentPartPr>
            <p14:xfrm>
              <a:off x="4893453" y="455467"/>
              <a:ext cx="360" cy="180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8A65980A-78ED-E39D-8163-FA56FD1D0DD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884813" y="446827"/>
                <a:ext cx="18000" cy="19440"/>
              </a:xfrm>
              <a:prstGeom prst="rect">
                <a:avLst/>
              </a:prstGeom>
            </p:spPr>
          </p:pic>
        </mc:Fallback>
      </mc:AlternateContent>
      <p:sp>
        <p:nvSpPr>
          <p:cNvPr id="37" name="TextBox 36">
            <a:extLst>
              <a:ext uri="{FF2B5EF4-FFF2-40B4-BE49-F238E27FC236}">
                <a16:creationId xmlns:a16="http://schemas.microsoft.com/office/drawing/2014/main" id="{AFE59961-A0BF-4CA9-5787-D919ED2AF55F}"/>
              </a:ext>
            </a:extLst>
          </p:cNvPr>
          <p:cNvSpPr txBox="1"/>
          <p:nvPr/>
        </p:nvSpPr>
        <p:spPr>
          <a:xfrm>
            <a:off x="406400" y="1158002"/>
            <a:ext cx="313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64A14C8-01AD-08A6-20E5-1BF6FE95C97E}"/>
              </a:ext>
            </a:extLst>
          </p:cNvPr>
          <p:cNvSpPr txBox="1"/>
          <p:nvPr/>
        </p:nvSpPr>
        <p:spPr>
          <a:xfrm>
            <a:off x="4570398" y="2294467"/>
            <a:ext cx="280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56D1763-8A71-955D-2098-C73B40BD4A4C}"/>
              </a:ext>
            </a:extLst>
          </p:cNvPr>
          <p:cNvSpPr txBox="1"/>
          <p:nvPr/>
        </p:nvSpPr>
        <p:spPr>
          <a:xfrm>
            <a:off x="453520" y="3817321"/>
            <a:ext cx="384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AC2F18A0-EEC8-9C7E-91BC-F3BC0EEC1B86}"/>
              </a:ext>
            </a:extLst>
          </p:cNvPr>
          <p:cNvSpPr txBox="1"/>
          <p:nvPr/>
        </p:nvSpPr>
        <p:spPr>
          <a:xfrm>
            <a:off x="9076267" y="4520525"/>
            <a:ext cx="397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4C8EF6BA-0044-BF0C-AB08-8C36EC016392}"/>
                  </a:ext>
                </a:extLst>
              </p14:cNvPr>
              <p14:cNvContentPartPr/>
              <p14:nvPr/>
            </p14:nvContentPartPr>
            <p14:xfrm>
              <a:off x="1521693" y="1717267"/>
              <a:ext cx="4696920" cy="47736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4C8EF6BA-0044-BF0C-AB08-8C36EC016392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512693" y="1708627"/>
                <a:ext cx="4714560" cy="49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12E01816-9355-7BC7-474E-B51456A333A0}"/>
                  </a:ext>
                </a:extLst>
              </p14:cNvPr>
              <p14:cNvContentPartPr/>
              <p14:nvPr/>
            </p14:nvContentPartPr>
            <p14:xfrm>
              <a:off x="4713093" y="2454907"/>
              <a:ext cx="438120" cy="2127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12E01816-9355-7BC7-474E-B51456A333A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704093" y="2446267"/>
                <a:ext cx="455760" cy="23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71FD3817-6474-F734-CA54-DDFEE208BFA3}"/>
                  </a:ext>
                </a:extLst>
              </p14:cNvPr>
              <p14:cNvContentPartPr/>
              <p14:nvPr/>
            </p14:nvContentPartPr>
            <p14:xfrm>
              <a:off x="11075013" y="2723467"/>
              <a:ext cx="339840" cy="51408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71FD3817-6474-F734-CA54-DDFEE208BFA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1066013" y="2714827"/>
                <a:ext cx="357480" cy="53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7C487D78-BEE3-85F3-417F-33844D51C45D}"/>
                  </a:ext>
                </a:extLst>
              </p14:cNvPr>
              <p14:cNvContentPartPr/>
              <p14:nvPr/>
            </p14:nvContentPartPr>
            <p14:xfrm>
              <a:off x="617013" y="3859627"/>
              <a:ext cx="299160" cy="38448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7C487D78-BEE3-85F3-417F-33844D51C45D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08373" y="3850627"/>
                <a:ext cx="316800" cy="40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F4C58090-B853-0957-08D2-7093ABACE3B2}"/>
                  </a:ext>
                </a:extLst>
              </p14:cNvPr>
              <p14:cNvContentPartPr/>
              <p14:nvPr/>
            </p14:nvContentPartPr>
            <p14:xfrm>
              <a:off x="1580733" y="5172547"/>
              <a:ext cx="2526120" cy="27252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F4C58090-B853-0957-08D2-7093ABACE3B2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571733" y="5163547"/>
                <a:ext cx="2543760" cy="29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59A0B921-366D-35E3-6DDE-040B75EBA935}"/>
                  </a:ext>
                </a:extLst>
              </p14:cNvPr>
              <p14:cNvContentPartPr/>
              <p14:nvPr/>
            </p14:nvContentPartPr>
            <p14:xfrm>
              <a:off x="3616893" y="5359027"/>
              <a:ext cx="514800" cy="28872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59A0B921-366D-35E3-6DDE-040B75EBA935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607893" y="5350387"/>
                <a:ext cx="532440" cy="30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338558FC-7C79-D4B7-9AF7-A566AC9CAB01}"/>
                  </a:ext>
                </a:extLst>
              </p14:cNvPr>
              <p14:cNvContentPartPr/>
              <p14:nvPr/>
            </p14:nvContentPartPr>
            <p14:xfrm>
              <a:off x="9245493" y="5105227"/>
              <a:ext cx="1440000" cy="1764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338558FC-7C79-D4B7-9AF7-A566AC9CAB01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9236853" y="5096587"/>
                <a:ext cx="1457640" cy="3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722F9ABE-1CB2-6903-1E14-A1950F47AF35}"/>
                  </a:ext>
                </a:extLst>
              </p14:cNvPr>
              <p14:cNvContentPartPr/>
              <p14:nvPr/>
            </p14:nvContentPartPr>
            <p14:xfrm>
              <a:off x="9144333" y="5214667"/>
              <a:ext cx="1574640" cy="6228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722F9ABE-1CB2-6903-1E14-A1950F47AF3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135693" y="5205667"/>
                <a:ext cx="1592280" cy="79920"/>
              </a:xfrm>
              <a:prstGeom prst="rect">
                <a:avLst/>
              </a:prstGeom>
            </p:spPr>
          </p:pic>
        </mc:Fallback>
      </mc:AlternateContent>
      <p:sp>
        <p:nvSpPr>
          <p:cNvPr id="59" name="Rectangle 3">
            <a:extLst>
              <a:ext uri="{FF2B5EF4-FFF2-40B4-BE49-F238E27FC236}">
                <a16:creationId xmlns:a16="http://schemas.microsoft.com/office/drawing/2014/main" id="{46E7D30A-F8CE-CC2A-0F0C-4FAF8803C7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14092" y="1448882"/>
            <a:ext cx="2809361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 must copy the link at the bottom of any page that is opened.</a:t>
            </a:r>
          </a:p>
        </p:txBody>
      </p:sp>
      <p:pic>
        <p:nvPicPr>
          <p:cNvPr id="1026" name="Picture 2" descr="ESRC Wales Doctoral Training Partnership">
            <a:extLst>
              <a:ext uri="{FF2B5EF4-FFF2-40B4-BE49-F238E27FC236}">
                <a16:creationId xmlns:a16="http://schemas.microsoft.com/office/drawing/2014/main" id="{C483937D-04DD-6B5A-9EB7-E67C622047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3" y="5592443"/>
            <a:ext cx="2230733" cy="1237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63B0368-FF99-64B8-7608-B87F4F96BCD8}"/>
              </a:ext>
            </a:extLst>
          </p:cNvPr>
          <p:cNvSpPr txBox="1"/>
          <p:nvPr/>
        </p:nvSpPr>
        <p:spPr>
          <a:xfrm>
            <a:off x="9647658" y="37495"/>
            <a:ext cx="246405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Sadika Akter Sabrin </a:t>
            </a:r>
          </a:p>
          <a:p>
            <a:r>
              <a:rPr lang="en-GB" sz="1400" dirty="0"/>
              <a:t>Id:2441838</a:t>
            </a:r>
          </a:p>
          <a:p>
            <a:r>
              <a:rPr lang="en-GB" sz="1400" dirty="0"/>
              <a:t>Teacher: </a:t>
            </a:r>
            <a:r>
              <a:rPr lang="en-GB" sz="1400" dirty="0" err="1"/>
              <a:t>Rejwan</a:t>
            </a:r>
            <a:r>
              <a:rPr lang="en-GB" sz="1400" dirty="0"/>
              <a:t> bin </a:t>
            </a:r>
            <a:r>
              <a:rPr lang="en-GB" sz="1400" dirty="0" err="1"/>
              <a:t>Sulaiman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75012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4" ma:contentTypeDescription="Create a new document." ma:contentTypeScope="" ma:versionID="809d7dd0aa4536f784d98aa6dc491390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d534aa0ef8b1a7109291cc5a90111169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7359202-59BC-466F-9E0C-9246AEEEC0D0}">
  <ds:schemaRefs>
    <ds:schemaRef ds:uri="http://purl.org/dc/elements/1.1/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04d956d8-1ffd-4dba-87ce-03f615e16f58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50F98B1-DBF9-49C2-8B83-83D0F7E4ECD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A799D8-AF1E-4357-B561-20C8A895321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93</Words>
  <Application>Microsoft Office PowerPoint</Application>
  <PresentationFormat>Widescreen</PresentationFormat>
  <Paragraphs>12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Jannatul Joyita Alam (2440390)</dc:creator>
  <cp:lastModifiedBy>Sadika Akter Sabrin (2441838)</cp:lastModifiedBy>
  <cp:revision>3</cp:revision>
  <dcterms:created xsi:type="dcterms:W3CDTF">2025-07-12T11:07:56Z</dcterms:created>
  <dcterms:modified xsi:type="dcterms:W3CDTF">2025-07-26T09:32:07Z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