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57" r:id="rId4"/>
    <p:sldId id="259" r:id="rId5"/>
    <p:sldId id="260" r:id="rId6"/>
    <p:sldId id="262" r:id="rId7"/>
    <p:sldId id="276" r:id="rId8"/>
    <p:sldId id="264" r:id="rId9"/>
    <p:sldId id="265" r:id="rId10"/>
    <p:sldId id="277" r:id="rId11"/>
    <p:sldId id="278" r:id="rId12"/>
    <p:sldId id="267" r:id="rId13"/>
    <p:sldId id="28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59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05684930f1253973" providerId="LiveId" clId="{AA39639D-BB28-4A6C-86C0-B7318F0961CE}"/>
    <pc:docChg chg="undo custSel addSld delSld modSld sldOrd">
      <pc:chgData name="" userId="05684930f1253973" providerId="LiveId" clId="{AA39639D-BB28-4A6C-86C0-B7318F0961CE}" dt="2023-02-25T00:22:27.222" v="1949" actId="2696"/>
      <pc:docMkLst>
        <pc:docMk/>
      </pc:docMkLst>
      <pc:sldChg chg="addSp delSp modSp">
        <pc:chgData name="" userId="05684930f1253973" providerId="LiveId" clId="{AA39639D-BB28-4A6C-86C0-B7318F0961CE}" dt="2023-02-22T22:11:15.986" v="714" actId="207"/>
        <pc:sldMkLst>
          <pc:docMk/>
          <pc:sldMk cId="1638075572" sldId="256"/>
        </pc:sldMkLst>
        <pc:spChg chg="mod">
          <ac:chgData name="" userId="05684930f1253973" providerId="LiveId" clId="{AA39639D-BB28-4A6C-86C0-B7318F0961CE}" dt="2023-02-22T22:11:09.079" v="713" actId="207"/>
          <ac:spMkLst>
            <pc:docMk/>
            <pc:sldMk cId="1638075572" sldId="256"/>
            <ac:spMk id="2" creationId="{00000000-0000-0000-0000-000000000000}"/>
          </ac:spMkLst>
        </pc:spChg>
        <pc:spChg chg="mod">
          <ac:chgData name="" userId="05684930f1253973" providerId="LiveId" clId="{AA39639D-BB28-4A6C-86C0-B7318F0961CE}" dt="2023-02-22T22:11:15.986" v="714" actId="207"/>
          <ac:spMkLst>
            <pc:docMk/>
            <pc:sldMk cId="1638075572" sldId="256"/>
            <ac:spMk id="3" creationId="{00000000-0000-0000-0000-000000000000}"/>
          </ac:spMkLst>
        </pc:spChg>
        <pc:spChg chg="add del mod">
          <ac:chgData name="" userId="05684930f1253973" providerId="LiveId" clId="{AA39639D-BB28-4A6C-86C0-B7318F0961CE}" dt="2023-02-22T18:45:37.813" v="9"/>
          <ac:spMkLst>
            <pc:docMk/>
            <pc:sldMk cId="1638075572" sldId="256"/>
            <ac:spMk id="4" creationId="{1181EE8E-44DE-4F78-AD48-75781F017B7E}"/>
          </ac:spMkLst>
        </pc:spChg>
        <pc:spChg chg="add mod">
          <ac:chgData name="" userId="05684930f1253973" providerId="LiveId" clId="{AA39639D-BB28-4A6C-86C0-B7318F0961CE}" dt="2023-02-22T22:10:41.055" v="711" actId="207"/>
          <ac:spMkLst>
            <pc:docMk/>
            <pc:sldMk cId="1638075572" sldId="256"/>
            <ac:spMk id="5" creationId="{D854CB69-5166-4CFB-A9C7-FB08E4B86A51}"/>
          </ac:spMkLst>
        </pc:spChg>
      </pc:sldChg>
      <pc:sldChg chg="addSp delSp modSp">
        <pc:chgData name="" userId="05684930f1253973" providerId="LiveId" clId="{AA39639D-BB28-4A6C-86C0-B7318F0961CE}" dt="2023-02-24T01:42:31.746" v="1435" actId="255"/>
        <pc:sldMkLst>
          <pc:docMk/>
          <pc:sldMk cId="3183091064" sldId="257"/>
        </pc:sldMkLst>
        <pc:spChg chg="mod">
          <ac:chgData name="" userId="05684930f1253973" providerId="LiveId" clId="{AA39639D-BB28-4A6C-86C0-B7318F0961CE}" dt="2023-02-22T22:06:53.991" v="696" actId="207"/>
          <ac:spMkLst>
            <pc:docMk/>
            <pc:sldMk cId="3183091064" sldId="257"/>
            <ac:spMk id="2" creationId="{00000000-0000-0000-0000-000000000000}"/>
          </ac:spMkLst>
        </pc:spChg>
        <pc:spChg chg="mod">
          <ac:chgData name="" userId="05684930f1253973" providerId="LiveId" clId="{AA39639D-BB28-4A6C-86C0-B7318F0961CE}" dt="2023-02-24T01:42:31.746" v="1435" actId="255"/>
          <ac:spMkLst>
            <pc:docMk/>
            <pc:sldMk cId="3183091064" sldId="257"/>
            <ac:spMk id="5" creationId="{00000000-0000-0000-0000-000000000000}"/>
          </ac:spMkLst>
        </pc:spChg>
        <pc:spChg chg="add del mod">
          <ac:chgData name="" userId="05684930f1253973" providerId="LiveId" clId="{AA39639D-BB28-4A6C-86C0-B7318F0961CE}" dt="2023-02-22T20:03:21.705" v="272" actId="478"/>
          <ac:spMkLst>
            <pc:docMk/>
            <pc:sldMk cId="3183091064" sldId="257"/>
            <ac:spMk id="9" creationId="{8F3286E8-4031-4F8F-BA26-8A4BE40C037C}"/>
          </ac:spMkLst>
        </pc:spChg>
        <pc:spChg chg="add del mod">
          <ac:chgData name="" userId="05684930f1253973" providerId="LiveId" clId="{AA39639D-BB28-4A6C-86C0-B7318F0961CE}" dt="2023-02-22T20:54:29.497" v="311" actId="478"/>
          <ac:spMkLst>
            <pc:docMk/>
            <pc:sldMk cId="3183091064" sldId="257"/>
            <ac:spMk id="10" creationId="{47247EAC-CBDC-4556-9137-92934B42BF8B}"/>
          </ac:spMkLst>
        </pc:spChg>
        <pc:spChg chg="add mod">
          <ac:chgData name="" userId="05684930f1253973" providerId="LiveId" clId="{AA39639D-BB28-4A6C-86C0-B7318F0961CE}" dt="2023-02-22T20:59:23.156" v="417" actId="6549"/>
          <ac:spMkLst>
            <pc:docMk/>
            <pc:sldMk cId="3183091064" sldId="257"/>
            <ac:spMk id="12" creationId="{F220018E-8180-4E97-8CC4-9989F32F17F0}"/>
          </ac:spMkLst>
        </pc:spChg>
        <pc:picChg chg="add del mod">
          <ac:chgData name="" userId="05684930f1253973" providerId="LiveId" clId="{AA39639D-BB28-4A6C-86C0-B7318F0961CE}" dt="2023-02-22T20:54:43.523" v="313"/>
          <ac:picMkLst>
            <pc:docMk/>
            <pc:sldMk cId="3183091064" sldId="257"/>
            <ac:picMk id="4" creationId="{00000000-0000-0000-0000-000000000000}"/>
          </ac:picMkLst>
        </pc:picChg>
        <pc:picChg chg="add del mod">
          <ac:chgData name="" userId="05684930f1253973" providerId="LiveId" clId="{AA39639D-BB28-4A6C-86C0-B7318F0961CE}" dt="2023-02-22T20:00:13.869" v="259" actId="931"/>
          <ac:picMkLst>
            <pc:docMk/>
            <pc:sldMk cId="3183091064" sldId="257"/>
            <ac:picMk id="6" creationId="{320CC243-5FB1-4CD8-9BE9-59692B5D74A6}"/>
          </ac:picMkLst>
        </pc:picChg>
        <pc:picChg chg="add del mod">
          <ac:chgData name="" userId="05684930f1253973" providerId="LiveId" clId="{AA39639D-BB28-4A6C-86C0-B7318F0961CE}" dt="2023-02-23T15:53:06.049" v="956" actId="478"/>
          <ac:picMkLst>
            <pc:docMk/>
            <pc:sldMk cId="3183091064" sldId="257"/>
            <ac:picMk id="7" creationId="{11A14EA7-B9A7-4F4A-B9D2-5670CAEFD787}"/>
          </ac:picMkLst>
        </pc:picChg>
        <pc:picChg chg="add del">
          <ac:chgData name="" userId="05684930f1253973" providerId="LiveId" clId="{AA39639D-BB28-4A6C-86C0-B7318F0961CE}" dt="2023-02-22T20:53:53.861" v="307"/>
          <ac:picMkLst>
            <pc:docMk/>
            <pc:sldMk cId="3183091064" sldId="257"/>
            <ac:picMk id="11" creationId="{3E9AA078-85F9-4E39-A1AA-41AB9F2C59BE}"/>
          </ac:picMkLst>
        </pc:picChg>
        <pc:picChg chg="add">
          <ac:chgData name="" userId="05684930f1253973" providerId="LiveId" clId="{AA39639D-BB28-4A6C-86C0-B7318F0961CE}" dt="2023-02-22T20:54:58.474" v="314"/>
          <ac:picMkLst>
            <pc:docMk/>
            <pc:sldMk cId="3183091064" sldId="257"/>
            <ac:picMk id="13" creationId="{28157E71-9B24-4A19-B024-48062BE278AD}"/>
          </ac:picMkLst>
        </pc:picChg>
        <pc:picChg chg="add mod">
          <ac:chgData name="" userId="05684930f1253973" providerId="LiveId" clId="{AA39639D-BB28-4A6C-86C0-B7318F0961CE}" dt="2023-02-24T01:42:30.976" v="1434" actId="1076"/>
          <ac:picMkLst>
            <pc:docMk/>
            <pc:sldMk cId="3183091064" sldId="257"/>
            <ac:picMk id="14" creationId="{B4F57998-0CCA-4E02-B8F3-28B09BFA7ADE}"/>
          </ac:picMkLst>
        </pc:picChg>
      </pc:sldChg>
      <pc:sldChg chg="addSp delSp modSp">
        <pc:chgData name="" userId="05684930f1253973" providerId="LiveId" clId="{AA39639D-BB28-4A6C-86C0-B7318F0961CE}" dt="2023-02-24T01:43:08.275" v="1441" actId="255"/>
        <pc:sldMkLst>
          <pc:docMk/>
          <pc:sldMk cId="827003422" sldId="259"/>
        </pc:sldMkLst>
        <pc:spChg chg="mod">
          <ac:chgData name="" userId="05684930f1253973" providerId="LiveId" clId="{AA39639D-BB28-4A6C-86C0-B7318F0961CE}" dt="2023-02-22T22:07:02.545" v="697" actId="207"/>
          <ac:spMkLst>
            <pc:docMk/>
            <pc:sldMk cId="827003422" sldId="259"/>
            <ac:spMk id="2" creationId="{00000000-0000-0000-0000-000000000000}"/>
          </ac:spMkLst>
        </pc:spChg>
        <pc:spChg chg="del mod">
          <ac:chgData name="" userId="05684930f1253973" providerId="LiveId" clId="{AA39639D-BB28-4A6C-86C0-B7318F0961CE}" dt="2023-02-22T21:26:01.696" v="454"/>
          <ac:spMkLst>
            <pc:docMk/>
            <pc:sldMk cId="827003422" sldId="259"/>
            <ac:spMk id="3" creationId="{00000000-0000-0000-0000-000000000000}"/>
          </ac:spMkLst>
        </pc:spChg>
        <pc:spChg chg="add">
          <ac:chgData name="" userId="05684930f1253973" providerId="LiveId" clId="{AA39639D-BB28-4A6C-86C0-B7318F0961CE}" dt="2023-02-22T21:21:47.055" v="434"/>
          <ac:spMkLst>
            <pc:docMk/>
            <pc:sldMk cId="827003422" sldId="259"/>
            <ac:spMk id="5" creationId="{E21DD832-E803-4570-A44B-F899CDEF97D9}"/>
          </ac:spMkLst>
        </pc:spChg>
        <pc:spChg chg="add del mod">
          <ac:chgData name="" userId="05684930f1253973" providerId="LiveId" clId="{AA39639D-BB28-4A6C-86C0-B7318F0961CE}" dt="2023-02-22T21:35:55.634" v="614" actId="12"/>
          <ac:spMkLst>
            <pc:docMk/>
            <pc:sldMk cId="827003422" sldId="259"/>
            <ac:spMk id="7" creationId="{3FB64068-5805-4CCF-97BF-76BC44DF1456}"/>
          </ac:spMkLst>
        </pc:spChg>
        <pc:spChg chg="add del mod">
          <ac:chgData name="" userId="05684930f1253973" providerId="LiveId" clId="{AA39639D-BB28-4A6C-86C0-B7318F0961CE}" dt="2023-02-22T21:26:56.249" v="459"/>
          <ac:spMkLst>
            <pc:docMk/>
            <pc:sldMk cId="827003422" sldId="259"/>
            <ac:spMk id="8" creationId="{D3C5AD23-BBFB-4F7D-9AF7-8028594C5444}"/>
          </ac:spMkLst>
        </pc:spChg>
        <pc:spChg chg="add del mod">
          <ac:chgData name="" userId="05684930f1253973" providerId="LiveId" clId="{AA39639D-BB28-4A6C-86C0-B7318F0961CE}" dt="2023-02-22T21:29:06.717" v="527"/>
          <ac:spMkLst>
            <pc:docMk/>
            <pc:sldMk cId="827003422" sldId="259"/>
            <ac:spMk id="12" creationId="{1CFD98F4-A42F-4E70-B50F-5A1F6FFF567F}"/>
          </ac:spMkLst>
        </pc:spChg>
        <pc:spChg chg="add del mod">
          <ac:chgData name="" userId="05684930f1253973" providerId="LiveId" clId="{AA39639D-BB28-4A6C-86C0-B7318F0961CE}" dt="2023-02-22T21:29:33.194" v="532"/>
          <ac:spMkLst>
            <pc:docMk/>
            <pc:sldMk cId="827003422" sldId="259"/>
            <ac:spMk id="13" creationId="{C3ABE707-9723-419A-9A11-FA95A2F6015C}"/>
          </ac:spMkLst>
        </pc:spChg>
        <pc:spChg chg="add del mod">
          <ac:chgData name="" userId="05684930f1253973" providerId="LiveId" clId="{AA39639D-BB28-4A6C-86C0-B7318F0961CE}" dt="2023-02-22T21:30:30.157" v="575"/>
          <ac:spMkLst>
            <pc:docMk/>
            <pc:sldMk cId="827003422" sldId="259"/>
            <ac:spMk id="14" creationId="{F9659870-C663-4B42-A646-EDE30A40AA29}"/>
          </ac:spMkLst>
        </pc:spChg>
        <pc:spChg chg="add del mod">
          <ac:chgData name="" userId="05684930f1253973" providerId="LiveId" clId="{AA39639D-BB28-4A6C-86C0-B7318F0961CE}" dt="2023-02-24T01:43:08.275" v="1441" actId="255"/>
          <ac:spMkLst>
            <pc:docMk/>
            <pc:sldMk cId="827003422" sldId="259"/>
            <ac:spMk id="15" creationId="{50113378-DCF7-4C07-BE12-9901867C35FC}"/>
          </ac:spMkLst>
        </pc:spChg>
        <pc:graphicFrameChg chg="add del mod">
          <ac:chgData name="" userId="05684930f1253973" providerId="LiveId" clId="{AA39639D-BB28-4A6C-86C0-B7318F0961CE}" dt="2023-02-22T21:33:49.377" v="588" actId="1032"/>
          <ac:graphicFrameMkLst>
            <pc:docMk/>
            <pc:sldMk cId="827003422" sldId="259"/>
            <ac:graphicFrameMk id="16" creationId="{B077D902-9600-448E-954D-E657AAFE881D}"/>
          </ac:graphicFrameMkLst>
        </pc:graphicFrameChg>
        <pc:picChg chg="add del mod">
          <ac:chgData name="" userId="05684930f1253973" providerId="LiveId" clId="{AA39639D-BB28-4A6C-86C0-B7318F0961CE}" dt="2023-02-22T21:23:36.442" v="452"/>
          <ac:picMkLst>
            <pc:docMk/>
            <pc:sldMk cId="827003422" sldId="259"/>
            <ac:picMk id="6" creationId="{E492033B-5A3E-4DC5-B14E-640473956FD7}"/>
          </ac:picMkLst>
        </pc:picChg>
        <pc:picChg chg="add del mod">
          <ac:chgData name="" userId="05684930f1253973" providerId="LiveId" clId="{AA39639D-BB28-4A6C-86C0-B7318F0961CE}" dt="2023-02-22T21:26:18.865" v="456"/>
          <ac:picMkLst>
            <pc:docMk/>
            <pc:sldMk cId="827003422" sldId="259"/>
            <ac:picMk id="9" creationId="{C83A06C3-4CEB-4505-ACB4-8DCE70963CF2}"/>
          </ac:picMkLst>
        </pc:picChg>
        <pc:picChg chg="add del mod">
          <ac:chgData name="" userId="05684930f1253973" providerId="LiveId" clId="{AA39639D-BB28-4A6C-86C0-B7318F0961CE}" dt="2023-02-22T21:26:50.625" v="458"/>
          <ac:picMkLst>
            <pc:docMk/>
            <pc:sldMk cId="827003422" sldId="259"/>
            <ac:picMk id="10" creationId="{8E5E6B9D-C12B-44C7-A3ED-089E7138B027}"/>
          </ac:picMkLst>
        </pc:picChg>
        <pc:picChg chg="add mod">
          <ac:chgData name="" userId="05684930f1253973" providerId="LiveId" clId="{AA39639D-BB28-4A6C-86C0-B7318F0961CE}" dt="2023-02-22T21:26:56.249" v="459"/>
          <ac:picMkLst>
            <pc:docMk/>
            <pc:sldMk cId="827003422" sldId="259"/>
            <ac:picMk id="11" creationId="{82C2836D-9745-4BBE-97DE-BF5A513DEA8B}"/>
          </ac:picMkLst>
        </pc:picChg>
      </pc:sldChg>
      <pc:sldChg chg="modSp">
        <pc:chgData name="" userId="05684930f1253973" providerId="LiveId" clId="{AA39639D-BB28-4A6C-86C0-B7318F0961CE}" dt="2023-02-24T02:04:28.610" v="1809" actId="27636"/>
        <pc:sldMkLst>
          <pc:docMk/>
          <pc:sldMk cId="3116022455" sldId="260"/>
        </pc:sldMkLst>
        <pc:spChg chg="mod">
          <ac:chgData name="" userId="05684930f1253973" providerId="LiveId" clId="{AA39639D-BB28-4A6C-86C0-B7318F0961CE}" dt="2023-02-22T22:07:24.653" v="698" actId="207"/>
          <ac:spMkLst>
            <pc:docMk/>
            <pc:sldMk cId="3116022455" sldId="260"/>
            <ac:spMk id="2" creationId="{00000000-0000-0000-0000-000000000000}"/>
          </ac:spMkLst>
        </pc:spChg>
        <pc:spChg chg="mod">
          <ac:chgData name="" userId="05684930f1253973" providerId="LiveId" clId="{AA39639D-BB28-4A6C-86C0-B7318F0961CE}" dt="2023-02-24T02:04:28.610" v="1809" actId="27636"/>
          <ac:spMkLst>
            <pc:docMk/>
            <pc:sldMk cId="3116022455" sldId="260"/>
            <ac:spMk id="3" creationId="{00000000-0000-0000-0000-000000000000}"/>
          </ac:spMkLst>
        </pc:spChg>
        <pc:picChg chg="mod">
          <ac:chgData name="" userId="05684930f1253973" providerId="LiveId" clId="{AA39639D-BB28-4A6C-86C0-B7318F0961CE}" dt="2023-02-24T01:54:15.328" v="1564" actId="1076"/>
          <ac:picMkLst>
            <pc:docMk/>
            <pc:sldMk cId="3116022455" sldId="260"/>
            <ac:picMk id="4" creationId="{00000000-0000-0000-0000-000000000000}"/>
          </ac:picMkLst>
        </pc:picChg>
      </pc:sldChg>
      <pc:sldChg chg="addSp delSp modSp ord">
        <pc:chgData name="" userId="05684930f1253973" providerId="LiveId" clId="{AA39639D-BB28-4A6C-86C0-B7318F0961CE}" dt="2023-02-24T23:38:27.142" v="1929" actId="20577"/>
        <pc:sldMkLst>
          <pc:docMk/>
          <pc:sldMk cId="3022029562" sldId="262"/>
        </pc:sldMkLst>
        <pc:spChg chg="mod">
          <ac:chgData name="" userId="05684930f1253973" providerId="LiveId" clId="{AA39639D-BB28-4A6C-86C0-B7318F0961CE}" dt="2023-02-22T22:08:02.576" v="701" actId="207"/>
          <ac:spMkLst>
            <pc:docMk/>
            <pc:sldMk cId="3022029562" sldId="262"/>
            <ac:spMk id="2" creationId="{00000000-0000-0000-0000-000000000000}"/>
          </ac:spMkLst>
        </pc:spChg>
        <pc:spChg chg="add mod">
          <ac:chgData name="" userId="05684930f1253973" providerId="LiveId" clId="{AA39639D-BB28-4A6C-86C0-B7318F0961CE}" dt="2023-02-24T23:38:27.142" v="1929" actId="20577"/>
          <ac:spMkLst>
            <pc:docMk/>
            <pc:sldMk cId="3022029562" sldId="262"/>
            <ac:spMk id="3" creationId="{C270DF0A-ED96-4967-B0D1-DFA4DCE82CBC}"/>
          </ac:spMkLst>
        </pc:spChg>
        <pc:spChg chg="del mod">
          <ac:chgData name="" userId="05684930f1253973" providerId="LiveId" clId="{AA39639D-BB28-4A6C-86C0-B7318F0961CE}" dt="2023-02-22T21:55:42.220" v="677"/>
          <ac:spMkLst>
            <pc:docMk/>
            <pc:sldMk cId="3022029562" sldId="262"/>
            <ac:spMk id="5" creationId="{00000000-0000-0000-0000-000000000000}"/>
          </ac:spMkLst>
        </pc:spChg>
        <pc:picChg chg="add del mod">
          <ac:chgData name="" userId="05684930f1253973" providerId="LiveId" clId="{AA39639D-BB28-4A6C-86C0-B7318F0961CE}" dt="2023-02-23T13:33:10.228" v="940" actId="478"/>
          <ac:picMkLst>
            <pc:docMk/>
            <pc:sldMk cId="3022029562" sldId="262"/>
            <ac:picMk id="4" creationId="{3041684C-C0DD-4F3C-A64F-E71C629B00C3}"/>
          </ac:picMkLst>
        </pc:picChg>
        <pc:picChg chg="mod">
          <ac:chgData name="" userId="05684930f1253973" providerId="LiveId" clId="{AA39639D-BB28-4A6C-86C0-B7318F0961CE}" dt="2023-02-23T13:49:31.241" v="944" actId="1076"/>
          <ac:picMkLst>
            <pc:docMk/>
            <pc:sldMk cId="3022029562" sldId="262"/>
            <ac:picMk id="6" creationId="{00000000-0000-0000-0000-000000000000}"/>
          </ac:picMkLst>
        </pc:picChg>
        <pc:picChg chg="add del">
          <ac:chgData name="" userId="05684930f1253973" providerId="LiveId" clId="{AA39639D-BB28-4A6C-86C0-B7318F0961CE}" dt="2023-02-22T21:53:57.737" v="646"/>
          <ac:picMkLst>
            <pc:docMk/>
            <pc:sldMk cId="3022029562" sldId="262"/>
            <ac:picMk id="7" creationId="{096BB6DF-AFD1-4754-9B36-3919AFE97EFF}"/>
          </ac:picMkLst>
        </pc:picChg>
        <pc:picChg chg="del mod">
          <ac:chgData name="" userId="05684930f1253973" providerId="LiveId" clId="{AA39639D-BB28-4A6C-86C0-B7318F0961CE}" dt="2023-02-22T21:53:29.270" v="632"/>
          <ac:picMkLst>
            <pc:docMk/>
            <pc:sldMk cId="3022029562" sldId="262"/>
            <ac:picMk id="8" creationId="{00000000-0000-0000-0000-000000000000}"/>
          </ac:picMkLst>
        </pc:picChg>
        <pc:picChg chg="add del mod">
          <ac:chgData name="" userId="05684930f1253973" providerId="LiveId" clId="{AA39639D-BB28-4A6C-86C0-B7318F0961CE}" dt="2023-02-23T14:23:15.093" v="945" actId="478"/>
          <ac:picMkLst>
            <pc:docMk/>
            <pc:sldMk cId="3022029562" sldId="262"/>
            <ac:picMk id="9" creationId="{5D98593A-8340-4620-9B8C-9FD277E3383B}"/>
          </ac:picMkLst>
        </pc:picChg>
        <pc:picChg chg="add mod">
          <ac:chgData name="" userId="05684930f1253973" providerId="LiveId" clId="{AA39639D-BB28-4A6C-86C0-B7318F0961CE}" dt="2023-02-23T14:23:59.162" v="954" actId="14100"/>
          <ac:picMkLst>
            <pc:docMk/>
            <pc:sldMk cId="3022029562" sldId="262"/>
            <ac:picMk id="10" creationId="{5A9EF71F-CD35-418E-A0D1-E29CE249895F}"/>
          </ac:picMkLst>
        </pc:picChg>
      </pc:sldChg>
      <pc:sldChg chg="modSp del ord">
        <pc:chgData name="" userId="05684930f1253973" providerId="LiveId" clId="{AA39639D-BB28-4A6C-86C0-B7318F0961CE}" dt="2023-02-24T00:25:22.719" v="1339" actId="2696"/>
        <pc:sldMkLst>
          <pc:docMk/>
          <pc:sldMk cId="2333051902" sldId="263"/>
        </pc:sldMkLst>
        <pc:spChg chg="mod">
          <ac:chgData name="" userId="05684930f1253973" providerId="LiveId" clId="{AA39639D-BB28-4A6C-86C0-B7318F0961CE}" dt="2023-02-22T22:09:09.520" v="705" actId="207"/>
          <ac:spMkLst>
            <pc:docMk/>
            <pc:sldMk cId="2333051902" sldId="263"/>
            <ac:spMk id="2" creationId="{00000000-0000-0000-0000-000000000000}"/>
          </ac:spMkLst>
        </pc:spChg>
      </pc:sldChg>
      <pc:sldChg chg="modSp ord">
        <pc:chgData name="" userId="05684930f1253973" providerId="LiveId" clId="{AA39639D-BB28-4A6C-86C0-B7318F0961CE}" dt="2023-02-24T01:44:55.269" v="1452" actId="2711"/>
        <pc:sldMkLst>
          <pc:docMk/>
          <pc:sldMk cId="3212269814" sldId="264"/>
        </pc:sldMkLst>
        <pc:spChg chg="mod">
          <ac:chgData name="" userId="05684930f1253973" providerId="LiveId" clId="{AA39639D-BB28-4A6C-86C0-B7318F0961CE}" dt="2023-02-22T22:08:47.453" v="703" actId="207"/>
          <ac:spMkLst>
            <pc:docMk/>
            <pc:sldMk cId="3212269814" sldId="264"/>
            <ac:spMk id="2" creationId="{00000000-0000-0000-0000-000000000000}"/>
          </ac:spMkLst>
        </pc:spChg>
        <pc:spChg chg="mod">
          <ac:chgData name="" userId="05684930f1253973" providerId="LiveId" clId="{AA39639D-BB28-4A6C-86C0-B7318F0961CE}" dt="2023-02-24T01:44:55.269" v="1452" actId="2711"/>
          <ac:spMkLst>
            <pc:docMk/>
            <pc:sldMk cId="3212269814" sldId="264"/>
            <ac:spMk id="3" creationId="{00000000-0000-0000-0000-000000000000}"/>
          </ac:spMkLst>
        </pc:spChg>
      </pc:sldChg>
      <pc:sldChg chg="modSp ord">
        <pc:chgData name="" userId="05684930f1253973" providerId="LiveId" clId="{AA39639D-BB28-4A6C-86C0-B7318F0961CE}" dt="2023-02-24T01:45:15.636" v="1453" actId="2711"/>
        <pc:sldMkLst>
          <pc:docMk/>
          <pc:sldMk cId="254456314" sldId="265"/>
        </pc:sldMkLst>
        <pc:spChg chg="mod">
          <ac:chgData name="" userId="05684930f1253973" providerId="LiveId" clId="{AA39639D-BB28-4A6C-86C0-B7318F0961CE}" dt="2023-02-22T22:09:00.914" v="704" actId="207"/>
          <ac:spMkLst>
            <pc:docMk/>
            <pc:sldMk cId="254456314" sldId="265"/>
            <ac:spMk id="2" creationId="{00000000-0000-0000-0000-000000000000}"/>
          </ac:spMkLst>
        </pc:spChg>
        <pc:spChg chg="mod">
          <ac:chgData name="" userId="05684930f1253973" providerId="LiveId" clId="{AA39639D-BB28-4A6C-86C0-B7318F0961CE}" dt="2023-02-24T01:45:15.636" v="1453" actId="2711"/>
          <ac:spMkLst>
            <pc:docMk/>
            <pc:sldMk cId="254456314" sldId="265"/>
            <ac:spMk id="3" creationId="{00000000-0000-0000-0000-000000000000}"/>
          </ac:spMkLst>
        </pc:spChg>
        <pc:picChg chg="mod">
          <ac:chgData name="" userId="05684930f1253973" providerId="LiveId" clId="{AA39639D-BB28-4A6C-86C0-B7318F0961CE}" dt="2023-02-24T01:37:03.896" v="1384" actId="1076"/>
          <ac:picMkLst>
            <pc:docMk/>
            <pc:sldMk cId="254456314" sldId="265"/>
            <ac:picMk id="4" creationId="{00000000-0000-0000-0000-000000000000}"/>
          </ac:picMkLst>
        </pc:picChg>
      </pc:sldChg>
      <pc:sldChg chg="modSp del">
        <pc:chgData name="" userId="05684930f1253973" providerId="LiveId" clId="{AA39639D-BB28-4A6C-86C0-B7318F0961CE}" dt="2023-02-24T00:23:28.633" v="1335" actId="2696"/>
        <pc:sldMkLst>
          <pc:docMk/>
          <pc:sldMk cId="4161808073" sldId="266"/>
        </pc:sldMkLst>
        <pc:spChg chg="mod">
          <ac:chgData name="" userId="05684930f1253973" providerId="LiveId" clId="{AA39639D-BB28-4A6C-86C0-B7318F0961CE}" dt="2023-02-22T22:09:46.329" v="709" actId="207"/>
          <ac:spMkLst>
            <pc:docMk/>
            <pc:sldMk cId="4161808073" sldId="266"/>
            <ac:spMk id="2" creationId="{00000000-0000-0000-0000-000000000000}"/>
          </ac:spMkLst>
        </pc:spChg>
        <pc:spChg chg="mod">
          <ac:chgData name="" userId="05684930f1253973" providerId="LiveId" clId="{AA39639D-BB28-4A6C-86C0-B7318F0961CE}" dt="2023-02-24T00:19:46.477" v="1313" actId="14100"/>
          <ac:spMkLst>
            <pc:docMk/>
            <pc:sldMk cId="4161808073" sldId="266"/>
            <ac:spMk id="3" creationId="{00000000-0000-0000-0000-000000000000}"/>
          </ac:spMkLst>
        </pc:spChg>
      </pc:sldChg>
      <pc:sldChg chg="modSp">
        <pc:chgData name="" userId="05684930f1253973" providerId="LiveId" clId="{AA39639D-BB28-4A6C-86C0-B7318F0961CE}" dt="2023-02-25T00:21:23.256" v="1948" actId="255"/>
        <pc:sldMkLst>
          <pc:docMk/>
          <pc:sldMk cId="3615958025" sldId="267"/>
        </pc:sldMkLst>
        <pc:spChg chg="mod">
          <ac:chgData name="" userId="05684930f1253973" providerId="LiveId" clId="{AA39639D-BB28-4A6C-86C0-B7318F0961CE}" dt="2023-02-22T22:09:57.213" v="710" actId="207"/>
          <ac:spMkLst>
            <pc:docMk/>
            <pc:sldMk cId="3615958025" sldId="267"/>
            <ac:spMk id="2" creationId="{00000000-0000-0000-0000-000000000000}"/>
          </ac:spMkLst>
        </pc:spChg>
        <pc:spChg chg="mod">
          <ac:chgData name="" userId="05684930f1253973" providerId="LiveId" clId="{AA39639D-BB28-4A6C-86C0-B7318F0961CE}" dt="2023-02-25T00:21:23.256" v="1948" actId="255"/>
          <ac:spMkLst>
            <pc:docMk/>
            <pc:sldMk cId="3615958025" sldId="267"/>
            <ac:spMk id="3" creationId="{00000000-0000-0000-0000-000000000000}"/>
          </ac:spMkLst>
        </pc:spChg>
      </pc:sldChg>
      <pc:sldChg chg="addSp delSp modSp">
        <pc:chgData name="" userId="05684930f1253973" providerId="LiveId" clId="{AA39639D-BB28-4A6C-86C0-B7318F0961CE}" dt="2023-02-24T22:30:56.915" v="1880" actId="255"/>
        <pc:sldMkLst>
          <pc:docMk/>
          <pc:sldMk cId="4045555446" sldId="268"/>
        </pc:sldMkLst>
        <pc:spChg chg="mod">
          <ac:chgData name="" userId="05684930f1253973" providerId="LiveId" clId="{AA39639D-BB28-4A6C-86C0-B7318F0961CE}" dt="2023-02-24T00:24:20.019" v="1338" actId="14100"/>
          <ac:spMkLst>
            <pc:docMk/>
            <pc:sldMk cId="4045555446" sldId="268"/>
            <ac:spMk id="2" creationId="{00000000-0000-0000-0000-000000000000}"/>
          </ac:spMkLst>
        </pc:spChg>
        <pc:spChg chg="mod">
          <ac:chgData name="" userId="05684930f1253973" providerId="LiveId" clId="{AA39639D-BB28-4A6C-86C0-B7318F0961CE}" dt="2023-02-24T22:30:56.915" v="1880" actId="255"/>
          <ac:spMkLst>
            <pc:docMk/>
            <pc:sldMk cId="4045555446" sldId="268"/>
            <ac:spMk id="3" creationId="{00000000-0000-0000-0000-000000000000}"/>
          </ac:spMkLst>
        </pc:spChg>
        <pc:spChg chg="add del mod">
          <ac:chgData name="" userId="05684930f1253973" providerId="LiveId" clId="{AA39639D-BB28-4A6C-86C0-B7318F0961CE}" dt="2023-02-22T19:20:31.061" v="131" actId="767"/>
          <ac:spMkLst>
            <pc:docMk/>
            <pc:sldMk cId="4045555446" sldId="268"/>
            <ac:spMk id="5" creationId="{A849B5A3-4AE7-4C7C-A381-AD4AA39D87FC}"/>
          </ac:spMkLst>
        </pc:spChg>
        <pc:picChg chg="mod">
          <ac:chgData name="" userId="05684930f1253973" providerId="LiveId" clId="{AA39639D-BB28-4A6C-86C0-B7318F0961CE}" dt="2023-02-24T01:41:15.189" v="1428" actId="1076"/>
          <ac:picMkLst>
            <pc:docMk/>
            <pc:sldMk cId="4045555446" sldId="268"/>
            <ac:picMk id="4" creationId="{00000000-0000-0000-0000-000000000000}"/>
          </ac:picMkLst>
        </pc:picChg>
      </pc:sldChg>
      <pc:sldChg chg="addSp delSp modSp add">
        <pc:chgData name="" userId="05684930f1253973" providerId="LiveId" clId="{AA39639D-BB28-4A6C-86C0-B7318F0961CE}" dt="2023-02-23T19:12:02.127" v="1110" actId="14100"/>
        <pc:sldMkLst>
          <pc:docMk/>
          <pc:sldMk cId="1749875315" sldId="276"/>
        </pc:sldMkLst>
        <pc:spChg chg="mod">
          <ac:chgData name="" userId="05684930f1253973" providerId="LiveId" clId="{AA39639D-BB28-4A6C-86C0-B7318F0961CE}" dt="2023-02-23T19:05:52.300" v="1083"/>
          <ac:spMkLst>
            <pc:docMk/>
            <pc:sldMk cId="1749875315" sldId="276"/>
            <ac:spMk id="2" creationId="{2BD5C178-5AC0-4F7F-8CC6-C52CED42E6F2}"/>
          </ac:spMkLst>
        </pc:spChg>
        <pc:spChg chg="del">
          <ac:chgData name="" userId="05684930f1253973" providerId="LiveId" clId="{AA39639D-BB28-4A6C-86C0-B7318F0961CE}" dt="2023-02-23T19:05:00.813" v="1079"/>
          <ac:spMkLst>
            <pc:docMk/>
            <pc:sldMk cId="1749875315" sldId="276"/>
            <ac:spMk id="3" creationId="{B901C60A-01B8-4030-B271-F76184454CA3}"/>
          </ac:spMkLst>
        </pc:spChg>
        <pc:spChg chg="add del mod">
          <ac:chgData name="" userId="05684930f1253973" providerId="LiveId" clId="{AA39639D-BB28-4A6C-86C0-B7318F0961CE}" dt="2023-02-23T19:09:19.138" v="1095" actId="478"/>
          <ac:spMkLst>
            <pc:docMk/>
            <pc:sldMk cId="1749875315" sldId="276"/>
            <ac:spMk id="6" creationId="{848088AB-64C8-4B70-B4CC-805EE2085692}"/>
          </ac:spMkLst>
        </pc:spChg>
        <pc:spChg chg="add mod">
          <ac:chgData name="" userId="05684930f1253973" providerId="LiveId" clId="{AA39639D-BB28-4A6C-86C0-B7318F0961CE}" dt="2023-02-23T19:10:44.874" v="1104" actId="14100"/>
          <ac:spMkLst>
            <pc:docMk/>
            <pc:sldMk cId="1749875315" sldId="276"/>
            <ac:spMk id="9" creationId="{12C80AE7-B74D-47D5-88EF-58A423DF333F}"/>
          </ac:spMkLst>
        </pc:spChg>
        <pc:picChg chg="add del mod">
          <ac:chgData name="" userId="05684930f1253973" providerId="LiveId" clId="{AA39639D-BB28-4A6C-86C0-B7318F0961CE}" dt="2023-02-23T19:09:56.311" v="1096" actId="478"/>
          <ac:picMkLst>
            <pc:docMk/>
            <pc:sldMk cId="1749875315" sldId="276"/>
            <ac:picMk id="4" creationId="{3B31A542-C46E-4ADB-84C0-9053B104A312}"/>
          </ac:picMkLst>
        </pc:picChg>
        <pc:picChg chg="add del mod">
          <ac:chgData name="" userId="05684930f1253973" providerId="LiveId" clId="{AA39639D-BB28-4A6C-86C0-B7318F0961CE}" dt="2023-02-23T19:09:18.190" v="1094"/>
          <ac:picMkLst>
            <pc:docMk/>
            <pc:sldMk cId="1749875315" sldId="276"/>
            <ac:picMk id="7" creationId="{9CE0F685-9635-482D-A9AE-5166A03A5CBD}"/>
          </ac:picMkLst>
        </pc:picChg>
        <pc:picChg chg="add mod">
          <ac:chgData name="" userId="05684930f1253973" providerId="LiveId" clId="{AA39639D-BB28-4A6C-86C0-B7318F0961CE}" dt="2023-02-23T19:12:02.127" v="1110" actId="14100"/>
          <ac:picMkLst>
            <pc:docMk/>
            <pc:sldMk cId="1749875315" sldId="276"/>
            <ac:picMk id="10" creationId="{43C3036B-D626-4364-AF91-39DF37D185FC}"/>
          </ac:picMkLst>
        </pc:picChg>
      </pc:sldChg>
      <pc:sldChg chg="addSp modSp add ord">
        <pc:chgData name="" userId="05684930f1253973" providerId="LiveId" clId="{AA39639D-BB28-4A6C-86C0-B7318F0961CE}" dt="2023-02-24T01:45:32.629" v="1454" actId="2711"/>
        <pc:sldMkLst>
          <pc:docMk/>
          <pc:sldMk cId="2574499255" sldId="277"/>
        </pc:sldMkLst>
        <pc:spChg chg="mod">
          <ac:chgData name="" userId="05684930f1253973" providerId="LiveId" clId="{AA39639D-BB28-4A6C-86C0-B7318F0961CE}" dt="2023-02-24T00:20:23.163" v="1315"/>
          <ac:spMkLst>
            <pc:docMk/>
            <pc:sldMk cId="2574499255" sldId="277"/>
            <ac:spMk id="2" creationId="{6FFD66A1-1288-41A6-8612-0F1685F8AEFC}"/>
          </ac:spMkLst>
        </pc:spChg>
        <pc:spChg chg="mod">
          <ac:chgData name="" userId="05684930f1253973" providerId="LiveId" clId="{AA39639D-BB28-4A6C-86C0-B7318F0961CE}" dt="2023-02-24T01:45:32.629" v="1454" actId="2711"/>
          <ac:spMkLst>
            <pc:docMk/>
            <pc:sldMk cId="2574499255" sldId="277"/>
            <ac:spMk id="3" creationId="{149259C5-E6E0-4291-901B-CD51C5268F2F}"/>
          </ac:spMkLst>
        </pc:spChg>
        <pc:picChg chg="add mod">
          <ac:chgData name="" userId="05684930f1253973" providerId="LiveId" clId="{AA39639D-BB28-4A6C-86C0-B7318F0961CE}" dt="2023-02-24T01:37:22.727" v="1386" actId="1076"/>
          <ac:picMkLst>
            <pc:docMk/>
            <pc:sldMk cId="2574499255" sldId="277"/>
            <ac:picMk id="4" creationId="{311743DA-8DA8-48C1-9C36-456BE36F5E25}"/>
          </ac:picMkLst>
        </pc:picChg>
      </pc:sldChg>
      <pc:sldChg chg="addSp modSp add">
        <pc:chgData name="" userId="05684930f1253973" providerId="LiveId" clId="{AA39639D-BB28-4A6C-86C0-B7318F0961CE}" dt="2023-02-24T17:15:39.482" v="1814" actId="1076"/>
        <pc:sldMkLst>
          <pc:docMk/>
          <pc:sldMk cId="331540232" sldId="278"/>
        </pc:sldMkLst>
        <pc:spChg chg="mod">
          <ac:chgData name="" userId="05684930f1253973" providerId="LiveId" clId="{AA39639D-BB28-4A6C-86C0-B7318F0961CE}" dt="2023-02-24T01:35:03.617" v="1373" actId="313"/>
          <ac:spMkLst>
            <pc:docMk/>
            <pc:sldMk cId="331540232" sldId="278"/>
            <ac:spMk id="2" creationId="{465E3E60-76F1-4922-96FA-4D1C5C83D0F9}"/>
          </ac:spMkLst>
        </pc:spChg>
        <pc:spChg chg="mod">
          <ac:chgData name="" userId="05684930f1253973" providerId="LiveId" clId="{AA39639D-BB28-4A6C-86C0-B7318F0961CE}" dt="2023-02-24T01:46:10.934" v="1455" actId="2711"/>
          <ac:spMkLst>
            <pc:docMk/>
            <pc:sldMk cId="331540232" sldId="278"/>
            <ac:spMk id="3" creationId="{F31C966B-8DAB-4F56-A6D6-A53FD361194C}"/>
          </ac:spMkLst>
        </pc:spChg>
        <pc:picChg chg="add mod">
          <ac:chgData name="" userId="05684930f1253973" providerId="LiveId" clId="{AA39639D-BB28-4A6C-86C0-B7318F0961CE}" dt="2023-02-24T17:15:39.482" v="1814" actId="1076"/>
          <ac:picMkLst>
            <pc:docMk/>
            <pc:sldMk cId="331540232" sldId="278"/>
            <ac:picMk id="4" creationId="{CDBEC35F-4042-4D2E-96C2-D8A0E6DB3E20}"/>
          </ac:picMkLst>
        </pc:picChg>
      </pc:sldChg>
      <pc:sldChg chg="modSp add del">
        <pc:chgData name="" userId="05684930f1253973" providerId="LiveId" clId="{AA39639D-BB28-4A6C-86C0-B7318F0961CE}" dt="2023-02-25T00:22:27.222" v="1949" actId="2696"/>
        <pc:sldMkLst>
          <pc:docMk/>
          <pc:sldMk cId="4129993252" sldId="279"/>
        </pc:sldMkLst>
        <pc:spChg chg="mod">
          <ac:chgData name="" userId="05684930f1253973" providerId="LiveId" clId="{AA39639D-BB28-4A6C-86C0-B7318F0961CE}" dt="2023-02-24T18:26:35.828" v="1867" actId="20577"/>
          <ac:spMkLst>
            <pc:docMk/>
            <pc:sldMk cId="4129993252" sldId="279"/>
            <ac:spMk id="3" creationId="{902A2D6C-096E-49E0-B543-66475E940155}"/>
          </ac:spMkLst>
        </pc:spChg>
      </pc:sldChg>
      <pc:sldChg chg="addSp delSp modSp add">
        <pc:chgData name="" userId="05684930f1253973" providerId="LiveId" clId="{AA39639D-BB28-4A6C-86C0-B7318F0961CE}" dt="2023-02-24T17:20:24.154" v="1865" actId="2711"/>
        <pc:sldMkLst>
          <pc:docMk/>
          <pc:sldMk cId="2574293275" sldId="280"/>
        </pc:sldMkLst>
        <pc:spChg chg="del">
          <ac:chgData name="" userId="05684930f1253973" providerId="LiveId" clId="{AA39639D-BB28-4A6C-86C0-B7318F0961CE}" dt="2023-02-24T17:15:50.974" v="1815"/>
          <ac:spMkLst>
            <pc:docMk/>
            <pc:sldMk cId="2574293275" sldId="280"/>
            <ac:spMk id="2" creationId="{2D1F0478-6A58-4EB8-8C55-38F1E2F6B965}"/>
          </ac:spMkLst>
        </pc:spChg>
        <pc:spChg chg="del">
          <ac:chgData name="" userId="05684930f1253973" providerId="LiveId" clId="{AA39639D-BB28-4A6C-86C0-B7318F0961CE}" dt="2023-02-24T17:15:50.974" v="1815"/>
          <ac:spMkLst>
            <pc:docMk/>
            <pc:sldMk cId="2574293275" sldId="280"/>
            <ac:spMk id="3" creationId="{3138E203-E5D6-4118-A4B4-CF88607934CB}"/>
          </ac:spMkLst>
        </pc:spChg>
        <pc:spChg chg="add del mod">
          <ac:chgData name="" userId="05684930f1253973" providerId="LiveId" clId="{AA39639D-BB28-4A6C-86C0-B7318F0961CE}" dt="2023-02-24T17:16:01.937" v="1816"/>
          <ac:spMkLst>
            <pc:docMk/>
            <pc:sldMk cId="2574293275" sldId="280"/>
            <ac:spMk id="4" creationId="{5422D8D1-1BB1-42D3-B94B-5BD87AB85B0B}"/>
          </ac:spMkLst>
        </pc:spChg>
        <pc:spChg chg="add del mod">
          <ac:chgData name="" userId="05684930f1253973" providerId="LiveId" clId="{AA39639D-BB28-4A6C-86C0-B7318F0961CE}" dt="2023-02-24T17:16:01.937" v="1816"/>
          <ac:spMkLst>
            <pc:docMk/>
            <pc:sldMk cId="2574293275" sldId="280"/>
            <ac:spMk id="5" creationId="{998D40EB-593B-4347-AE15-EC446DA71C52}"/>
          </ac:spMkLst>
        </pc:spChg>
        <pc:spChg chg="add mod">
          <ac:chgData name="" userId="05684930f1253973" providerId="LiveId" clId="{AA39639D-BB28-4A6C-86C0-B7318F0961CE}" dt="2023-02-24T17:20:24.154" v="1865" actId="2711"/>
          <ac:spMkLst>
            <pc:docMk/>
            <pc:sldMk cId="2574293275" sldId="280"/>
            <ac:spMk id="6" creationId="{69971F4A-BC03-4E6F-9133-FACB3FB860DA}"/>
          </ac:spMkLst>
        </pc:spChg>
      </pc:sldChg>
      <pc:sldChg chg="add del">
        <pc:chgData name="" userId="05684930f1253973" providerId="LiveId" clId="{AA39639D-BB28-4A6C-86C0-B7318F0961CE}" dt="2023-02-24T17:15:32.899" v="1813" actId="2696"/>
        <pc:sldMkLst>
          <pc:docMk/>
          <pc:sldMk cId="988732925" sldId="281"/>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2/24/2023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2/24/2023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2/24/2023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b="1" dirty="0">
                <a:solidFill>
                  <a:srgbClr val="FFFF00"/>
                </a:solidFill>
              </a:rPr>
              <a:t>NETFLIX </a:t>
            </a:r>
          </a:p>
        </p:txBody>
      </p:sp>
      <p:sp>
        <p:nvSpPr>
          <p:cNvPr id="3" name="Subtitle 2"/>
          <p:cNvSpPr>
            <a:spLocks noGrp="1"/>
          </p:cNvSpPr>
          <p:nvPr>
            <p:ph type="subTitle" idx="1"/>
          </p:nvPr>
        </p:nvSpPr>
        <p:spPr/>
        <p:txBody>
          <a:bodyPr>
            <a:normAutofit/>
          </a:bodyPr>
          <a:lstStyle/>
          <a:p>
            <a:pPr algn="ctr"/>
            <a:r>
              <a:rPr lang="en-GB" sz="2400" b="1" dirty="0">
                <a:solidFill>
                  <a:srgbClr val="FFFF00"/>
                </a:solidFill>
              </a:rPr>
              <a:t>ORGANISATIONAL CHANGE CASE STUDY</a:t>
            </a:r>
            <a:endParaRPr lang="en-US" sz="2400" dirty="0">
              <a:solidFill>
                <a:srgbClr val="FFFF00"/>
              </a:solidFill>
            </a:endParaRPr>
          </a:p>
        </p:txBody>
      </p:sp>
      <p:sp>
        <p:nvSpPr>
          <p:cNvPr id="5" name="TextBox 4">
            <a:extLst>
              <a:ext uri="{FF2B5EF4-FFF2-40B4-BE49-F238E27FC236}">
                <a16:creationId xmlns:a16="http://schemas.microsoft.com/office/drawing/2014/main" id="{D854CB69-5166-4CFB-A9C7-FB08E4B86A51}"/>
              </a:ext>
            </a:extLst>
          </p:cNvPr>
          <p:cNvSpPr txBox="1"/>
          <p:nvPr/>
        </p:nvSpPr>
        <p:spPr>
          <a:xfrm>
            <a:off x="6831106" y="5728447"/>
            <a:ext cx="6033247" cy="923330"/>
          </a:xfrm>
          <a:prstGeom prst="rect">
            <a:avLst/>
          </a:prstGeom>
          <a:noFill/>
        </p:spPr>
        <p:txBody>
          <a:bodyPr wrap="square" rtlCol="0">
            <a:spAutoFit/>
          </a:bodyPr>
          <a:lstStyle/>
          <a:p>
            <a:r>
              <a:rPr lang="en-US" b="1" i="1" dirty="0"/>
              <a:t>Name : </a:t>
            </a:r>
            <a:r>
              <a:rPr lang="en-US" b="1" i="1" dirty="0" err="1"/>
              <a:t>Nayani</a:t>
            </a:r>
            <a:r>
              <a:rPr lang="en-US" b="1" i="1" dirty="0"/>
              <a:t> </a:t>
            </a:r>
            <a:r>
              <a:rPr lang="en-US" b="1" i="1" dirty="0" err="1"/>
              <a:t>Gayathrika</a:t>
            </a:r>
            <a:r>
              <a:rPr lang="en-US" b="1" i="1" dirty="0"/>
              <a:t> Gamage</a:t>
            </a:r>
          </a:p>
          <a:p>
            <a:r>
              <a:rPr lang="en-US" b="1" i="1" dirty="0"/>
              <a:t>Student ID : 2222070</a:t>
            </a:r>
          </a:p>
          <a:p>
            <a:r>
              <a:rPr lang="en-US" b="1" i="1" dirty="0"/>
              <a:t>Module : Change and Stability Management</a:t>
            </a:r>
          </a:p>
        </p:txBody>
      </p:sp>
    </p:spTree>
    <p:extLst>
      <p:ext uri="{BB962C8B-B14F-4D97-AF65-F5344CB8AC3E}">
        <p14:creationId xmlns:p14="http://schemas.microsoft.com/office/powerpoint/2010/main" val="1638075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21950"/>
            <a:ext cx="9170894" cy="1293028"/>
          </a:xfrm>
        </p:spPr>
        <p:txBody>
          <a:bodyPr/>
          <a:lstStyle/>
          <a:p>
            <a:r>
              <a:rPr lang="en-US" b="1" dirty="0">
                <a:solidFill>
                  <a:srgbClr val="FFFF00"/>
                </a:solidFill>
              </a:rPr>
              <a:t>What is change management?</a:t>
            </a:r>
          </a:p>
        </p:txBody>
      </p:sp>
      <p:sp>
        <p:nvSpPr>
          <p:cNvPr id="3" name="Content Placeholder 2"/>
          <p:cNvSpPr>
            <a:spLocks noGrp="1"/>
          </p:cNvSpPr>
          <p:nvPr>
            <p:ph idx="1"/>
          </p:nvPr>
        </p:nvSpPr>
        <p:spPr>
          <a:xfrm>
            <a:off x="3683357" y="2411506"/>
            <a:ext cx="7552387" cy="3424544"/>
          </a:xfrm>
        </p:spPr>
        <p:txBody>
          <a:bodyPr>
            <a:normAutofit/>
          </a:bodyPr>
          <a:lstStyle/>
          <a:p>
            <a:endParaRPr lang="en-US" dirty="0"/>
          </a:p>
          <a:p>
            <a:pPr algn="just">
              <a:buFont typeface="Wingdings" panose="05000000000000000000" pitchFamily="2" charset="2"/>
              <a:buChar char="q"/>
            </a:pPr>
            <a:r>
              <a:rPr lang="en-US" dirty="0"/>
              <a:t>“</a:t>
            </a:r>
            <a:r>
              <a:rPr lang="en-US" sz="2000" dirty="0">
                <a:latin typeface="Times New Roman" panose="02020603050405020304" pitchFamily="18" charset="0"/>
                <a:cs typeface="Times New Roman" panose="02020603050405020304" pitchFamily="18" charset="0"/>
              </a:rPr>
              <a:t>Change management is a systematic approach to dealing with the transition or transformation of an organization's goals, processes or technologies. The purpose of change management is to implement strategies for effecting change, controlling change and helping people to adapt to change.”</a:t>
            </a:r>
          </a:p>
          <a:p>
            <a:pPr algn="just">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Organizational Change </a:t>
            </a:r>
            <a:r>
              <a:rPr lang="en-US" sz="2000" dirty="0">
                <a:latin typeface="Times New Roman" panose="02020603050405020304" pitchFamily="18" charset="0"/>
                <a:cs typeface="Times New Roman" panose="02020603050405020304" pitchFamily="18" charset="0"/>
              </a:rPr>
              <a:t>refers to the change in firm operations to bring out developments in the general productivity of the company (</a:t>
            </a:r>
            <a:r>
              <a:rPr lang="en-US" sz="2000" dirty="0" err="1">
                <a:latin typeface="Times New Roman" panose="02020603050405020304" pitchFamily="18" charset="0"/>
                <a:cs typeface="Times New Roman" panose="02020603050405020304" pitchFamily="18" charset="0"/>
              </a:rPr>
              <a:t>Akingbola</a:t>
            </a:r>
            <a:r>
              <a:rPr lang="en-US" sz="2000" dirty="0">
                <a:latin typeface="Times New Roman" panose="02020603050405020304" pitchFamily="18" charset="0"/>
                <a:cs typeface="Times New Roman" panose="02020603050405020304" pitchFamily="18" charset="0"/>
              </a:rPr>
              <a:t>, et al., 2019)</a:t>
            </a:r>
          </a:p>
          <a:p>
            <a:pPr marL="0" indent="0" algn="just">
              <a:buNone/>
            </a:pPr>
            <a:endParaRPr lang="en-US" dirty="0"/>
          </a:p>
          <a:p>
            <a:pPr marL="0" indent="0">
              <a:buNone/>
            </a:pPr>
            <a:endParaRPr lang="en-US" dirty="0"/>
          </a:p>
        </p:txBody>
      </p:sp>
      <p:pic>
        <p:nvPicPr>
          <p:cNvPr id="4"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17022" r="18844"/>
          <a:stretch/>
        </p:blipFill>
        <p:spPr>
          <a:xfrm>
            <a:off x="-1" y="2656710"/>
            <a:ext cx="3078051" cy="4237149"/>
          </a:xfrm>
          <a:prstGeom prst="rect">
            <a:avLst/>
          </a:prstGeom>
        </p:spPr>
      </p:pic>
    </p:spTree>
    <p:extLst>
      <p:ext uri="{BB962C8B-B14F-4D97-AF65-F5344CB8AC3E}">
        <p14:creationId xmlns:p14="http://schemas.microsoft.com/office/powerpoint/2010/main" val="4045555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23598"/>
            <a:ext cx="4114800" cy="2200602"/>
          </a:xfrm>
        </p:spPr>
        <p:txBody>
          <a:bodyPr/>
          <a:lstStyle/>
          <a:p>
            <a:r>
              <a:rPr lang="en-US" sz="4000" b="1" dirty="0">
                <a:solidFill>
                  <a:srgbClr val="FFFF00"/>
                </a:solidFill>
              </a:rPr>
              <a:t>Company introduction </a:t>
            </a:r>
            <a:br>
              <a:rPr lang="en-US" dirty="0"/>
            </a:br>
            <a:endParaRPr lang="en-US" dirty="0"/>
          </a:p>
        </p:txBody>
      </p:sp>
      <p:sp>
        <p:nvSpPr>
          <p:cNvPr id="5" name="Rectangle 4"/>
          <p:cNvSpPr/>
          <p:nvPr/>
        </p:nvSpPr>
        <p:spPr>
          <a:xfrm>
            <a:off x="3576034" y="4241899"/>
            <a:ext cx="7930166" cy="2200602"/>
          </a:xfrm>
          <a:prstGeom prst="rect">
            <a:avLst/>
          </a:prstGeom>
        </p:spPr>
        <p:txBody>
          <a:bodyPr wrap="square">
            <a:spAutoFit/>
          </a:bodyPr>
          <a:lstStyle/>
          <a:p>
            <a:pPr marL="285750" indent="-285750" algn="just">
              <a:lnSpc>
                <a:spcPct val="150000"/>
              </a:lnSpc>
              <a:spcAft>
                <a:spcPts val="800"/>
              </a:spcAf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Netflix is ​​a streaming content provider, specialized in entertainment</a:t>
            </a:r>
          </a:p>
          <a:p>
            <a:pPr marL="285750" indent="-285750" algn="just">
              <a:lnSpc>
                <a:spcPct val="150000"/>
              </a:lnSpc>
              <a:spcAft>
                <a:spcPts val="800"/>
              </a:spcAft>
              <a:buFont typeface="Wingdings" panose="05000000000000000000" pitchFamily="2" charset="2"/>
              <a:buChar char="q"/>
            </a:pPr>
            <a:r>
              <a:rPr lang="en-US" dirty="0">
                <a:latin typeface="Times New Roman" panose="02020603050405020304" pitchFamily="18" charset="0"/>
                <a:ea typeface="Calibri" panose="020F0502020204030204" pitchFamily="34" charset="0"/>
                <a:cs typeface="Times New Roman" panose="02020603050405020304" pitchFamily="18" charset="0"/>
              </a:rPr>
              <a:t>Netflix was started in 1997 in Scotts Valley, California by Hastings and Marc. </a:t>
            </a:r>
          </a:p>
          <a:p>
            <a:pPr marL="285750" indent="-285750" algn="just">
              <a:lnSpc>
                <a:spcPct val="150000"/>
              </a:lnSpc>
              <a:spcAft>
                <a:spcPts val="800"/>
              </a:spcAft>
              <a:buFont typeface="Wingdings" panose="05000000000000000000" pitchFamily="2" charset="2"/>
              <a:buChar char="q"/>
            </a:pPr>
            <a:r>
              <a:rPr lang="en-US" dirty="0">
                <a:latin typeface="Times New Roman" panose="02020603050405020304" pitchFamily="18" charset="0"/>
                <a:ea typeface="Calibri" panose="020F0502020204030204" pitchFamily="34" charset="0"/>
                <a:cs typeface="Times New Roman" panose="02020603050405020304" pitchFamily="18" charset="0"/>
              </a:rPr>
              <a:t>They initially started selling DVD and providing them rented. </a:t>
            </a:r>
          </a:p>
          <a:p>
            <a:pPr marL="285750" lvl="0" indent="-285750"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Over the period with growth of internet users and the decline of DVD sales and rental services, it changed its business model to video on demand. </a:t>
            </a:r>
          </a:p>
        </p:txBody>
      </p:sp>
      <p:sp>
        <p:nvSpPr>
          <p:cNvPr id="12" name="Content Placeholder 11">
            <a:extLst>
              <a:ext uri="{FF2B5EF4-FFF2-40B4-BE49-F238E27FC236}">
                <a16:creationId xmlns:a16="http://schemas.microsoft.com/office/drawing/2014/main" id="{F220018E-8180-4E97-8CC4-9989F32F17F0}"/>
              </a:ext>
            </a:extLst>
          </p:cNvPr>
          <p:cNvSpPr>
            <a:spLocks noGrp="1"/>
          </p:cNvSpPr>
          <p:nvPr>
            <p:ph idx="1"/>
          </p:nvPr>
        </p:nvSpPr>
        <p:spPr>
          <a:xfrm>
            <a:off x="4691461" y="649740"/>
            <a:ext cx="5699312" cy="3592159"/>
          </a:xfrm>
        </p:spPr>
        <p:txBody>
          <a:bodyPr/>
          <a:lstStyle/>
          <a:p>
            <a:pPr marL="0" indent="0">
              <a:buNone/>
            </a:pPr>
            <a:endParaRPr lang="en-US" dirty="0">
              <a:solidFill>
                <a:srgbClr val="FFFF00"/>
              </a:solidFill>
            </a:endParaRPr>
          </a:p>
          <a:p>
            <a:pPr marL="0" indent="0">
              <a:buNone/>
            </a:pPr>
            <a:endParaRPr lang="en-US" dirty="0">
              <a:solidFill>
                <a:srgbClr val="FFFF00"/>
              </a:solidFill>
            </a:endParaRPr>
          </a:p>
        </p:txBody>
      </p:sp>
      <p:pic>
        <p:nvPicPr>
          <p:cNvPr id="13" name="Content Placeholder 3">
            <a:extLst>
              <a:ext uri="{FF2B5EF4-FFF2-40B4-BE49-F238E27FC236}">
                <a16:creationId xmlns:a16="http://schemas.microsoft.com/office/drawing/2014/main" id="{28157E71-9B24-4A19-B024-48062BE278AD}"/>
              </a:ext>
            </a:extLst>
          </p:cNvPr>
          <p:cNvPicPr>
            <a:picLocks noChangeAspect="1"/>
          </p:cNvPicPr>
          <p:nvPr/>
        </p:nvPicPr>
        <p:blipFill rotWithShape="1">
          <a:blip r:embed="rId2">
            <a:extLst>
              <a:ext uri="{28A0092B-C50C-407E-A947-70E740481C1C}">
                <a14:useLocalDpi xmlns:a14="http://schemas.microsoft.com/office/drawing/2010/main" val="0"/>
              </a:ext>
            </a:extLst>
          </a:blip>
          <a:srcRect l="17022" r="18844"/>
          <a:stretch/>
        </p:blipFill>
        <p:spPr>
          <a:xfrm>
            <a:off x="-1" y="2620851"/>
            <a:ext cx="3078051" cy="4237149"/>
          </a:xfrm>
          <a:prstGeom prst="rect">
            <a:avLst/>
          </a:prstGeom>
        </p:spPr>
      </p:pic>
      <p:pic>
        <p:nvPicPr>
          <p:cNvPr id="14" name="Picture 13" descr="Netflix Mission and Vision Statement Analysis | EdrawMind">
            <a:extLst>
              <a:ext uri="{FF2B5EF4-FFF2-40B4-BE49-F238E27FC236}">
                <a16:creationId xmlns:a16="http://schemas.microsoft.com/office/drawing/2014/main" id="{B4F57998-0CCA-4E02-B8F3-28B09BFA7ADE}"/>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235387" y="1685365"/>
            <a:ext cx="4885765" cy="2273674"/>
          </a:xfrm>
          <a:prstGeom prst="rect">
            <a:avLst/>
          </a:prstGeom>
          <a:noFill/>
          <a:ln>
            <a:noFill/>
          </a:ln>
        </p:spPr>
      </p:pic>
    </p:spTree>
    <p:extLst>
      <p:ext uri="{BB962C8B-B14F-4D97-AF65-F5344CB8AC3E}">
        <p14:creationId xmlns:p14="http://schemas.microsoft.com/office/powerpoint/2010/main" val="3183091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FF00"/>
                </a:solidFill>
              </a:rPr>
              <a:t>Change experienced  </a:t>
            </a:r>
            <a:br>
              <a:rPr lang="en-US" dirty="0"/>
            </a:br>
            <a:endParaRPr lang="en-US" dirty="0"/>
          </a:p>
        </p:txBody>
      </p:sp>
      <p:sp>
        <p:nvSpPr>
          <p:cNvPr id="7" name="Content Placeholder 6">
            <a:extLst>
              <a:ext uri="{FF2B5EF4-FFF2-40B4-BE49-F238E27FC236}">
                <a16:creationId xmlns:a16="http://schemas.microsoft.com/office/drawing/2014/main" id="{3FB64068-5805-4CCF-97BF-76BC44DF1456}"/>
              </a:ext>
            </a:extLst>
          </p:cNvPr>
          <p:cNvSpPr>
            <a:spLocks noGrp="1"/>
          </p:cNvSpPr>
          <p:nvPr>
            <p:ph sz="half" idx="1"/>
          </p:nvPr>
        </p:nvSpPr>
        <p:spPr>
          <a:xfrm>
            <a:off x="2635624" y="2194559"/>
            <a:ext cx="3384176" cy="4024125"/>
          </a:xfrm>
        </p:spPr>
        <p:txBody>
          <a:bodyPr/>
          <a:lstStyle/>
          <a:p>
            <a:pPr marL="0" indent="0">
              <a:buNone/>
            </a:pPr>
            <a:r>
              <a:rPr lang="en-US" dirty="0"/>
              <a:t>                                                       </a:t>
            </a:r>
          </a:p>
        </p:txBody>
      </p:sp>
      <p:pic>
        <p:nvPicPr>
          <p:cNvPr id="11" name="Content Placeholder 10">
            <a:extLst>
              <a:ext uri="{FF2B5EF4-FFF2-40B4-BE49-F238E27FC236}">
                <a16:creationId xmlns:a16="http://schemas.microsoft.com/office/drawing/2014/main" id="{82C2836D-9745-4BBE-97DE-BF5A513DEA8B}"/>
              </a:ext>
            </a:extLst>
          </p:cNvPr>
          <p:cNvPicPr>
            <a:picLocks noGrp="1" noChangeAspect="1"/>
          </p:cNvPicPr>
          <p:nvPr>
            <p:ph sz="half" idx="2"/>
          </p:nvPr>
        </p:nvPicPr>
        <p:blipFill>
          <a:blip r:embed="rId2"/>
          <a:stretch>
            <a:fillRect/>
          </a:stretch>
        </p:blipFill>
        <p:spPr>
          <a:xfrm>
            <a:off x="6202108" y="2193925"/>
            <a:ext cx="5274184" cy="4024313"/>
          </a:xfrm>
          <a:prstGeom prst="rect">
            <a:avLst/>
          </a:prstGeom>
        </p:spPr>
      </p:pic>
      <p:pic>
        <p:nvPicPr>
          <p:cNvPr id="4" name="Content Placeholder 3"/>
          <p:cNvPicPr>
            <a:picLocks noChangeAspect="1"/>
          </p:cNvPicPr>
          <p:nvPr/>
        </p:nvPicPr>
        <p:blipFill rotWithShape="1">
          <a:blip r:embed="rId3">
            <a:extLst>
              <a:ext uri="{28A0092B-C50C-407E-A947-70E740481C1C}">
                <a14:useLocalDpi xmlns:a14="http://schemas.microsoft.com/office/drawing/2010/main" val="0"/>
              </a:ext>
            </a:extLst>
          </a:blip>
          <a:srcRect l="17022" r="18844"/>
          <a:stretch/>
        </p:blipFill>
        <p:spPr>
          <a:xfrm>
            <a:off x="-1" y="2620851"/>
            <a:ext cx="3078051" cy="4237149"/>
          </a:xfrm>
          <a:prstGeom prst="rect">
            <a:avLst/>
          </a:prstGeom>
        </p:spPr>
      </p:pic>
      <p:sp>
        <p:nvSpPr>
          <p:cNvPr id="5" name="AutoShape 2" descr="https://newsmoor.com/wp-content/uploads/2021/05/Netflix-Organizational-Change-Netflix-Business-Model-Change-1-768x586.jpg?ezimgfmt=ng:webp/ngcb9">
            <a:extLst>
              <a:ext uri="{FF2B5EF4-FFF2-40B4-BE49-F238E27FC236}">
                <a16:creationId xmlns:a16="http://schemas.microsoft.com/office/drawing/2014/main" id="{E21DD832-E803-4570-A44B-F899CDEF97D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TextBox 14">
            <a:extLst>
              <a:ext uri="{FF2B5EF4-FFF2-40B4-BE49-F238E27FC236}">
                <a16:creationId xmlns:a16="http://schemas.microsoft.com/office/drawing/2014/main" id="{50113378-DCF7-4C07-BE12-9901867C35FC}"/>
              </a:ext>
            </a:extLst>
          </p:cNvPr>
          <p:cNvSpPr txBox="1"/>
          <p:nvPr/>
        </p:nvSpPr>
        <p:spPr>
          <a:xfrm>
            <a:off x="3260358" y="2270332"/>
            <a:ext cx="2279830" cy="2862322"/>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When consumer preferences change, Netflix implements Kurt Lewin's concept of organizational transformation to keep up with demand</a:t>
            </a:r>
          </a:p>
        </p:txBody>
      </p:sp>
    </p:spTree>
    <p:extLst>
      <p:ext uri="{BB962C8B-B14F-4D97-AF65-F5344CB8AC3E}">
        <p14:creationId xmlns:p14="http://schemas.microsoft.com/office/powerpoint/2010/main" val="827003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FF00"/>
                </a:solidFill>
              </a:rPr>
              <a:t>Change models</a:t>
            </a:r>
            <a:endParaRPr lang="en-US" dirty="0">
              <a:solidFill>
                <a:srgbClr val="FFFF00"/>
              </a:solidFill>
            </a:endParaRPr>
          </a:p>
        </p:txBody>
      </p:sp>
      <p:sp>
        <p:nvSpPr>
          <p:cNvPr id="3" name="Content Placeholder 2"/>
          <p:cNvSpPr>
            <a:spLocks noGrp="1"/>
          </p:cNvSpPr>
          <p:nvPr>
            <p:ph idx="1"/>
          </p:nvPr>
        </p:nvSpPr>
        <p:spPr>
          <a:xfrm>
            <a:off x="3245476" y="2194560"/>
            <a:ext cx="8260724" cy="4024125"/>
          </a:xfrm>
        </p:spPr>
        <p:txBody>
          <a:bodyPr>
            <a:normAutofit fontScale="55000" lnSpcReduction="20000"/>
          </a:bodyPr>
          <a:lstStyle/>
          <a:p>
            <a:pPr marL="0" indent="0" algn="just">
              <a:lnSpc>
                <a:spcPct val="170000"/>
              </a:lnSpc>
              <a:buNone/>
            </a:pPr>
            <a:r>
              <a:rPr lang="en-US" sz="2900" b="1" i="1" u="sng" dirty="0">
                <a:latin typeface="Times New Roman" panose="02020603050405020304" pitchFamily="18" charset="0"/>
                <a:cs typeface="Times New Roman" panose="02020603050405020304" pitchFamily="18" charset="0"/>
              </a:rPr>
              <a:t>Planned change </a:t>
            </a:r>
          </a:p>
          <a:p>
            <a:pPr algn="just">
              <a:lnSpc>
                <a:spcPct val="170000"/>
              </a:lnSpc>
              <a:buFont typeface="Wingdings" panose="05000000000000000000" pitchFamily="2" charset="2"/>
              <a:buChar char="q"/>
            </a:pPr>
            <a:r>
              <a:rPr lang="en-US" sz="2900" dirty="0">
                <a:latin typeface="Times New Roman" panose="02020603050405020304" pitchFamily="18" charset="0"/>
                <a:cs typeface="Times New Roman" panose="02020603050405020304" pitchFamily="18" charset="0"/>
              </a:rPr>
              <a:t> The organization has a dedicated team in charge of handling change. To ensure that adjustments are made in a controlled and secure way, this team collaborates closely with Netflix's developers and product managers.</a:t>
            </a:r>
          </a:p>
          <a:p>
            <a:pPr algn="just">
              <a:lnSpc>
                <a:spcPct val="170000"/>
              </a:lnSpc>
              <a:buFont typeface="Wingdings" panose="05000000000000000000" pitchFamily="2" charset="2"/>
              <a:buChar char="q"/>
            </a:pPr>
            <a:r>
              <a:rPr lang="en-US" sz="2900" dirty="0">
                <a:latin typeface="Times New Roman" panose="02020603050405020304" pitchFamily="18" charset="0"/>
                <a:cs typeface="Times New Roman" panose="02020603050405020304" pitchFamily="18" charset="0"/>
              </a:rPr>
              <a:t> In order to help avoid and lessen the effects of changes, Netflix has also put in place a number of processes. For instance, prior to implementation, the risk associated with  streaming has been evaluated. </a:t>
            </a:r>
          </a:p>
          <a:p>
            <a:pPr algn="just">
              <a:lnSpc>
                <a:spcPct val="170000"/>
              </a:lnSpc>
              <a:buFont typeface="Wingdings" panose="05000000000000000000" pitchFamily="2" charset="2"/>
              <a:buChar char="q"/>
            </a:pPr>
            <a:r>
              <a:rPr lang="en-US" sz="2900" dirty="0">
                <a:latin typeface="Times New Roman" panose="02020603050405020304" pitchFamily="18" charset="0"/>
                <a:cs typeface="Times New Roman" panose="02020603050405020304" pitchFamily="18" charset="0"/>
              </a:rPr>
              <a:t>In order to find any problems that might have developed as a result of the streaming, Netflix also performed routine post-change reviews. </a:t>
            </a:r>
          </a:p>
          <a:p>
            <a:pPr algn="just">
              <a:lnSpc>
                <a:spcPct val="170000"/>
              </a:lnSpc>
            </a:pPr>
            <a:endParaRPr lang="en-US" sz="2400" dirty="0"/>
          </a:p>
          <a:p>
            <a:endParaRPr lang="en-US" dirty="0"/>
          </a:p>
        </p:txBody>
      </p:sp>
      <p:pic>
        <p:nvPicPr>
          <p:cNvPr id="4"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17022" r="18844"/>
          <a:stretch/>
        </p:blipFill>
        <p:spPr>
          <a:xfrm>
            <a:off x="-1" y="2692569"/>
            <a:ext cx="3078051" cy="4237149"/>
          </a:xfrm>
          <a:prstGeom prst="rect">
            <a:avLst/>
          </a:prstGeom>
        </p:spPr>
      </p:pic>
    </p:spTree>
    <p:extLst>
      <p:ext uri="{BB962C8B-B14F-4D97-AF65-F5344CB8AC3E}">
        <p14:creationId xmlns:p14="http://schemas.microsoft.com/office/powerpoint/2010/main" val="311602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FF00"/>
                </a:solidFill>
              </a:rPr>
              <a:t>How the models can be used </a:t>
            </a:r>
            <a:br>
              <a:rPr lang="en-US" dirty="0">
                <a:solidFill>
                  <a:srgbClr val="FFFF00"/>
                </a:solidFill>
              </a:rPr>
            </a:br>
            <a:endParaRPr lang="en-US" dirty="0">
              <a:solidFill>
                <a:srgbClr val="FFFF00"/>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725" y="1618130"/>
            <a:ext cx="4625228" cy="4005683"/>
          </a:xfrm>
          <a:prstGeom prst="rect">
            <a:avLst/>
          </a:prstGeom>
        </p:spPr>
      </p:pic>
      <p:sp>
        <p:nvSpPr>
          <p:cNvPr id="3" name="TextBox 2">
            <a:extLst>
              <a:ext uri="{FF2B5EF4-FFF2-40B4-BE49-F238E27FC236}">
                <a16:creationId xmlns:a16="http://schemas.microsoft.com/office/drawing/2014/main" id="{C270DF0A-ED96-4967-B0D1-DFA4DCE82CBC}"/>
              </a:ext>
            </a:extLst>
          </p:cNvPr>
          <p:cNvSpPr txBox="1"/>
          <p:nvPr/>
        </p:nvSpPr>
        <p:spPr>
          <a:xfrm>
            <a:off x="6096000" y="1792941"/>
            <a:ext cx="5307106" cy="1754326"/>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Kurt Lewin's Force Field Analysis model states that for change to be successful, the current state of affairs or situation must be unfrozen in order to be moved to a different or wanted situation, and then the previous situation must be refrozen in order to make the change somewhat permanent.</a:t>
            </a:r>
          </a:p>
        </p:txBody>
      </p:sp>
      <p:pic>
        <p:nvPicPr>
          <p:cNvPr id="10" name="Picture 9">
            <a:extLst>
              <a:ext uri="{FF2B5EF4-FFF2-40B4-BE49-F238E27FC236}">
                <a16:creationId xmlns:a16="http://schemas.microsoft.com/office/drawing/2014/main" id="{5A9EF71F-CD35-418E-A0D1-E29CE249895F}"/>
              </a:ext>
            </a:extLst>
          </p:cNvPr>
          <p:cNvPicPr>
            <a:picLocks noChangeAspect="1"/>
          </p:cNvPicPr>
          <p:nvPr/>
        </p:nvPicPr>
        <p:blipFill>
          <a:blip r:embed="rId3"/>
          <a:stretch>
            <a:fillRect/>
          </a:stretch>
        </p:blipFill>
        <p:spPr>
          <a:xfrm>
            <a:off x="6203576" y="3620971"/>
            <a:ext cx="5109883" cy="3183121"/>
          </a:xfrm>
          <a:prstGeom prst="rect">
            <a:avLst/>
          </a:prstGeom>
        </p:spPr>
      </p:pic>
    </p:spTree>
    <p:extLst>
      <p:ext uri="{BB962C8B-B14F-4D97-AF65-F5344CB8AC3E}">
        <p14:creationId xmlns:p14="http://schemas.microsoft.com/office/powerpoint/2010/main" val="3022029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5C178-5AC0-4F7F-8CC6-C52CED42E6F2}"/>
              </a:ext>
            </a:extLst>
          </p:cNvPr>
          <p:cNvSpPr>
            <a:spLocks noGrp="1"/>
          </p:cNvSpPr>
          <p:nvPr>
            <p:ph type="title"/>
          </p:nvPr>
        </p:nvSpPr>
        <p:spPr/>
        <p:txBody>
          <a:bodyPr/>
          <a:lstStyle/>
          <a:p>
            <a:r>
              <a:rPr lang="en-US" b="1" dirty="0">
                <a:solidFill>
                  <a:srgbClr val="FFFF00"/>
                </a:solidFill>
              </a:rPr>
              <a:t>FORCE FIELD ANALYSIS</a:t>
            </a:r>
            <a:endParaRPr lang="en-US" dirty="0"/>
          </a:p>
        </p:txBody>
      </p:sp>
      <p:sp>
        <p:nvSpPr>
          <p:cNvPr id="9" name="Content Placeholder 8">
            <a:extLst>
              <a:ext uri="{FF2B5EF4-FFF2-40B4-BE49-F238E27FC236}">
                <a16:creationId xmlns:a16="http://schemas.microsoft.com/office/drawing/2014/main" id="{12C80AE7-B74D-47D5-88EF-58A423DF333F}"/>
              </a:ext>
            </a:extLst>
          </p:cNvPr>
          <p:cNvSpPr>
            <a:spLocks noGrp="1"/>
          </p:cNvSpPr>
          <p:nvPr>
            <p:ph idx="1"/>
          </p:nvPr>
        </p:nvSpPr>
        <p:spPr>
          <a:xfrm>
            <a:off x="3109076" y="2194560"/>
            <a:ext cx="8397123" cy="4024125"/>
          </a:xfrm>
        </p:spPr>
        <p:txBody>
          <a:bodyPr/>
          <a:lstStyle/>
          <a:p>
            <a:endParaRPr lang="en-US" dirty="0"/>
          </a:p>
        </p:txBody>
      </p:sp>
      <p:pic>
        <p:nvPicPr>
          <p:cNvPr id="10" name="Picture 9">
            <a:extLst>
              <a:ext uri="{FF2B5EF4-FFF2-40B4-BE49-F238E27FC236}">
                <a16:creationId xmlns:a16="http://schemas.microsoft.com/office/drawing/2014/main" id="{43C3036B-D626-4364-AF91-39DF37D185FC}"/>
              </a:ext>
            </a:extLst>
          </p:cNvPr>
          <p:cNvPicPr>
            <a:picLocks noChangeAspect="1"/>
          </p:cNvPicPr>
          <p:nvPr/>
        </p:nvPicPr>
        <p:blipFill>
          <a:blip r:embed="rId2"/>
          <a:stretch>
            <a:fillRect/>
          </a:stretch>
        </p:blipFill>
        <p:spPr>
          <a:xfrm>
            <a:off x="3109078" y="1739153"/>
            <a:ext cx="8397122" cy="4778188"/>
          </a:xfrm>
          <a:prstGeom prst="rect">
            <a:avLst/>
          </a:prstGeom>
        </p:spPr>
      </p:pic>
    </p:spTree>
    <p:extLst>
      <p:ext uri="{BB962C8B-B14F-4D97-AF65-F5344CB8AC3E}">
        <p14:creationId xmlns:p14="http://schemas.microsoft.com/office/powerpoint/2010/main" val="1749875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FF00"/>
                </a:solidFill>
              </a:rPr>
              <a:t>Drivers for change </a:t>
            </a:r>
            <a:br>
              <a:rPr lang="en-US" dirty="0"/>
            </a:br>
            <a:endParaRPr lang="en-US" dirty="0"/>
          </a:p>
        </p:txBody>
      </p:sp>
      <p:sp>
        <p:nvSpPr>
          <p:cNvPr id="3" name="Content Placeholder 2"/>
          <p:cNvSpPr>
            <a:spLocks noGrp="1"/>
          </p:cNvSpPr>
          <p:nvPr>
            <p:ph idx="1"/>
          </p:nvPr>
        </p:nvSpPr>
        <p:spPr>
          <a:xfrm>
            <a:off x="3078050" y="2194560"/>
            <a:ext cx="8428150" cy="4024125"/>
          </a:xfrm>
        </p:spPr>
        <p:txBody>
          <a:bodyPr>
            <a:normAutofit/>
          </a:bodyPr>
          <a:lstStyle/>
          <a:p>
            <a:pPr>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 Potential in digital media and Technology</a:t>
            </a:r>
          </a:p>
          <a:p>
            <a:pPr marL="0" indent="0">
              <a:buNone/>
            </a:pPr>
            <a:endParaRPr lang="en-US" sz="20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Customer Demand</a:t>
            </a:r>
          </a:p>
          <a:p>
            <a:pPr marL="0" indent="0">
              <a:buNone/>
            </a:pPr>
            <a:endParaRPr lang="en-US" sz="20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Declining DVD Market</a:t>
            </a:r>
          </a:p>
          <a:p>
            <a:pPr marL="0" indent="0">
              <a:buNone/>
            </a:pPr>
            <a:endParaRPr lang="en-US" sz="20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 Data driven – Personalized Merchandizing</a:t>
            </a:r>
          </a:p>
          <a:p>
            <a:pPr marL="0" indent="0">
              <a:buNone/>
            </a:pPr>
            <a:endParaRPr lang="en-US" sz="20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Subscription addiction</a:t>
            </a:r>
          </a:p>
          <a:p>
            <a:pPr marL="0" indent="0">
              <a:buNone/>
            </a:pPr>
            <a:endParaRPr lang="en-US" dirty="0"/>
          </a:p>
          <a:p>
            <a:pPr marL="0" indent="0">
              <a:buNone/>
            </a:pPr>
            <a:endParaRPr lang="en-US" dirty="0"/>
          </a:p>
        </p:txBody>
      </p:sp>
      <p:pic>
        <p:nvPicPr>
          <p:cNvPr id="4"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17022" r="18844"/>
          <a:stretch/>
        </p:blipFill>
        <p:spPr>
          <a:xfrm>
            <a:off x="-1" y="2620851"/>
            <a:ext cx="3078051" cy="4237149"/>
          </a:xfrm>
          <a:prstGeom prst="rect">
            <a:avLst/>
          </a:prstGeom>
        </p:spPr>
      </p:pic>
    </p:spTree>
    <p:extLst>
      <p:ext uri="{BB962C8B-B14F-4D97-AF65-F5344CB8AC3E}">
        <p14:creationId xmlns:p14="http://schemas.microsoft.com/office/powerpoint/2010/main" val="3212269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FF00"/>
                </a:solidFill>
              </a:rPr>
              <a:t>Dealing with resistance for change </a:t>
            </a:r>
            <a:endParaRPr lang="en-US" dirty="0">
              <a:solidFill>
                <a:srgbClr val="FFFF00"/>
              </a:solidFill>
            </a:endParaRPr>
          </a:p>
        </p:txBody>
      </p:sp>
      <p:sp>
        <p:nvSpPr>
          <p:cNvPr id="3" name="Content Placeholder 2"/>
          <p:cNvSpPr>
            <a:spLocks noGrp="1"/>
          </p:cNvSpPr>
          <p:nvPr>
            <p:ph idx="1"/>
          </p:nvPr>
        </p:nvSpPr>
        <p:spPr>
          <a:xfrm>
            <a:off x="3490175" y="2452137"/>
            <a:ext cx="8234966" cy="4024125"/>
          </a:xfrm>
        </p:spPr>
        <p:txBody>
          <a:bodyPr>
            <a:normAutofit/>
          </a:bodyPr>
          <a:lstStyle/>
          <a:p>
            <a:pPr>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Employee Resistance</a:t>
            </a:r>
          </a:p>
          <a:p>
            <a:pPr marL="0" indent="0">
              <a:buNone/>
            </a:pP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Competitors many content providers</a:t>
            </a:r>
          </a:p>
          <a:p>
            <a:pPr marL="0" indent="0">
              <a:buNone/>
            </a:pP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Security of confidential information</a:t>
            </a:r>
          </a:p>
          <a:p>
            <a:pPr marL="0" indent="0">
              <a:buNone/>
            </a:pP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Any Significant disruption in service on website</a:t>
            </a:r>
          </a:p>
          <a:p>
            <a:pPr marL="0" indent="0">
              <a:buNone/>
            </a:pP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Government regulation </a:t>
            </a:r>
          </a:p>
          <a:p>
            <a:pPr>
              <a:buFont typeface="Wingdings" panose="05000000000000000000" pitchFamily="2" charset="2"/>
              <a:buChar char="q"/>
            </a:pPr>
            <a:endParaRPr lang="en-US" dirty="0"/>
          </a:p>
          <a:p>
            <a:pPr>
              <a:buFont typeface="Wingdings" panose="05000000000000000000" pitchFamily="2" charset="2"/>
              <a:buChar char="q"/>
            </a:pPr>
            <a:endParaRPr lang="en-US" dirty="0"/>
          </a:p>
          <a:p>
            <a:pPr marL="0" indent="0">
              <a:buNone/>
            </a:pPr>
            <a:endParaRPr lang="en-US" dirty="0"/>
          </a:p>
        </p:txBody>
      </p:sp>
      <p:pic>
        <p:nvPicPr>
          <p:cNvPr id="4"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17022" r="18844"/>
          <a:stretch/>
        </p:blipFill>
        <p:spPr>
          <a:xfrm>
            <a:off x="-1" y="2656710"/>
            <a:ext cx="3078051" cy="4237149"/>
          </a:xfrm>
          <a:prstGeom prst="rect">
            <a:avLst/>
          </a:prstGeom>
        </p:spPr>
      </p:pic>
    </p:spTree>
    <p:extLst>
      <p:ext uri="{BB962C8B-B14F-4D97-AF65-F5344CB8AC3E}">
        <p14:creationId xmlns:p14="http://schemas.microsoft.com/office/powerpoint/2010/main" val="254456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D66A1-1288-41A6-8612-0F1685F8AEFC}"/>
              </a:ext>
            </a:extLst>
          </p:cNvPr>
          <p:cNvSpPr>
            <a:spLocks noGrp="1"/>
          </p:cNvSpPr>
          <p:nvPr>
            <p:ph type="title"/>
          </p:nvPr>
        </p:nvSpPr>
        <p:spPr/>
        <p:txBody>
          <a:bodyPr/>
          <a:lstStyle/>
          <a:p>
            <a:r>
              <a:rPr lang="en-US" b="1" dirty="0">
                <a:solidFill>
                  <a:srgbClr val="FFFF00"/>
                </a:solidFill>
              </a:rPr>
              <a:t>Effectiveness of the change process</a:t>
            </a:r>
            <a:endParaRPr lang="en-US" dirty="0"/>
          </a:p>
        </p:txBody>
      </p:sp>
      <p:sp>
        <p:nvSpPr>
          <p:cNvPr id="3" name="Content Placeholder 2">
            <a:extLst>
              <a:ext uri="{FF2B5EF4-FFF2-40B4-BE49-F238E27FC236}">
                <a16:creationId xmlns:a16="http://schemas.microsoft.com/office/drawing/2014/main" id="{149259C5-E6E0-4291-901B-CD51C5268F2F}"/>
              </a:ext>
            </a:extLst>
          </p:cNvPr>
          <p:cNvSpPr>
            <a:spLocks noGrp="1"/>
          </p:cNvSpPr>
          <p:nvPr>
            <p:ph idx="1"/>
          </p:nvPr>
        </p:nvSpPr>
        <p:spPr>
          <a:xfrm>
            <a:off x="3442446" y="2366682"/>
            <a:ext cx="8063753" cy="4141694"/>
          </a:xfrm>
        </p:spPr>
        <p:txBody>
          <a:bodyPr>
            <a:normAutofit/>
          </a:bodyPr>
          <a:lstStyle/>
          <a:p>
            <a:pPr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Although Netflix began as a regular business, it has developed a competitive edge by altering its business strategy to meet consumer demand.</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 In order to adapt to new technology, the company's leadership altered one of its features. However, the business that introduced the video streaming service in 2007 and was able to meet customers' expectations received enormous popularity and income.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In order to deliver success and prosperity to the business, it successfully managed the forces of change.</a:t>
            </a:r>
          </a:p>
        </p:txBody>
      </p:sp>
      <p:pic>
        <p:nvPicPr>
          <p:cNvPr id="4" name="Picture 3">
            <a:extLst>
              <a:ext uri="{FF2B5EF4-FFF2-40B4-BE49-F238E27FC236}">
                <a16:creationId xmlns:a16="http://schemas.microsoft.com/office/drawing/2014/main" id="{311743DA-8DA8-48C1-9C36-456BE36F5E25}"/>
              </a:ext>
            </a:extLst>
          </p:cNvPr>
          <p:cNvPicPr>
            <a:picLocks noChangeAspect="1"/>
          </p:cNvPicPr>
          <p:nvPr/>
        </p:nvPicPr>
        <p:blipFill>
          <a:blip r:embed="rId2"/>
          <a:stretch>
            <a:fillRect/>
          </a:stretch>
        </p:blipFill>
        <p:spPr>
          <a:xfrm>
            <a:off x="0" y="2620913"/>
            <a:ext cx="3078747" cy="4237087"/>
          </a:xfrm>
          <a:prstGeom prst="rect">
            <a:avLst/>
          </a:prstGeom>
        </p:spPr>
      </p:pic>
    </p:spTree>
    <p:extLst>
      <p:ext uri="{BB962C8B-B14F-4D97-AF65-F5344CB8AC3E}">
        <p14:creationId xmlns:p14="http://schemas.microsoft.com/office/powerpoint/2010/main" val="257449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E3E60-76F1-4922-96FA-4D1C5C83D0F9}"/>
              </a:ext>
            </a:extLst>
          </p:cNvPr>
          <p:cNvSpPr>
            <a:spLocks noGrp="1"/>
          </p:cNvSpPr>
          <p:nvPr>
            <p:ph type="title"/>
          </p:nvPr>
        </p:nvSpPr>
        <p:spPr/>
        <p:txBody>
          <a:bodyPr/>
          <a:lstStyle/>
          <a:p>
            <a:r>
              <a:rPr lang="en-US" b="1" dirty="0">
                <a:solidFill>
                  <a:srgbClr val="FFFF00"/>
                </a:solidFill>
              </a:rPr>
              <a:t>conclusion</a:t>
            </a:r>
            <a:endParaRPr lang="en-US" dirty="0"/>
          </a:p>
        </p:txBody>
      </p:sp>
      <p:sp>
        <p:nvSpPr>
          <p:cNvPr id="3" name="Content Placeholder 2">
            <a:extLst>
              <a:ext uri="{FF2B5EF4-FFF2-40B4-BE49-F238E27FC236}">
                <a16:creationId xmlns:a16="http://schemas.microsoft.com/office/drawing/2014/main" id="{F31C966B-8DAB-4F56-A6D6-A53FD361194C}"/>
              </a:ext>
            </a:extLst>
          </p:cNvPr>
          <p:cNvSpPr>
            <a:spLocks noGrp="1"/>
          </p:cNvSpPr>
          <p:nvPr>
            <p:ph idx="1"/>
          </p:nvPr>
        </p:nvSpPr>
        <p:spPr>
          <a:xfrm>
            <a:off x="4016188" y="2194560"/>
            <a:ext cx="7490012" cy="4024125"/>
          </a:xfrm>
        </p:spPr>
        <p:txBody>
          <a:bodyPr>
            <a:normAutofit/>
          </a:bodyPr>
          <a:lstStyle/>
          <a:p>
            <a:pPr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Even though implementing massive change can be difficult, it is possible to be successful with careful planning and execution. Netflix is a great example of how to manage a significant change.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Because it carefully considered its customers' needs and took the time to execute its plans properly by strengthening the forces which were pushing the change and reducing the forces that were resisting the change, and Netflix has become stronger than ever.</a:t>
            </a:r>
          </a:p>
        </p:txBody>
      </p:sp>
      <p:pic>
        <p:nvPicPr>
          <p:cNvPr id="4" name="Picture 3">
            <a:extLst>
              <a:ext uri="{FF2B5EF4-FFF2-40B4-BE49-F238E27FC236}">
                <a16:creationId xmlns:a16="http://schemas.microsoft.com/office/drawing/2014/main" id="{CDBEC35F-4042-4D2E-96C2-D8A0E6DB3E20}"/>
              </a:ext>
            </a:extLst>
          </p:cNvPr>
          <p:cNvPicPr>
            <a:picLocks noChangeAspect="1"/>
          </p:cNvPicPr>
          <p:nvPr/>
        </p:nvPicPr>
        <p:blipFill>
          <a:blip r:embed="rId2"/>
          <a:stretch>
            <a:fillRect/>
          </a:stretch>
        </p:blipFill>
        <p:spPr>
          <a:xfrm>
            <a:off x="0" y="2656772"/>
            <a:ext cx="3078747" cy="4237087"/>
          </a:xfrm>
          <a:prstGeom prst="rect">
            <a:avLst/>
          </a:prstGeom>
        </p:spPr>
      </p:pic>
    </p:spTree>
    <p:extLst>
      <p:ext uri="{BB962C8B-B14F-4D97-AF65-F5344CB8AC3E}">
        <p14:creationId xmlns:p14="http://schemas.microsoft.com/office/powerpoint/2010/main" val="331540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FF00"/>
                </a:solidFill>
              </a:rPr>
              <a:t>References</a:t>
            </a:r>
            <a:r>
              <a:rPr lang="en-US" b="1" dirty="0"/>
              <a:t> </a:t>
            </a:r>
          </a:p>
        </p:txBody>
      </p:sp>
      <p:sp>
        <p:nvSpPr>
          <p:cNvPr id="3" name="Content Placeholder 2"/>
          <p:cNvSpPr>
            <a:spLocks noGrp="1"/>
          </p:cNvSpPr>
          <p:nvPr>
            <p:ph idx="1"/>
          </p:nvPr>
        </p:nvSpPr>
        <p:spPr>
          <a:xfrm>
            <a:off x="685800" y="1708446"/>
            <a:ext cx="10820400" cy="4880613"/>
          </a:xfrm>
        </p:spPr>
        <p:txBody>
          <a:bodyPr>
            <a:noAutofit/>
          </a:bodyPr>
          <a:lstStyle/>
          <a:p>
            <a:pPr lvl="0"/>
            <a:r>
              <a:rPr lang="en-US" sz="1100" dirty="0"/>
              <a:t>Abbas, T. (2022) </a:t>
            </a:r>
            <a:r>
              <a:rPr lang="en-US" sz="1100" i="1" dirty="0"/>
              <a:t>Netflix Change Management Case Study: Important Lessons</a:t>
            </a:r>
            <a:r>
              <a:rPr lang="en-US" sz="1100" dirty="0"/>
              <a:t>, </a:t>
            </a:r>
            <a:r>
              <a:rPr lang="en-US" sz="1100" i="1" dirty="0"/>
              <a:t>CMI</a:t>
            </a:r>
            <a:r>
              <a:rPr lang="en-US" sz="1100" dirty="0"/>
              <a:t>. Available at: https://changemanagementinsight.com/netflix-change-management-case-study/ (Accessed: February 23, 2023). </a:t>
            </a:r>
          </a:p>
          <a:p>
            <a:pPr lvl="0"/>
            <a:r>
              <a:rPr lang="en-US" sz="1100" dirty="0" err="1"/>
              <a:t>Akingbola</a:t>
            </a:r>
            <a:r>
              <a:rPr lang="en-US" sz="1100" dirty="0"/>
              <a:t>, K., Rogers, S.E. and Baluch, A., 2019. </a:t>
            </a:r>
            <a:r>
              <a:rPr lang="en-US" sz="1100" i="1" dirty="0"/>
              <a:t>Change management in nonprofit organizations</a:t>
            </a:r>
            <a:r>
              <a:rPr lang="en-US" sz="1100" dirty="0"/>
              <a:t>. Springer International Publishing.</a:t>
            </a:r>
          </a:p>
          <a:p>
            <a:pPr lvl="0"/>
            <a:r>
              <a:rPr lang="en-US" sz="1100" dirty="0"/>
              <a:t>Allen, G., </a:t>
            </a:r>
            <a:r>
              <a:rPr lang="en-US" sz="1100" dirty="0" err="1"/>
              <a:t>Feils</a:t>
            </a:r>
            <a:r>
              <a:rPr lang="en-US" sz="1100" dirty="0"/>
              <a:t>, D. and Disbrow, H., 2014. The rise and fall of Netflix: what happened and where will it go from here?. </a:t>
            </a:r>
            <a:r>
              <a:rPr lang="en-US" sz="1100" i="1" dirty="0"/>
              <a:t>Journal of the International Academy for Case Studies</a:t>
            </a:r>
            <a:r>
              <a:rPr lang="en-US" sz="1100" dirty="0"/>
              <a:t>, </a:t>
            </a:r>
            <a:r>
              <a:rPr lang="en-US" sz="1100" i="1" dirty="0"/>
              <a:t>20</a:t>
            </a:r>
            <a:r>
              <a:rPr lang="en-US" sz="1100" dirty="0"/>
              <a:t>(1), p.135.</a:t>
            </a:r>
          </a:p>
          <a:p>
            <a:pPr lvl="0"/>
            <a:r>
              <a:rPr lang="en-US" sz="1100" dirty="0" err="1"/>
              <a:t>DiLeonardo</a:t>
            </a:r>
            <a:r>
              <a:rPr lang="en-US" sz="1100" dirty="0"/>
              <a:t>, A., Mendelsohn, D., Selvam, N. and Wood, A., 2020. Personalizing change management in the smartphone era. </a:t>
            </a:r>
            <a:r>
              <a:rPr lang="en-US" sz="1100" i="1" dirty="0"/>
              <a:t>McKinsey Quarterly</a:t>
            </a:r>
            <a:r>
              <a:rPr lang="en-US" sz="1100" dirty="0"/>
              <a:t>.</a:t>
            </a:r>
          </a:p>
          <a:p>
            <a:pPr lvl="0"/>
            <a:r>
              <a:rPr lang="en-US" sz="1100" dirty="0"/>
              <a:t>Edmondson, A.C. and </a:t>
            </a:r>
            <a:r>
              <a:rPr lang="en-US" sz="1100" dirty="0" err="1"/>
              <a:t>Besieux</a:t>
            </a:r>
            <a:r>
              <a:rPr lang="en-US" sz="1100" dirty="0"/>
              <a:t>, T., 2021. Reflections: voice and silence in workplace conversations. </a:t>
            </a:r>
            <a:r>
              <a:rPr lang="en-US" sz="1100" i="1" dirty="0"/>
              <a:t>Journal of Change Management</a:t>
            </a:r>
            <a:r>
              <a:rPr lang="en-US" sz="1100" dirty="0"/>
              <a:t>, </a:t>
            </a:r>
            <a:r>
              <a:rPr lang="en-US" sz="1100" i="1" dirty="0"/>
              <a:t>21</a:t>
            </a:r>
            <a:r>
              <a:rPr lang="en-US" sz="1100" dirty="0"/>
              <a:t>(3), pp.269-286.</a:t>
            </a:r>
          </a:p>
          <a:p>
            <a:pPr lvl="0"/>
            <a:r>
              <a:rPr lang="en-US" sz="1100" dirty="0"/>
              <a:t>Fernández-Manzano, E.P., </a:t>
            </a:r>
            <a:r>
              <a:rPr lang="en-US" sz="1100" dirty="0" err="1"/>
              <a:t>Neira</a:t>
            </a:r>
            <a:r>
              <a:rPr lang="en-US" sz="1100" dirty="0"/>
              <a:t>, E. and </a:t>
            </a:r>
            <a:r>
              <a:rPr lang="en-US" sz="1100" dirty="0" err="1"/>
              <a:t>Clares-Gavilán</a:t>
            </a:r>
            <a:r>
              <a:rPr lang="en-US" sz="1100" dirty="0"/>
              <a:t>, J., 2016. Data management in audiovisual business: Netflix as a case study. </a:t>
            </a:r>
            <a:r>
              <a:rPr lang="en-US" sz="1100" i="1" dirty="0"/>
              <a:t>El </a:t>
            </a:r>
            <a:r>
              <a:rPr lang="en-US" sz="1100" i="1" dirty="0" err="1"/>
              <a:t>profesional</a:t>
            </a:r>
            <a:r>
              <a:rPr lang="en-US" sz="1100" i="1" dirty="0"/>
              <a:t> de la </a:t>
            </a:r>
            <a:r>
              <a:rPr lang="en-US" sz="1100" i="1" dirty="0" err="1"/>
              <a:t>información</a:t>
            </a:r>
            <a:r>
              <a:rPr lang="en-US" sz="1100" i="1" dirty="0"/>
              <a:t> (EPI)</a:t>
            </a:r>
            <a:r>
              <a:rPr lang="en-US" sz="1100" dirty="0"/>
              <a:t>, </a:t>
            </a:r>
            <a:r>
              <a:rPr lang="en-US" sz="1100" i="1" dirty="0"/>
              <a:t>25</a:t>
            </a:r>
            <a:r>
              <a:rPr lang="en-US" sz="1100" dirty="0"/>
              <a:t>(4), pp.568-576.</a:t>
            </a:r>
          </a:p>
          <a:p>
            <a:pPr lvl="0"/>
            <a:r>
              <a:rPr lang="en-US" sz="1100" dirty="0" err="1"/>
              <a:t>Fouladirad</a:t>
            </a:r>
            <a:r>
              <a:rPr lang="en-US" sz="1100" dirty="0"/>
              <a:t>, M., Neal, J., </a:t>
            </a:r>
            <a:r>
              <a:rPr lang="en-US" sz="1100" dirty="0" err="1"/>
              <a:t>Ituarte</a:t>
            </a:r>
            <a:r>
              <a:rPr lang="en-US" sz="1100" dirty="0"/>
              <a:t>, J.V., Alexander, J. and </a:t>
            </a:r>
            <a:r>
              <a:rPr lang="en-US" sz="1100" dirty="0" err="1"/>
              <a:t>Ghareeb</a:t>
            </a:r>
            <a:r>
              <a:rPr lang="en-US" sz="1100" dirty="0"/>
              <a:t>, A., 2018. Entertaining data: business analytics and Netflix. </a:t>
            </a:r>
            <a:r>
              <a:rPr lang="en-US" sz="1100" i="1" dirty="0"/>
              <a:t>Int J Data Anal Inf Syst</a:t>
            </a:r>
            <a:r>
              <a:rPr lang="en-US" sz="1100" dirty="0"/>
              <a:t>, </a:t>
            </a:r>
            <a:r>
              <a:rPr lang="en-US" sz="1100" i="1" dirty="0"/>
              <a:t>10</a:t>
            </a:r>
            <a:r>
              <a:rPr lang="en-US" sz="1100" dirty="0"/>
              <a:t>(1), pp.13-22.</a:t>
            </a:r>
          </a:p>
          <a:p>
            <a:pPr lvl="0"/>
            <a:r>
              <a:rPr lang="en-US" sz="1100" dirty="0"/>
              <a:t>Hayes, J., 2022. </a:t>
            </a:r>
            <a:r>
              <a:rPr lang="en-US" sz="1100" i="1" dirty="0"/>
              <a:t>The theory and practice of change management</a:t>
            </a:r>
            <a:r>
              <a:rPr lang="en-US" sz="1100" dirty="0"/>
              <a:t>. Bloomsbury Publishing.</a:t>
            </a:r>
          </a:p>
          <a:p>
            <a:pPr lvl="0"/>
            <a:r>
              <a:rPr lang="en-US" sz="1100" dirty="0" err="1"/>
              <a:t>Juneja</a:t>
            </a:r>
            <a:r>
              <a:rPr lang="en-US" sz="1100" dirty="0"/>
              <a:t>, P. (no date) </a:t>
            </a:r>
            <a:r>
              <a:rPr lang="en-US" sz="1100" i="1" dirty="0"/>
              <a:t>Kurt Lewin’s change management model: The planned approach to organizational change</a:t>
            </a:r>
            <a:r>
              <a:rPr lang="en-US" sz="1100" dirty="0"/>
              <a:t>, </a:t>
            </a:r>
            <a:r>
              <a:rPr lang="en-US" sz="1100" i="1" dirty="0"/>
              <a:t>Kurt Lewin's Change Management Model: The Planned Approach to Organizational Change</a:t>
            </a:r>
            <a:r>
              <a:rPr lang="en-US" sz="1100" dirty="0"/>
              <a:t>. Available at: https://www.managementstudyguide.com/kurt-lewins-change-management-model.htm (Accessed: February 21, 2023). </a:t>
            </a:r>
          </a:p>
          <a:p>
            <a:pPr lvl="0"/>
            <a:r>
              <a:rPr lang="en-US" sz="1100" dirty="0" err="1"/>
              <a:t>Kobiruzzaman</a:t>
            </a:r>
            <a:r>
              <a:rPr lang="en-US" sz="1100" dirty="0"/>
              <a:t>, M.M. (2021) </a:t>
            </a:r>
            <a:r>
              <a:rPr lang="en-US" sz="1100" i="1" dirty="0"/>
              <a:t>Netflix organizational change, Structure &amp; Case Study 2023</a:t>
            </a:r>
            <a:r>
              <a:rPr lang="en-US" sz="1100" dirty="0"/>
              <a:t>, </a:t>
            </a:r>
            <a:r>
              <a:rPr lang="en-US" sz="1100" i="1" dirty="0" err="1"/>
              <a:t>Newsmoor</a:t>
            </a:r>
            <a:r>
              <a:rPr lang="en-US" sz="1100" dirty="0"/>
              <a:t>. Available at: https://newsmoor.com/netflix-organizational-change-organizational-management-change-examples/ (Accessed: February 20, 2023). </a:t>
            </a:r>
          </a:p>
          <a:p>
            <a:pPr lvl="0"/>
            <a:r>
              <a:rPr lang="en-US" sz="1100" dirty="0"/>
              <a:t>Lawton, G. and Pratt, M.K. (2022) </a:t>
            </a:r>
            <a:r>
              <a:rPr lang="en-US" sz="1100" i="1" dirty="0"/>
              <a:t>What is change management? - definition from techtarget.com</a:t>
            </a:r>
            <a:r>
              <a:rPr lang="en-US" sz="1100" dirty="0"/>
              <a:t>, </a:t>
            </a:r>
            <a:r>
              <a:rPr lang="en-US" sz="1100" i="1" dirty="0"/>
              <a:t>CIO</a:t>
            </a:r>
            <a:r>
              <a:rPr lang="en-US" sz="1100" dirty="0"/>
              <a:t>. TechTarget. Available at: https://www.techtarget.com/searchcio/definition/change-management#:~:text=Change%20management%20is%20a%20systematic,people%20to%20adapt%20to%20change. (Accessed: February 24, 2023). </a:t>
            </a:r>
          </a:p>
          <a:p>
            <a:pPr lvl="0"/>
            <a:r>
              <a:rPr lang="en-US" sz="1100" dirty="0" err="1"/>
              <a:t>Netflix,Inc</a:t>
            </a:r>
            <a:r>
              <a:rPr lang="en-US" sz="1100" dirty="0"/>
              <a:t>.(2007) </a:t>
            </a:r>
            <a:r>
              <a:rPr lang="en-US" sz="1100" i="1" dirty="0"/>
              <a:t>Annual report 2016.</a:t>
            </a:r>
            <a:r>
              <a:rPr lang="en-US" sz="1100" dirty="0"/>
              <a:t> Available at: https://www.annualreportowl.com/NetFlix/2007/Annual%20Report?p=2 (Accessed: 22 February 2023)</a:t>
            </a:r>
          </a:p>
        </p:txBody>
      </p:sp>
    </p:spTree>
    <p:extLst>
      <p:ext uri="{BB962C8B-B14F-4D97-AF65-F5344CB8AC3E}">
        <p14:creationId xmlns:p14="http://schemas.microsoft.com/office/powerpoint/2010/main" val="3615958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9971F4A-BC03-4E6F-9133-FACB3FB860DA}"/>
              </a:ext>
            </a:extLst>
          </p:cNvPr>
          <p:cNvSpPr>
            <a:spLocks noGrp="1"/>
          </p:cNvSpPr>
          <p:nvPr>
            <p:ph type="title"/>
          </p:nvPr>
        </p:nvSpPr>
        <p:spPr>
          <a:xfrm>
            <a:off x="2572871" y="2572872"/>
            <a:ext cx="7386917" cy="2501152"/>
          </a:xfrm>
        </p:spPr>
        <p:txBody>
          <a:bodyPr>
            <a:noAutofit/>
          </a:bodyPr>
          <a:lstStyle/>
          <a:p>
            <a:pPr algn="ctr"/>
            <a:r>
              <a:rPr lang="en-US" sz="8000" b="1" dirty="0">
                <a:solidFill>
                  <a:srgbClr val="FFFF00"/>
                </a:solidFill>
                <a:latin typeface="Arial Black" panose="020B0A04020102020204" pitchFamily="34" charset="0"/>
              </a:rPr>
              <a:t>Thank you</a:t>
            </a:r>
            <a:endParaRPr lang="en-US" sz="8000" dirty="0">
              <a:latin typeface="Arial Black" panose="020B0A04020102020204" pitchFamily="34" charset="0"/>
            </a:endParaRPr>
          </a:p>
        </p:txBody>
      </p:sp>
    </p:spTree>
    <p:extLst>
      <p:ext uri="{BB962C8B-B14F-4D97-AF65-F5344CB8AC3E}">
        <p14:creationId xmlns:p14="http://schemas.microsoft.com/office/powerpoint/2010/main" val="257429327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2626</TotalTime>
  <Words>1081</Words>
  <Application>Microsoft Office PowerPoint</Application>
  <PresentationFormat>Widescreen</PresentationFormat>
  <Paragraphs>70</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Black</vt:lpstr>
      <vt:lpstr>Calibri</vt:lpstr>
      <vt:lpstr>Century Gothic</vt:lpstr>
      <vt:lpstr>Times New Roman</vt:lpstr>
      <vt:lpstr>Wingdings</vt:lpstr>
      <vt:lpstr>Vapor Trail</vt:lpstr>
      <vt:lpstr>NETFLIX </vt:lpstr>
      <vt:lpstr>What is change management?</vt:lpstr>
      <vt:lpstr>Company introduction  </vt:lpstr>
      <vt:lpstr>Change experienced   </vt:lpstr>
      <vt:lpstr>Change models</vt:lpstr>
      <vt:lpstr>How the models can be used  </vt:lpstr>
      <vt:lpstr>FORCE FIELD ANALYSIS</vt:lpstr>
      <vt:lpstr>Drivers for change  </vt:lpstr>
      <vt:lpstr>Dealing with resistance for change </vt:lpstr>
      <vt:lpstr>Effectiveness of the change process</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NETFLIX</dc:title>
  <dc:creator>Windows User</dc:creator>
  <cp:lastModifiedBy>Laptop Outlet</cp:lastModifiedBy>
  <cp:revision>42</cp:revision>
  <dcterms:created xsi:type="dcterms:W3CDTF">2023-02-18T07:10:03Z</dcterms:created>
  <dcterms:modified xsi:type="dcterms:W3CDTF">2023-02-25T00:22:31Z</dcterms:modified>
</cp:coreProperties>
</file>