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3.xml" ContentType="application/vnd.openxmlformats-officedocument.presentationml.notesSlide+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notesMasterIdLst>
    <p:notesMasterId r:id="rId20"/>
  </p:notesMasterIdLst>
  <p:sldIdLst>
    <p:sldId id="256" r:id="rId2"/>
    <p:sldId id="257" r:id="rId3"/>
    <p:sldId id="272" r:id="rId4"/>
    <p:sldId id="258" r:id="rId5"/>
    <p:sldId id="260" r:id="rId6"/>
    <p:sldId id="261" r:id="rId7"/>
    <p:sldId id="267" r:id="rId8"/>
    <p:sldId id="262" r:id="rId9"/>
    <p:sldId id="263" r:id="rId10"/>
    <p:sldId id="264" r:id="rId11"/>
    <p:sldId id="265" r:id="rId12"/>
    <p:sldId id="266" r:id="rId13"/>
    <p:sldId id="269" r:id="rId14"/>
    <p:sldId id="271" r:id="rId15"/>
    <p:sldId id="273" r:id="rId16"/>
    <p:sldId id="274" r:id="rId17"/>
    <p:sldId id="275"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lie George (2215137)" userId="4796951b-fa18-4c23-be39-e29130ac26bf" providerId="ADAL" clId="{81BD6E4A-BE33-9A41-BF6B-7C28A120C0B3}"/>
    <pc:docChg chg="undo redo custSel addSld delSld modSld sldOrd addMainMaster delMainMaster">
      <pc:chgData name="Ollie George (2215137)" userId="4796951b-fa18-4c23-be39-e29130ac26bf" providerId="ADAL" clId="{81BD6E4A-BE33-9A41-BF6B-7C28A120C0B3}" dt="2025-02-25T21:25:09.140" v="8605" actId="20577"/>
      <pc:docMkLst>
        <pc:docMk/>
      </pc:docMkLst>
      <pc:sldChg chg="modSp">
        <pc:chgData name="Ollie George (2215137)" userId="4796951b-fa18-4c23-be39-e29130ac26bf" providerId="ADAL" clId="{81BD6E4A-BE33-9A41-BF6B-7C28A120C0B3}" dt="2025-02-14T20:03:46.439" v="1490" actId="3062"/>
        <pc:sldMkLst>
          <pc:docMk/>
          <pc:sldMk cId="2946239476" sldId="256"/>
        </pc:sldMkLst>
        <pc:spChg chg="mod">
          <ac:chgData name="Ollie George (2215137)" userId="4796951b-fa18-4c23-be39-e29130ac26bf" providerId="ADAL" clId="{81BD6E4A-BE33-9A41-BF6B-7C28A120C0B3}" dt="2025-02-14T20:03:46.439" v="1490" actId="3062"/>
          <ac:spMkLst>
            <pc:docMk/>
            <pc:sldMk cId="2946239476" sldId="256"/>
            <ac:spMk id="2" creationId="{ED227D7A-B6C6-EE31-69D7-A7F810E90E0C}"/>
          </ac:spMkLst>
        </pc:spChg>
      </pc:sldChg>
      <pc:sldChg chg="modSp modNotesTx">
        <pc:chgData name="Ollie George (2215137)" userId="4796951b-fa18-4c23-be39-e29130ac26bf" providerId="ADAL" clId="{81BD6E4A-BE33-9A41-BF6B-7C28A120C0B3}" dt="2025-02-25T21:23:45.943" v="8603" actId="20577"/>
        <pc:sldMkLst>
          <pc:docMk/>
          <pc:sldMk cId="1450886760" sldId="257"/>
        </pc:sldMkLst>
        <pc:spChg chg="mod">
          <ac:chgData name="Ollie George (2215137)" userId="4796951b-fa18-4c23-be39-e29130ac26bf" providerId="ADAL" clId="{81BD6E4A-BE33-9A41-BF6B-7C28A120C0B3}" dt="2025-02-25T21:00:21.787" v="7436" actId="20577"/>
          <ac:spMkLst>
            <pc:docMk/>
            <pc:sldMk cId="1450886760" sldId="257"/>
            <ac:spMk id="3" creationId="{1370CC62-4D6E-AE6F-425B-99979118BFC8}"/>
          </ac:spMkLst>
        </pc:spChg>
      </pc:sldChg>
      <pc:sldChg chg="addSp delSp modSp mod setBg">
        <pc:chgData name="Ollie George (2215137)" userId="4796951b-fa18-4c23-be39-e29130ac26bf" providerId="ADAL" clId="{81BD6E4A-BE33-9A41-BF6B-7C28A120C0B3}" dt="2025-02-25T20:46:04.499" v="6752" actId="14100"/>
        <pc:sldMkLst>
          <pc:docMk/>
          <pc:sldMk cId="316608134" sldId="258"/>
        </pc:sldMkLst>
        <pc:spChg chg="mod">
          <ac:chgData name="Ollie George (2215137)" userId="4796951b-fa18-4c23-be39-e29130ac26bf" providerId="ADAL" clId="{81BD6E4A-BE33-9A41-BF6B-7C28A120C0B3}" dt="2025-02-20T20:15:37.950" v="4499" actId="20577"/>
          <ac:spMkLst>
            <pc:docMk/>
            <pc:sldMk cId="316608134" sldId="258"/>
            <ac:spMk id="2" creationId="{3F0B7349-6AB6-F1C0-48C7-4F578A4F149F}"/>
          </ac:spMkLst>
        </pc:spChg>
        <pc:spChg chg="add mod">
          <ac:chgData name="Ollie George (2215137)" userId="4796951b-fa18-4c23-be39-e29130ac26bf" providerId="ADAL" clId="{81BD6E4A-BE33-9A41-BF6B-7C28A120C0B3}" dt="2025-02-14T20:04:33.522" v="1495" actId="207"/>
          <ac:spMkLst>
            <pc:docMk/>
            <pc:sldMk cId="316608134" sldId="258"/>
            <ac:spMk id="5" creationId="{D3738158-F87E-777B-1ECD-51AD4CE8E6D0}"/>
          </ac:spMkLst>
        </pc:spChg>
        <pc:picChg chg="add mod">
          <ac:chgData name="Ollie George (2215137)" userId="4796951b-fa18-4c23-be39-e29130ac26bf" providerId="ADAL" clId="{81BD6E4A-BE33-9A41-BF6B-7C28A120C0B3}" dt="2025-02-25T20:46:04.499" v="6752" actId="14100"/>
          <ac:picMkLst>
            <pc:docMk/>
            <pc:sldMk cId="316608134" sldId="258"/>
            <ac:picMk id="3" creationId="{8195EBFB-960D-8235-D827-4E819ED9225A}"/>
          </ac:picMkLst>
        </pc:picChg>
        <pc:picChg chg="add del mod">
          <ac:chgData name="Ollie George (2215137)" userId="4796951b-fa18-4c23-be39-e29130ac26bf" providerId="ADAL" clId="{81BD6E4A-BE33-9A41-BF6B-7C28A120C0B3}" dt="2025-02-25T20:45:32.796" v="6746" actId="478"/>
          <ac:picMkLst>
            <pc:docMk/>
            <pc:sldMk cId="316608134" sldId="258"/>
            <ac:picMk id="4" creationId="{E43516EF-5D21-683A-699D-24BB3E2491C0}"/>
          </ac:picMkLst>
        </pc:picChg>
        <pc:inkChg chg="add">
          <ac:chgData name="Ollie George (2215137)" userId="4796951b-fa18-4c23-be39-e29130ac26bf" providerId="ADAL" clId="{81BD6E4A-BE33-9A41-BF6B-7C28A120C0B3}" dt="2025-02-14T20:13:20.822" v="1585"/>
          <ac:inkMkLst>
            <pc:docMk/>
            <pc:sldMk cId="316608134" sldId="258"/>
            <ac:inkMk id="9" creationId="{7E4DB3A1-2B2D-0DDF-4835-7A8321EEE593}"/>
          </ac:inkMkLst>
        </pc:inkChg>
      </pc:sldChg>
      <pc:sldChg chg="addSp delSp modSp new">
        <pc:chgData name="Ollie George (2215137)" userId="4796951b-fa18-4c23-be39-e29130ac26bf" providerId="ADAL" clId="{81BD6E4A-BE33-9A41-BF6B-7C28A120C0B3}" dt="2025-02-25T21:20:31.003" v="8592" actId="20577"/>
        <pc:sldMkLst>
          <pc:docMk/>
          <pc:sldMk cId="2588212045" sldId="259"/>
        </pc:sldMkLst>
        <pc:spChg chg="mod">
          <ac:chgData name="Ollie George (2215137)" userId="4796951b-fa18-4c23-be39-e29130ac26bf" providerId="ADAL" clId="{81BD6E4A-BE33-9A41-BF6B-7C28A120C0B3}" dt="2025-02-14T18:26:36.433" v="807" actId="115"/>
          <ac:spMkLst>
            <pc:docMk/>
            <pc:sldMk cId="2588212045" sldId="259"/>
            <ac:spMk id="2" creationId="{B2B1DD42-827B-F6E5-88E4-6B23F20F9A1D}"/>
          </ac:spMkLst>
        </pc:spChg>
        <pc:spChg chg="mod">
          <ac:chgData name="Ollie George (2215137)" userId="4796951b-fa18-4c23-be39-e29130ac26bf" providerId="ADAL" clId="{81BD6E4A-BE33-9A41-BF6B-7C28A120C0B3}" dt="2025-02-25T21:20:31.003" v="8592" actId="20577"/>
          <ac:spMkLst>
            <pc:docMk/>
            <pc:sldMk cId="2588212045" sldId="259"/>
            <ac:spMk id="3" creationId="{03C1A468-6970-0777-C64B-89923D1B50AE}"/>
          </ac:spMkLst>
        </pc:spChg>
      </pc:sldChg>
      <pc:sldChg chg="addSp delSp modSp add">
        <pc:chgData name="Ollie George (2215137)" userId="4796951b-fa18-4c23-be39-e29130ac26bf" providerId="ADAL" clId="{81BD6E4A-BE33-9A41-BF6B-7C28A120C0B3}" dt="2025-02-25T20:46:50.923" v="6760" actId="14100"/>
        <pc:sldMkLst>
          <pc:docMk/>
          <pc:sldMk cId="426072271" sldId="260"/>
        </pc:sldMkLst>
        <pc:spChg chg="mod">
          <ac:chgData name="Ollie George (2215137)" userId="4796951b-fa18-4c23-be39-e29130ac26bf" providerId="ADAL" clId="{81BD6E4A-BE33-9A41-BF6B-7C28A120C0B3}" dt="2025-02-20T20:15:55.628" v="4507" actId="20577"/>
          <ac:spMkLst>
            <pc:docMk/>
            <pc:sldMk cId="426072271" sldId="260"/>
            <ac:spMk id="2" creationId="{3F0B7349-6AB6-F1C0-48C7-4F578A4F149F}"/>
          </ac:spMkLst>
        </pc:spChg>
        <pc:spChg chg="mod">
          <ac:chgData name="Ollie George (2215137)" userId="4796951b-fa18-4c23-be39-e29130ac26bf" providerId="ADAL" clId="{81BD6E4A-BE33-9A41-BF6B-7C28A120C0B3}" dt="2025-02-14T20:04:52.641" v="1497" actId="207"/>
          <ac:spMkLst>
            <pc:docMk/>
            <pc:sldMk cId="426072271" sldId="260"/>
            <ac:spMk id="5" creationId="{D3738158-F87E-777B-1ECD-51AD4CE8E6D0}"/>
          </ac:spMkLst>
        </pc:spChg>
        <pc:picChg chg="add del mod">
          <ac:chgData name="Ollie George (2215137)" userId="4796951b-fa18-4c23-be39-e29130ac26bf" providerId="ADAL" clId="{81BD6E4A-BE33-9A41-BF6B-7C28A120C0B3}" dt="2025-02-25T20:46:12.234" v="6753" actId="478"/>
          <ac:picMkLst>
            <pc:docMk/>
            <pc:sldMk cId="426072271" sldId="260"/>
            <ac:picMk id="3" creationId="{BD595E32-40A7-0BE3-1E28-C98CA253C117}"/>
          </ac:picMkLst>
        </pc:picChg>
        <pc:picChg chg="add mod">
          <ac:chgData name="Ollie George (2215137)" userId="4796951b-fa18-4c23-be39-e29130ac26bf" providerId="ADAL" clId="{81BD6E4A-BE33-9A41-BF6B-7C28A120C0B3}" dt="2025-02-25T20:46:50.923" v="6760" actId="14100"/>
          <ac:picMkLst>
            <pc:docMk/>
            <pc:sldMk cId="426072271" sldId="260"/>
            <ac:picMk id="4" creationId="{436C0C6F-3F02-DE7B-F17B-258395B7DC59}"/>
          </ac:picMkLst>
        </pc:picChg>
      </pc:sldChg>
      <pc:sldChg chg="addSp delSp modSp add">
        <pc:chgData name="Ollie George (2215137)" userId="4796951b-fa18-4c23-be39-e29130ac26bf" providerId="ADAL" clId="{81BD6E4A-BE33-9A41-BF6B-7C28A120C0B3}" dt="2025-02-25T20:47:38.784" v="6767" actId="14100"/>
        <pc:sldMkLst>
          <pc:docMk/>
          <pc:sldMk cId="1157962052" sldId="261"/>
        </pc:sldMkLst>
        <pc:spChg chg="mod">
          <ac:chgData name="Ollie George (2215137)" userId="4796951b-fa18-4c23-be39-e29130ac26bf" providerId="ADAL" clId="{81BD6E4A-BE33-9A41-BF6B-7C28A120C0B3}" dt="2025-02-20T20:16:30.801" v="4550" actId="20577"/>
          <ac:spMkLst>
            <pc:docMk/>
            <pc:sldMk cId="1157962052" sldId="261"/>
            <ac:spMk id="2" creationId="{3F0B7349-6AB6-F1C0-48C7-4F578A4F149F}"/>
          </ac:spMkLst>
        </pc:spChg>
        <pc:spChg chg="mod">
          <ac:chgData name="Ollie George (2215137)" userId="4796951b-fa18-4c23-be39-e29130ac26bf" providerId="ADAL" clId="{81BD6E4A-BE33-9A41-BF6B-7C28A120C0B3}" dt="2025-02-14T20:05:09.014" v="1499" actId="207"/>
          <ac:spMkLst>
            <pc:docMk/>
            <pc:sldMk cId="1157962052" sldId="261"/>
            <ac:spMk id="5" creationId="{D3738158-F87E-777B-1ECD-51AD4CE8E6D0}"/>
          </ac:spMkLst>
        </pc:spChg>
        <pc:picChg chg="add del mod">
          <ac:chgData name="Ollie George (2215137)" userId="4796951b-fa18-4c23-be39-e29130ac26bf" providerId="ADAL" clId="{81BD6E4A-BE33-9A41-BF6B-7C28A120C0B3}" dt="2025-02-25T20:47:18.459" v="6761" actId="478"/>
          <ac:picMkLst>
            <pc:docMk/>
            <pc:sldMk cId="1157962052" sldId="261"/>
            <ac:picMk id="3" creationId="{15B3C614-17F9-D749-9FB9-9949DFDF37A8}"/>
          </ac:picMkLst>
        </pc:picChg>
        <pc:picChg chg="add mod">
          <ac:chgData name="Ollie George (2215137)" userId="4796951b-fa18-4c23-be39-e29130ac26bf" providerId="ADAL" clId="{81BD6E4A-BE33-9A41-BF6B-7C28A120C0B3}" dt="2025-02-25T20:47:38.784" v="6767" actId="14100"/>
          <ac:picMkLst>
            <pc:docMk/>
            <pc:sldMk cId="1157962052" sldId="261"/>
            <ac:picMk id="4" creationId="{60D9001C-6F88-95CA-F82A-BCF7904E02CA}"/>
          </ac:picMkLst>
        </pc:picChg>
      </pc:sldChg>
      <pc:sldChg chg="addSp delSp modSp new mod ord setBg">
        <pc:chgData name="Ollie George (2215137)" userId="4796951b-fa18-4c23-be39-e29130ac26bf" providerId="ADAL" clId="{81BD6E4A-BE33-9A41-BF6B-7C28A120C0B3}" dt="2025-02-25T20:53:47.141" v="6847" actId="1076"/>
        <pc:sldMkLst>
          <pc:docMk/>
          <pc:sldMk cId="1746232442" sldId="262"/>
        </pc:sldMkLst>
        <pc:spChg chg="mod">
          <ac:chgData name="Ollie George (2215137)" userId="4796951b-fa18-4c23-be39-e29130ac26bf" providerId="ADAL" clId="{81BD6E4A-BE33-9A41-BF6B-7C28A120C0B3}" dt="2025-02-14T20:09:08.088" v="1524" actId="115"/>
          <ac:spMkLst>
            <pc:docMk/>
            <pc:sldMk cId="1746232442" sldId="262"/>
            <ac:spMk id="2" creationId="{FCEA1326-9C68-E428-7AF8-ED821C79DFFE}"/>
          </ac:spMkLst>
        </pc:spChg>
        <pc:spChg chg="add del mod">
          <ac:chgData name="Ollie George (2215137)" userId="4796951b-fa18-4c23-be39-e29130ac26bf" providerId="ADAL" clId="{81BD6E4A-BE33-9A41-BF6B-7C28A120C0B3}" dt="2025-02-25T20:49:50.420" v="6779" actId="931"/>
          <ac:spMkLst>
            <pc:docMk/>
            <pc:sldMk cId="1746232442" sldId="262"/>
            <ac:spMk id="4" creationId="{2A0DD7D3-F034-2B97-D0DC-D4A22DEFCFF2}"/>
          </ac:spMkLst>
        </pc:spChg>
        <pc:spChg chg="add mod">
          <ac:chgData name="Ollie George (2215137)" userId="4796951b-fa18-4c23-be39-e29130ac26bf" providerId="ADAL" clId="{81BD6E4A-BE33-9A41-BF6B-7C28A120C0B3}" dt="2025-02-14T20:08:28.597" v="1521" actId="255"/>
          <ac:spMkLst>
            <pc:docMk/>
            <pc:sldMk cId="1746232442" sldId="262"/>
            <ac:spMk id="7" creationId="{4D1831F2-D1AD-869B-56C3-B105E22AA06E}"/>
          </ac:spMkLst>
        </pc:spChg>
        <pc:picChg chg="add mod ord modCrop">
          <ac:chgData name="Ollie George (2215137)" userId="4796951b-fa18-4c23-be39-e29130ac26bf" providerId="ADAL" clId="{81BD6E4A-BE33-9A41-BF6B-7C28A120C0B3}" dt="2025-02-25T20:53:47.141" v="6847" actId="1076"/>
          <ac:picMkLst>
            <pc:docMk/>
            <pc:sldMk cId="1746232442" sldId="262"/>
            <ac:picMk id="5" creationId="{4C5FC5DA-AA52-0742-9BFD-93317D245DF6}"/>
          </ac:picMkLst>
        </pc:picChg>
        <pc:picChg chg="add mod modCrop">
          <ac:chgData name="Ollie George (2215137)" userId="4796951b-fa18-4c23-be39-e29130ac26bf" providerId="ADAL" clId="{81BD6E4A-BE33-9A41-BF6B-7C28A120C0B3}" dt="2025-02-25T20:53:42.480" v="6846" actId="1076"/>
          <ac:picMkLst>
            <pc:docMk/>
            <pc:sldMk cId="1746232442" sldId="262"/>
            <ac:picMk id="6" creationId="{7351F561-D8B9-97AF-1DA9-DE9360601794}"/>
          </ac:picMkLst>
        </pc:picChg>
        <pc:picChg chg="add mod modCrop">
          <ac:chgData name="Ollie George (2215137)" userId="4796951b-fa18-4c23-be39-e29130ac26bf" providerId="ADAL" clId="{81BD6E4A-BE33-9A41-BF6B-7C28A120C0B3}" dt="2025-02-25T20:53:33.190" v="6842" actId="14100"/>
          <ac:picMkLst>
            <pc:docMk/>
            <pc:sldMk cId="1746232442" sldId="262"/>
            <ac:picMk id="8" creationId="{4A78CF6D-CB52-AE0F-4A39-3CC8E97AC88B}"/>
          </ac:picMkLst>
        </pc:picChg>
        <pc:picChg chg="add del mod ord modCrop">
          <ac:chgData name="Ollie George (2215137)" userId="4796951b-fa18-4c23-be39-e29130ac26bf" providerId="ADAL" clId="{81BD6E4A-BE33-9A41-BF6B-7C28A120C0B3}" dt="2025-02-25T20:49:29.460" v="6775" actId="478"/>
          <ac:picMkLst>
            <pc:docMk/>
            <pc:sldMk cId="1746232442" sldId="262"/>
            <ac:picMk id="9" creationId="{1DC987C2-0E24-4260-D704-630E658A10E8}"/>
          </ac:picMkLst>
        </pc:picChg>
        <pc:picChg chg="add del mod modCrop">
          <ac:chgData name="Ollie George (2215137)" userId="4796951b-fa18-4c23-be39-e29130ac26bf" providerId="ADAL" clId="{81BD6E4A-BE33-9A41-BF6B-7C28A120C0B3}" dt="2025-02-25T20:49:32.670" v="6776" actId="478"/>
          <ac:picMkLst>
            <pc:docMk/>
            <pc:sldMk cId="1746232442" sldId="262"/>
            <ac:picMk id="10" creationId="{AC07D973-44B5-E1CF-1AFA-DA1EE7661B02}"/>
          </ac:picMkLst>
        </pc:picChg>
        <pc:picChg chg="add del mod modCrop">
          <ac:chgData name="Ollie George (2215137)" userId="4796951b-fa18-4c23-be39-e29130ac26bf" providerId="ADAL" clId="{81BD6E4A-BE33-9A41-BF6B-7C28A120C0B3}" dt="2025-02-25T20:49:39.384" v="6777" actId="478"/>
          <ac:picMkLst>
            <pc:docMk/>
            <pc:sldMk cId="1746232442" sldId="262"/>
            <ac:picMk id="11" creationId="{AF4BD6EF-8438-ED05-7ABF-F19A2565D901}"/>
          </ac:picMkLst>
        </pc:picChg>
        <pc:picChg chg="add del mod modCrop">
          <ac:chgData name="Ollie George (2215137)" userId="4796951b-fa18-4c23-be39-e29130ac26bf" providerId="ADAL" clId="{81BD6E4A-BE33-9A41-BF6B-7C28A120C0B3}" dt="2025-02-25T20:49:42.063" v="6778" actId="478"/>
          <ac:picMkLst>
            <pc:docMk/>
            <pc:sldMk cId="1746232442" sldId="262"/>
            <ac:picMk id="12" creationId="{7982DA52-6526-1C28-5260-80592F7C1ED8}"/>
          </ac:picMkLst>
        </pc:picChg>
        <pc:picChg chg="add mod modCrop">
          <ac:chgData name="Ollie George (2215137)" userId="4796951b-fa18-4c23-be39-e29130ac26bf" providerId="ADAL" clId="{81BD6E4A-BE33-9A41-BF6B-7C28A120C0B3}" dt="2025-02-25T20:53:36.032" v="6843" actId="1076"/>
          <ac:picMkLst>
            <pc:docMk/>
            <pc:sldMk cId="1746232442" sldId="262"/>
            <ac:picMk id="13" creationId="{77370E7A-261C-8CCB-32E6-3119F1D0F646}"/>
          </ac:picMkLst>
        </pc:picChg>
      </pc:sldChg>
      <pc:sldChg chg="addSp delSp modSp add">
        <pc:chgData name="Ollie George (2215137)" userId="4796951b-fa18-4c23-be39-e29130ac26bf" providerId="ADAL" clId="{81BD6E4A-BE33-9A41-BF6B-7C28A120C0B3}" dt="2025-02-25T21:25:09.140" v="8605" actId="20577"/>
        <pc:sldMkLst>
          <pc:docMk/>
          <pc:sldMk cId="5409627" sldId="263"/>
        </pc:sldMkLst>
        <pc:spChg chg="mod">
          <ac:chgData name="Ollie George (2215137)" userId="4796951b-fa18-4c23-be39-e29130ac26bf" providerId="ADAL" clId="{81BD6E4A-BE33-9A41-BF6B-7C28A120C0B3}" dt="2025-02-14T20:21:52.633" v="2227" actId="1076"/>
          <ac:spMkLst>
            <pc:docMk/>
            <pc:sldMk cId="5409627" sldId="263"/>
            <ac:spMk id="2" creationId="{FCEA1326-9C68-E428-7AF8-ED821C79DFFE}"/>
          </ac:spMkLst>
        </pc:spChg>
        <pc:spChg chg="mod">
          <ac:chgData name="Ollie George (2215137)" userId="4796951b-fa18-4c23-be39-e29130ac26bf" providerId="ADAL" clId="{81BD6E4A-BE33-9A41-BF6B-7C28A120C0B3}" dt="2025-02-25T21:25:09.140" v="8605" actId="20577"/>
          <ac:spMkLst>
            <pc:docMk/>
            <pc:sldMk cId="5409627" sldId="263"/>
            <ac:spMk id="7" creationId="{4D1831F2-D1AD-869B-56C3-B105E22AA06E}"/>
          </ac:spMkLst>
        </pc:spChg>
        <pc:picChg chg="add mod ord modCrop">
          <ac:chgData name="Ollie George (2215137)" userId="4796951b-fa18-4c23-be39-e29130ac26bf" providerId="ADAL" clId="{81BD6E4A-BE33-9A41-BF6B-7C28A120C0B3}" dt="2025-02-14T20:20:54.585" v="2194" actId="14100"/>
          <ac:picMkLst>
            <pc:docMk/>
            <pc:sldMk cId="5409627" sldId="263"/>
            <ac:picMk id="11" creationId="{7C6B9D3A-6530-6DF7-A583-ED13715D5446}"/>
          </ac:picMkLst>
        </pc:picChg>
        <pc:inkChg chg="add">
          <ac:chgData name="Ollie George (2215137)" userId="4796951b-fa18-4c23-be39-e29130ac26bf" providerId="ADAL" clId="{81BD6E4A-BE33-9A41-BF6B-7C28A120C0B3}" dt="2025-02-14T20:22:16.645" v="2228"/>
          <ac:inkMkLst>
            <pc:docMk/>
            <pc:sldMk cId="5409627" sldId="263"/>
            <ac:inkMk id="12" creationId="{0466002C-DB6E-CBCA-A793-D03C3E0F2253}"/>
          </ac:inkMkLst>
        </pc:inkChg>
      </pc:sldChg>
      <pc:sldChg chg="new del">
        <pc:chgData name="Ollie George (2215137)" userId="4796951b-fa18-4c23-be39-e29130ac26bf" providerId="ADAL" clId="{81BD6E4A-BE33-9A41-BF6B-7C28A120C0B3}" dt="2025-02-14T20:09:35.165" v="1526" actId="2696"/>
        <pc:sldMkLst>
          <pc:docMk/>
          <pc:sldMk cId="2326921435" sldId="263"/>
        </pc:sldMkLst>
      </pc:sldChg>
      <pc:sldChg chg="addSp delSp modSp add">
        <pc:chgData name="Ollie George (2215137)" userId="4796951b-fa18-4c23-be39-e29130ac26bf" providerId="ADAL" clId="{81BD6E4A-BE33-9A41-BF6B-7C28A120C0B3}" dt="2025-02-16T18:19:20.645" v="3468"/>
        <pc:sldMkLst>
          <pc:docMk/>
          <pc:sldMk cId="2753114821" sldId="264"/>
        </pc:sldMkLst>
        <pc:spChg chg="mod">
          <ac:chgData name="Ollie George (2215137)" userId="4796951b-fa18-4c23-be39-e29130ac26bf" providerId="ADAL" clId="{81BD6E4A-BE33-9A41-BF6B-7C28A120C0B3}" dt="2025-02-15T19:05:16.952" v="2436" actId="120"/>
          <ac:spMkLst>
            <pc:docMk/>
            <pc:sldMk cId="2753114821" sldId="264"/>
            <ac:spMk id="2" creationId="{FCEA1326-9C68-E428-7AF8-ED821C79DFFE}"/>
          </ac:spMkLst>
        </pc:spChg>
        <pc:spChg chg="mod">
          <ac:chgData name="Ollie George (2215137)" userId="4796951b-fa18-4c23-be39-e29130ac26bf" providerId="ADAL" clId="{81BD6E4A-BE33-9A41-BF6B-7C28A120C0B3}" dt="2025-02-15T19:15:01.403" v="2946" actId="20577"/>
          <ac:spMkLst>
            <pc:docMk/>
            <pc:sldMk cId="2753114821" sldId="264"/>
            <ac:spMk id="7" creationId="{4D1831F2-D1AD-869B-56C3-B105E22AA06E}"/>
          </ac:spMkLst>
        </pc:spChg>
        <pc:picChg chg="add mod ord modCrop">
          <ac:chgData name="Ollie George (2215137)" userId="4796951b-fa18-4c23-be39-e29130ac26bf" providerId="ADAL" clId="{81BD6E4A-BE33-9A41-BF6B-7C28A120C0B3}" dt="2025-02-15T19:03:36.192" v="2343" actId="14100"/>
          <ac:picMkLst>
            <pc:docMk/>
            <pc:sldMk cId="2753114821" sldId="264"/>
            <ac:picMk id="5" creationId="{F1A8A25C-44EC-79BF-80C5-1CC724CC3DAB}"/>
          </ac:picMkLst>
        </pc:picChg>
        <pc:inkChg chg="add">
          <ac:chgData name="Ollie George (2215137)" userId="4796951b-fa18-4c23-be39-e29130ac26bf" providerId="ADAL" clId="{81BD6E4A-BE33-9A41-BF6B-7C28A120C0B3}" dt="2025-02-15T19:18:24.892" v="2958"/>
          <ac:inkMkLst>
            <pc:docMk/>
            <pc:sldMk cId="2753114821" sldId="264"/>
            <ac:inkMk id="13" creationId="{15E0B2AF-5AEE-A853-2F40-6C944C94CDB9}"/>
          </ac:inkMkLst>
        </pc:inkChg>
        <pc:inkChg chg="add">
          <ac:chgData name="Ollie George (2215137)" userId="4796951b-fa18-4c23-be39-e29130ac26bf" providerId="ADAL" clId="{81BD6E4A-BE33-9A41-BF6B-7C28A120C0B3}" dt="2025-02-15T19:18:29.271" v="2959"/>
          <ac:inkMkLst>
            <pc:docMk/>
            <pc:sldMk cId="2753114821" sldId="264"/>
            <ac:inkMk id="14" creationId="{DCDC7A67-2430-9D8A-5756-07D7D1FE98BE}"/>
          </ac:inkMkLst>
        </pc:inkChg>
        <pc:inkChg chg="add">
          <ac:chgData name="Ollie George (2215137)" userId="4796951b-fa18-4c23-be39-e29130ac26bf" providerId="ADAL" clId="{81BD6E4A-BE33-9A41-BF6B-7C28A120C0B3}" dt="2025-02-16T18:19:20.064" v="3467"/>
          <ac:inkMkLst>
            <pc:docMk/>
            <pc:sldMk cId="2753114821" sldId="264"/>
            <ac:inkMk id="15" creationId="{1E78546D-D9AB-D2AC-3690-7C1D080C3613}"/>
          </ac:inkMkLst>
        </pc:inkChg>
        <pc:inkChg chg="add">
          <ac:chgData name="Ollie George (2215137)" userId="4796951b-fa18-4c23-be39-e29130ac26bf" providerId="ADAL" clId="{81BD6E4A-BE33-9A41-BF6B-7C28A120C0B3}" dt="2025-02-16T18:19:20.645" v="3468"/>
          <ac:inkMkLst>
            <pc:docMk/>
            <pc:sldMk cId="2753114821" sldId="264"/>
            <ac:inkMk id="16" creationId="{CD4F3538-4544-362E-0585-9A64C3D42F7C}"/>
          </ac:inkMkLst>
        </pc:inkChg>
      </pc:sldChg>
      <pc:sldChg chg="addSp delSp modSp add">
        <pc:chgData name="Ollie George (2215137)" userId="4796951b-fa18-4c23-be39-e29130ac26bf" providerId="ADAL" clId="{81BD6E4A-BE33-9A41-BF6B-7C28A120C0B3}" dt="2025-02-16T18:20:28.521" v="3493" actId="20577"/>
        <pc:sldMkLst>
          <pc:docMk/>
          <pc:sldMk cId="1410917657" sldId="265"/>
        </pc:sldMkLst>
        <pc:spChg chg="mod">
          <ac:chgData name="Ollie George (2215137)" userId="4796951b-fa18-4c23-be39-e29130ac26bf" providerId="ADAL" clId="{81BD6E4A-BE33-9A41-BF6B-7C28A120C0B3}" dt="2025-02-16T18:20:28.521" v="3493" actId="20577"/>
          <ac:spMkLst>
            <pc:docMk/>
            <pc:sldMk cId="1410917657" sldId="265"/>
            <ac:spMk id="7" creationId="{4D1831F2-D1AD-869B-56C3-B105E22AA06E}"/>
          </ac:spMkLst>
        </pc:spChg>
        <pc:inkChg chg="add">
          <ac:chgData name="Ollie George (2215137)" userId="4796951b-fa18-4c23-be39-e29130ac26bf" providerId="ADAL" clId="{81BD6E4A-BE33-9A41-BF6B-7C28A120C0B3}" dt="2025-02-16T18:18:42.181" v="3458"/>
          <ac:inkMkLst>
            <pc:docMk/>
            <pc:sldMk cId="1410917657" sldId="265"/>
            <ac:inkMk id="6" creationId="{0A4DE497-3066-2521-C96B-B629A1E4F2AE}"/>
          </ac:inkMkLst>
        </pc:inkChg>
        <pc:inkChg chg="add">
          <ac:chgData name="Ollie George (2215137)" userId="4796951b-fa18-4c23-be39-e29130ac26bf" providerId="ADAL" clId="{81BD6E4A-BE33-9A41-BF6B-7C28A120C0B3}" dt="2025-02-16T18:18:56.760" v="3465"/>
          <ac:inkMkLst>
            <pc:docMk/>
            <pc:sldMk cId="1410917657" sldId="265"/>
            <ac:inkMk id="11" creationId="{2A6DF8A9-9953-F5B7-8AEA-DF300BE404C4}"/>
          </ac:inkMkLst>
        </pc:inkChg>
        <pc:inkChg chg="add">
          <ac:chgData name="Ollie George (2215137)" userId="4796951b-fa18-4c23-be39-e29130ac26bf" providerId="ADAL" clId="{81BD6E4A-BE33-9A41-BF6B-7C28A120C0B3}" dt="2025-02-16T18:19:07.386" v="3466"/>
          <ac:inkMkLst>
            <pc:docMk/>
            <pc:sldMk cId="1410917657" sldId="265"/>
            <ac:inkMk id="13" creationId="{B63A2B02-B8CD-3507-9474-AE96F2D86246}"/>
          </ac:inkMkLst>
        </pc:inkChg>
      </pc:sldChg>
      <pc:sldChg chg="add del">
        <pc:chgData name="Ollie George (2215137)" userId="4796951b-fa18-4c23-be39-e29130ac26bf" providerId="ADAL" clId="{81BD6E4A-BE33-9A41-BF6B-7C28A120C0B3}" dt="2025-02-15T19:17:50.360" v="2952" actId="571"/>
        <pc:sldMkLst>
          <pc:docMk/>
          <pc:sldMk cId="2360210224" sldId="265"/>
        </pc:sldMkLst>
      </pc:sldChg>
      <pc:sldChg chg="addSp delSp modSp add modNotesTx">
        <pc:chgData name="Ollie George (2215137)" userId="4796951b-fa18-4c23-be39-e29130ac26bf" providerId="ADAL" clId="{81BD6E4A-BE33-9A41-BF6B-7C28A120C0B3}" dt="2025-02-16T18:56:53.386" v="4445"/>
        <pc:sldMkLst>
          <pc:docMk/>
          <pc:sldMk cId="1928302822" sldId="266"/>
        </pc:sldMkLst>
        <pc:spChg chg="mod">
          <ac:chgData name="Ollie George (2215137)" userId="4796951b-fa18-4c23-be39-e29130ac26bf" providerId="ADAL" clId="{81BD6E4A-BE33-9A41-BF6B-7C28A120C0B3}" dt="2025-02-16T18:43:38.045" v="3644" actId="1076"/>
          <ac:spMkLst>
            <pc:docMk/>
            <pc:sldMk cId="1928302822" sldId="266"/>
            <ac:spMk id="2" creationId="{FCEA1326-9C68-E428-7AF8-ED821C79DFFE}"/>
          </ac:spMkLst>
        </pc:spChg>
        <pc:spChg chg="mod">
          <ac:chgData name="Ollie George (2215137)" userId="4796951b-fa18-4c23-be39-e29130ac26bf" providerId="ADAL" clId="{81BD6E4A-BE33-9A41-BF6B-7C28A120C0B3}" dt="2025-02-16T18:52:41.860" v="4316" actId="20577"/>
          <ac:spMkLst>
            <pc:docMk/>
            <pc:sldMk cId="1928302822" sldId="266"/>
            <ac:spMk id="7" creationId="{4D1831F2-D1AD-869B-56C3-B105E22AA06E}"/>
          </ac:spMkLst>
        </pc:spChg>
        <pc:picChg chg="add mod ord modCrop">
          <ac:chgData name="Ollie George (2215137)" userId="4796951b-fa18-4c23-be39-e29130ac26bf" providerId="ADAL" clId="{81BD6E4A-BE33-9A41-BF6B-7C28A120C0B3}" dt="2025-02-16T18:56:29.409" v="4438" actId="1076"/>
          <ac:picMkLst>
            <pc:docMk/>
            <pc:sldMk cId="1928302822" sldId="266"/>
            <ac:picMk id="8" creationId="{1D57EEDA-171E-20FA-63E4-DD37011C354F}"/>
          </ac:picMkLst>
        </pc:picChg>
        <pc:inkChg chg="add">
          <ac:chgData name="Ollie George (2215137)" userId="4796951b-fa18-4c23-be39-e29130ac26bf" providerId="ADAL" clId="{81BD6E4A-BE33-9A41-BF6B-7C28A120C0B3}" dt="2025-02-16T18:56:43.371" v="4439"/>
          <ac:inkMkLst>
            <pc:docMk/>
            <pc:sldMk cId="1928302822" sldId="266"/>
            <ac:inkMk id="9" creationId="{C0EDC7F9-1E64-6E9C-3B42-5F92379C25A5}"/>
          </ac:inkMkLst>
        </pc:inkChg>
        <pc:inkChg chg="add">
          <ac:chgData name="Ollie George (2215137)" userId="4796951b-fa18-4c23-be39-e29130ac26bf" providerId="ADAL" clId="{81BD6E4A-BE33-9A41-BF6B-7C28A120C0B3}" dt="2025-02-16T18:56:51.737" v="4444"/>
          <ac:inkMkLst>
            <pc:docMk/>
            <pc:sldMk cId="1928302822" sldId="266"/>
            <ac:inkMk id="15" creationId="{F8EBB58D-8BF2-C9DE-0BCD-1D60552CBD75}"/>
          </ac:inkMkLst>
        </pc:inkChg>
        <pc:inkChg chg="add">
          <ac:chgData name="Ollie George (2215137)" userId="4796951b-fa18-4c23-be39-e29130ac26bf" providerId="ADAL" clId="{81BD6E4A-BE33-9A41-BF6B-7C28A120C0B3}" dt="2025-02-16T18:56:53.386" v="4445"/>
          <ac:inkMkLst>
            <pc:docMk/>
            <pc:sldMk cId="1928302822" sldId="266"/>
            <ac:inkMk id="16" creationId="{51B8A556-7455-05BD-CA34-BAE7249F8A9F}"/>
          </ac:inkMkLst>
        </pc:inkChg>
      </pc:sldChg>
      <pc:sldChg chg="addSp delSp modSp add">
        <pc:chgData name="Ollie George (2215137)" userId="4796951b-fa18-4c23-be39-e29130ac26bf" providerId="ADAL" clId="{81BD6E4A-BE33-9A41-BF6B-7C28A120C0B3}" dt="2025-02-25T20:48:10.840" v="6774" actId="14100"/>
        <pc:sldMkLst>
          <pc:docMk/>
          <pc:sldMk cId="3580396803" sldId="267"/>
        </pc:sldMkLst>
        <pc:spChg chg="mod">
          <ac:chgData name="Ollie George (2215137)" userId="4796951b-fa18-4c23-be39-e29130ac26bf" providerId="ADAL" clId="{81BD6E4A-BE33-9A41-BF6B-7C28A120C0B3}" dt="2025-02-20T20:17:09.882" v="4587" actId="20577"/>
          <ac:spMkLst>
            <pc:docMk/>
            <pc:sldMk cId="3580396803" sldId="267"/>
            <ac:spMk id="2" creationId="{3F0B7349-6AB6-F1C0-48C7-4F578A4F149F}"/>
          </ac:spMkLst>
        </pc:spChg>
        <pc:picChg chg="add mod">
          <ac:chgData name="Ollie George (2215137)" userId="4796951b-fa18-4c23-be39-e29130ac26bf" providerId="ADAL" clId="{81BD6E4A-BE33-9A41-BF6B-7C28A120C0B3}" dt="2025-02-25T20:48:10.840" v="6774" actId="14100"/>
          <ac:picMkLst>
            <pc:docMk/>
            <pc:sldMk cId="3580396803" sldId="267"/>
            <ac:picMk id="3" creationId="{7A6F67F4-3C01-D46D-1FBF-5C864D00EC55}"/>
          </ac:picMkLst>
        </pc:picChg>
        <pc:picChg chg="add del mod">
          <ac:chgData name="Ollie George (2215137)" userId="4796951b-fa18-4c23-be39-e29130ac26bf" providerId="ADAL" clId="{81BD6E4A-BE33-9A41-BF6B-7C28A120C0B3}" dt="2025-02-25T20:47:50.016" v="6768" actId="478"/>
          <ac:picMkLst>
            <pc:docMk/>
            <pc:sldMk cId="3580396803" sldId="267"/>
            <ac:picMk id="4" creationId="{6B14F0FF-B601-CEC4-884A-1E3DC79124A7}"/>
          </ac:picMkLst>
        </pc:picChg>
      </pc:sldChg>
      <pc:sldChg chg="modSp new del">
        <pc:chgData name="Ollie George (2215137)" userId="4796951b-fa18-4c23-be39-e29130ac26bf" providerId="ADAL" clId="{81BD6E4A-BE33-9A41-BF6B-7C28A120C0B3}" dt="2025-02-25T20:19:41.697" v="6744" actId="2696"/>
        <pc:sldMkLst>
          <pc:docMk/>
          <pc:sldMk cId="3485370768" sldId="268"/>
        </pc:sldMkLst>
        <pc:spChg chg="mod">
          <ac:chgData name="Ollie George (2215137)" userId="4796951b-fa18-4c23-be39-e29130ac26bf" providerId="ADAL" clId="{81BD6E4A-BE33-9A41-BF6B-7C28A120C0B3}" dt="2025-02-24T14:26:17.905" v="4844" actId="20577"/>
          <ac:spMkLst>
            <pc:docMk/>
            <pc:sldMk cId="3485370768" sldId="268"/>
            <ac:spMk id="2" creationId="{1FC57314-A368-7A4C-2501-632D96439503}"/>
          </ac:spMkLst>
        </pc:spChg>
        <pc:spChg chg="mod">
          <ac:chgData name="Ollie George (2215137)" userId="4796951b-fa18-4c23-be39-e29130ac26bf" providerId="ADAL" clId="{81BD6E4A-BE33-9A41-BF6B-7C28A120C0B3}" dt="2025-02-24T14:19:37.030" v="4817" actId="20577"/>
          <ac:spMkLst>
            <pc:docMk/>
            <pc:sldMk cId="3485370768" sldId="268"/>
            <ac:spMk id="3" creationId="{360279B9-8580-CC21-4A20-3BC6B9A42912}"/>
          </ac:spMkLst>
        </pc:spChg>
      </pc:sldChg>
      <pc:sldChg chg="addSp delSp modSp new mod ord setBg modNotesTx">
        <pc:chgData name="Ollie George (2215137)" userId="4796951b-fa18-4c23-be39-e29130ac26bf" providerId="ADAL" clId="{81BD6E4A-BE33-9A41-BF6B-7C28A120C0B3}" dt="2025-02-25T21:10:39.983" v="8199" actId="20577"/>
        <pc:sldMkLst>
          <pc:docMk/>
          <pc:sldMk cId="1493720826" sldId="269"/>
        </pc:sldMkLst>
        <pc:spChg chg="mod">
          <ac:chgData name="Ollie George (2215137)" userId="4796951b-fa18-4c23-be39-e29130ac26bf" providerId="ADAL" clId="{81BD6E4A-BE33-9A41-BF6B-7C28A120C0B3}" dt="2025-02-23T20:17:30.367" v="4705" actId="26606"/>
          <ac:spMkLst>
            <pc:docMk/>
            <pc:sldMk cId="1493720826" sldId="269"/>
            <ac:spMk id="2" creationId="{D8DC652B-BCF1-0D72-A873-F257CCB49745}"/>
          </ac:spMkLst>
        </pc:spChg>
        <pc:spChg chg="add">
          <ac:chgData name="Ollie George (2215137)" userId="4796951b-fa18-4c23-be39-e29130ac26bf" providerId="ADAL" clId="{81BD6E4A-BE33-9A41-BF6B-7C28A120C0B3}" dt="2025-02-23T20:17:30.367" v="4705" actId="26606"/>
          <ac:spMkLst>
            <pc:docMk/>
            <pc:sldMk cId="1493720826" sldId="269"/>
            <ac:spMk id="19" creationId="{DB8424AB-D56B-4256-866A-5B54DE93C20F}"/>
          </ac:spMkLst>
        </pc:spChg>
        <pc:spChg chg="add">
          <ac:chgData name="Ollie George (2215137)" userId="4796951b-fa18-4c23-be39-e29130ac26bf" providerId="ADAL" clId="{81BD6E4A-BE33-9A41-BF6B-7C28A120C0B3}" dt="2025-02-23T20:17:30.367" v="4705" actId="26606"/>
          <ac:spMkLst>
            <pc:docMk/>
            <pc:sldMk cId="1493720826" sldId="269"/>
            <ac:spMk id="20" creationId="{FC999C28-AD33-4EB7-A5F1-C06D10A5FDF7}"/>
          </ac:spMkLst>
        </pc:spChg>
        <pc:spChg chg="add">
          <ac:chgData name="Ollie George (2215137)" userId="4796951b-fa18-4c23-be39-e29130ac26bf" providerId="ADAL" clId="{81BD6E4A-BE33-9A41-BF6B-7C28A120C0B3}" dt="2025-02-23T20:17:30.367" v="4705" actId="26606"/>
          <ac:spMkLst>
            <pc:docMk/>
            <pc:sldMk cId="1493720826" sldId="269"/>
            <ac:spMk id="21" creationId="{130E94B5-6B03-4C6D-A886-D92083B3E55A}"/>
          </ac:spMkLst>
        </pc:spChg>
        <pc:spChg chg="add">
          <ac:chgData name="Ollie George (2215137)" userId="4796951b-fa18-4c23-be39-e29130ac26bf" providerId="ADAL" clId="{81BD6E4A-BE33-9A41-BF6B-7C28A120C0B3}" dt="2025-02-23T20:17:30.367" v="4705" actId="26606"/>
          <ac:spMkLst>
            <pc:docMk/>
            <pc:sldMk cId="1493720826" sldId="269"/>
            <ac:spMk id="22" creationId="{597B8231-6339-4326-9EE6-D2F78558E2C3}"/>
          </ac:spMkLst>
        </pc:spChg>
        <pc:picChg chg="add mod">
          <ac:chgData name="Ollie George (2215137)" userId="4796951b-fa18-4c23-be39-e29130ac26bf" providerId="ADAL" clId="{81BD6E4A-BE33-9A41-BF6B-7C28A120C0B3}" dt="2025-02-23T20:17:30.367" v="4705" actId="26606"/>
          <ac:picMkLst>
            <pc:docMk/>
            <pc:sldMk cId="1493720826" sldId="269"/>
            <ac:picMk id="6" creationId="{A40AB8FD-77E3-E24E-399F-560626077137}"/>
          </ac:picMkLst>
        </pc:picChg>
      </pc:sldChg>
      <pc:sldChg chg="new del ord">
        <pc:chgData name="Ollie George (2215137)" userId="4796951b-fa18-4c23-be39-e29130ac26bf" providerId="ADAL" clId="{81BD6E4A-BE33-9A41-BF6B-7C28A120C0B3}" dt="2025-02-25T20:19:44.853" v="6745" actId="2696"/>
        <pc:sldMkLst>
          <pc:docMk/>
          <pc:sldMk cId="3305312889" sldId="270"/>
        </pc:sldMkLst>
      </pc:sldChg>
      <pc:sldChg chg="modSp new ord">
        <pc:chgData name="Ollie George (2215137)" userId="4796951b-fa18-4c23-be39-e29130ac26bf" providerId="ADAL" clId="{81BD6E4A-BE33-9A41-BF6B-7C28A120C0B3}" dt="2025-02-25T20:19:24.522" v="6743" actId="115"/>
        <pc:sldMkLst>
          <pc:docMk/>
          <pc:sldMk cId="3191470721" sldId="271"/>
        </pc:sldMkLst>
        <pc:spChg chg="mod">
          <ac:chgData name="Ollie George (2215137)" userId="4796951b-fa18-4c23-be39-e29130ac26bf" providerId="ADAL" clId="{81BD6E4A-BE33-9A41-BF6B-7C28A120C0B3}" dt="2025-02-25T20:19:24.522" v="6743" actId="115"/>
          <ac:spMkLst>
            <pc:docMk/>
            <pc:sldMk cId="3191470721" sldId="271"/>
            <ac:spMk id="2" creationId="{4B9F1D21-382C-FA0D-DD8D-4F7AE8662C9A}"/>
          </ac:spMkLst>
        </pc:spChg>
        <pc:spChg chg="mod">
          <ac:chgData name="Ollie George (2215137)" userId="4796951b-fa18-4c23-be39-e29130ac26bf" providerId="ADAL" clId="{81BD6E4A-BE33-9A41-BF6B-7C28A120C0B3}" dt="2025-02-25T20:19:03.693" v="6733" actId="20577"/>
          <ac:spMkLst>
            <pc:docMk/>
            <pc:sldMk cId="3191470721" sldId="271"/>
            <ac:spMk id="3" creationId="{2A1CD521-DAD9-7109-F6B0-2415855BF246}"/>
          </ac:spMkLst>
        </pc:spChg>
      </pc:sldChg>
      <pc:sldChg chg="addSp modSp new mod setBg modNotesTx">
        <pc:chgData name="Ollie George (2215137)" userId="4796951b-fa18-4c23-be39-e29130ac26bf" providerId="ADAL" clId="{81BD6E4A-BE33-9A41-BF6B-7C28A120C0B3}" dt="2025-02-25T21:03:07.858" v="7624" actId="20577"/>
        <pc:sldMkLst>
          <pc:docMk/>
          <pc:sldMk cId="378901939" sldId="272"/>
        </pc:sldMkLst>
        <pc:spChg chg="mod">
          <ac:chgData name="Ollie George (2215137)" userId="4796951b-fa18-4c23-be39-e29130ac26bf" providerId="ADAL" clId="{81BD6E4A-BE33-9A41-BF6B-7C28A120C0B3}" dt="2025-02-24T15:02:25.029" v="5074" actId="14100"/>
          <ac:spMkLst>
            <pc:docMk/>
            <pc:sldMk cId="378901939" sldId="272"/>
            <ac:spMk id="2" creationId="{23F856EC-8E3C-CBF6-C923-04C58ED5242B}"/>
          </ac:spMkLst>
        </pc:spChg>
        <pc:spChg chg="mod">
          <ac:chgData name="Ollie George (2215137)" userId="4796951b-fa18-4c23-be39-e29130ac26bf" providerId="ADAL" clId="{81BD6E4A-BE33-9A41-BF6B-7C28A120C0B3}" dt="2025-02-24T15:03:25.033" v="5081" actId="207"/>
          <ac:spMkLst>
            <pc:docMk/>
            <pc:sldMk cId="378901939" sldId="272"/>
            <ac:spMk id="3" creationId="{73E76AF4-586C-8C9C-17AF-CED2A176123E}"/>
          </ac:spMkLst>
        </pc:spChg>
        <pc:picChg chg="add mod">
          <ac:chgData name="Ollie George (2215137)" userId="4796951b-fa18-4c23-be39-e29130ac26bf" providerId="ADAL" clId="{81BD6E4A-BE33-9A41-BF6B-7C28A120C0B3}" dt="2025-02-24T15:05:31.895" v="5089" actId="1076"/>
          <ac:picMkLst>
            <pc:docMk/>
            <pc:sldMk cId="378901939" sldId="272"/>
            <ac:picMk id="6" creationId="{B249FD2F-7407-7ACF-91A8-372CC1F9FCE6}"/>
          </ac:picMkLst>
        </pc:picChg>
      </pc:sldChg>
      <pc:sldChg chg="addSp delSp modSp new mod setBg modNotesTx">
        <pc:chgData name="Ollie George (2215137)" userId="4796951b-fa18-4c23-be39-e29130ac26bf" providerId="ADAL" clId="{81BD6E4A-BE33-9A41-BF6B-7C28A120C0B3}" dt="2025-02-25T21:17:01.371" v="8456" actId="20577"/>
        <pc:sldMkLst>
          <pc:docMk/>
          <pc:sldMk cId="3420767545" sldId="273"/>
        </pc:sldMkLst>
        <pc:spChg chg="mod">
          <ac:chgData name="Ollie George (2215137)" userId="4796951b-fa18-4c23-be39-e29130ac26bf" providerId="ADAL" clId="{81BD6E4A-BE33-9A41-BF6B-7C28A120C0B3}" dt="2025-02-24T15:12:19.492" v="5245" actId="26606"/>
          <ac:spMkLst>
            <pc:docMk/>
            <pc:sldMk cId="3420767545" sldId="273"/>
            <ac:spMk id="2" creationId="{749D5F5D-D72D-C699-7DCF-0E4463F24CF9}"/>
          </ac:spMkLst>
        </pc:spChg>
        <pc:spChg chg="mod ord">
          <ac:chgData name="Ollie George (2215137)" userId="4796951b-fa18-4c23-be39-e29130ac26bf" providerId="ADAL" clId="{81BD6E4A-BE33-9A41-BF6B-7C28A120C0B3}" dt="2025-02-25T21:14:38.939" v="8349" actId="20577"/>
          <ac:spMkLst>
            <pc:docMk/>
            <pc:sldMk cId="3420767545" sldId="273"/>
            <ac:spMk id="3" creationId="{ECCBED4F-A3F9-56E9-4DF3-AAFDBD749D02}"/>
          </ac:spMkLst>
        </pc:spChg>
        <pc:spChg chg="add del">
          <ac:chgData name="Ollie George (2215137)" userId="4796951b-fa18-4c23-be39-e29130ac26bf" providerId="ADAL" clId="{81BD6E4A-BE33-9A41-BF6B-7C28A120C0B3}" dt="2025-02-24T15:12:19.481" v="5244" actId="26606"/>
          <ac:spMkLst>
            <pc:docMk/>
            <pc:sldMk cId="3420767545" sldId="273"/>
            <ac:spMk id="11" creationId="{EE9F5D7F-1BBC-4096-ADA7-AA9C9E4D2868}"/>
          </ac:spMkLst>
        </pc:spChg>
        <pc:spChg chg="add del">
          <ac:chgData name="Ollie George (2215137)" userId="4796951b-fa18-4c23-be39-e29130ac26bf" providerId="ADAL" clId="{81BD6E4A-BE33-9A41-BF6B-7C28A120C0B3}" dt="2025-02-24T15:12:19.481" v="5244" actId="26606"/>
          <ac:spMkLst>
            <pc:docMk/>
            <pc:sldMk cId="3420767545" sldId="273"/>
            <ac:spMk id="13" creationId="{06D370DD-716B-4528-B475-331F84CEA5A1}"/>
          </ac:spMkLst>
        </pc:spChg>
        <pc:spChg chg="add del">
          <ac:chgData name="Ollie George (2215137)" userId="4796951b-fa18-4c23-be39-e29130ac26bf" providerId="ADAL" clId="{81BD6E4A-BE33-9A41-BF6B-7C28A120C0B3}" dt="2025-02-24T15:12:19.481" v="5244" actId="26606"/>
          <ac:spMkLst>
            <pc:docMk/>
            <pc:sldMk cId="3420767545" sldId="273"/>
            <ac:spMk id="15" creationId="{E79D076F-656A-4CD9-83AD-AF8F4B28CA49}"/>
          </ac:spMkLst>
        </pc:spChg>
        <pc:spChg chg="add">
          <ac:chgData name="Ollie George (2215137)" userId="4796951b-fa18-4c23-be39-e29130ac26bf" providerId="ADAL" clId="{81BD6E4A-BE33-9A41-BF6B-7C28A120C0B3}" dt="2025-02-24T15:12:19.492" v="5245" actId="26606"/>
          <ac:spMkLst>
            <pc:docMk/>
            <pc:sldMk cId="3420767545" sldId="273"/>
            <ac:spMk id="17" creationId="{1FCF8D96-ACCE-4A38-BFE7-4D631184D16A}"/>
          </ac:spMkLst>
        </pc:spChg>
        <pc:picChg chg="add mod">
          <ac:chgData name="Ollie George (2215137)" userId="4796951b-fa18-4c23-be39-e29130ac26bf" providerId="ADAL" clId="{81BD6E4A-BE33-9A41-BF6B-7C28A120C0B3}" dt="2025-02-24T15:12:19.492" v="5245" actId="26606"/>
          <ac:picMkLst>
            <pc:docMk/>
            <pc:sldMk cId="3420767545" sldId="273"/>
            <ac:picMk id="6" creationId="{DC4EE24D-3602-08FB-0C0D-58B4A460F0DC}"/>
          </ac:picMkLst>
        </pc:picChg>
      </pc:sldChg>
      <pc:sldChg chg="addSp delSp modSp add modNotesTx">
        <pc:chgData name="Ollie George (2215137)" userId="4796951b-fa18-4c23-be39-e29130ac26bf" providerId="ADAL" clId="{81BD6E4A-BE33-9A41-BF6B-7C28A120C0B3}" dt="2025-02-25T20:10:37.816" v="6441" actId="26606"/>
        <pc:sldMkLst>
          <pc:docMk/>
          <pc:sldMk cId="905988037" sldId="274"/>
        </pc:sldMkLst>
        <pc:spChg chg="mod">
          <ac:chgData name="Ollie George (2215137)" userId="4796951b-fa18-4c23-be39-e29130ac26bf" providerId="ADAL" clId="{81BD6E4A-BE33-9A41-BF6B-7C28A120C0B3}" dt="2025-02-25T20:10:37.816" v="6441" actId="26606"/>
          <ac:spMkLst>
            <pc:docMk/>
            <pc:sldMk cId="905988037" sldId="274"/>
            <ac:spMk id="2" creationId="{749D5F5D-D72D-C699-7DCF-0E4463F24CF9}"/>
          </ac:spMkLst>
        </pc:spChg>
        <pc:spChg chg="mod">
          <ac:chgData name="Ollie George (2215137)" userId="4796951b-fa18-4c23-be39-e29130ac26bf" providerId="ADAL" clId="{81BD6E4A-BE33-9A41-BF6B-7C28A120C0B3}" dt="2025-02-25T20:10:37.816" v="6441" actId="26606"/>
          <ac:spMkLst>
            <pc:docMk/>
            <pc:sldMk cId="905988037" sldId="274"/>
            <ac:spMk id="3" creationId="{ECCBED4F-A3F9-56E9-4DF3-AAFDBD749D02}"/>
          </ac:spMkLst>
        </pc:spChg>
        <pc:spChg chg="del">
          <ac:chgData name="Ollie George (2215137)" userId="4796951b-fa18-4c23-be39-e29130ac26bf" providerId="ADAL" clId="{81BD6E4A-BE33-9A41-BF6B-7C28A120C0B3}" dt="2025-02-25T20:10:37.816" v="6441" actId="26606"/>
          <ac:spMkLst>
            <pc:docMk/>
            <pc:sldMk cId="905988037" sldId="274"/>
            <ac:spMk id="17" creationId="{1FCF8D96-ACCE-4A38-BFE7-4D631184D16A}"/>
          </ac:spMkLst>
        </pc:spChg>
        <pc:picChg chg="del">
          <ac:chgData name="Ollie George (2215137)" userId="4796951b-fa18-4c23-be39-e29130ac26bf" providerId="ADAL" clId="{81BD6E4A-BE33-9A41-BF6B-7C28A120C0B3}" dt="2025-02-25T20:10:31.444" v="6439" actId="478"/>
          <ac:picMkLst>
            <pc:docMk/>
            <pc:sldMk cId="905988037" sldId="274"/>
            <ac:picMk id="6" creationId="{DC4EE24D-3602-08FB-0C0D-58B4A460F0DC}"/>
          </ac:picMkLst>
        </pc:picChg>
        <pc:picChg chg="add mod">
          <ac:chgData name="Ollie George (2215137)" userId="4796951b-fa18-4c23-be39-e29130ac26bf" providerId="ADAL" clId="{81BD6E4A-BE33-9A41-BF6B-7C28A120C0B3}" dt="2025-02-25T20:10:37.816" v="6441" actId="26606"/>
          <ac:picMkLst>
            <pc:docMk/>
            <pc:sldMk cId="905988037" sldId="274"/>
            <ac:picMk id="7" creationId="{29553AC1-9495-6267-EB4D-D8F41D38F23D}"/>
          </ac:picMkLst>
        </pc:picChg>
      </pc:sldChg>
      <pc:sldChg chg="add del">
        <pc:chgData name="Ollie George (2215137)" userId="4796951b-fa18-4c23-be39-e29130ac26bf" providerId="ADAL" clId="{81BD6E4A-BE33-9A41-BF6B-7C28A120C0B3}" dt="2025-02-24T15:22:41.471" v="5362" actId="2696"/>
        <pc:sldMkLst>
          <pc:docMk/>
          <pc:sldMk cId="1557806016" sldId="274"/>
        </pc:sldMkLst>
      </pc:sldChg>
      <pc:sldChg chg="add del">
        <pc:chgData name="Ollie George (2215137)" userId="4796951b-fa18-4c23-be39-e29130ac26bf" providerId="ADAL" clId="{81BD6E4A-BE33-9A41-BF6B-7C28A120C0B3}" dt="2025-02-24T15:22:38.625" v="5361" actId="2696"/>
        <pc:sldMkLst>
          <pc:docMk/>
          <pc:sldMk cId="887811318" sldId="275"/>
        </pc:sldMkLst>
      </pc:sldChg>
      <pc:sldChg chg="addSp delSp modSp add">
        <pc:chgData name="Ollie George (2215137)" userId="4796951b-fa18-4c23-be39-e29130ac26bf" providerId="ADAL" clId="{81BD6E4A-BE33-9A41-BF6B-7C28A120C0B3}" dt="2025-02-25T20:18:27.082" v="6721" actId="20577"/>
        <pc:sldMkLst>
          <pc:docMk/>
          <pc:sldMk cId="1432671706" sldId="275"/>
        </pc:sldMkLst>
        <pc:spChg chg="mod">
          <ac:chgData name="Ollie George (2215137)" userId="4796951b-fa18-4c23-be39-e29130ac26bf" providerId="ADAL" clId="{81BD6E4A-BE33-9A41-BF6B-7C28A120C0B3}" dt="2025-02-25T20:13:49.786" v="6444" actId="26606"/>
          <ac:spMkLst>
            <pc:docMk/>
            <pc:sldMk cId="1432671706" sldId="275"/>
            <ac:spMk id="2" creationId="{749D5F5D-D72D-C699-7DCF-0E4463F24CF9}"/>
          </ac:spMkLst>
        </pc:spChg>
        <pc:spChg chg="mod">
          <ac:chgData name="Ollie George (2215137)" userId="4796951b-fa18-4c23-be39-e29130ac26bf" providerId="ADAL" clId="{81BD6E4A-BE33-9A41-BF6B-7C28A120C0B3}" dt="2025-02-25T20:18:27.082" v="6721" actId="20577"/>
          <ac:spMkLst>
            <pc:docMk/>
            <pc:sldMk cId="1432671706" sldId="275"/>
            <ac:spMk id="3" creationId="{ECCBED4F-A3F9-56E9-4DF3-AAFDBD749D02}"/>
          </ac:spMkLst>
        </pc:spChg>
        <pc:spChg chg="del">
          <ac:chgData name="Ollie George (2215137)" userId="4796951b-fa18-4c23-be39-e29130ac26bf" providerId="ADAL" clId="{81BD6E4A-BE33-9A41-BF6B-7C28A120C0B3}" dt="2025-02-25T20:13:49.786" v="6444" actId="26606"/>
          <ac:spMkLst>
            <pc:docMk/>
            <pc:sldMk cId="1432671706" sldId="275"/>
            <ac:spMk id="17" creationId="{1FCF8D96-ACCE-4A38-BFE7-4D631184D16A}"/>
          </ac:spMkLst>
        </pc:spChg>
        <pc:picChg chg="del">
          <ac:chgData name="Ollie George (2215137)" userId="4796951b-fa18-4c23-be39-e29130ac26bf" providerId="ADAL" clId="{81BD6E4A-BE33-9A41-BF6B-7C28A120C0B3}" dt="2025-02-25T20:10:48.409" v="6442" actId="478"/>
          <ac:picMkLst>
            <pc:docMk/>
            <pc:sldMk cId="1432671706" sldId="275"/>
            <ac:picMk id="6" creationId="{DC4EE24D-3602-08FB-0C0D-58B4A460F0DC}"/>
          </ac:picMkLst>
        </pc:picChg>
        <pc:picChg chg="add mod">
          <ac:chgData name="Ollie George (2215137)" userId="4796951b-fa18-4c23-be39-e29130ac26bf" providerId="ADAL" clId="{81BD6E4A-BE33-9A41-BF6B-7C28A120C0B3}" dt="2025-02-25T20:13:49.786" v="6444" actId="26606"/>
          <ac:picMkLst>
            <pc:docMk/>
            <pc:sldMk cId="1432671706" sldId="275"/>
            <ac:picMk id="7" creationId="{B6F1D27E-F875-5E78-C431-F019FD9A7D37}"/>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4T20:13:20.817"/>
    </inkml:context>
    <inkml:brush xml:id="br0">
      <inkml:brushProperty name="width" value="0.035" units="cm"/>
      <inkml:brushProperty name="height" value="0.035" units="cm"/>
    </inkml:brush>
  </inkml:definitions>
  <inkml:trace contextRef="#ctx0" brushRef="#br0">0 1 23994,'0'98'0,"0"0"0,0 0 0,0 0 0,0 0 0,0 0 0,0 0 0,0 0 0,0 0 0,0 0 0,0 0 0,0 0 0,0 0 0,0 0 0,0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20:22:16.62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6753 569,'-58'-38,"0"0,4 12,-3 6,0 10,-3 5,-8 4,-1 2,-8-1,-1 0,-5 0,-2 0,-3 0,0 0,0 0,0 0,-9 0,0 0,30 0,-1 0,0 0,-2 0,0 0,-1 0,-1 0,-1 0,2 0,-27 0,3 0,5 0,3 0,6 0,3 0,9 0,1 0,3 0,-1 0,0 0,2 0,7 0,0 0,2 0,-1 0,3 0,0 0,-45 0,4 0,16 0,-7 0,0 0,-7 0,7 0,7 0,6 0,0 0,-19 7,-1-1,16 9,17-2,5-4,-14 17,7-4,20 9,15-3,61-11,17-4,44 5,-39-11,3-1,21 2,4-1,8 0,3-1,-20 0,3 0,2 0,4-2,2 0,2 1,-16-1,2 0,1 1,0-1,4 1,0 0,0 0,1 0,-1-1,1 1,-1-1,1 0,-1 0,1-1,-1 0,-1 0,-3 0,-1-1,-1 0,1 0,2-2,1 0,-1 0,-1 0,17 2,0 0,-3 0,-6 0,-1 0,-2 1,-5 1,-2 2,-2-1,25 1,-4 1,-13 1,-5 2,-15 0,-3-1,-5-4,-4 1,13 20,-22-4,-43 6,-35-8,-37-9,22-10,-3-2,-13 2,-4 0,-10 2,-2 1,-6 0,-3 2,27 0,-2 1,-1 0,-9 0,-2-1,-2 1,-8-1,-2 0,-1 1,20 1,-1 0,-1 0,0 1,-3-1,0-1,0 1,0 2,0 1,0 1,1 1,0-2,1 0,1-1,0 0,2-1,-16 1,3-1,1 0,7-2,1 0,3-1,7-2,3 0,1 1,-22 1,4 1,12-2,5-2,11-2,5-2,-15 1,28 9,43 4,20 5,40 1,21 10,-36-13,2 0,10-1,3-2,1 1,3-1,11 1,3 0,6-1,3 0,-22-4,1 0,3-1,10 0,3-2,0 0,2 0,-1 0,2-1,7 0,0-1,0 0,-2 0,-1-1,0-1,1-1,1-2,-3 1,-7 0,-2 0,-2 0,-7 0,-2 0,-2 0,24 0,-5 0,-11 0,-3 0,-6-1,-2 2,-13 2,-4 3,20 13,-26 3,-98 4,-40-13,27-7,-5-1,-10-1,-3-1,-5-2,-3 0,25 1,-1 0,-2 0,-7 1,-2 0,-1 0,-5-1,-1 0,-1 1,-5 1,-2 2,0-1,-2-1,-1 1,0-1,2 1,0 0,1 0,1 0,0-1,2 0,5 0,1-1,2-1,7-1,1-2,1 1,3 0,1 0,1 0,-24 0,1 0,5 0,0 0,-2 1,0-2,8-6,1-3,3-3,2-1,5 2,3-2,9 1,3 0,3 2,2 0,-43-8,1 8,-7-7,17 8,31-10,96 13,30 3,-19-2,6 1,11 2,9 2,1-1,0-1,0-1,1 0,5-2,0 0,4-2,-12 1,2-2,1 1,2 0,7 0,2 0,1 0,1-1,-15 0,0-1,0 0,2 0,-1 1,4 0,1 1,1 1,-1-1,0 1,-2-1,1 1,-1 0,0 0,-1 1,-3 0,0 1,0 0,-1 0,-1 0,16-1,-1 1,-1-1,0 1,-3 0,0 0,0 0,-2 0,-5 2,-1 0,0 1,-2 0,-4 0,0 0,-2 0,-1 1,17 0,-2 0,-2 1,-5 0,-2 0,-3 0,18 0,-5 0,-7 0,-4 0,-18 0,-5 0,35 0,-36 0,-1 0,-42 9,-4-7,-68 6,-39-8,25 0,-7 0,16 1,-3-1,-4-1,-14-1,-4-1,-3 0,14 0,-3 0,-1-1,-3 1,6-1,-2 0,-2 0,-1 0,-1 0,-8-1,-2 0,-1-1,0 1,-1 0,-2 0,0 1,-1 0,0 0,-1-1,16 1,-2-1,1 1,-1-1,1 1,1 0,-12 0,0 1,1 0,0 1,1-1,3 0,0 0,0 1,1-1,1 1,3-1,0 1,0 0,2 0,0 0,-17-1,2 0,1-1,1 1,7-1,0 0,2 0,1 0,6 3,1-1,2 1,1-1,-17-2,3-1,2 1,10 2,1 0,3-1,-24-3,6-1,17 4,4 0,11-1,4 1,-20 3,58 0,40 0,41 0,37 0,-36 0,4 0,11 0,3 0,15 0,4 0,-25 0,2 0,2 0,7 0,1 0,3 0,6 0,3 0,3 0,-18 0,2 0,2-1,2 0,8 0,2 0,2-1,0 0,-17-1,0-1,1 0,-1 0,2-1,1-1,0 0,1 0,0-1,-1-1,-1 1,-1-2,0 1,0-1,-1 1,-2 0,-1 0,0 1,0-1,-1 0,18-3,-1 0,0 1,-1 0,-5 3,-1 0,0 1,-2 0,-6 1,-1 0,-1 0,-1 1,19-1,-2 0,-2 2,-12 1,-2 1,-3-1,-8 0,-1 0,-2 0,24 0,-4 1,-13 1,-2 0,-4 0,-1 0,-10 0,-1 0,43 0,-13 0,-5-2,-1-4,-18 4,4-16,-48-1,-17-14,-67 0,6 13,-9 1,4 4,-6 1,-3-1,-17-4,-4-1,-4 1,16 5,-4 1,-1 1,-2 1,8 1,-1 0,-1 1,-1 0,-1 1,-3 0,-2 1,1 1,-2 0,-1 0,12 1,-2 1,0-1,0 1,-1 0,1 0,-15-1,0 1,1 0,-1-1,0 1,0 0,-1 0,0 0,1 0,1 1,4 0,2 1,0-1,0 2,0-1,0 0,1 1,-1-1,1 1,0 0,-1 1,1-1,0 1,0-1,0 1,3 0,1 0,-1 0,1 0,0 0,-1 0,1 0,-1 0,1 0,1 0,-15 0,0-1,2 1,2 1,7 1,1 0,1 0,2 1,4 0,2 0,0 0,2 1,-21 1,3 0,1 0,10-1,3 0,1 1,7 1,2 0,5 0,-12 0,7 1,14-3,5 0,-23 5,85-9,43 0,-1-4,7-1,17-1,7-1,-15 2,4-1,2 0,9 0,4-1,1 0,8-1,2-1,2 0,-19 2,1 0,1 1,2 0,9 0,2 1,2 1,1-1,-12 2,0 1,2-1,1 1,0-1,6 1,2-1,0 1,1-1,1 0,-12 0,1 0,0 0,1-1,0 1,-1 0,-2 0,0 0,-1 0,0 0,1 0,0 0,1 1,0 0,1 0,-1 0,0-1,-1 1,15-1,-1 0,0 0,-1-1,0 2,-3 0,0 1,0 0,-1 0,-1-1,-3 1,0-1,-1 1,-1 0,-1 0,12 0,-1 2,-2-1,-1 0,-10 0,0 0,-2 0,-3 0,15 0,-2 0,-3 0,-5 0,-3 0,-2 0,-11 0,-3 0,-1 0,25 0,-3 0,-18-1,-3 2,-9 2,-3 0,43 4,-13-1,11-6,-7 0,0 0,-28 0,-48 0,-65 0,3-4,-9-2,-31-4,-11 0,17 1,-5 0,-2-1,12 0,-1 0,-2 0,-2 0,-9 1,-2-1,-3 1,-1 0,13 2,-2 0,-1 1,-1 0,1 0,-1 1,0 0,-1 1,0 0,-1 0,-7 1,-2 0,0 0,0 1,2 0,4 1,0 0,2 0,0 0,0 1,2-2,1 1,0-1,0 1,2 0,3 0,1 1,0-1,2 1,0 0,-14 0,1 0,1 0,3 0,6 0,2 0,1 0,1 0,-20 0,2 0,2 0,10 0,2 0,3 0,12 0,1 0,3 0,-23 0,13 0,20 0,136 0,-18 0,9 0,1 0,8 0,0 0,-1 0,0 0,0 0,-1 0,1 0,2 0,8 0,2 1,1 0,-20 1,2-1,1 1,0 0,6-2,0 1,2-1,1 1,7 0,0 1,2-1,1 1,-16 0,2 0,0 1,1-1,0 0,2 1,1-1,0 1,0-1,0 1,2 0,-1 1,1-1,0 1,0 0,-1-1,1 1,-1 0,0 0,0 0,-4 0,0 0,0-1,-1 1,-1-1,18 0,-2 0,1 0,-2 1,-5 1,0 2,-1 0,-1 0,-8-1,-1 1,-1-1,-2 1,19 2,-2-1,-2 1,-10 0,-3-1,-2 1,25 5,-6 1,-14-2,-5 0,-9-3,-3-1,-11-2,-2-1,32 7,-11 7,-9 0,-13-9,-28-3,-85-8,-3 0,9 0,-3 0,4 0,1 0,-3 0,-2 0,-17 0,-5 0,-13 1,-6-2,16-1,-6-1,-3 0,11-1,-2 1,-3-1,-2 1,9 1,-1 0,-2 1,-1-1,-1 1,-11-1,-1 1,-2-1,0 1,-2 0,14 1,-2-1,0 1,0-1,-1 1,0 0,-1 0,0 0,-1 0,0 0,1 0,-1 0,0 0,0 0,0 1,-1-1,2 1,-1-1,3 1,0 0,0-1,1 1,0 1,2 0,-12 1,1 0,1 1,1 0,0 1,4 1,1 0,0 1,2 0,1 0,-11 0,1 1,2-1,4 2,13-1,4 1,1-1,1-1,-14-1,3-2,3 1,-18 9,4-1,7-8,0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20:22:16.62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6753 569,'-58'-38,"0"0,4 12,-3 6,0 10,-3 5,-8 4,-1 2,-8-1,-1 0,-5 0,-2 0,-3 0,0 0,0 0,0 0,-9 0,0 0,30 0,-1 0,0 0,-2 0,0 0,-1 0,-1 0,-1 0,2 0,-27 0,3 0,5 0,3 0,6 0,3 0,9 0,1 0,3 0,-1 0,0 0,2 0,7 0,0 0,2 0,-1 0,3 0,0 0,-45 0,4 0,16 0,-7 0,0 0,-7 0,7 0,7 0,6 0,0 0,-19 7,-1-1,16 9,17-2,5-4,-14 17,7-4,20 9,15-3,61-11,17-4,44 5,-39-11,3-1,21 2,4-1,8 0,3-1,-20 0,3 0,2 0,4-2,2 0,2 1,-16-1,2 0,1 1,0-1,4 1,0 0,0 0,1 0,-1-1,1 1,-1-1,1 0,-1 0,1-1,-1 0,-1 0,-3 0,-1-1,-1 0,1 0,2-2,1 0,-1 0,-1 0,17 2,0 0,-3 0,-6 0,-1 0,-2 1,-5 1,-2 2,-2-1,25 1,-4 1,-13 1,-5 2,-15 0,-3-1,-5-4,-4 1,13 20,-22-4,-43 6,-35-8,-37-9,22-10,-3-2,-13 2,-4 0,-10 2,-2 1,-6 0,-3 2,27 0,-2 1,-1 0,-9 0,-2-1,-2 1,-8-1,-2 0,-1 1,20 1,-1 0,-1 0,0 1,-3-1,0-1,0 1,0 2,0 1,0 1,1 1,0-2,1 0,1-1,0 0,2-1,-16 1,3-1,1 0,7-2,1 0,3-1,7-2,3 0,1 1,-22 1,4 1,12-2,5-2,11-2,5-2,-15 1,28 9,43 4,20 5,40 1,21 10,-36-13,2 0,10-1,3-2,1 1,3-1,11 1,3 0,6-1,3 0,-22-4,1 0,3-1,10 0,3-2,0 0,2 0,-1 0,2-1,7 0,0-1,0 0,-2 0,-1-1,0-1,1-1,1-2,-3 1,-7 0,-2 0,-2 0,-7 0,-2 0,-2 0,24 0,-5 0,-11 0,-3 0,-6-1,-2 2,-13 2,-4 3,20 13,-26 3,-98 4,-40-13,27-7,-5-1,-10-1,-3-1,-5-2,-3 0,25 1,-1 0,-2 0,-7 1,-2 0,-1 0,-5-1,-1 0,-1 1,-5 1,-2 2,0-1,-2-1,-1 1,0-1,2 1,0 0,1 0,1 0,0-1,2 0,5 0,1-1,2-1,7-1,1-2,1 1,3 0,1 0,1 0,-24 0,1 0,5 0,0 0,-2 1,0-2,8-6,1-3,3-3,2-1,5 2,3-2,9 1,3 0,3 2,2 0,-43-8,1 8,-7-7,17 8,31-10,96 13,30 3,-19-2,6 1,11 2,9 2,1-1,0-1,0-1,1 0,5-2,0 0,4-2,-12 1,2-2,1 1,2 0,7 0,2 0,1 0,1-1,-15 0,0-1,0 0,2 0,-1 1,4 0,1 1,1 1,-1-1,0 1,-2-1,1 1,-1 0,0 0,-1 1,-3 0,0 1,0 0,-1 0,-1 0,16-1,-1 1,-1-1,0 1,-3 0,0 0,0 0,-2 0,-5 2,-1 0,0 1,-2 0,-4 0,0 0,-2 0,-1 1,17 0,-2 0,-2 1,-5 0,-2 0,-3 0,18 0,-5 0,-7 0,-4 0,-18 0,-5 0,35 0,-36 0,-1 0,-42 9,-4-7,-68 6,-39-8,25 0,-7 0,16 1,-3-1,-4-1,-14-1,-4-1,-3 0,14 0,-3 0,-1-1,-3 1,6-1,-2 0,-2 0,-1 0,-1 0,-8-1,-2 0,-1-1,0 1,-1 0,-2 0,0 1,-1 0,0 0,-1-1,16 1,-2-1,1 1,-1-1,1 1,1 0,-12 0,0 1,1 0,0 1,1-1,3 0,0 0,0 1,1-1,1 1,3-1,0 1,0 0,2 0,0 0,-17-1,2 0,1-1,1 1,7-1,0 0,2 0,1 0,6 3,1-1,2 1,1-1,-17-2,3-1,2 1,10 2,1 0,3-1,-24-3,6-1,17 4,4 0,11-1,4 1,-20 3,58 0,40 0,41 0,37 0,-36 0,4 0,11 0,3 0,15 0,4 0,-25 0,2 0,2 0,7 0,1 0,3 0,6 0,3 0,3 0,-18 0,2 0,2-1,2 0,8 0,2 0,2-1,0 0,-17-1,0-1,1 0,-1 0,2-1,1-1,0 0,1 0,0-1,-1-1,-1 1,-1-2,0 1,0-1,-1 1,-2 0,-1 0,0 1,0-1,-1 0,18-3,-1 0,0 1,-1 0,-5 3,-1 0,0 1,-2 0,-6 1,-1 0,-1 0,-1 1,19-1,-2 0,-2 2,-12 1,-2 1,-3-1,-8 0,-1 0,-2 0,24 0,-4 1,-13 1,-2 0,-4 0,-1 0,-10 0,-1 0,43 0,-13 0,-5-2,-1-4,-18 4,4-16,-48-1,-17-14,-67 0,6 13,-9 1,4 4,-6 1,-3-1,-17-4,-4-1,-4 1,16 5,-4 1,-1 1,-2 1,8 1,-1 0,-1 1,-1 0,-1 1,-3 0,-2 1,1 1,-2 0,-1 0,12 1,-2 1,0-1,0 1,-1 0,1 0,-15-1,0 1,1 0,-1-1,0 1,0 0,-1 0,0 0,1 0,1 1,4 0,2 1,0-1,0 2,0-1,0 0,1 1,-1-1,1 1,0 0,-1 1,1-1,0 1,0-1,0 1,3 0,1 0,-1 0,1 0,0 0,-1 0,1 0,-1 0,1 0,1 0,-15 0,0-1,2 1,2 1,7 1,1 0,1 0,2 1,4 0,2 0,0 0,2 1,-21 1,3 0,1 0,10-1,3 0,1 1,7 1,2 0,5 0,-12 0,7 1,14-3,5 0,-23 5,85-9,43 0,-1-4,7-1,17-1,7-1,-15 2,4-1,2 0,9 0,4-1,1 0,8-1,2-1,2 0,-19 2,1 0,1 1,2 0,9 0,2 1,2 1,1-1,-12 2,0 1,2-1,1 1,0-1,6 1,2-1,0 1,1-1,1 0,-12 0,1 0,0 0,1-1,0 1,-1 0,-2 0,0 0,-1 0,0 0,1 0,0 0,1 1,0 0,1 0,-1 0,0-1,-1 1,15-1,-1 0,0 0,-1-1,0 2,-3 0,0 1,0 0,-1 0,-1-1,-3 1,0-1,-1 1,-1 0,-1 0,12 0,-1 2,-2-1,-1 0,-10 0,0 0,-2 0,-3 0,15 0,-2 0,-3 0,-5 0,-3 0,-2 0,-11 0,-3 0,-1 0,25 0,-3 0,-18-1,-3 2,-9 2,-3 0,43 4,-13-1,11-6,-7 0,0 0,-28 0,-48 0,-65 0,3-4,-9-2,-31-4,-11 0,17 1,-5 0,-2-1,12 0,-1 0,-2 0,-2 0,-9 1,-2-1,-3 1,-1 0,13 2,-2 0,-1 1,-1 0,1 0,-1 1,0 0,-1 1,0 0,-1 0,-7 1,-2 0,0 0,0 1,2 0,4 1,0 0,2 0,0 0,0 1,2-2,1 1,0-1,0 1,2 0,3 0,1 1,0-1,2 1,0 0,-14 0,1 0,1 0,3 0,6 0,2 0,1 0,1 0,-20 0,2 0,2 0,10 0,2 0,3 0,12 0,1 0,3 0,-23 0,13 0,20 0,136 0,-18 0,9 0,1 0,8 0,0 0,-1 0,0 0,0 0,-1 0,1 0,2 0,8 0,2 1,1 0,-20 1,2-1,1 1,0 0,6-2,0 1,2-1,1 1,7 0,0 1,2-1,1 1,-16 0,2 0,0 1,1-1,0 0,2 1,1-1,0 1,0-1,0 1,2 0,-1 1,1-1,0 1,0 0,-1-1,1 1,-1 0,0 0,0 0,-4 0,0 0,0-1,-1 1,-1-1,18 0,-2 0,1 0,-2 1,-5 1,0 2,-1 0,-1 0,-8-1,-1 1,-1-1,-2 1,19 2,-2-1,-2 1,-10 0,-3-1,-2 1,25 5,-6 1,-14-2,-5 0,-9-3,-3-1,-11-2,-2-1,32 7,-11 7,-9 0,-13-9,-28-3,-85-8,-3 0,9 0,-3 0,4 0,1 0,-3 0,-2 0,-17 0,-5 0,-13 1,-6-2,16-1,-6-1,-3 0,11-1,-2 1,-3-1,-2 1,9 1,-1 0,-2 1,-1-1,-1 1,-11-1,-1 1,-2-1,0 1,-2 0,14 1,-2-1,0 1,0-1,-1 1,0 0,-1 0,0 0,-1 0,0 0,1 0,-1 0,0 0,0 0,0 1,-1-1,2 1,-1-1,3 1,0 0,0-1,1 1,0 1,2 0,-12 1,1 0,1 1,1 0,0 1,4 1,1 0,0 1,2 0,1 0,-11 0,1 1,2-1,4 2,13-1,4 1,1-1,1-1,-14-1,3-2,3 1,-18 9,4-1,7-8,0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5T19:18:24.88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1823 2431,'50'-21,"0"-1,41-4,-41 20,1 3,0 2,2 2,3 3,1 1,2 0,0 1,4 2,0 1,2-2,1-1,-1 0,1-1,2-1,1-2,1 0,1-1,7 2,1 0,0-1,-1-2,0 0,1 0,-1 0,0 0,1 0,-1 0,5 1,0 1,1 1,2 0,1-2,0 0,1 3,0-1,0-2,1 0,-1-1,0 0,3 0,1 0,-1 0,1 0,3 0,-1 0,-2 0,-1 0,-2 0,-1 0,-3 0,-1 0,3 0,1 0,0 0,0 0,5-1,-1 0,-6-2,-2-1,-7 3,-4-2,-10-3,-2-1,-2 1,-2 1,41-8,-5 4,-5 9,-34 0,-17 0,-115 0,21 0,-4 0,-10 0,-2 0,8 0,0 0,-6 0,-2 0,-10 0,-4 0,22 0,-2 0,-1 0,-5 0,-1 0,-1 0,-6 0,-1 0,1 0,0 0,1 0,-1 0,-2 0,-1-1,1 0,-2-1,0 0,0-1,1 1,0-1,1 0,3-1,0-1,-1 1,-5 0,0 1,1 1,2 1,0 2,0-1,1 0,-1 0,0 0,2 0,1 0,-1 0,0 0,-1 0,-1 0,1 0,-1 0,0 0,2 0,-1 0,1 0,0 0,0 0,2 0,4 0,1 0,0 0,2 0,0 0,1 0,1 0,0 0,1 0,-1 0,0-1,1 2,-27 3,2 3,5 2,2 1,2 0,0 0,0 2,0 2,7 0,2 0,5-1,4 1,10-1,3 0,-37 6,17 1,15 8,46-6,63-2,48-14,-34-4,3-2,-3 0,2 0,9 0,3 0,6 0,2 0,2 0,2 0,4 0,2 0,-28 0,0 0,3 0,4 0,2 0,-1 0,0 0,0 0,1 0,1 0,1 1,-1-2,-3 1,-1-1,1 0,4 0,-1-1,0-1,-4-2,0-1,-2-1,1-1,-1-1,-1 0,-3 1,-2-1,0 2,29 0,0 1,-2 0,1 1,1 1,0 2,1 1,-1-1,-3-1,-1 0,-3 1,-2 2,-4 0,0 0,1 0,1 0,1 0,0 0,1 0,0 0,0 0,-2 0,-6 0,-1 0,-8 0,-1 0,2 0,-1 0,-6 0,-2 0,5 0,-1 2,-5 1,-2 0,-5-1,0 1,0 3,-1 1,37-1,-17 7,4-8,11 12,5-6,-3 0,-13-2,-17-9,-9 8,-2-5,-17 5,6-8,-48 9,-22 4,-58 5,22-8,-6-1,-15 1,-5 0,23-4,-3 0,0 1,-5 2,-2 1,0 0,-9 0,-1 1,0 0,2 0,0-1,0 0,3 1,0 0,0-1,1-1,0-2,1 1,5 1,2 1,1-2,5-3,0-1,2 0,-25 0,1-2,4 0,1-2,4 0,1 0,-3 0,2 0,2 0,2 0,6 0,2 0,4 0,1 0,6 0,2 0,1 0,0 0,4 0,2 0,-45 0,0 0,40 0,0 0,7 0,0 0,-3 0,1 0,-34 0,17 0,11 0,3 0,14 0,3 9,20 11,10 10,9-8,6 11,14-14,24 3,34-9,-27-4,3-1,6-1,4-1,13 2,5 0,4-1,4-1,-22-3,2 0,1 0,4-3,2 0,0 0,3 0,1 0,2 0,3 0,2 0,-1 0,-2-1,0-1,0 0,0-2,0 0,0-1,0 1,1 0,-1-1,1-3,-1-1,-1 0,-1 0,-2-1,1 1,1 0,0 1,0-2,-4 0,0-2,0 2,-2 1,-1 0,0 1,-4-1,0 0,-1 1,-2 0,-2 2,0 0,24 0,-2 1,-3 1,-2 2,-8 0,-1 1,-6 1,-1 0,-5 0,-2 0,-8 0,-2 0,37 0,-12 0,-41-8,-1-3,-58-9,-21 1,-40-1,25 10,-4 0,-10-3,-3-2,-3-1,-3-1,-8-2,-3-1,28 6,-2-2,-1 0,-7-2,-3-1,-1 0,-7-2,-3-1,-1-1,-4-1,-2-1,0 0,21 7,-1 1,0-1,0 0,-1-1,0-1,0 0,0 0,0 0,-1-2,0 1,2-1,3 1,1-1,0 0,1 0,0 0,0-1,0 0,1 0,-21-8,2 0,-1 1,0 3,-1 1,1 1,3-1,0 0,0 2,1 1,-1 1,2 1,6 3,2 0,-1 0,-4-2,0 0,1 1,4 1,1 1,1 0,1 0,1-1,1 1,-2-2,1 1,0 0,4 2,0 0,1 2,-26-3,1 2,1 0,3 4,12 5,1 1,4-5,3 0,8 6,4 2,-40-5,26 5,15 2,75 11,34 8,-5-5,6 1,17 4,4 1,9-2,4-1,-21-4,1 1,2-2,5-2,2-2,1 0,6 3,2 0,2 0,7-1,3 1,1-2,-21-2,1 0,1-1,1 0,4 1,2-1,0 0,0-1,2-1,0-1,1 0,-1 0,-4 2,0 0,0 0,-1 0,-1 0,0 0,-1 0,1-1,-3 1,0 0,0 0,-1 0,1 1,-1 2,1-2,-1 0,-1-1,-1-2,0 0,0-1,21 1,-2-1,0 0,-5 1,-1 0,0 0,1-1,-1 0,0 0,-3 0,0 1,-1-1,-4-2,0 0,-1 0,-5 0,-1 0,-1 0,-5 0,0 0,-2 0,23 0,-4 0,-12 0,-2 0,-2 0,-3 0,-9 0,-5 0,13 0,-143 0,29-3,-7-1,-8 2,-8 0,-1 0,3-1,0 1,-1 0,-2 2,-1 0,-1 0,-6-2,-1 0,-1-1,-7 1,-1 0,-2 0,18 0,-1 0,-1 1,0-1,-7 2,-1 0,0 0,-1 0,0 0,0 0,0 0,0 0,-2 0,-1 0,1 0,0 0,3 0,1 0,0 0,0 0,-1 0,-1 0,1 0,1 0,4 1,1-1,0 1,1 0,-21 1,1 0,1 0,3-1,1 0,1 1,6 2,1 0,2 2,5 0,1 1,3 1,-22 8,3 1,2-3,3 0,11-1,4 0,9 1,4 1,-32 11,27-9,8 9,35-4,5 9,82-3,27-8,-25-14,5-2,6 0,1-1,6-1,2-2,-21 0,1 0,3 0,4 0,2 0,2 0,7 0,2 0,2 0,9 0,2 0,1 0,-22 0,1 0,0 0,1 0,1 0,1-1,0 0,0-1,3-1,1 0,0-1,-1 1,0 0,0 0,0 0,0-1,1-2,-1 0,1-1,-1 0,0 0,0-1,-1 1,0 0,-1 1,0-1,-1 1,0-1,-2 0,0 1,0-1,0 1,-1 1,0 0,0 1,0-2,-2 0,0 0,0-1,0 0,-3 1,0-1,0 0,0 1,23-1,-1-1,0 1,-4 0,-2 1,-1 0,-8 1,-3 1,0 0,-4-2,-1-1,-1 0,23-2,-3 1,-9 4,-4 1,-10-3,-3-1,-12 4,-6 0,17-4,-21 7,-132-9,39 5,-6 0,-37-3,-7 1,2-3,0 0,-1 2,-2 1,26 1,-1 0,-1 0,-4 0,-2 1,-1 0,-9 0,-2 0,-2 1,21 1,-1 1,0-1,-1 0,-4 0,0 0,-1-1,0-1,-2 0,-1-1,1 0,-1 0,0 0,-1 0,1 0,0 0,2 0,0 1,0-1,1 0,2-1,0-1,0 0,0 0,1 1,-2 0,2-1,1 0,-17-1,1-1,1 0,0 2,1 1,0 0,3-3,0 0,0 0,-1 1,0-1,-1 0,-1 1,0-1,-1 2,0 2,1 1,0 0,2 1,2 0,-1 1,1 1,0 1,0 1,0-1,0 0,2 0,3 0,2 0,0 0,1 0,1 0,2 0,7 0,1 0,2 0,-25 0,4 0,14 0,2 0,0 0,3 0,11 0,3 0,-1 0,1 0,-38 0,14 0,19 0,20 0,50 13,35 0,36 2,-25-11,4-1,3-2,3 0,7 2,2 0,3-1,3-2,8 1,3-2,4 1,2 0,-26 0,1 0,1 0,-1 0,0 0,2 0,8 0,1 0,1 0,2 0,1 0,0 0,2 1,1-1,-1-1,-2 1,0-1,-1 0,-1 0,0-2,0 1,-2-1,-2-1,2 0,2-2,0-1,0 0,0 1,-1-1,0 1,-3-1,0 1,-1-1,4-1,0-1,-1 0,-3 0,-2 1,0-1,0 0,-1 0,0 1,-3 1,0 1,0-1,1-1,1-1,-2 0,-4 0,0 0,0 1,0 1,1 0,-1 1,-1 1,-2 1,0 0,30-2,-2-1,-4-2,-3-2,-2 2,-1-1,-5 0,-1 0,0 4,-1 1,-8 2,0 0,-2-2,-1 1,-6 1,-2 0,-4-5,-3 0,31-5,-9 5,-26-10,-10 7,-21-8,-19-10,-59 1,-25-5,27 17,-2 2,-2 0,-2 2,-8 3,-4 3,-8-4,-4 0,-8-1,-4 0,31 3,-2-1,-1 0,-4 0,-2 1,-1 1,-4 2,-2 1,1 0,0-2,-1 0,1 1,0 0,0 1,1-1,1 0,1-2,1 0,4-2,2 0,-1 1,0 2,1 1,0-2,5-1,1-1,0 0,-1 3,0 1,1-1,-31-7,0 0,31 5,-1 2,0 0,1 1,0 1,-1 0,-4-1,-1-1,0 2,1 1,1 2,-1-2,-2-1,1-2,0 1,1 0,0 1,0 0,0 0,-1 1,0-1,-1 0,0-1,0 1,2 2,-1 0,0-1,-1-1,0-1,0 1,5 2,1 1,1 0,-1-1,1-1,-1 1,0 1,0 1,-1-1,-4 1,-2 0,1 0,5 0,0 0,0 0,2 0,-1 0,1 0,-1 0,-1 0,1 0,-30 0,0 0,2 0,1 0,2 0,3 0,6 0,2 0,6 0,2 0,9 0,4 0,-37 0,8 0,3 0,24 18,6 3,38 10,10 6,53-2,21 4,18 5,-35-27,2-2,2 3,2-1,10 0,3-1,5 2,2-1,13-4,2 0,6 1,2 0,-24-5,1 0,1-1,1-2,0-2,1 1,3 2,1 0,0-1,-1-1,0 0,1 0,4 2,0 0,0-1,-4-1,-1-1,1 0,1 1,1-1,0 0,2-2,0-1,0 0,0 2,0-1,0 0,-1-1,1 0,0-1,1 0,-1 0,-1 0,-3 0,-1 0,1 0,1 0,1 1,0-2,0-1,0-1,-1-1,-3 1,0-2,-1 0,-1-1,-1-2,-1 0,-6 2,-2 0,0-1,28-5,-1 0,1 5,0 1,-7-2,-2 1,-7 0,-1 1,3-2,-1 0,-8 5,-1 0,2-1,0 1,3 3,-1 0,-4 0,-1 0,2 0,0 0,-6 0,-1 0,-3 0,0 0,-6 0,-1 0,-3 0,0 0,46 0,-6 0,-14 0,-2 0,-23-8,-14-3,-118 0,3 2,4 8,-6 2,5-1,0 0,2 0,-2 0,-8 0,-3 0,-7 0,-1 0,-5 0,-2 0,28 0,-2 1,1-2,2-1,1 0,-1 0,1 0,-1 0,0-1,-2-2,0 0,-2 0,-1 0,-2 1,1 0,-1 0,0 1,0-1,1 0,0-1,-1 1,-5 0,-2-1,0 1,-1-2,0-1,0 0,-2 1,0-1,0 0,-2 1,-1-1,1 1,4 1,0 1,0 0,-2-1,0 1,0 0,2 0,0 0,0-1,0-1,1-1,-2 0,-1 1,-2-1,2 0,2 1,0-1,0 1,1 1,0 2,-1 0,-2 0,-1 1,2 0,6 1,1 1,1-1,5 1,1 0,1 0,-28 0,2 0,7 0,4 0,11 0,4 0,11 0,2 0,3 0,1 0,-26 0,19 0,24 0,115 0,-19 0,1 0,4 0,-10 0,-1 0,2 0,1 0,2 0,1 0,6 0,1 0,8 0,0 0,-2 0,0 0,8 0,1 0,1 0,-1 0,0 0,2 0,8 0,1 0,-2 0,0 0,5 0,0 0,0 0,-1 0,1 0,0 0,0 0,1 0,-26 1,0-1,-1-1,31-2,-1-2,-1-1,0-1,0-5,0 0,-3-2,-1 1,-1 2,-1 1,0-1,-1 2,-2 2,-2-1,-1-5,-2 0,-4 5,-1 3,-3 1,-1 1,-1-1,2-1,2 2,1 0,-5-1,0 1,-2 3,-1 0,-7 0,-1 0,-1 0,0 0,-4 0,-1 0,5 0,0 0,-6 0,-1 0,-2 0,-1 0,-2 0,0 0,48 0,-6 0,-1 0,-8 0,-30 0,0 0,45 0,0 0,-19 0,-1 0,1 0,-5 0,4 0,-4 0,-24 0,0 0,42 0,-9 0,-33 0,2 0,-2 0,2 0,13 0,1 0,-7 0,-1 0,-5 0,-1 0,44-2,-5-4,-4 3,-19-5,-7-1,-11-2,-30 0,-75-6,-15 12,13-1,-3-1,2 5,0 0,-3-1,-2-1,-2 3,-3 0,-6 2,-2-2,-3-2,-1 0,-7 0,-2-1,0 0,-1 0,-1 0,-1 1,7 1,0 0,1-5,-1 1,-2 2,-1 1,3-4,1 1,-4 3,1 2,2-2,0-1,4-1,-1-1,-6 0,0-1,7 2,1-1,1 0,1-1,-4 1,1-1,2-3,1 1,0 2,1 0,1 1,2-1,6 2,1-1,-2 0,1-1,1-1,1 1,-2 3,-1 2,-4-2,0 1,-2 3,-1 0,-1 0,0 0,-2 0,1 0,4 0,0 0,2 0,0 0,1 0,1 0,-2 0,0 0,-4 0,0 0,-2 0,-1 0,-3 0,0 0,4 0,0 0,0 0,1 0,-1 0,-1 0,-5 0,1 0,4 0,1 0,-3 1,1 0,4 2,1 1,9-2,0 0,-4 4,2 1,8-1,1-1,-1 1,2 1,-38 19,46-14,2 2,-28 23,11 9,-5 4,5 5,-5 4,5 8,-1 7</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5T19:18:29.25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0 432,'48'-59,"0"0,-4 21,3 11,49 14,-24 33,4-9,11 6,-6-6,4 8,-11 1,-2 0,0-9,23-3,-41-7,1-2,9 1,1 0,4 0,-1 0,-5 0,-2 0,-4 0,-3 0,35-2,-23-4,3 3,16-5,13 8,-21 0,5-9,-29 7,-3-7,4 9,-21 0,23 0,-5 0,7 0,10 0,-7 0,6 0,1-9,-7-2,6-8,1 8,10 2,-6 1,13 5,-15-14,17 15,2-7,-36 8,1 2,0-1,1 0,-2 0,0 0,45 0,-17 0,4 0,-5 0,18 0,0 0,0 0,0 0,-45 0,1 0,0 0,1 0,0 1,-1-2,-1-2,-2 0,41-4,-22-8,21 10,-13-8,7 9,-19-3,-3 5,9 2,-5 0,12 0,-23 0,-6 0,0 0,7 0,-7-8,-91-3,-44-9,-11 9,31 5,1-3,-7 2,-1 1,-7 6,1 0,0 0,-3-7,-4 1,-4-1,-9 7,46 0,-1 0,1 0,0 0,-2 0,1 0,0 0,2 0,-47 0,0 0,8 0,12 0,6-2,0-4,9 3,-24-7,8 3,5 5,16-5,21 5,-44-7,18 7,-26-15,10 15,12-7,-1 9,-1 0,-1 0,-6 0,-3 0,-1 0,-7 0,8 0,9 0,3 0,-1 0,7 0,-6 0,8 0,9 0,-15 0,12 0,-23 0,7 0,-10 0,-8 0,15 0,-13 0,24 0,-15 0,6 0,9 0,-13 0,22 0,-7 0,-6 0,21 0,-21 0,24 0,-16 0,7 9,0-7,-15 7,12-1,-14-6,-1 16,16-16,-13 7,32-9,5 26,19 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9:20.0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40,'67'-7,"-1"0,1-1,34-3,-12 5,-17 15,8 2,-8 8,2-6,11 0,13-6,-43-1,1 1,2-2,-1 1,2 0,0 1,-1 1,-1-1,-1-4,0 1,-1 2,1 1,42-1,0 3,-7-3,1-1,-41 1,2 1,2-1,1 1,2 3,2 0,5-1,3-1,3-1,1-1,2 3,-2-1,-6-1,-1 0,5 1,-1 3,-6 2,-2 0,-2-5,0-1,0 3,-1 0,-2-2,0-1,0 3,-1 0,43 10,-41-15,-1 0,29 13,-34-16,2-2,-3 5,0-1,2-4,1 0,3 0,-1 0,-3 0,1 0,4 0,1 0,4 0,0 0,0 0,-2 0,-4 0,-1 0,-2 0,-1 0,39 0,-2 8,-4 6,5-4,8 3,-3-8,-3 1,4-3,-5-3,-4 0,-31 0,1 0,-5 0,-1 0,6-4,-1-1,36-8,-8 2,-18-2,1 8,-1-1,3 4,-18 2,3 0,5 0,2 0,4 0,0 0,-7-3,-7 6,8 23,-33 7</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9:20.64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13,'64'-6,"-1"1,13 4,5 4,8 6,4 1,-22-4,1 0,3 2,13 6,4 2,0 0,-18-7,0 0,1 0,1 1,6 3,1 2,1 1,0-1,2-2,1 0,0 0,-1 0,1 1,-1 1,1 0,-1 0,0-1,0 1,0-1,-2-1,-3-1,0-1,-2 0,0 1,-2 1,-2 0,0 0,-1 0,19 3,-1-1,-3 0,-6-2,-1 0,-3-2,-6-2,-1-1,-1 1,-4 1,-1 0,-1 1,23 4,0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20:22:16.62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6753 569,'-58'-38,"0"0,4 12,-3 6,0 10,-3 5,-8 4,-1 2,-8-1,-1 0,-5 0,-2 0,-3 0,0 0,0 0,0 0,-9 0,0 0,30 0,-1 0,0 0,-2 0,0 0,-1 0,-1 0,-1 0,2 0,-27 0,3 0,5 0,3 0,6 0,3 0,9 0,1 0,3 0,-1 0,0 0,2 0,7 0,0 0,2 0,-1 0,3 0,0 0,-45 0,4 0,16 0,-7 0,0 0,-7 0,7 0,7 0,6 0,0 0,-19 7,-1-1,16 9,17-2,5-4,-14 17,7-4,20 9,15-3,61-11,17-4,44 5,-39-11,3-1,21 2,4-1,8 0,3-1,-20 0,3 0,2 0,4-2,2 0,2 1,-16-1,2 0,1 1,0-1,4 1,0 0,0 0,1 0,-1-1,1 1,-1-1,1 0,-1 0,1-1,-1 0,-1 0,-3 0,-1-1,-1 0,1 0,2-2,1 0,-1 0,-1 0,17 2,0 0,-3 0,-6 0,-1 0,-2 1,-5 1,-2 2,-2-1,25 1,-4 1,-13 1,-5 2,-15 0,-3-1,-5-4,-4 1,13 20,-22-4,-43 6,-35-8,-37-9,22-10,-3-2,-13 2,-4 0,-10 2,-2 1,-6 0,-3 2,27 0,-2 1,-1 0,-9 0,-2-1,-2 1,-8-1,-2 0,-1 1,20 1,-1 0,-1 0,0 1,-3-1,0-1,0 1,0 2,0 1,0 1,1 1,0-2,1 0,1-1,0 0,2-1,-16 1,3-1,1 0,7-2,1 0,3-1,7-2,3 0,1 1,-22 1,4 1,12-2,5-2,11-2,5-2,-15 1,28 9,43 4,20 5,40 1,21 10,-36-13,2 0,10-1,3-2,1 1,3-1,11 1,3 0,6-1,3 0,-22-4,1 0,3-1,10 0,3-2,0 0,2 0,-1 0,2-1,7 0,0-1,0 0,-2 0,-1-1,0-1,1-1,1-2,-3 1,-7 0,-2 0,-2 0,-7 0,-2 0,-2 0,24 0,-5 0,-11 0,-3 0,-6-1,-2 2,-13 2,-4 3,20 13,-26 3,-98 4,-40-13,27-7,-5-1,-10-1,-3-1,-5-2,-3 0,25 1,-1 0,-2 0,-7 1,-2 0,-1 0,-5-1,-1 0,-1 1,-5 1,-2 2,0-1,-2-1,-1 1,0-1,2 1,0 0,1 0,1 0,0-1,2 0,5 0,1-1,2-1,7-1,1-2,1 1,3 0,1 0,1 0,-24 0,1 0,5 0,0 0,-2 1,0-2,8-6,1-3,3-3,2-1,5 2,3-2,9 1,3 0,3 2,2 0,-43-8,1 8,-7-7,17 8,31-10,96 13,30 3,-19-2,6 1,11 2,9 2,1-1,0-1,0-1,1 0,5-2,0 0,4-2,-12 1,2-2,1 1,2 0,7 0,2 0,1 0,1-1,-15 0,0-1,0 0,2 0,-1 1,4 0,1 1,1 1,-1-1,0 1,-2-1,1 1,-1 0,0 0,-1 1,-3 0,0 1,0 0,-1 0,-1 0,16-1,-1 1,-1-1,0 1,-3 0,0 0,0 0,-2 0,-5 2,-1 0,0 1,-2 0,-4 0,0 0,-2 0,-1 1,17 0,-2 0,-2 1,-5 0,-2 0,-3 0,18 0,-5 0,-7 0,-4 0,-18 0,-5 0,35 0,-36 0,-1 0,-42 9,-4-7,-68 6,-39-8,25 0,-7 0,16 1,-3-1,-4-1,-14-1,-4-1,-3 0,14 0,-3 0,-1-1,-3 1,6-1,-2 0,-2 0,-1 0,-1 0,-8-1,-2 0,-1-1,0 1,-1 0,-2 0,0 1,-1 0,0 0,-1-1,16 1,-2-1,1 1,-1-1,1 1,1 0,-12 0,0 1,1 0,0 1,1-1,3 0,0 0,0 1,1-1,1 1,3-1,0 1,0 0,2 0,0 0,-17-1,2 0,1-1,1 1,7-1,0 0,2 0,1 0,6 3,1-1,2 1,1-1,-17-2,3-1,2 1,10 2,1 0,3-1,-24-3,6-1,17 4,4 0,11-1,4 1,-20 3,58 0,40 0,41 0,37 0,-36 0,4 0,11 0,3 0,15 0,4 0,-25 0,2 0,2 0,7 0,1 0,3 0,6 0,3 0,3 0,-18 0,2 0,2-1,2 0,8 0,2 0,2-1,0 0,-17-1,0-1,1 0,-1 0,2-1,1-1,0 0,1 0,0-1,-1-1,-1 1,-1-2,0 1,0-1,-1 1,-2 0,-1 0,0 1,0-1,-1 0,18-3,-1 0,0 1,-1 0,-5 3,-1 0,0 1,-2 0,-6 1,-1 0,-1 0,-1 1,19-1,-2 0,-2 2,-12 1,-2 1,-3-1,-8 0,-1 0,-2 0,24 0,-4 1,-13 1,-2 0,-4 0,-1 0,-10 0,-1 0,43 0,-13 0,-5-2,-1-4,-18 4,4-16,-48-1,-17-14,-67 0,6 13,-9 1,4 4,-6 1,-3-1,-17-4,-4-1,-4 1,16 5,-4 1,-1 1,-2 1,8 1,-1 0,-1 1,-1 0,-1 1,-3 0,-2 1,1 1,-2 0,-1 0,12 1,-2 1,0-1,0 1,-1 0,1 0,-15-1,0 1,1 0,-1-1,0 1,0 0,-1 0,0 0,1 0,1 1,4 0,2 1,0-1,0 2,0-1,0 0,1 1,-1-1,1 1,0 0,-1 1,1-1,0 1,0-1,0 1,3 0,1 0,-1 0,1 0,0 0,-1 0,1 0,-1 0,1 0,1 0,-15 0,0-1,2 1,2 1,7 1,1 0,1 0,2 1,4 0,2 0,0 0,2 1,-21 1,3 0,1 0,10-1,3 0,1 1,7 1,2 0,5 0,-12 0,7 1,14-3,5 0,-23 5,85-9,43 0,-1-4,7-1,17-1,7-1,-15 2,4-1,2 0,9 0,4-1,1 0,8-1,2-1,2 0,-19 2,1 0,1 1,2 0,9 0,2 1,2 1,1-1,-12 2,0 1,2-1,1 1,0-1,6 1,2-1,0 1,1-1,1 0,-12 0,1 0,0 0,1-1,0 1,-1 0,-2 0,0 0,-1 0,0 0,1 0,0 0,1 1,0 0,1 0,-1 0,0-1,-1 1,15-1,-1 0,0 0,-1-1,0 2,-3 0,0 1,0 0,-1 0,-1-1,-3 1,0-1,-1 1,-1 0,-1 0,12 0,-1 2,-2-1,-1 0,-10 0,0 0,-2 0,-3 0,15 0,-2 0,-3 0,-5 0,-3 0,-2 0,-11 0,-3 0,-1 0,25 0,-3 0,-18-1,-3 2,-9 2,-3 0,43 4,-13-1,11-6,-7 0,0 0,-28 0,-48 0,-65 0,3-4,-9-2,-31-4,-11 0,17 1,-5 0,-2-1,12 0,-1 0,-2 0,-2 0,-9 1,-2-1,-3 1,-1 0,13 2,-2 0,-1 1,-1 0,1 0,-1 1,0 0,-1 1,0 0,-1 0,-7 1,-2 0,0 0,0 1,2 0,4 1,0 0,2 0,0 0,0 1,2-2,1 1,0-1,0 1,2 0,3 0,1 1,0-1,2 1,0 0,-14 0,1 0,1 0,3 0,6 0,2 0,1 0,1 0,-20 0,2 0,2 0,10 0,2 0,3 0,12 0,1 0,3 0,-23 0,13 0,20 0,136 0,-18 0,9 0,1 0,8 0,0 0,-1 0,0 0,0 0,-1 0,1 0,2 0,8 0,2 1,1 0,-20 1,2-1,1 1,0 0,6-2,0 1,2-1,1 1,7 0,0 1,2-1,1 1,-16 0,2 0,0 1,1-1,0 0,2 1,1-1,0 1,0-1,0 1,2 0,-1 1,1-1,0 1,0 0,-1-1,1 1,-1 0,0 0,0 0,-4 0,0 0,0-1,-1 1,-1-1,18 0,-2 0,1 0,-2 1,-5 1,0 2,-1 0,-1 0,-8-1,-1 1,-1-1,-2 1,19 2,-2-1,-2 1,-10 0,-3-1,-2 1,25 5,-6 1,-14-2,-5 0,-9-3,-3-1,-11-2,-2-1,32 7,-11 7,-9 0,-13-9,-28-3,-85-8,-3 0,9 0,-3 0,4 0,1 0,-3 0,-2 0,-17 0,-5 0,-13 1,-6-2,16-1,-6-1,-3 0,11-1,-2 1,-3-1,-2 1,9 1,-1 0,-2 1,-1-1,-1 1,-11-1,-1 1,-2-1,0 1,-2 0,14 1,-2-1,0 1,0-1,-1 1,0 0,-1 0,0 0,-1 0,0 0,1 0,-1 0,0 0,0 0,0 1,-1-1,2 1,-1-1,3 1,0 0,0-1,1 1,0 1,2 0,-12 1,1 0,1 1,1 0,0 1,4 1,1 0,0 1,2 0,1 0,-11 0,1 1,2-1,4 2,13-1,4 1,1-1,1-1,-14-1,3-2,3 1,-18 9,4-1,7-8,0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8:42.1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510 1177,'74'33,"0"-1,-8-9,-1-7,-4-7,0-4,3-5,1 0,6-1,1-1,0-1,0 0,3 1,0-1,-3-3,0-1,3 5,0 0,4-1,-1-1,-5 3,0 0,8 1,1 0,-6 0,-1-2,-3-1,-1 0,2 2,-2-1,-5-1,-1 0,2 1,1 2,0 0,1 0,-5-3,0-1,-1 1,-2 0,0-4,-2 1,0 2,0 1,-1-4,-1-1,-1 1,-1 1,5 0,0 1,-4-2,-1 1,5 0,0-1,-4-3,-1 0,-2 4,-2 1,47-1,-2 4,-11 2,2 0,-2 0,-4 0,4 0,8 0,-1 0,-41 0,0 0,47 0,-6 0,6 0,-7 0,1 0,-3 0,-4 0,4 0,9 0,0 0,0 0,0 0,0 0,-9 0,-4 0,-4 0,-3 0,-8 0,-20 0,2 0,33 0,-27 0,0 0,31 0,-28 0,-68 0,-38 0,-51 0,4 0,-1 0,8 0,-13 0,46 0,-1 0,-9 0,-4 0,-12 0,-1 0,1-1,-1-1,-2 0,-1-2,1-1,1-1,4-3,1-2,0 2,0-1,9 0,2 0,-4 3,1 1,-2-1,0 1,-2 0,-1-1,0-3,0 0,-3 3,0 1,3-1,0 1,0 3,0 0,4-4,-1 1,-3 3,0 1,1-1,-1 0,-4 1,1 2,3-1,1 2,-1-1,2 0,4 0,1 0,-2 0,-1 0,3 0,0 0,3 0,2 0,-3 0,2 0,4 0,0 0,-2 0,1 0,3 0,1 0,-44 0,0 0,0 0,45 0,-1 0,-1 0,-1 0,-1 0,-1 0,-1 0,0 0,5 0,1 0,-45 0,3 0,10 0,0 0,6 0,-1-7,-5 0,-4-1,-9 1,46 6,-1 0,0-2,2 0,-45-8,34 9,2 1,-27-7,-9-1,57-2,21-8,36-1,36 0,31 1,-33 12,3 3,-1 0,3 1,10-2,3-1,1 0,2-1,13-2,2-1,-1-3,2 0,7 4,2 0,-29 1,1-1,0 0,2 2,1 2,0-3,5-2,1-2,-1 2,-4 3,-1 1,0-1,-1-1,0-2,0 2,-2 2,0 1,1-1,1-3,0 0,-1 1,-2 0,-2 2,0 0,28-1,-1 1,-3-3,-3 0,-6 3,-1-1,-2-1,-1-1,1-1,-1 0,-2 1,-2 1,-8 1,-1 1,1 1,-2 1,-7 4,-2 0,-5-3,0 0,48-4,-5-2,5 3,-48 5,1 0,1-2,0-1,39-5,1 3,-9-1,-5 7,-8-2,-5-4,5 3,26-5,-45 7,2 2,6-1,0 0,32-7,-25 1,-10-1,29 7,-22 0,13 0,-60 0,-64 0,-44 0,22 0,-3 0,7 0,1 0,-6 0,-2 0,-2 0,-2 0,-7 0,-2 0,-1-1,0 0,-2-2,1-1,3 1,0-2,0-1,1-1,4-2,1 0,0 3,1-1,-4 0,1-1,2 1,1 1,-3 0,1 1,1 2,1-1,-4 0,0-2,1-4,-1 0,0 3,1 1,2-1,1 1,-1 3,-1 1,-2-1,1 0,2 1,1 2,-1 0,1 0,1 0,2 0,6 0,1 0,0 0,1 0,4 0,1 0,3 0,1 0,-1 0,0 0,4 0,1 0,-44 0,13 0,0 0,18 0,16 0,-3 0,-37 0,-3 2,22 4,-4-3,4 3,3 3,-3-3,7 3,-7-2,9-5,-14 15,16-15,-6 7,17-9,37 0,61 0,15 0,35 0,-5 0,-38 0,1 0,8 0,3 0,10 1,3-2,2-3,1-3,5-2,1-1,3 1,1 0,1-1,1 1,0-1,0 2,-4 5,1 0,-1-4,-2 1,-6 2,-2 1,-3-3,-2-1,-3 3,-2 2,-1-2,-1 1,0 3,0 0,-5 0,0 0,-1 0,-2 0,-2 0,0 0,-3 0,-1 0,1 0,-1 0,43 0,-44 0,1 0,43 0,-48 0,0 0,41 0,5 0,-46 3,0 1,3-2,-1 2,39 11,-25-2,-14-4,22 0,-13-7,17 4,-17-3,22 5,9-8,-35 0,1 0,-2 0,-1 0,34 0,1 0,-5 0,-5 0,14 0,-3 0,-36 0,-1 0,35 0,-21 0,-46 0,-77 0,-19 0,17 0,-3 0,4 0,3 0,-39 0,37 0,-3 0,-3 0,-2 0,-7 0,-2 0,-2 0,-2 0,1 0,0 0,3 1,0-2,0 1,0-2,6-1,2 0,3 1,0-1,-1-3,0-1,0 4,0 0,-7-4,0 1,1 2,-1 1,1-4,-1 1,1 3,1 2,1-3,1 1,1 2,0 0,2 1,0 0,1 0,0 0,-5 0,1 0,4 0,0 0,-1 0,0 0,2 0,0 0,1 0,1 0,-1 0,0 0,0 0,0 0,0 0,-1 0,-2 0,0 0,-1 0,-1 0,-1 0,0 0,-2 0,1 0,3 0,2 0,2 0,2 0,5 0,0 0,-3 0,1 0,-1 0,-1 0,-2 0,0 0,-1 0,1 0,3 0,1 0,1 0,1 0,2 0,0 0,-48 0,47 0,-2 0,-5-1,-2 2,-16 6,-5 3,-13 1,-1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8:56.7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1 157,'37'-76,"28"15,27 61,-43 0,2 0,47 0,-41 0,1 0,2 0,0 0,5 0,1 0,-1 0,0 0,-3 0,0 0,3 0,1 0,2 0,1 0,2 0,2 0,4 0,0 0,2 0,-1 0,0 0,-1 0,1 0,1 0,-2 0,-2 0,-5 0,-3 0,-3-1,-1 0,-7-2,-1-1,0 3,1 0,2-2,1 0,0 1,0 1,0 1,0 0,0 0,1 0,2 0,0 0,-2 0,0 0,2 0,0 0,1 0,1 0,-2 0,0 0,3 0,0 0,-2 0,-1 0,-9 0,0 0,4 0,-1 0,36 0,-3 0,-4 0,-15 0,17 9,4 2,1 9,-9-7,-25 0,1-9,26 5,-2-9,15 0,-11 0,-35 0,11 0,-39 0,13 0,-17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9:07.36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2107 1667,'76'-27,"0"0,0 0,0-1,21-6,-3 2,-12 11,-25 19,-5 4,6-2,1 0,0 0,0 0,0 0,1 0,2 0,1 0,0 0,2 0,3 0,1 0,1 4,0 1,2 1,-1 1,-1-1,0-1,2 1,-1 1,-1-1,0 1,-2 3,1 0,3 0,0-1,-1 2,1-2,2-2,1-1,0 1,0-1,0-3,0-2,6 3,1-1,2-2,0 0,1-1,0 0,1 0,0 0,-1 0,0 0,1 0,0 0,-4 0,-1 0,-5 1,-2 0,-1 2,-2 1,-6 1,-1 1,4 3,1 1,-7-1,0 0,0-3,0 1,-6 1,-1 1,-2-2,-1-1,39 12,5-7,-33 6,2-15,-43 16,-4-7,-31 8,-14 1,-23-7,-28 0,26-10,-3-2,-8 3,-4-1,-12-1,-4 0,-7 1,-3 1,26-1,-1 0,-1 2,-4 1,-1 1,-1-1,-5 0,0 0,-2 0,-4-2,-2 1,1-1,-1 0,1-1,0 1,2-2,0 0,1 0,4-1,1-1,0 1,2 1,1 1,1-1,5-1,2 0,1-1,-26 0,3 0,9 0,3 0,11 0,3 0,7 0,1 0,1 0,-1 0,0 0,-1 0,-2 0,0 0,-5 0,-3 0,-8 0,0 0,8 0,1 0,-2 0,-1 0,3 0,-1 0,2 0,0 0,-6 0,0 0,-1 0,0 0,-1 0,1 0,-1 0,2 0,1 0,0 0,-1 0,-1 0,1 0,0 0,-1 0,0 0,5 0,-1 0,2 0,2 0,8 0,3 0,-32 0,31 0,-1 0,66 0,22 0,36 0,-12 0,4 0,4 0,3 0,12 0,3 0,2-1,2 0,7-2,2-1,-28 3,2 0,1-1,6-2,1-1,2 1,4 2,1 1,1-1,4 0,1 0,2 0,4 1,1 0,1 1,-21 0,0 0,1 0,0 0,-1 0,0 0,0 0,1 0,1 0,0 0,0 0,0 0,3 0,1 0,-1 0,0 0,-1 0,0 0,-1 0,1 0,2-1,1 1,0-1,-1 1,-5-2,0 0,-1 0,-1 1,-1 0,-1 1,0 0,0-1,21-1,0-1,-1 1,-3 1,0 1,-1-1,-4 1,1 0,-2 0,-4 0,0 0,-2 0,-5 0,-1 0,-1 0,24 0,-3 0,-4 0,-3 0,-7 0,-1 0,-6 0,-2 0,-10 2,-5-4,23-15,-75 4,-56-13,4 10,-7 3,-20-1,-6 2,-6-2,-1 2,-5 2,-3 0,26 2,-1-1,-2 0,-2 1,-1-1,-1 0,-7-2,-1-1,-1 0,-6 1,-1 0,-3 1,18 2,-1 0,-1 1,-1-1,-4 0,-1 0,-1-1,-1 1,-5 1,0-1,-1 1,-1-1,-1 0,0 0,-1 0,1-1,1 1,-1-2,1 2,0-1,-1 2,0 1,-1-1,0 1,-2 0,0-1,-1 2,0-1,0 2,1 1,-1 0,0 0,20 0,-2 0,1 0,0 0,0 0,-19 1,0 1,1-1,0 1,2-2,2-1,-1 0,1 1,-1 1,1 1,1-1,0 1,2-1,0 0,2 1,0-1,5 2,1 0,2 0,0 0,5 0,1 0,1-1,2 0,-14 0,2-1,2-1,11-2,2 0,1-1,-28-3,5-1,15-2,6 0,16 6,5-1,-28-19,65-5,58 7,6 13,10 3,16 2,7 3,-17-1,3-1,2 1,3 1,1 2,1-2,7-1,1-1,1 1,4 2,0 1,2 0,-16-1,0 0,2 1,-1-1,4 1,0 1,1-1,1 1,4 0,1 0,1 0,0 0,3 0,0 0,1 0,0 0,3 0,1 0,-1 0,0 0,-1 0,-1 0,1 0,-2 0,-1 0,0 0,-1 0,0 0,-2 0,-1 0,0 0,0 0,-4 0,-1 0,0 0,0 0,-2 0,0 0,-1 0,0 0,-1 0,1 0,-2 0,-1 0,17 0,-1 0,-1 0,-6 0,-1 0,-2 0,-3 0,0 0,-2 0,-3 0,-1 0,-1 0,-3 0,-1 0,-1 0,27 0,-1 0,-4 0,-1 0,-1 0,0 0,2 0,-1 0,-7 0,-1 0,-1 0,-1 0,-9 0,-3 0,-2 0,-1 0,-2 0,0 0,-3 0,-1 0,-1 0,-3 0,44 0,-13 0,-30 9,-29-7,-52 5,-33-5,3-2,-6 0,-3 0,-2 0,-14 0,-2 0,-2-4,-2-1,-6-1,-3-1,25 0,-2-2,-1 1,-7-1,-2 1,-1-1,-7-1,-2 1,-2 0,18 2,-1 0,-1 1,-1-1,-1 1,0-1,-2-1,0 1,-7-1,-2 0,0-1,0 2,-2-1,-1 0,0 2,0-1,-1 2,-1 0,1 0,-1 1,1-1,-2 0,1 0,1 0,1 0,-1 0,2 0,0 0,4 2,1 0,1 1,0 0,1 0,0 0,1 1,0-1,1 0,0 0,1-1,0 1,5 1,0-1,1 1,1-1,-21-3,1 0,2-1,8 3,2-1,2-2,8-1,1-1,1-1,2 1,2-1,0 0,-25-1,3 1,10 1,5 3,15 4,5-3,-29-22,52 13,55-13,56 13,-17 4,7 1,14 0,5 2,8 1,2 0,-28 0,0 1,2-1,4 2,2-1,0 1,5-2,1 1,0 0,3 0,0 0,1 1,7 0,2 1,2 0,-22 1,2 1,0 0,1-1,2 0,1-1,0 0,0 0,-2 2,1-1,0 1,-1-1,0 1,1 0,-1 0,-1 0,-2 0,0 0,0 0,-1 0,1 0,0 0,0 0,-1 0,22 0,0 0,-2 0,-6 0,-1 0,0 0,-2 0,1 0,-2 0,-2 0,-1 0,-2 0,-3 0,-1 0,-1 0,-5 0,-2 0,0 0,1 0,0 0,-1 0,27 0,-2 0,-2 0,-1 0,-5 0,-2 0,-12 3,-1 1,-1-1,-3 0,-6 1,-2-1,-5-3,-3 0,36 0,-2 0,-22 0,-41 0,-48 0,-51-2,24-2,-5 1,-5 1,-2 0,-9-4,-2-1,-15 0,-3 1,24-1,-2 1,-2-1,-10 0,-3 1,-1-1,-6 1,-2-1,-2 1,17 1,-2 0,-1 0,-1 0,-5 0,-1 0,-1 0,-1 1,-3-1,-1 0,-1 0,0 0,17 1,0 0,-1 0,1 0,0 0,-16 1,0 0,-1 1,1 0,16 0,0 0,0 1,0 0,0 0,0 0,0 0,0 0,0 1,0-1,0 0,0-1,0 1,0 0,0-1,-1 1,0-1,-1 0,1 0,1 0,-18 0,1-2,0 1,1-1,3 1,-1-2,2 1,1 1,4 1,1 1,1 0,0-1,3-1,-1-1,2 0,0 2,-17-1,1 1,1 0,4-2,1-1,3 1,11 2,2 0,1-1,7 0,1 0,2-2,-22-1,4-1,9 2,4-3,16-4,4-2,-20-8,16 3,76-1,15 3,61 4,-36 7,4 3,11 3,3 0,7-3,2 0,-23 1,2 0,1-1,3-1,1-1,2 1,4 1,2 2,0-2,6-1,1-1,1 1,5 2,2 0,1 0,-18-1,0-1,1-1,0 2,3-1,0 1,1 0,-1-1,0 2,0-1,0 0,-1 1,2-2,-1 1,0-1,1 2,-1 0,-1 1,1 0,0 0,-1 0,-1-1,1 0,-1 1,0 0,-1 0,0 1,-1-1,-3 1,0 0,-1 0,-1 0,22 0,-1 0,-1 0,0 0,0 0,-1 0,-4 0,-1 0,-1 0,-6 0,-1 0,0 0,1 0,-1 0,-1 0,-4 0,-1 0,-1 0,26 0,-4 0,-9 0,-2 0,-5 0,-2 0,-7 0,-2 0,2 0,-1 0,-6 0,-2 0,0 3,-2 1,-6-1,-2 1,37 11,-12-4,-15 0,-37 4,-57-9,-63 1,7-6,-11-2,24 0,-2 0,-3-2,-14 0,-3-2,-3 0,11 2,-3 0,-2 0,-2-1,9 0,-2-2,-2 0,-1 1,-1 0,10 2,-2 1,0-1,-1 1,0 1,-2-1,-4 1,-1-1,-1 1,-1 0,1 0,0 1,0-1,0 1,1-1,-1 1,0 0,1-1,0 1,0 0,1 0,-1 0,0 0,1 0,-1 0,1 0,-1 0,1 0,0 0,0 0,3 0,0 0,1 0,0 0,0 0,1 0,1 0,0 0,1 0,0 0,1 0,-1 0,-12 0,-1 0,1 0,1 0,-1 0,3 2,-1 0,1 0,0 0,0-1,-1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20:22:16.62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6753 569,'-58'-38,"0"0,4 12,-3 6,0 10,-3 5,-8 4,-1 2,-8-1,-1 0,-5 0,-2 0,-3 0,0 0,0 0,0 0,-9 0,0 0,30 0,-1 0,0 0,-2 0,0 0,-1 0,-1 0,-1 0,2 0,-27 0,3 0,5 0,3 0,6 0,3 0,9 0,1 0,3 0,-1 0,0 0,2 0,7 0,0 0,2 0,-1 0,3 0,0 0,-45 0,4 0,16 0,-7 0,0 0,-7 0,7 0,7 0,6 0,0 0,-19 7,-1-1,16 9,17-2,5-4,-14 17,7-4,20 9,15-3,61-11,17-4,44 5,-39-11,3-1,21 2,4-1,8 0,3-1,-20 0,3 0,2 0,4-2,2 0,2 1,-16-1,2 0,1 1,0-1,4 1,0 0,0 0,1 0,-1-1,1 1,-1-1,1 0,-1 0,1-1,-1 0,-1 0,-3 0,-1-1,-1 0,1 0,2-2,1 0,-1 0,-1 0,17 2,0 0,-3 0,-6 0,-1 0,-2 1,-5 1,-2 2,-2-1,25 1,-4 1,-13 1,-5 2,-15 0,-3-1,-5-4,-4 1,13 20,-22-4,-43 6,-35-8,-37-9,22-10,-3-2,-13 2,-4 0,-10 2,-2 1,-6 0,-3 2,27 0,-2 1,-1 0,-9 0,-2-1,-2 1,-8-1,-2 0,-1 1,20 1,-1 0,-1 0,0 1,-3-1,0-1,0 1,0 2,0 1,0 1,1 1,0-2,1 0,1-1,0 0,2-1,-16 1,3-1,1 0,7-2,1 0,3-1,7-2,3 0,1 1,-22 1,4 1,12-2,5-2,11-2,5-2,-15 1,28 9,43 4,20 5,40 1,21 10,-36-13,2 0,10-1,3-2,1 1,3-1,11 1,3 0,6-1,3 0,-22-4,1 0,3-1,10 0,3-2,0 0,2 0,-1 0,2-1,7 0,0-1,0 0,-2 0,-1-1,0-1,1-1,1-2,-3 1,-7 0,-2 0,-2 0,-7 0,-2 0,-2 0,24 0,-5 0,-11 0,-3 0,-6-1,-2 2,-13 2,-4 3,20 13,-26 3,-98 4,-40-13,27-7,-5-1,-10-1,-3-1,-5-2,-3 0,25 1,-1 0,-2 0,-7 1,-2 0,-1 0,-5-1,-1 0,-1 1,-5 1,-2 2,0-1,-2-1,-1 1,0-1,2 1,0 0,1 0,1 0,0-1,2 0,5 0,1-1,2-1,7-1,1-2,1 1,3 0,1 0,1 0,-24 0,1 0,5 0,0 0,-2 1,0-2,8-6,1-3,3-3,2-1,5 2,3-2,9 1,3 0,3 2,2 0,-43-8,1 8,-7-7,17 8,31-10,96 13,30 3,-19-2,6 1,11 2,9 2,1-1,0-1,0-1,1 0,5-2,0 0,4-2,-12 1,2-2,1 1,2 0,7 0,2 0,1 0,1-1,-15 0,0-1,0 0,2 0,-1 1,4 0,1 1,1 1,-1-1,0 1,-2-1,1 1,-1 0,0 0,-1 1,-3 0,0 1,0 0,-1 0,-1 0,16-1,-1 1,-1-1,0 1,-3 0,0 0,0 0,-2 0,-5 2,-1 0,0 1,-2 0,-4 0,0 0,-2 0,-1 1,17 0,-2 0,-2 1,-5 0,-2 0,-3 0,18 0,-5 0,-7 0,-4 0,-18 0,-5 0,35 0,-36 0,-1 0,-42 9,-4-7,-68 6,-39-8,25 0,-7 0,16 1,-3-1,-4-1,-14-1,-4-1,-3 0,14 0,-3 0,-1-1,-3 1,6-1,-2 0,-2 0,-1 0,-1 0,-8-1,-2 0,-1-1,0 1,-1 0,-2 0,0 1,-1 0,0 0,-1-1,16 1,-2-1,1 1,-1-1,1 1,1 0,-12 0,0 1,1 0,0 1,1-1,3 0,0 0,0 1,1-1,1 1,3-1,0 1,0 0,2 0,0 0,-17-1,2 0,1-1,1 1,7-1,0 0,2 0,1 0,6 3,1-1,2 1,1-1,-17-2,3-1,2 1,10 2,1 0,3-1,-24-3,6-1,17 4,4 0,11-1,4 1,-20 3,58 0,40 0,41 0,37 0,-36 0,4 0,11 0,3 0,15 0,4 0,-25 0,2 0,2 0,7 0,1 0,3 0,6 0,3 0,3 0,-18 0,2 0,2-1,2 0,8 0,2 0,2-1,0 0,-17-1,0-1,1 0,-1 0,2-1,1-1,0 0,1 0,0-1,-1-1,-1 1,-1-2,0 1,0-1,-1 1,-2 0,-1 0,0 1,0-1,-1 0,18-3,-1 0,0 1,-1 0,-5 3,-1 0,0 1,-2 0,-6 1,-1 0,-1 0,-1 1,19-1,-2 0,-2 2,-12 1,-2 1,-3-1,-8 0,-1 0,-2 0,24 0,-4 1,-13 1,-2 0,-4 0,-1 0,-10 0,-1 0,43 0,-13 0,-5-2,-1-4,-18 4,4-16,-48-1,-17-14,-67 0,6 13,-9 1,4 4,-6 1,-3-1,-17-4,-4-1,-4 1,16 5,-4 1,-1 1,-2 1,8 1,-1 0,-1 1,-1 0,-1 1,-3 0,-2 1,1 1,-2 0,-1 0,12 1,-2 1,0-1,0 1,-1 0,1 0,-15-1,0 1,1 0,-1-1,0 1,0 0,-1 0,0 0,1 0,1 1,4 0,2 1,0-1,0 2,0-1,0 0,1 1,-1-1,1 1,0 0,-1 1,1-1,0 1,0-1,0 1,3 0,1 0,-1 0,1 0,0 0,-1 0,1 0,-1 0,1 0,1 0,-15 0,0-1,2 1,2 1,7 1,1 0,1 0,2 1,4 0,2 0,0 0,2 1,-21 1,3 0,1 0,10-1,3 0,1 1,7 1,2 0,5 0,-12 0,7 1,14-3,5 0,-23 5,85-9,43 0,-1-4,7-1,17-1,7-1,-15 2,4-1,2 0,9 0,4-1,1 0,8-1,2-1,2 0,-19 2,1 0,1 1,2 0,9 0,2 1,2 1,1-1,-12 2,0 1,2-1,1 1,0-1,6 1,2-1,0 1,1-1,1 0,-12 0,1 0,0 0,1-1,0 1,-1 0,-2 0,0 0,-1 0,0 0,1 0,0 0,1 1,0 0,1 0,-1 0,0-1,-1 1,15-1,-1 0,0 0,-1-1,0 2,-3 0,0 1,0 0,-1 0,-1-1,-3 1,0-1,-1 1,-1 0,-1 0,12 0,-1 2,-2-1,-1 0,-10 0,0 0,-2 0,-3 0,15 0,-2 0,-3 0,-5 0,-3 0,-2 0,-11 0,-3 0,-1 0,25 0,-3 0,-18-1,-3 2,-9 2,-3 0,43 4,-13-1,11-6,-7 0,0 0,-28 0,-48 0,-65 0,3-4,-9-2,-31-4,-11 0,17 1,-5 0,-2-1,12 0,-1 0,-2 0,-2 0,-9 1,-2-1,-3 1,-1 0,13 2,-2 0,-1 1,-1 0,1 0,-1 1,0 0,-1 1,0 0,-1 0,-7 1,-2 0,0 0,0 1,2 0,4 1,0 0,2 0,0 0,0 1,2-2,1 1,0-1,0 1,2 0,3 0,1 1,0-1,2 1,0 0,-14 0,1 0,1 0,3 0,6 0,2 0,1 0,1 0,-20 0,2 0,2 0,10 0,2 0,3 0,12 0,1 0,3 0,-23 0,13 0,20 0,136 0,-18 0,9 0,1 0,8 0,0 0,-1 0,0 0,0 0,-1 0,1 0,2 0,8 0,2 1,1 0,-20 1,2-1,1 1,0 0,6-2,0 1,2-1,1 1,7 0,0 1,2-1,1 1,-16 0,2 0,0 1,1-1,0 0,2 1,1-1,0 1,0-1,0 1,2 0,-1 1,1-1,0 1,0 0,-1-1,1 1,-1 0,0 0,0 0,-4 0,0 0,0-1,-1 1,-1-1,18 0,-2 0,1 0,-2 1,-5 1,0 2,-1 0,-1 0,-8-1,-1 1,-1-1,-2 1,19 2,-2-1,-2 1,-10 0,-3-1,-2 1,25 5,-6 1,-14-2,-5 0,-9-3,-3-1,-11-2,-2-1,32 7,-11 7,-9 0,-13-9,-28-3,-85-8,-3 0,9 0,-3 0,4 0,1 0,-3 0,-2 0,-17 0,-5 0,-13 1,-6-2,16-1,-6-1,-3 0,11-1,-2 1,-3-1,-2 1,9 1,-1 0,-2 1,-1-1,-1 1,-11-1,-1 1,-2-1,0 1,-2 0,14 1,-2-1,0 1,0-1,-1 1,0 0,-1 0,0 0,-1 0,0 0,1 0,-1 0,0 0,0 0,0 1,-1-1,2 1,-1-1,3 1,0 0,0-1,1 1,0 1,2 0,-12 1,1 0,1 1,1 0,0 1,4 1,1 0,0 1,2 0,1 0,-11 0,1 1,2-1,4 2,13-1,4 1,1-1,1-1,-14-1,3-2,3 1,-18 9,4-1,7-8,0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8:42.1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510 1177,'74'33,"0"-1,-8-9,-1-7,-4-7,0-4,3-5,1 0,6-1,1-1,0-1,0 0,3 1,0-1,-3-3,0-1,3 5,0 0,4-1,-1-1,-5 3,0 0,8 1,1 0,-6 0,-1-2,-3-1,-1 0,2 2,-2-1,-5-1,-1 0,2 1,1 2,0 0,1 0,-5-3,0-1,-1 1,-2 0,0-4,-2 1,0 2,0 1,-1-4,-1-1,-1 1,-1 1,5 0,0 1,-4-2,-1 1,5 0,0-1,-4-3,-1 0,-2 4,-2 1,47-1,-2 4,-11 2,2 0,-2 0,-4 0,4 0,8 0,-1 0,-41 0,0 0,47 0,-6 0,6 0,-7 0,1 0,-3 0,-4 0,4 0,9 0,0 0,0 0,0 0,0 0,-9 0,-4 0,-4 0,-3 0,-8 0,-20 0,2 0,33 0,-27 0,0 0,31 0,-28 0,-68 0,-38 0,-51 0,4 0,-1 0,8 0,-13 0,46 0,-1 0,-9 0,-4 0,-12 0,-1 0,1-1,-1-1,-2 0,-1-2,1-1,1-1,4-3,1-2,0 2,0-1,9 0,2 0,-4 3,1 1,-2-1,0 1,-2 0,-1-1,0-3,0 0,-3 3,0 1,3-1,0 1,0 3,0 0,4-4,-1 1,-3 3,0 1,1-1,-1 0,-4 1,1 2,3-1,1 2,-1-1,2 0,4 0,1 0,-2 0,-1 0,3 0,0 0,3 0,2 0,-3 0,2 0,4 0,0 0,-2 0,1 0,3 0,1 0,-44 0,0 0,0 0,45 0,-1 0,-1 0,-1 0,-1 0,-1 0,-1 0,0 0,5 0,1 0,-45 0,3 0,10 0,0 0,6 0,-1-7,-5 0,-4-1,-9 1,46 6,-1 0,0-2,2 0,-45-8,34 9,2 1,-27-7,-9-1,57-2,21-8,36-1,36 0,31 1,-33 12,3 3,-1 0,3 1,10-2,3-1,1 0,2-1,13-2,2-1,-1-3,2 0,7 4,2 0,-29 1,1-1,0 0,2 2,1 2,0-3,5-2,1-2,-1 2,-4 3,-1 1,0-1,-1-1,0-2,0 2,-2 2,0 1,1-1,1-3,0 0,-1 1,-2 0,-2 2,0 0,28-1,-1 1,-3-3,-3 0,-6 3,-1-1,-2-1,-1-1,1-1,-1 0,-2 1,-2 1,-8 1,-1 1,1 1,-2 1,-7 4,-2 0,-5-3,0 0,48-4,-5-2,5 3,-48 5,1 0,1-2,0-1,39-5,1 3,-9-1,-5 7,-8-2,-5-4,5 3,26-5,-45 7,2 2,6-1,0 0,32-7,-25 1,-10-1,29 7,-22 0,13 0,-60 0,-64 0,-44 0,22 0,-3 0,7 0,1 0,-6 0,-2 0,-2 0,-2 0,-7 0,-2 0,-1-1,0 0,-2-2,1-1,3 1,0-2,0-1,1-1,4-2,1 0,0 3,1-1,-4 0,1-1,2 1,1 1,-3 0,1 1,1 2,1-1,-4 0,0-2,1-4,-1 0,0 3,1 1,2-1,1 1,-1 3,-1 1,-2-1,1 0,2 1,1 2,-1 0,1 0,1 0,2 0,6 0,1 0,0 0,1 0,4 0,1 0,3 0,1 0,-1 0,0 0,4 0,1 0,-44 0,13 0,0 0,18 0,16 0,-3 0,-37 0,-3 2,22 4,-4-3,4 3,3 3,-3-3,7 3,-7-2,9-5,-14 15,16-15,-6 7,17-9,37 0,61 0,15 0,35 0,-5 0,-38 0,1 0,8 0,3 0,10 1,3-2,2-3,1-3,5-2,1-1,3 1,1 0,1-1,1 1,0-1,0 2,-4 5,1 0,-1-4,-2 1,-6 2,-2 1,-3-3,-2-1,-3 3,-2 2,-1-2,-1 1,0 3,0 0,-5 0,0 0,-1 0,-2 0,-2 0,0 0,-3 0,-1 0,1 0,-1 0,43 0,-44 0,1 0,43 0,-48 0,0 0,41 0,5 0,-46 3,0 1,3-2,-1 2,39 11,-25-2,-14-4,22 0,-13-7,17 4,-17-3,22 5,9-8,-35 0,1 0,-2 0,-1 0,34 0,1 0,-5 0,-5 0,14 0,-3 0,-36 0,-1 0,35 0,-21 0,-46 0,-77 0,-19 0,17 0,-3 0,4 0,3 0,-39 0,37 0,-3 0,-3 0,-2 0,-7 0,-2 0,-2 0,-2 0,1 0,0 0,3 1,0-2,0 1,0-2,6-1,2 0,3 1,0-1,-1-3,0-1,0 4,0 0,-7-4,0 1,1 2,-1 1,1-4,-1 1,1 3,1 2,1-3,1 1,1 2,0 0,2 1,0 0,1 0,0 0,-5 0,1 0,4 0,0 0,-1 0,0 0,2 0,0 0,1 0,1 0,-1 0,0 0,0 0,0 0,0 0,-1 0,-2 0,0 0,-1 0,-1 0,-1 0,0 0,-2 0,1 0,3 0,2 0,2 0,2 0,5 0,0 0,-3 0,1 0,-1 0,-1 0,-2 0,0 0,-1 0,1 0,3 0,1 0,1 0,1 0,2 0,0 0,-48 0,47 0,-2 0,-5-1,-2 2,-16 6,-5 3,-13 1,-1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8:56.7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1 157,'37'-76,"28"15,27 61,-43 0,2 0,47 0,-41 0,1 0,2 0,0 0,5 0,1 0,-1 0,0 0,-3 0,0 0,3 0,1 0,2 0,1 0,2 0,2 0,4 0,0 0,2 0,-1 0,0 0,-1 0,1 0,1 0,-2 0,-2 0,-5 0,-3 0,-3-1,-1 0,-7-2,-1-1,0 3,1 0,2-2,1 0,0 1,0 1,0 1,0 0,0 0,1 0,2 0,0 0,-2 0,0 0,2 0,0 0,1 0,1 0,-2 0,0 0,3 0,0 0,-2 0,-1 0,-9 0,0 0,4 0,-1 0,36 0,-3 0,-4 0,-15 0,17 9,4 2,1 9,-9-7,-25 0,1-9,26 5,-2-9,15 0,-11 0,-35 0,11 0,-39 0,13 0,-17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19:07.36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2107 1667,'76'-27,"0"0,0 0,0-1,21-6,-3 2,-12 11,-25 19,-5 4,6-2,1 0,0 0,0 0,0 0,1 0,2 0,1 0,0 0,2 0,3 0,1 0,1 4,0 1,2 1,-1 1,-1-1,0-1,2 1,-1 1,-1-1,0 1,-2 3,1 0,3 0,0-1,-1 2,1-2,2-2,1-1,0 1,0-1,0-3,0-2,6 3,1-1,2-2,0 0,1-1,0 0,1 0,0 0,-1 0,0 0,1 0,0 0,-4 0,-1 0,-5 1,-2 0,-1 2,-2 1,-6 1,-1 1,4 3,1 1,-7-1,0 0,0-3,0 1,-6 1,-1 1,-2-2,-1-1,39 12,5-7,-33 6,2-15,-43 16,-4-7,-31 8,-14 1,-23-7,-28 0,26-10,-3-2,-8 3,-4-1,-12-1,-4 0,-7 1,-3 1,26-1,-1 0,-1 2,-4 1,-1 1,-1-1,-5 0,0 0,-2 0,-4-2,-2 1,1-1,-1 0,1-1,0 1,2-2,0 0,1 0,4-1,1-1,0 1,2 1,1 1,1-1,5-1,2 0,1-1,-26 0,3 0,9 0,3 0,11 0,3 0,7 0,1 0,1 0,-1 0,0 0,-1 0,-2 0,0 0,-5 0,-3 0,-8 0,0 0,8 0,1 0,-2 0,-1 0,3 0,-1 0,2 0,0 0,-6 0,0 0,-1 0,0 0,-1 0,1 0,-1 0,2 0,1 0,0 0,-1 0,-1 0,1 0,0 0,-1 0,0 0,5 0,-1 0,2 0,2 0,8 0,3 0,-32 0,31 0,-1 0,66 0,22 0,36 0,-12 0,4 0,4 0,3 0,12 0,3 0,2-1,2 0,7-2,2-1,-28 3,2 0,1-1,6-2,1-1,2 1,4 2,1 1,1-1,4 0,1 0,2 0,4 1,1 0,1 1,-21 0,0 0,1 0,0 0,-1 0,0 0,0 0,1 0,1 0,0 0,0 0,0 0,3 0,1 0,-1 0,0 0,-1 0,0 0,-1 0,1 0,2-1,1 1,0-1,-1 1,-5-2,0 0,-1 0,-1 1,-1 0,-1 1,0 0,0-1,21-1,0-1,-1 1,-3 1,0 1,-1-1,-4 1,1 0,-2 0,-4 0,0 0,-2 0,-5 0,-1 0,-1 0,24 0,-3 0,-4 0,-3 0,-7 0,-1 0,-6 0,-2 0,-10 2,-5-4,23-15,-75 4,-56-13,4 10,-7 3,-20-1,-6 2,-6-2,-1 2,-5 2,-3 0,26 2,-1-1,-2 0,-2 1,-1-1,-1 0,-7-2,-1-1,-1 0,-6 1,-1 0,-3 1,18 2,-1 0,-1 1,-1-1,-4 0,-1 0,-1-1,-1 1,-5 1,0-1,-1 1,-1-1,-1 0,0 0,-1 0,1-1,1 1,-1-2,1 2,0-1,-1 2,0 1,-1-1,0 1,-2 0,0-1,-1 2,0-1,0 2,1 1,-1 0,0 0,20 0,-2 0,1 0,0 0,0 0,-19 1,0 1,1-1,0 1,2-2,2-1,-1 0,1 1,-1 1,1 1,1-1,0 1,2-1,0 0,2 1,0-1,5 2,1 0,2 0,0 0,5 0,1 0,1-1,2 0,-14 0,2-1,2-1,11-2,2 0,1-1,-28-3,5-1,15-2,6 0,16 6,5-1,-28-19,65-5,58 7,6 13,10 3,16 2,7 3,-17-1,3-1,2 1,3 1,1 2,1-2,7-1,1-1,1 1,4 2,0 1,2 0,-16-1,0 0,2 1,-1-1,4 1,0 1,1-1,1 1,4 0,1 0,1 0,0 0,3 0,0 0,1 0,0 0,3 0,1 0,-1 0,0 0,-1 0,-1 0,1 0,-2 0,-1 0,0 0,-1 0,0 0,-2 0,-1 0,0 0,0 0,-4 0,-1 0,0 0,0 0,-2 0,0 0,-1 0,0 0,-1 0,1 0,-2 0,-1 0,17 0,-1 0,-1 0,-6 0,-1 0,-2 0,-3 0,0 0,-2 0,-3 0,-1 0,-1 0,-3 0,-1 0,-1 0,27 0,-1 0,-4 0,-1 0,-1 0,0 0,2 0,-1 0,-7 0,-1 0,-1 0,-1 0,-9 0,-3 0,-2 0,-1 0,-2 0,0 0,-3 0,-1 0,-1 0,-3 0,44 0,-13 0,-30 9,-29-7,-52 5,-33-5,3-2,-6 0,-3 0,-2 0,-14 0,-2 0,-2-4,-2-1,-6-1,-3-1,25 0,-2-2,-1 1,-7-1,-2 1,-1-1,-7-1,-2 1,-2 0,18 2,-1 0,-1 1,-1-1,-1 1,0-1,-2-1,0 1,-7-1,-2 0,0-1,0 2,-2-1,-1 0,0 2,0-1,-1 2,-1 0,1 0,-1 1,1-1,-2 0,1 0,1 0,1 0,-1 0,2 0,0 0,4 2,1 0,1 1,0 0,1 0,0 0,1 1,0-1,1 0,0 0,1-1,0 1,5 1,0-1,1 1,1-1,-21-3,1 0,2-1,8 3,2-1,2-2,8-1,1-1,1-1,2 1,2-1,0 0,-25-1,3 1,10 1,5 3,15 4,5-3,-29-22,52 13,55-13,56 13,-17 4,7 1,14 0,5 2,8 1,2 0,-28 0,0 1,2-1,4 2,2-1,0 1,5-2,1 1,0 0,3 0,0 0,1 1,7 0,2 1,2 0,-22 1,2 1,0 0,1-1,2 0,1-1,0 0,0 0,-2 2,1-1,0 1,-1-1,0 1,1 0,-1 0,-1 0,-2 0,0 0,0 0,-1 0,1 0,0 0,0 0,-1 0,22 0,0 0,-2 0,-6 0,-1 0,0 0,-2 0,1 0,-2 0,-2 0,-1 0,-2 0,-3 0,-1 0,-1 0,-5 0,-2 0,0 0,1 0,0 0,-1 0,27 0,-2 0,-2 0,-1 0,-5 0,-2 0,-12 3,-1 1,-1-1,-3 0,-6 1,-2-1,-5-3,-3 0,36 0,-2 0,-22 0,-41 0,-48 0,-51-2,24-2,-5 1,-5 1,-2 0,-9-4,-2-1,-15 0,-3 1,24-1,-2 1,-2-1,-10 0,-3 1,-1-1,-6 1,-2-1,-2 1,17 1,-2 0,-1 0,-1 0,-5 0,-1 0,-1 0,-1 1,-3-1,-1 0,-1 0,0 0,17 1,0 0,-1 0,1 0,0 0,-16 1,0 0,-1 1,1 0,16 0,0 0,0 1,0 0,0 0,0 0,0 0,0 0,0 1,0-1,0 0,0-1,0 1,0 0,0-1,-1 1,0-1,-1 0,1 0,1 0,-18 0,1-2,0 1,1-1,3 1,-1-2,2 1,1 1,4 1,1 1,1 0,0-1,3-1,-1-1,2 0,0 2,-17-1,1 1,1 0,4-2,1-1,3 1,11 2,2 0,1-1,7 0,1 0,2-2,-22-1,4-1,9 2,4-3,16-4,4-2,-20-8,16 3,76-1,15 3,61 4,-36 7,4 3,11 3,3 0,7-3,2 0,-23 1,2 0,1-1,3-1,1-1,2 1,4 1,2 2,0-2,6-1,1-1,1 1,5 2,2 0,1 0,-18-1,0-1,1-1,0 2,3-1,0 1,1 0,-1-1,0 2,0-1,0 0,-1 1,2-2,-1 1,0-1,1 2,-1 0,-1 1,1 0,0 0,-1 0,-1-1,1 0,-1 1,0 0,-1 0,0 1,-1-1,-3 1,0 0,-1 0,-1 0,22 0,-1 0,-1 0,0 0,0 0,-1 0,-4 0,-1 0,-1 0,-6 0,-1 0,0 0,1 0,-1 0,-1 0,-4 0,-1 0,-1 0,26 0,-4 0,-9 0,-2 0,-5 0,-2 0,-7 0,-2 0,2 0,-1 0,-6 0,-2 0,0 3,-2 1,-6-1,-2 1,37 11,-12-4,-15 0,-37 4,-57-9,-63 1,7-6,-11-2,24 0,-2 0,-3-2,-14 0,-3-2,-3 0,11 2,-3 0,-2 0,-2-1,9 0,-2-2,-2 0,-1 1,-1 0,10 2,-2 1,0-1,-1 1,0 1,-2-1,-4 1,-1-1,-1 1,-1 0,1 0,0 1,0-1,0 1,1-1,-1 1,0 0,1-1,0 1,0 0,1 0,-1 0,0 0,1 0,-1 0,1 0,-1 0,1 0,0 0,0 0,3 0,0 0,1 0,0 0,0 0,1 0,1 0,0 0,1 0,0 0,1 0,-1 0,-12 0,-1 0,1 0,1 0,-1 0,3 2,-1 0,1 0,0 0,0-1,-1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56:43.35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186 1331,'53'-26,"0"1,1 1,2 6,5 16,2 4,7-2,1 0,6 0,1 0,5 0,2 0,8 0,0 0,0 1,0 2,-1 1,1 2,5 1,0 3,0 5,0 1,1-1,-2-2,-3-3,-2 0,-1 5,0 1,-3 0,0-1,-3 0,-2 1,-5 5,-1-1,1-6,2-4,2 1,1-1,7 0,2 1,6 4,0 1,-4-5,-2-2,-4 2,-1-1,-1-6,0-1,2 2,-1 0,3-2,-1-2,-6-1,-1 0,1 0,-1 0,-4 0,-1 0,0 0,1 0,-1 0,1 0,-2 0,-1 0,-2 0,-2 0,-8 0,-2 0,-9 0,-1 0,1 0,-1 0,42 0,3 0,-23 0,9 0,-10 0,14 0,-3 0,-1 0,11 0,-17 0,17 0,3 0,-45 0,1 0,0 0,-1 0,42 0,0 0,0 0,-4 0,-6 0,13 0,-14 0,15 0,-15 0,8 0,3 0,-1 0,1 0,-40 0,1 0,2 0,1 0,-2 0,0 0,2 0,0 0,42 0,-47 0,0 0,44 0,-42 0,-2 0,31 0,-7-14,-45-17,-18-4,-26-23,-42 6,-28 1,34 18,-2 4,1 13,-3 1,-6-9,-2 0,-5 3,-2 1,-12-3,-2 1,0 1,-1 1,-1 2,0 1,-4-3,0-1,-4 3,-1 2,-5 0,0 1,30 2,1 0,-1 1,-1 1,0 1,0 0,-28-8,-2 2,28 11,-2 3,1-2,2-3,0-2,0 1,-2 1,0 0,-1 1,1 0,0 2,0 0,-1 0,1 0,0 1,4 2,0 0,1 0,-31 1,0 0,-1 0,-1 0,2 0,0 0,0 0,0 0,4 0,2 0,6 0,0 0,3 0,1 0,4 0,2 0,3 0,1 0,-5 0,-1 0,1 0,0 0,0 0,-1 0,-4 0,-1 0,-3 0,0 0,-2 0,1 0,7 0,2 0,-1 0,3 0,10 0,1 0,3 0,0 0,0 0,1 0,3 0,2 0,1 0,0 0,-2 0,1 0,-1 0,0 0,-4 0,-2 0,-3 0,-2 0,1 1,0-2,0-3,0-2,5 1,0-1,0 0,1-1,-1 1,0 1,1 4,1-1,3-3,1 0,2 2,1 2,-39 1,9 0,0 0,4-10,-3 0,3-11,7 11,17-11,-7 11,7-14,-7 20,0-23,14 9,17-13,17-13,14 9,28-23,6 34,28-7,24 21,7-1,-42 8,1-1,-1-1,1 0,9 3,2 1,8-4,2-1,9 4,1 1,4 1,2 0,5 0,1 0,-3 0,1 0,-22 0,1 0,-2 0,29 0,-2 0,-28 0,0 0,0 0,29 0,0 0,-5 0,-1 0,1 0,0 0,4 0,-1 0,-9 0,1 0,7 0,-1 0,-6 0,-1 0,6 0,0 0,5 0,0 0,-3 0,-1 0,4 0,0 0,2 0,0 0,-3 0,2 0,-30 0,1 0,0 0,-1 0,0 0,0 0,-2 0,1 0,0 0,1 0,0 0,-1 0,27 0,-1 0,-1 0,0 0,-2 0,0 0,-8 0,-1 0,-5 0,-3 0,-6 0,-2 0,-2 0,0 0,-2 0,-1 0,1 0,0 0,0 0,0 0,-2 0,0 0,-3 0,0 0,-2 0,0 0,-3 0,-1 0,35 0,7 0,-11-4,1-6,13 3,-14-13,-29 14,1 1,39-15,0 9,0-9,-11 13,11-3,-41 3,-1 0,42-4,-43 6,0 0,42 5,-12 0,-8 0,-7 0,-20-29,0-11,3-3,0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56:51.73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1 218,'89'-11,"1"-1,-1 1,10-1,-12 3,-32 5,-7 1,14 3,14 0,3 0,-27 0,2 0,2 0,2 0,8 0,2 0,4 1,0-2,2-4,0-4,-1-1,-2 0,-9 1,-3 0,34-11,-4 13,-17-3,-27 6,10 4,-21 0,28 0,0 0,-14 0,21 0,-7 0,-7 0,17 0,-10 0,21 0,-18 0,-14 0,1 0,24 0,6 0,-16 0,-5 0,-6 0,7 0,4 0,6 0,-7 0,7 0,-6 0,-4 0,-1 0,1 0,0 0,0 0,-7 0,7 0,-7 0,17 0,-3 0,3 0,0 0,21 0,-14 0,-27 0,0 0,37 0,-38 1,1-2,3-3,0-2,2 1,0 0,-4-6,0 1,-1 4,-1 2,3-2,-1 1,-1 5,-1 0,45 0,-3 0,-21 0,-2 0,5 0,-10 0,0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6T18:56:53.38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95,'64'-25,"-1"-1,1 2,0 6,-7 16,-1 4,0-2,2 0,9 0,0 0,-10 0,-1 0,5 0,-2 0,38 0,-46 0,1 0,41 0,-11 0,8 0,-15 0,8 0,-35 0,7 0,-14 0,1 0,2 0,1 0,-11 14,39-10,-22 23,38-23,-23 23,23-23,-23 9,6-13,-17 0,-4 0,-20 0,11 0,-12 0,22 0,-21 0,10 0,-13 0,30 0,-6 0,6 0,4 0,14 0,-11 0,7 0,-17 0,-3 0,-1 0,22 0,-1 0,-10 0,-11 0,1 0,10 0,0 0,10 0,0 0,0 0,-10 0,0 0,10 0,1 0,-22 0,-10 0,1 0,20 0,-1 0,-12 0,19 0,-6 0,-14 0,-6 0,-1 0,21 0,0 0,0 0,10 11,0-1,-10 4,-11-4,-6-3,17 14,-7-11,17 10,-6-13,16 17,1-13,-11-1,-21-10,1 0,10 14,0-11,0 11,0-14,-14 0,-4 0,29 14,9 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6585A-F913-BF4B-8C0C-49CDC17C5CE7}" type="datetimeFigureOut">
              <a:rPr lang="en-US" smtClean="0"/>
              <a:t>2/25/25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1CB1D1-F110-744A-8630-9BA9197D6F52}" type="slidenum">
              <a:rPr lang="en-US" smtClean="0"/>
              <a:t>‹#›</a:t>
            </a:fld>
            <a:endParaRPr lang="en-US"/>
          </a:p>
        </p:txBody>
      </p:sp>
    </p:spTree>
    <p:extLst>
      <p:ext uri="{BB962C8B-B14F-4D97-AF65-F5344CB8AC3E}">
        <p14:creationId xmlns:p14="http://schemas.microsoft.com/office/powerpoint/2010/main" val="245748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scenario, a group of talented runner have recently sparked an interest in joining your established triathlon club known as Pembrokeshire Triathlon Club.</a:t>
            </a:r>
          </a:p>
          <a:p>
            <a:r>
              <a:rPr lang="en-GB" dirty="0"/>
              <a:t>They have expressed true potential in their field of distance running and cycling, but have a appeared to be lacking in the discipline of swimming.</a:t>
            </a:r>
          </a:p>
          <a:p>
            <a:r>
              <a:rPr lang="en-GB" dirty="0"/>
              <a:t>Is is essential for the runners to prioritise improving their swimming ability in order to confidently complete the Fishguard Triathlon in the next upcoming 2 months.</a:t>
            </a:r>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2</a:t>
            </a:fld>
            <a:endParaRPr lang="en-US"/>
          </a:p>
        </p:txBody>
      </p:sp>
    </p:spTree>
    <p:extLst>
      <p:ext uri="{BB962C8B-B14F-4D97-AF65-F5344CB8AC3E}">
        <p14:creationId xmlns:p14="http://schemas.microsoft.com/office/powerpoint/2010/main" val="1096209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starting point, the training sessions prescribed are structured around developing the Front Crawl, as it’s the main swimming stroke used for efficiency in Triathlon. </a:t>
            </a:r>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3</a:t>
            </a:fld>
            <a:endParaRPr lang="en-US"/>
          </a:p>
        </p:txBody>
      </p:sp>
    </p:spTree>
    <p:extLst>
      <p:ext uri="{BB962C8B-B14F-4D97-AF65-F5344CB8AC3E}">
        <p14:creationId xmlns:p14="http://schemas.microsoft.com/office/powerpoint/2010/main" val="640336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r>
              <a:rPr lang="en-GB" sz="1200" dirty="0">
                <a:ln w="0"/>
                <a:solidFill>
                  <a:schemeClr val="bg1"/>
                </a:solidFill>
                <a:effectLst>
                  <a:outerShdw blurRad="38100" dist="19050" dir="2700000" algn="tl" rotWithShape="0">
                    <a:schemeClr val="dk1">
                      <a:alpha val="40000"/>
                    </a:schemeClr>
                  </a:outerShdw>
                </a:effectLst>
              </a:rPr>
              <a:t>By using Knowledge of results, i.e. if time completed for 25m has improved or not, it may be a good indicator and measure of improvement for the athletes’ performance.</a:t>
            </a:r>
          </a:p>
          <a:p>
            <a:pPr marL="285750" indent="-285750" algn="l">
              <a:buFont typeface="Arial" panose="020B0604020202020204" pitchFamily="34" charset="0"/>
              <a:buChar char="•"/>
            </a:pPr>
            <a:r>
              <a:rPr lang="en-GB" sz="1200" dirty="0">
                <a:ln w="0"/>
                <a:solidFill>
                  <a:schemeClr val="bg1"/>
                </a:solidFill>
                <a:effectLst>
                  <a:outerShdw blurRad="38100" dist="19050" dir="2700000" algn="tl" rotWithShape="0">
                    <a:schemeClr val="dk1">
                      <a:alpha val="40000"/>
                    </a:schemeClr>
                  </a:outerShdw>
                </a:effectLst>
              </a:rPr>
              <a:t>But this may have the capacity to thwart the ‘Competence’ of the athlete, due to fear of regression.</a:t>
            </a:r>
          </a:p>
          <a:p>
            <a:pPr marL="285750" indent="-285750" algn="l">
              <a:buFont typeface="Arial" panose="020B0604020202020204" pitchFamily="34" charset="0"/>
              <a:buChar char="•"/>
            </a:pPr>
            <a:r>
              <a:rPr lang="en-GB" sz="1200" dirty="0">
                <a:ln w="0"/>
                <a:solidFill>
                  <a:schemeClr val="bg1"/>
                </a:solidFill>
                <a:effectLst>
                  <a:outerShdw blurRad="38100" dist="19050" dir="2700000" algn="tl" rotWithShape="0">
                    <a:schemeClr val="dk1">
                      <a:alpha val="40000"/>
                    </a:schemeClr>
                  </a:outerShdw>
                </a:effectLst>
              </a:rPr>
              <a:t>By diverting the main focus on the rate of strokes, this may be a more relevant measure of improvement and present as a more positive influence to the athletes’ competence, thus improving motivation.</a:t>
            </a:r>
          </a:p>
          <a:p>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12</a:t>
            </a:fld>
            <a:endParaRPr lang="en-US"/>
          </a:p>
        </p:txBody>
      </p:sp>
    </p:spTree>
    <p:extLst>
      <p:ext uri="{BB962C8B-B14F-4D97-AF65-F5344CB8AC3E}">
        <p14:creationId xmlns:p14="http://schemas.microsoft.com/office/powerpoint/2010/main" val="142323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athletes have identified errors to rectify, drills specifying on solving these errors would be provided. The athlete would be provided with the freedom to select any drill of their interest, which would promote their autonomy.</a:t>
            </a:r>
          </a:p>
          <a:p>
            <a:r>
              <a:rPr lang="en-GB" dirty="0"/>
              <a:t>For the purpose of this presentation, I will present you with an example of the one series of these drills that would be implied in one of the sessions mentioned.</a:t>
            </a:r>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13</a:t>
            </a:fld>
            <a:endParaRPr lang="en-US"/>
          </a:p>
        </p:txBody>
      </p:sp>
    </p:spTree>
    <p:extLst>
      <p:ext uri="{BB962C8B-B14F-4D97-AF65-F5344CB8AC3E}">
        <p14:creationId xmlns:p14="http://schemas.microsoft.com/office/powerpoint/2010/main" val="1456047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using paddles, these promote your ‘feel’ for the water and helps contribute to a stronger development of the pull phase of the arm action.</a:t>
            </a:r>
          </a:p>
          <a:p>
            <a:r>
              <a:rPr lang="en-GB" dirty="0"/>
              <a:t>Consider swimming a set distance first i.e 12.5m with the paddles and swimming the remainder without them to better justify the differences in feel and most essentially to reduce likelihood of injury, as if used excessively or with bad technique may lead to injury with increased tension upon shoulders.</a:t>
            </a:r>
          </a:p>
          <a:p>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15</a:t>
            </a:fld>
            <a:endParaRPr lang="en-US"/>
          </a:p>
        </p:txBody>
      </p:sp>
    </p:spTree>
    <p:extLst>
      <p:ext uri="{BB962C8B-B14F-4D97-AF65-F5344CB8AC3E}">
        <p14:creationId xmlns:p14="http://schemas.microsoft.com/office/powerpoint/2010/main" val="2733580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solidFill>
                  <a:srgbClr val="FFFFFF"/>
                </a:solidFill>
              </a:rPr>
              <a:t>For 1 length of the pool, keep your fists clenched as if your hands are slipping through the water.</a:t>
            </a:r>
          </a:p>
          <a:p>
            <a:pPr>
              <a:buFont typeface="Arial" panose="020B0604020202020204" pitchFamily="34" charset="0"/>
              <a:buChar char="•"/>
            </a:pPr>
            <a:r>
              <a:rPr lang="en-GB" dirty="0">
                <a:solidFill>
                  <a:srgbClr val="FFFFFF"/>
                </a:solidFill>
              </a:rPr>
              <a:t>Unclench your fists once you’ve reached the far side of the pool, and revert back to unclenched fists as you swim back.</a:t>
            </a:r>
          </a:p>
          <a:p>
            <a:pPr>
              <a:buFont typeface="Arial" panose="020B0604020202020204" pitchFamily="34" charset="0"/>
              <a:buChar char="•"/>
            </a:pPr>
            <a:r>
              <a:rPr lang="en-GB" dirty="0">
                <a:solidFill>
                  <a:srgbClr val="FFFFFF"/>
                </a:solidFill>
              </a:rPr>
              <a:t>You should then feel the notable difference in the water pressure around your hands.</a:t>
            </a:r>
          </a:p>
          <a:p>
            <a:pPr>
              <a:buFont typeface="Arial" panose="020B0604020202020204" pitchFamily="34" charset="0"/>
              <a:buChar char="•"/>
            </a:pPr>
            <a:r>
              <a:rPr lang="en-GB" dirty="0">
                <a:solidFill>
                  <a:srgbClr val="FFFFFF"/>
                </a:solidFill>
              </a:rPr>
              <a:t>This feeling should provide you with a greater sense of the movement your hand makes as it pulls through and catches hold of the water.</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AB1CB1D1-F110-744A-8630-9BA9197D6F52}" type="slidenum">
              <a:rPr lang="en-US" smtClean="0"/>
              <a:t>16</a:t>
            </a:fld>
            <a:endParaRPr lang="en-US"/>
          </a:p>
        </p:txBody>
      </p:sp>
    </p:spTree>
    <p:extLst>
      <p:ext uri="{BB962C8B-B14F-4D97-AF65-F5344CB8AC3E}">
        <p14:creationId xmlns:p14="http://schemas.microsoft.com/office/powerpoint/2010/main" val="3261227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83404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27669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04498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36300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58358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18026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05051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55480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39741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16540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9870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2/25/25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72608239"/>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png"/><Relationship Id="rId7" Type="http://schemas.openxmlformats.org/officeDocument/2006/relationships/customXml" Target="../ink/ink5.xml"/><Relationship Id="rId12" Type="http://schemas.openxmlformats.org/officeDocument/2006/relationships/image" Target="../media/image16.png"/><Relationship Id="rId2" Type="http://schemas.openxmlformats.org/officeDocument/2006/relationships/customXml" Target="../ink/ink3.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customXml" Target="../ink/ink7.xml"/><Relationship Id="rId5" Type="http://schemas.openxmlformats.org/officeDocument/2006/relationships/customXml" Target="../ink/ink4.xml"/><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customXml" Target="../ink/ink6.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1.png"/><Relationship Id="rId7" Type="http://schemas.openxmlformats.org/officeDocument/2006/relationships/customXml" Target="../ink/ink10.xml"/><Relationship Id="rId2" Type="http://schemas.openxmlformats.org/officeDocument/2006/relationships/customXml" Target="../ink/ink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ustomXml" Target="../ink/ink9.xml"/><Relationship Id="rId10" Type="http://schemas.openxmlformats.org/officeDocument/2006/relationships/image" Target="../media/image19.png"/><Relationship Id="rId4" Type="http://schemas.openxmlformats.org/officeDocument/2006/relationships/image" Target="../media/image9.png"/><Relationship Id="rId9" Type="http://schemas.openxmlformats.org/officeDocument/2006/relationships/customXml" Target="../ink/ink11.xml"/></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3.png"/><Relationship Id="rId3" Type="http://schemas.openxmlformats.org/officeDocument/2006/relationships/customXml" Target="../ink/ink12.xml"/><Relationship Id="rId7" Type="http://schemas.openxmlformats.org/officeDocument/2006/relationships/customXml" Target="../ink/ink14.xml"/><Relationship Id="rId12" Type="http://schemas.openxmlformats.org/officeDocument/2006/relationships/customXml" Target="../ink/ink16.xml"/><Relationship Id="rId17" Type="http://schemas.openxmlformats.org/officeDocument/2006/relationships/image" Target="../media/image25.png"/><Relationship Id="rId2" Type="http://schemas.openxmlformats.org/officeDocument/2006/relationships/notesSlide" Target="../notesSlides/notesSlide3.xml"/><Relationship Id="rId16" Type="http://schemas.openxmlformats.org/officeDocument/2006/relationships/customXml" Target="../ink/ink18.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9.png"/><Relationship Id="rId5" Type="http://schemas.openxmlformats.org/officeDocument/2006/relationships/customXml" Target="../ink/ink13.xml"/><Relationship Id="rId15" Type="http://schemas.openxmlformats.org/officeDocument/2006/relationships/image" Target="../media/image24.png"/><Relationship Id="rId10" Type="http://schemas.openxmlformats.org/officeDocument/2006/relationships/image" Target="../media/image22.png"/><Relationship Id="rId4" Type="http://schemas.openxmlformats.org/officeDocument/2006/relationships/image" Target="../media/image11.png"/><Relationship Id="rId9" Type="http://schemas.openxmlformats.org/officeDocument/2006/relationships/customXml" Target="../ink/ink15.xml"/><Relationship Id="rId14" Type="http://schemas.openxmlformats.org/officeDocument/2006/relationships/customXml" Target="../ink/ink1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ejournal.unmus.ac.id/index.php/physical/article/view/5569" TargetMode="External"/><Relationship Id="rId2" Type="http://schemas.openxmlformats.org/officeDocument/2006/relationships/hyperlink" Target="https://www.asecib.ase.ro/mps/Bandura_SocialLearningTheory.pdf" TargetMode="External"/><Relationship Id="rId1" Type="http://schemas.openxmlformats.org/officeDocument/2006/relationships/slideLayout" Target="../slideLayouts/slideLayout2.xml"/><Relationship Id="rId5" Type="http://schemas.openxmlformats.org/officeDocument/2006/relationships/hyperlink" Target="https://www.220triathlon.com/training/swim-training/15-key-front-crawl-swim-drills-to-improve-your-technique" TargetMode="External"/><Relationship Id="rId4" Type="http://schemas.openxmlformats.org/officeDocument/2006/relationships/hyperlink" Target="https://www.pearsonhighered.com/assets/samplechapter/0/2/0/5/020535143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7D7A-B6C6-EE31-69D7-A7F810E90E0C}"/>
              </a:ext>
            </a:extLst>
          </p:cNvPr>
          <p:cNvSpPr>
            <a:spLocks noGrp="1"/>
          </p:cNvSpPr>
          <p:nvPr>
            <p:ph type="ctrTitle"/>
          </p:nvPr>
        </p:nvSpPr>
        <p:spPr>
          <a:xfrm>
            <a:off x="6687737" y="1384296"/>
            <a:ext cx="4605340" cy="2387600"/>
          </a:xfrm>
        </p:spPr>
        <p:txBody>
          <a:bodyPr>
            <a:normAutofit fontScale="90000"/>
          </a:bodyPr>
          <a:lstStyle/>
          <a:p>
            <a:pPr algn="l"/>
            <a:r>
              <a:rPr lang="en-GB" sz="5000" dirty="0">
                <a:solidFill>
                  <a:schemeClr val="bg1"/>
                </a:solidFill>
              </a:rPr>
              <a:t>Coaching Pedagogy-Assignment 1</a:t>
            </a:r>
            <a:br>
              <a:rPr lang="en-GB" sz="5000" dirty="0">
                <a:solidFill>
                  <a:schemeClr val="bg1"/>
                </a:solidFill>
              </a:rPr>
            </a:br>
            <a:r>
              <a:rPr lang="en-GB" sz="5400" b="1" u="sng" spc="0" dirty="0">
                <a:ln w="10160">
                  <a:solidFill>
                    <a:schemeClr val="accent5"/>
                  </a:solidFill>
                  <a:prstDash val="solid"/>
                </a:ln>
                <a:effectLst>
                  <a:outerShdw blurRad="38100" dist="22860" dir="5400000" algn="tl" rotWithShape="0">
                    <a:srgbClr val="000000">
                      <a:alpha val="30000"/>
                    </a:srgbClr>
                  </a:outerShdw>
                </a:effectLst>
              </a:rPr>
              <a:t>Swimming</a:t>
            </a:r>
            <a:endParaRPr lang="en-US" sz="5000" dirty="0">
              <a:solidFill>
                <a:schemeClr val="bg1"/>
              </a:solidFill>
            </a:endParaRPr>
          </a:p>
        </p:txBody>
      </p:sp>
      <p:sp>
        <p:nvSpPr>
          <p:cNvPr id="3" name="Subtitle 2">
            <a:extLst>
              <a:ext uri="{FF2B5EF4-FFF2-40B4-BE49-F238E27FC236}">
                <a16:creationId xmlns:a16="http://schemas.microsoft.com/office/drawing/2014/main" id="{9F886368-AAB2-B195-B71F-1DDA292BF9DD}"/>
              </a:ext>
            </a:extLst>
          </p:cNvPr>
          <p:cNvSpPr>
            <a:spLocks noGrp="1"/>
          </p:cNvSpPr>
          <p:nvPr>
            <p:ph type="subTitle" idx="1"/>
          </p:nvPr>
        </p:nvSpPr>
        <p:spPr>
          <a:xfrm>
            <a:off x="6687737" y="3863971"/>
            <a:ext cx="4605340" cy="1655762"/>
          </a:xfrm>
        </p:spPr>
        <p:txBody>
          <a:bodyPr>
            <a:normAutofit/>
          </a:bodyPr>
          <a:lstStyle/>
          <a:p>
            <a:pPr algn="l"/>
            <a:endParaRPr lang="en-US" sz="2000" u="sng" dirty="0">
              <a:solidFill>
                <a:schemeClr val="bg1"/>
              </a:solidFill>
            </a:endParaRPr>
          </a:p>
        </p:txBody>
      </p:sp>
      <p:pic>
        <p:nvPicPr>
          <p:cNvPr id="12" name="Picture 11">
            <a:extLst>
              <a:ext uri="{FF2B5EF4-FFF2-40B4-BE49-F238E27FC236}">
                <a16:creationId xmlns:a16="http://schemas.microsoft.com/office/drawing/2014/main" id="{A075BB60-BFB7-B284-9329-EB9C9042D1EA}"/>
              </a:ext>
            </a:extLst>
          </p:cNvPr>
          <p:cNvPicPr>
            <a:picLocks noChangeAspect="1"/>
          </p:cNvPicPr>
          <p:nvPr/>
        </p:nvPicPr>
        <p:blipFill>
          <a:blip r:embed="rId2">
            <a:alphaModFix/>
          </a:blip>
          <a:srcRect l="18934" r="7157" b="1"/>
          <a:stretch/>
        </p:blipFill>
        <p:spPr>
          <a:xfrm>
            <a:off x="473874" y="1057275"/>
            <a:ext cx="5917401" cy="4743450"/>
          </a:xfrm>
          <a:prstGeom prst="rect">
            <a:avLst/>
          </a:prstGeom>
        </p:spPr>
      </p:pic>
    </p:spTree>
    <p:extLst>
      <p:ext uri="{BB962C8B-B14F-4D97-AF65-F5344CB8AC3E}">
        <p14:creationId xmlns:p14="http://schemas.microsoft.com/office/powerpoint/2010/main" val="2946239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A8221-6BEB-5479-36A5-B6F2B96903E9}"/>
              </a:ext>
            </a:extLst>
          </p:cNvPr>
          <p:cNvSpPr>
            <a:spLocks noGrp="1"/>
          </p:cNvSpPr>
          <p:nvPr>
            <p:ph type="title"/>
          </p:nvPr>
        </p:nvSpPr>
        <p:spPr/>
        <p:txBody>
          <a:bodyPr/>
          <a:lstStyle/>
          <a:p>
            <a:r>
              <a:rPr lang="en-GB" u="sng" dirty="0"/>
              <a:t>Setting the Scene:</a:t>
            </a:r>
            <a:endParaRPr lang="en-US" u="sng" dirty="0"/>
          </a:p>
        </p:txBody>
      </p:sp>
      <p:sp>
        <p:nvSpPr>
          <p:cNvPr id="3" name="Content Placeholder 2">
            <a:extLst>
              <a:ext uri="{FF2B5EF4-FFF2-40B4-BE49-F238E27FC236}">
                <a16:creationId xmlns:a16="http://schemas.microsoft.com/office/drawing/2014/main" id="{1370CC62-4D6E-AE6F-425B-99979118BFC8}"/>
              </a:ext>
            </a:extLst>
          </p:cNvPr>
          <p:cNvSpPr>
            <a:spLocks noGrp="1"/>
          </p:cNvSpPr>
          <p:nvPr>
            <p:ph idx="1"/>
          </p:nvPr>
        </p:nvSpPr>
        <p:spPr/>
        <p:txBody>
          <a:bodyPr/>
          <a:lstStyle/>
          <a:p>
            <a:r>
              <a:rPr lang="en-GB" dirty="0"/>
              <a:t>A group of runners have considered joining the Pembrokeshire Triathlon Club. </a:t>
            </a:r>
          </a:p>
          <a:p>
            <a:r>
              <a:rPr lang="en-GB" dirty="0"/>
              <a:t>Very strong in their field of distance running and cycling, but  appear to be lacking in the discipline of swimming.</a:t>
            </a:r>
          </a:p>
          <a:p>
            <a:r>
              <a:rPr lang="en-GB" dirty="0"/>
              <a:t>The runners must prioritise swimming in order to confidently complete the Fishguard Triathlon in the next upcoming 2 months.</a:t>
            </a:r>
          </a:p>
        </p:txBody>
      </p:sp>
    </p:spTree>
    <p:extLst>
      <p:ext uri="{BB962C8B-B14F-4D97-AF65-F5344CB8AC3E}">
        <p14:creationId xmlns:p14="http://schemas.microsoft.com/office/powerpoint/2010/main" val="1450886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56EC-8E3C-CBF6-C923-04C58ED5242B}"/>
              </a:ext>
            </a:extLst>
          </p:cNvPr>
          <p:cNvSpPr>
            <a:spLocks noGrp="1"/>
          </p:cNvSpPr>
          <p:nvPr>
            <p:ph type="title"/>
          </p:nvPr>
        </p:nvSpPr>
        <p:spPr>
          <a:xfrm>
            <a:off x="188547" y="2145946"/>
            <a:ext cx="2972342" cy="4639991"/>
          </a:xfrm>
        </p:spPr>
        <p:txBody>
          <a:bodyPr/>
          <a:lstStyle/>
          <a:p>
            <a:r>
              <a:rPr lang="en-GB" dirty="0"/>
              <a:t>Front Crawl:</a:t>
            </a:r>
            <a:endParaRPr lang="en-US" dirty="0"/>
          </a:p>
        </p:txBody>
      </p:sp>
      <p:sp>
        <p:nvSpPr>
          <p:cNvPr id="3" name="Content Placeholder 2">
            <a:extLst>
              <a:ext uri="{FF2B5EF4-FFF2-40B4-BE49-F238E27FC236}">
                <a16:creationId xmlns:a16="http://schemas.microsoft.com/office/drawing/2014/main" id="{73E76AF4-586C-8C9C-17AF-CED2A176123E}"/>
              </a:ext>
            </a:extLst>
          </p:cNvPr>
          <p:cNvSpPr>
            <a:spLocks noGrp="1"/>
          </p:cNvSpPr>
          <p:nvPr>
            <p:ph idx="1"/>
          </p:nvPr>
        </p:nvSpPr>
        <p:spPr>
          <a:xfrm>
            <a:off x="3869268" y="3211068"/>
            <a:ext cx="3962399" cy="2773679"/>
          </a:xfrm>
        </p:spPr>
        <p:txBody>
          <a:bodyPr/>
          <a:lstStyle/>
          <a:p>
            <a:r>
              <a:rPr lang="en-GB" dirty="0">
                <a:solidFill>
                  <a:schemeClr val="bg1"/>
                </a:solidFill>
              </a:rPr>
              <a:t>The most efficient and quickest stroke, most suitable for Triathlon.</a:t>
            </a:r>
          </a:p>
          <a:p>
            <a:r>
              <a:rPr lang="en-GB" dirty="0">
                <a:solidFill>
                  <a:schemeClr val="bg1"/>
                </a:solidFill>
              </a:rPr>
              <a:t>A continuous propulsive force produced backwards to propel the swimmer forwards.</a:t>
            </a:r>
            <a:endParaRPr lang="en-US" dirty="0">
              <a:solidFill>
                <a:schemeClr val="bg1"/>
              </a:solidFill>
            </a:endParaRPr>
          </a:p>
        </p:txBody>
      </p:sp>
      <p:pic>
        <p:nvPicPr>
          <p:cNvPr id="6" name="Picture 5">
            <a:extLst>
              <a:ext uri="{FF2B5EF4-FFF2-40B4-BE49-F238E27FC236}">
                <a16:creationId xmlns:a16="http://schemas.microsoft.com/office/drawing/2014/main" id="{B249FD2F-7407-7ACF-91A8-372CC1F9FCE6}"/>
              </a:ext>
            </a:extLst>
          </p:cNvPr>
          <p:cNvPicPr>
            <a:picLocks noChangeAspect="1"/>
          </p:cNvPicPr>
          <p:nvPr/>
        </p:nvPicPr>
        <p:blipFill>
          <a:blip r:embed="rId3"/>
          <a:stretch>
            <a:fillRect/>
          </a:stretch>
        </p:blipFill>
        <p:spPr>
          <a:xfrm>
            <a:off x="1674718" y="72063"/>
            <a:ext cx="7797261" cy="2824714"/>
          </a:xfrm>
          <a:prstGeom prst="rect">
            <a:avLst/>
          </a:prstGeom>
          <a:effectLst>
            <a:outerShdw blurRad="50800" dist="76200" dir="8100000" algn="tr" rotWithShape="0">
              <a:prstClr val="black">
                <a:alpha val="40000"/>
              </a:prstClr>
            </a:outerShdw>
            <a:reflection blurRad="6350" stA="52000" endA="300" endPos="35000" dir="5400000" sy="-100000" algn="bl" rotWithShape="0"/>
          </a:effectLst>
        </p:spPr>
      </p:pic>
    </p:spTree>
    <p:extLst>
      <p:ext uri="{BB962C8B-B14F-4D97-AF65-F5344CB8AC3E}">
        <p14:creationId xmlns:p14="http://schemas.microsoft.com/office/powerpoint/2010/main" val="37890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7349-6AB6-F1C0-48C7-4F578A4F149F}"/>
              </a:ext>
            </a:extLst>
          </p:cNvPr>
          <p:cNvSpPr>
            <a:spLocks noGrp="1"/>
          </p:cNvSpPr>
          <p:nvPr>
            <p:ph type="title"/>
          </p:nvPr>
        </p:nvSpPr>
        <p:spPr>
          <a:xfrm>
            <a:off x="0" y="3001315"/>
            <a:ext cx="4036334" cy="2387600"/>
          </a:xfrm>
        </p:spPr>
        <p:txBody>
          <a:bodyPr vert="horz" lIns="91440" tIns="45720" rIns="91440" bIns="45720" rtlCol="0" anchor="t">
            <a:normAutofit/>
          </a:bodyPr>
          <a:lstStyle/>
          <a:p>
            <a:r>
              <a:rPr lang="en-GB" sz="5400" u="sng" kern="1200" dirty="0">
                <a:solidFill>
                  <a:schemeClr val="bg1"/>
                </a:solidFill>
                <a:latin typeface="+mj-lt"/>
                <a:ea typeface="+mj-ea"/>
                <a:cs typeface="+mj-cs"/>
              </a:rPr>
              <a:t>Session 1-Front Crawl (Arms)</a:t>
            </a:r>
            <a:endParaRPr lang="en-US" sz="5400" u="sng" kern="1200" dirty="0">
              <a:solidFill>
                <a:schemeClr val="bg1"/>
              </a:solidFill>
              <a:latin typeface="+mj-lt"/>
              <a:ea typeface="+mj-ea"/>
              <a:cs typeface="+mj-cs"/>
            </a:endParaRPr>
          </a:p>
        </p:txBody>
      </p:sp>
      <p:sp>
        <p:nvSpPr>
          <p:cNvPr id="5" name="Content Placeholder 4">
            <a:extLst>
              <a:ext uri="{FF2B5EF4-FFF2-40B4-BE49-F238E27FC236}">
                <a16:creationId xmlns:a16="http://schemas.microsoft.com/office/drawing/2014/main" id="{D3738158-F87E-777B-1ECD-51AD4CE8E6D0}"/>
              </a:ext>
            </a:extLst>
          </p:cNvPr>
          <p:cNvSpPr>
            <a:spLocks noGrp="1"/>
          </p:cNvSpPr>
          <p:nvPr>
            <p:ph idx="1"/>
          </p:nvPr>
        </p:nvSpPr>
        <p:spPr>
          <a:xfrm>
            <a:off x="0" y="924814"/>
            <a:ext cx="4036333" cy="1709849"/>
          </a:xfrm>
        </p:spPr>
        <p:txBody>
          <a:bodyPr vert="horz" lIns="91440" tIns="45720" rIns="91440" bIns="45720" rtlCol="0" anchor="b">
            <a:normAutofit/>
          </a:bodyPr>
          <a:lstStyle/>
          <a:p>
            <a:pPr marL="0" indent="0">
              <a:buNone/>
            </a:pPr>
            <a:r>
              <a:rPr lang="en-US" sz="2000" u="sng" kern="1200" dirty="0">
                <a:solidFill>
                  <a:schemeClr val="bg1"/>
                </a:solidFill>
                <a:latin typeface="+mj-lt"/>
                <a:ea typeface="+mj-ea"/>
                <a:cs typeface="+mj-cs"/>
              </a:rPr>
              <a:t>Layout of Training Sessions</a:t>
            </a:r>
            <a:endParaRPr lang="en-US" sz="2000" u="sng" kern="1200" dirty="0">
              <a:solidFill>
                <a:schemeClr val="bg1"/>
              </a:solidFill>
              <a:latin typeface="+mn-lt"/>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7E4DB3A1-2B2D-0DDF-4835-7A8321EEE593}"/>
                  </a:ext>
                </a:extLst>
              </p14:cNvPr>
              <p14:cNvContentPartPr/>
              <p14:nvPr/>
            </p14:nvContentPartPr>
            <p14:xfrm>
              <a:off x="3153760" y="-1268920"/>
              <a:ext cx="360" cy="564840"/>
            </p14:xfrm>
          </p:contentPart>
        </mc:Choice>
        <mc:Fallback xmlns="">
          <p:pic>
            <p:nvPicPr>
              <p:cNvPr id="9" name="Ink 8">
                <a:extLst>
                  <a:ext uri="{FF2B5EF4-FFF2-40B4-BE49-F238E27FC236}">
                    <a16:creationId xmlns:a16="http://schemas.microsoft.com/office/drawing/2014/main" id="{7E4DB3A1-2B2D-0DDF-4835-7A8321EEE593}"/>
                  </a:ext>
                </a:extLst>
              </p:cNvPr>
              <p:cNvPicPr/>
              <p:nvPr/>
            </p:nvPicPr>
            <p:blipFill>
              <a:blip r:embed="rId4"/>
              <a:stretch>
                <a:fillRect/>
              </a:stretch>
            </p:blipFill>
            <p:spPr>
              <a:xfrm>
                <a:off x="3147640" y="-1275040"/>
                <a:ext cx="12600" cy="577080"/>
              </a:xfrm>
              <a:prstGeom prst="rect">
                <a:avLst/>
              </a:prstGeom>
            </p:spPr>
          </p:pic>
        </mc:Fallback>
      </mc:AlternateContent>
      <p:pic>
        <p:nvPicPr>
          <p:cNvPr id="3" name="Picture 2">
            <a:extLst>
              <a:ext uri="{FF2B5EF4-FFF2-40B4-BE49-F238E27FC236}">
                <a16:creationId xmlns:a16="http://schemas.microsoft.com/office/drawing/2014/main" id="{8195EBFB-960D-8235-D827-4E819ED922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30889" y="48104"/>
            <a:ext cx="5348111" cy="6697524"/>
          </a:xfrm>
          <a:prstGeom prst="rect">
            <a:avLst/>
          </a:prstGeom>
        </p:spPr>
      </p:pic>
    </p:spTree>
    <p:extLst>
      <p:ext uri="{BB962C8B-B14F-4D97-AF65-F5344CB8AC3E}">
        <p14:creationId xmlns:p14="http://schemas.microsoft.com/office/powerpoint/2010/main" val="316608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7349-6AB6-F1C0-48C7-4F578A4F149F}"/>
              </a:ext>
            </a:extLst>
          </p:cNvPr>
          <p:cNvSpPr>
            <a:spLocks noGrp="1"/>
          </p:cNvSpPr>
          <p:nvPr>
            <p:ph type="title"/>
          </p:nvPr>
        </p:nvSpPr>
        <p:spPr>
          <a:xfrm>
            <a:off x="0" y="3001315"/>
            <a:ext cx="4036334" cy="2387600"/>
          </a:xfrm>
        </p:spPr>
        <p:txBody>
          <a:bodyPr vert="horz" lIns="91440" tIns="45720" rIns="91440" bIns="45720" rtlCol="0" anchor="t">
            <a:normAutofit/>
          </a:bodyPr>
          <a:lstStyle/>
          <a:p>
            <a:r>
              <a:rPr lang="en-GB" sz="5400" u="sng" dirty="0"/>
              <a:t>Session 2-Front Crawl (Kicks)</a:t>
            </a:r>
            <a:endParaRPr lang="en-US" sz="5400" u="sng" kern="1200" dirty="0">
              <a:solidFill>
                <a:schemeClr val="tx1"/>
              </a:solidFill>
              <a:latin typeface="+mj-lt"/>
              <a:ea typeface="+mj-ea"/>
              <a:cs typeface="+mj-cs"/>
            </a:endParaRPr>
          </a:p>
        </p:txBody>
      </p:sp>
      <p:sp>
        <p:nvSpPr>
          <p:cNvPr id="5" name="Content Placeholder 4">
            <a:extLst>
              <a:ext uri="{FF2B5EF4-FFF2-40B4-BE49-F238E27FC236}">
                <a16:creationId xmlns:a16="http://schemas.microsoft.com/office/drawing/2014/main" id="{D3738158-F87E-777B-1ECD-51AD4CE8E6D0}"/>
              </a:ext>
            </a:extLst>
          </p:cNvPr>
          <p:cNvSpPr>
            <a:spLocks noGrp="1"/>
          </p:cNvSpPr>
          <p:nvPr>
            <p:ph idx="1"/>
          </p:nvPr>
        </p:nvSpPr>
        <p:spPr>
          <a:xfrm>
            <a:off x="0" y="953037"/>
            <a:ext cx="4036333" cy="1709849"/>
          </a:xfrm>
        </p:spPr>
        <p:txBody>
          <a:bodyPr vert="horz" lIns="91440" tIns="45720" rIns="91440" bIns="45720" rtlCol="0" anchor="b">
            <a:normAutofit/>
          </a:bodyPr>
          <a:lstStyle/>
          <a:p>
            <a:pPr marL="0" indent="0">
              <a:buNone/>
            </a:pPr>
            <a:r>
              <a:rPr lang="en-US" sz="2000" u="sng" kern="1200" dirty="0">
                <a:solidFill>
                  <a:schemeClr val="bg1"/>
                </a:solidFill>
                <a:latin typeface="+mj-lt"/>
                <a:ea typeface="+mj-ea"/>
                <a:cs typeface="+mj-cs"/>
              </a:rPr>
              <a:t>Layout of Training Sessions</a:t>
            </a:r>
            <a:endParaRPr lang="en-US" sz="2000" kern="1200" dirty="0">
              <a:solidFill>
                <a:schemeClr val="bg1"/>
              </a:solidFill>
              <a:latin typeface="+mn-lt"/>
              <a:ea typeface="+mn-ea"/>
              <a:cs typeface="+mn-cs"/>
            </a:endParaRPr>
          </a:p>
        </p:txBody>
      </p:sp>
      <p:pic>
        <p:nvPicPr>
          <p:cNvPr id="4" name="Picture 3">
            <a:extLst>
              <a:ext uri="{FF2B5EF4-FFF2-40B4-BE49-F238E27FC236}">
                <a16:creationId xmlns:a16="http://schemas.microsoft.com/office/drawing/2014/main" id="{436C0C6F-3F02-DE7B-F17B-258395B7DC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3889" y="123282"/>
            <a:ext cx="5004153" cy="6611436"/>
          </a:xfrm>
          <a:prstGeom prst="rect">
            <a:avLst/>
          </a:prstGeom>
        </p:spPr>
      </p:pic>
    </p:spTree>
    <p:extLst>
      <p:ext uri="{BB962C8B-B14F-4D97-AF65-F5344CB8AC3E}">
        <p14:creationId xmlns:p14="http://schemas.microsoft.com/office/powerpoint/2010/main" val="42607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7349-6AB6-F1C0-48C7-4F578A4F149F}"/>
              </a:ext>
            </a:extLst>
          </p:cNvPr>
          <p:cNvSpPr>
            <a:spLocks noGrp="1"/>
          </p:cNvSpPr>
          <p:nvPr>
            <p:ph type="title"/>
          </p:nvPr>
        </p:nvSpPr>
        <p:spPr>
          <a:xfrm>
            <a:off x="0" y="2861939"/>
            <a:ext cx="4036334" cy="2387600"/>
          </a:xfrm>
        </p:spPr>
        <p:txBody>
          <a:bodyPr vert="horz" lIns="91440" tIns="45720" rIns="91440" bIns="45720" rtlCol="0" anchor="t">
            <a:normAutofit fontScale="90000"/>
          </a:bodyPr>
          <a:lstStyle/>
          <a:p>
            <a:r>
              <a:rPr lang="en-GB" sz="5400" u="sng" kern="1200" dirty="0">
                <a:solidFill>
                  <a:schemeClr val="bg1"/>
                </a:solidFill>
                <a:latin typeface="+mj-lt"/>
                <a:ea typeface="+mj-ea"/>
                <a:cs typeface="+mj-cs"/>
              </a:rPr>
              <a:t>Session 3-Front Crawl (Body Positioning)</a:t>
            </a:r>
            <a:endParaRPr lang="en-US" sz="5400" u="sng" kern="1200" dirty="0">
              <a:solidFill>
                <a:schemeClr val="bg1"/>
              </a:solidFill>
              <a:latin typeface="+mj-lt"/>
              <a:ea typeface="+mj-ea"/>
              <a:cs typeface="+mj-cs"/>
            </a:endParaRPr>
          </a:p>
        </p:txBody>
      </p:sp>
      <p:sp>
        <p:nvSpPr>
          <p:cNvPr id="5" name="Content Placeholder 4">
            <a:extLst>
              <a:ext uri="{FF2B5EF4-FFF2-40B4-BE49-F238E27FC236}">
                <a16:creationId xmlns:a16="http://schemas.microsoft.com/office/drawing/2014/main" id="{D3738158-F87E-777B-1ECD-51AD4CE8E6D0}"/>
              </a:ext>
            </a:extLst>
          </p:cNvPr>
          <p:cNvSpPr>
            <a:spLocks noGrp="1"/>
          </p:cNvSpPr>
          <p:nvPr>
            <p:ph idx="1"/>
          </p:nvPr>
        </p:nvSpPr>
        <p:spPr>
          <a:xfrm>
            <a:off x="0" y="1051815"/>
            <a:ext cx="4036333" cy="1709849"/>
          </a:xfrm>
        </p:spPr>
        <p:txBody>
          <a:bodyPr vert="horz" lIns="91440" tIns="45720" rIns="91440" bIns="45720" rtlCol="0" anchor="b">
            <a:normAutofit/>
          </a:bodyPr>
          <a:lstStyle/>
          <a:p>
            <a:pPr marL="0" indent="0">
              <a:buNone/>
            </a:pPr>
            <a:r>
              <a:rPr lang="en-US" sz="2000" u="sng" kern="1200" dirty="0">
                <a:solidFill>
                  <a:schemeClr val="bg1"/>
                </a:solidFill>
                <a:latin typeface="+mj-lt"/>
                <a:ea typeface="+mj-ea"/>
                <a:cs typeface="+mj-cs"/>
              </a:rPr>
              <a:t>Layout of Training Sessions</a:t>
            </a:r>
            <a:endParaRPr lang="en-US" sz="2000" kern="1200" dirty="0">
              <a:solidFill>
                <a:schemeClr val="bg1"/>
              </a:solidFill>
              <a:latin typeface="+mn-lt"/>
              <a:ea typeface="+mn-ea"/>
              <a:cs typeface="+mn-cs"/>
            </a:endParaRPr>
          </a:p>
        </p:txBody>
      </p:sp>
      <p:pic>
        <p:nvPicPr>
          <p:cNvPr id="4" name="Picture 3">
            <a:extLst>
              <a:ext uri="{FF2B5EF4-FFF2-40B4-BE49-F238E27FC236}">
                <a16:creationId xmlns:a16="http://schemas.microsoft.com/office/drawing/2014/main" id="{60D9001C-6F88-95CA-F82A-BCF7904E02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6778" y="222482"/>
            <a:ext cx="4709073" cy="6599632"/>
          </a:xfrm>
          <a:prstGeom prst="rect">
            <a:avLst/>
          </a:prstGeom>
        </p:spPr>
      </p:pic>
    </p:spTree>
    <p:extLst>
      <p:ext uri="{BB962C8B-B14F-4D97-AF65-F5344CB8AC3E}">
        <p14:creationId xmlns:p14="http://schemas.microsoft.com/office/powerpoint/2010/main" val="1157962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7349-6AB6-F1C0-48C7-4F578A4F149F}"/>
              </a:ext>
            </a:extLst>
          </p:cNvPr>
          <p:cNvSpPr>
            <a:spLocks noGrp="1"/>
          </p:cNvSpPr>
          <p:nvPr>
            <p:ph type="title"/>
          </p:nvPr>
        </p:nvSpPr>
        <p:spPr>
          <a:xfrm>
            <a:off x="0" y="2861939"/>
            <a:ext cx="4036334" cy="2387600"/>
          </a:xfrm>
        </p:spPr>
        <p:txBody>
          <a:bodyPr vert="horz" lIns="91440" tIns="45720" rIns="91440" bIns="45720" rtlCol="0" anchor="t">
            <a:normAutofit/>
          </a:bodyPr>
          <a:lstStyle/>
          <a:p>
            <a:r>
              <a:rPr lang="en-GB" sz="5400" u="sng" kern="1200" dirty="0">
                <a:solidFill>
                  <a:schemeClr val="bg1"/>
                </a:solidFill>
                <a:latin typeface="+mj-lt"/>
                <a:ea typeface="+mj-ea"/>
                <a:cs typeface="+mj-cs"/>
              </a:rPr>
              <a:t>Session </a:t>
            </a:r>
            <a:r>
              <a:rPr lang="en-GB" sz="5400" u="sng" dirty="0">
                <a:solidFill>
                  <a:schemeClr val="bg1"/>
                </a:solidFill>
              </a:rPr>
              <a:t>4-Front Crawl (Breathing)</a:t>
            </a:r>
            <a:endParaRPr lang="en-US" sz="5400" u="sng" kern="1200" dirty="0">
              <a:solidFill>
                <a:schemeClr val="bg1"/>
              </a:solidFill>
              <a:latin typeface="+mj-lt"/>
              <a:ea typeface="+mj-ea"/>
              <a:cs typeface="+mj-cs"/>
            </a:endParaRPr>
          </a:p>
        </p:txBody>
      </p:sp>
      <p:sp>
        <p:nvSpPr>
          <p:cNvPr id="5" name="Content Placeholder 4">
            <a:extLst>
              <a:ext uri="{FF2B5EF4-FFF2-40B4-BE49-F238E27FC236}">
                <a16:creationId xmlns:a16="http://schemas.microsoft.com/office/drawing/2014/main" id="{D3738158-F87E-777B-1ECD-51AD4CE8E6D0}"/>
              </a:ext>
            </a:extLst>
          </p:cNvPr>
          <p:cNvSpPr>
            <a:spLocks noGrp="1"/>
          </p:cNvSpPr>
          <p:nvPr>
            <p:ph idx="1"/>
          </p:nvPr>
        </p:nvSpPr>
        <p:spPr>
          <a:xfrm>
            <a:off x="0" y="1051815"/>
            <a:ext cx="4036333" cy="1709849"/>
          </a:xfrm>
        </p:spPr>
        <p:txBody>
          <a:bodyPr vert="horz" lIns="91440" tIns="45720" rIns="91440" bIns="45720" rtlCol="0" anchor="b">
            <a:normAutofit/>
          </a:bodyPr>
          <a:lstStyle/>
          <a:p>
            <a:pPr marL="0" indent="0">
              <a:buNone/>
            </a:pPr>
            <a:r>
              <a:rPr lang="en-US" sz="2000" u="sng" kern="1200" dirty="0">
                <a:solidFill>
                  <a:schemeClr val="bg1"/>
                </a:solidFill>
                <a:latin typeface="+mj-lt"/>
                <a:ea typeface="+mj-ea"/>
                <a:cs typeface="+mj-cs"/>
              </a:rPr>
              <a:t>Layout of Training Sessions</a:t>
            </a:r>
            <a:endParaRPr lang="en-US" sz="2000" kern="1200" dirty="0">
              <a:solidFill>
                <a:schemeClr val="bg1"/>
              </a:solidFill>
              <a:latin typeface="+mn-lt"/>
              <a:ea typeface="+mn-ea"/>
              <a:cs typeface="+mn-cs"/>
            </a:endParaRPr>
          </a:p>
        </p:txBody>
      </p:sp>
      <p:pic>
        <p:nvPicPr>
          <p:cNvPr id="3" name="Picture 2">
            <a:extLst>
              <a:ext uri="{FF2B5EF4-FFF2-40B4-BE49-F238E27FC236}">
                <a16:creationId xmlns:a16="http://schemas.microsoft.com/office/drawing/2014/main" id="{7A6F67F4-3C01-D46D-1FBF-5C864D00EC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5112" y="143307"/>
            <a:ext cx="5010856" cy="6584870"/>
          </a:xfrm>
          <a:prstGeom prst="rect">
            <a:avLst/>
          </a:prstGeom>
        </p:spPr>
      </p:pic>
    </p:spTree>
    <p:extLst>
      <p:ext uri="{BB962C8B-B14F-4D97-AF65-F5344CB8AC3E}">
        <p14:creationId xmlns:p14="http://schemas.microsoft.com/office/powerpoint/2010/main" val="3580396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1326-9C68-E428-7AF8-ED821C79DFFE}"/>
              </a:ext>
            </a:extLst>
          </p:cNvPr>
          <p:cNvSpPr>
            <a:spLocks noGrp="1"/>
          </p:cNvSpPr>
          <p:nvPr>
            <p:ph type="title"/>
          </p:nvPr>
        </p:nvSpPr>
        <p:spPr>
          <a:xfrm>
            <a:off x="-575734" y="181900"/>
            <a:ext cx="4412419" cy="3626217"/>
          </a:xfrm>
        </p:spPr>
        <p:txBody>
          <a:bodyPr vert="horz" lIns="91440" tIns="45720" rIns="91440" bIns="45720" rtlCol="0" anchor="t">
            <a:normAutofit/>
          </a:bodyPr>
          <a:lstStyle/>
          <a:p>
            <a:pPr algn="r"/>
            <a:r>
              <a:rPr lang="en-US" sz="8000" u="sng" dirty="0">
                <a:solidFill>
                  <a:srgbClr val="FFFFFF"/>
                </a:solidFill>
              </a:rPr>
              <a:t>Blocked Practice</a:t>
            </a:r>
          </a:p>
        </p:txBody>
      </p:sp>
      <p:sp>
        <p:nvSpPr>
          <p:cNvPr id="7" name="TextBox 6">
            <a:extLst>
              <a:ext uri="{FF2B5EF4-FFF2-40B4-BE49-F238E27FC236}">
                <a16:creationId xmlns:a16="http://schemas.microsoft.com/office/drawing/2014/main" id="{4D1831F2-D1AD-869B-56C3-B105E22AA06E}"/>
              </a:ext>
            </a:extLst>
          </p:cNvPr>
          <p:cNvSpPr txBox="1"/>
          <p:nvPr/>
        </p:nvSpPr>
        <p:spPr>
          <a:xfrm>
            <a:off x="0" y="2471534"/>
            <a:ext cx="5592080" cy="2677656"/>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I implemented the ‘Blocked Practice’ structure for each session.</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To ensure a greater level of understanding and progression for each different swim skill.</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Proven to be more effective than random practice (</a:t>
            </a:r>
            <a:r>
              <a:rPr lang="en-GB" sz="2400" dirty="0" err="1">
                <a:ln w="0"/>
                <a:solidFill>
                  <a:schemeClr val="bg1"/>
                </a:solidFill>
                <a:effectLst>
                  <a:outerShdw blurRad="38100" dist="19050" dir="2700000" algn="tl" rotWithShape="0">
                    <a:schemeClr val="dk1">
                      <a:alpha val="40000"/>
                    </a:schemeClr>
                  </a:outerShdw>
                </a:effectLst>
              </a:rPr>
              <a:t>Pratama</a:t>
            </a:r>
            <a:r>
              <a:rPr lang="en-GB" sz="2400" dirty="0">
                <a:ln w="0"/>
                <a:solidFill>
                  <a:schemeClr val="bg1"/>
                </a:solidFill>
                <a:effectLst>
                  <a:outerShdw blurRad="38100" dist="19050" dir="2700000" algn="tl" rotWithShape="0">
                    <a:schemeClr val="dk1">
                      <a:alpha val="40000"/>
                    </a:schemeClr>
                  </a:outerShdw>
                </a:effectLst>
              </a:rPr>
              <a:t> 2020).</a:t>
            </a:r>
          </a:p>
        </p:txBody>
      </p:sp>
      <p:pic>
        <p:nvPicPr>
          <p:cNvPr id="5" name="Content Placeholder 4">
            <a:extLst>
              <a:ext uri="{FF2B5EF4-FFF2-40B4-BE49-F238E27FC236}">
                <a16:creationId xmlns:a16="http://schemas.microsoft.com/office/drawing/2014/main" id="{4C5FC5DA-AA52-0742-9BFD-93317D245DF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88848"/>
          <a:stretch/>
        </p:blipFill>
        <p:spPr>
          <a:xfrm>
            <a:off x="5548119" y="195018"/>
            <a:ext cx="6295260" cy="1564862"/>
          </a:xfrm>
        </p:spPr>
      </p:pic>
      <p:pic>
        <p:nvPicPr>
          <p:cNvPr id="6" name="Picture 5">
            <a:extLst>
              <a:ext uri="{FF2B5EF4-FFF2-40B4-BE49-F238E27FC236}">
                <a16:creationId xmlns:a16="http://schemas.microsoft.com/office/drawing/2014/main" id="{7351F561-D8B9-97AF-1DA9-DE9360601794}"/>
              </a:ext>
            </a:extLst>
          </p:cNvPr>
          <p:cNvPicPr>
            <a:picLocks noChangeAspect="1"/>
          </p:cNvPicPr>
          <p:nvPr/>
        </p:nvPicPr>
        <p:blipFill>
          <a:blip r:embed="rId3">
            <a:extLst>
              <a:ext uri="{28A0092B-C50C-407E-A947-70E740481C1C}">
                <a14:useLocalDpi xmlns:a14="http://schemas.microsoft.com/office/drawing/2010/main" val="0"/>
              </a:ext>
            </a:extLst>
          </a:blip>
          <a:srcRect l="244" r="-244" b="88240"/>
          <a:stretch/>
        </p:blipFill>
        <p:spPr>
          <a:xfrm>
            <a:off x="5548119" y="1997098"/>
            <a:ext cx="6295261" cy="1251371"/>
          </a:xfrm>
          <a:prstGeom prst="rect">
            <a:avLst/>
          </a:prstGeom>
        </p:spPr>
      </p:pic>
      <p:pic>
        <p:nvPicPr>
          <p:cNvPr id="8" name="Picture 7">
            <a:extLst>
              <a:ext uri="{FF2B5EF4-FFF2-40B4-BE49-F238E27FC236}">
                <a16:creationId xmlns:a16="http://schemas.microsoft.com/office/drawing/2014/main" id="{4A78CF6D-CB52-AE0F-4A39-3CC8E97AC88B}"/>
              </a:ext>
            </a:extLst>
          </p:cNvPr>
          <p:cNvPicPr>
            <a:picLocks noChangeAspect="1"/>
          </p:cNvPicPr>
          <p:nvPr/>
        </p:nvPicPr>
        <p:blipFill>
          <a:blip r:embed="rId4">
            <a:extLst>
              <a:ext uri="{28A0092B-C50C-407E-A947-70E740481C1C}">
                <a14:useLocalDpi xmlns:a14="http://schemas.microsoft.com/office/drawing/2010/main" val="0"/>
              </a:ext>
            </a:extLst>
          </a:blip>
          <a:srcRect b="89785"/>
          <a:stretch/>
        </p:blipFill>
        <p:spPr>
          <a:xfrm>
            <a:off x="5548120" y="4925757"/>
            <a:ext cx="6295261" cy="1300563"/>
          </a:xfrm>
          <a:prstGeom prst="rect">
            <a:avLst/>
          </a:prstGeom>
        </p:spPr>
      </p:pic>
      <p:pic>
        <p:nvPicPr>
          <p:cNvPr id="13" name="Picture 12">
            <a:extLst>
              <a:ext uri="{FF2B5EF4-FFF2-40B4-BE49-F238E27FC236}">
                <a16:creationId xmlns:a16="http://schemas.microsoft.com/office/drawing/2014/main" id="{77370E7A-261C-8CCB-32E6-3119F1D0F646}"/>
              </a:ext>
            </a:extLst>
          </p:cNvPr>
          <p:cNvPicPr>
            <a:picLocks noChangeAspect="1"/>
          </p:cNvPicPr>
          <p:nvPr/>
        </p:nvPicPr>
        <p:blipFill>
          <a:blip r:embed="rId5">
            <a:extLst>
              <a:ext uri="{28A0092B-C50C-407E-A947-70E740481C1C}">
                <a14:useLocalDpi xmlns:a14="http://schemas.microsoft.com/office/drawing/2010/main" val="0"/>
              </a:ext>
            </a:extLst>
          </a:blip>
          <a:srcRect b="89321"/>
          <a:stretch/>
        </p:blipFill>
        <p:spPr>
          <a:xfrm>
            <a:off x="5548120" y="3537156"/>
            <a:ext cx="6295261" cy="1133224"/>
          </a:xfrm>
          <a:prstGeom prst="rect">
            <a:avLst/>
          </a:prstGeom>
        </p:spPr>
      </p:pic>
    </p:spTree>
    <p:extLst>
      <p:ext uri="{BB962C8B-B14F-4D97-AF65-F5344CB8AC3E}">
        <p14:creationId xmlns:p14="http://schemas.microsoft.com/office/powerpoint/2010/main" val="1746232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1326-9C68-E428-7AF8-ED821C79DFFE}"/>
              </a:ext>
            </a:extLst>
          </p:cNvPr>
          <p:cNvSpPr>
            <a:spLocks noGrp="1"/>
          </p:cNvSpPr>
          <p:nvPr>
            <p:ph type="title"/>
          </p:nvPr>
        </p:nvSpPr>
        <p:spPr>
          <a:xfrm>
            <a:off x="115711" y="137137"/>
            <a:ext cx="7814734" cy="3626217"/>
          </a:xfrm>
        </p:spPr>
        <p:txBody>
          <a:bodyPr vert="horz" lIns="91440" tIns="45720" rIns="91440" bIns="45720" rtlCol="0" anchor="t">
            <a:normAutofit/>
          </a:bodyPr>
          <a:lstStyle/>
          <a:p>
            <a:pPr algn="r"/>
            <a:r>
              <a:rPr lang="en-GB" sz="5400" u="sng" dirty="0"/>
              <a:t>Constructivist Learning and Self DeterminationTheory</a:t>
            </a:r>
            <a:endParaRPr lang="en-US" sz="5400" u="sng" dirty="0">
              <a:solidFill>
                <a:srgbClr val="FFFFFF"/>
              </a:solidFill>
            </a:endParaRPr>
          </a:p>
        </p:txBody>
      </p:sp>
      <p:sp>
        <p:nvSpPr>
          <p:cNvPr id="7" name="TextBox 6">
            <a:extLst>
              <a:ext uri="{FF2B5EF4-FFF2-40B4-BE49-F238E27FC236}">
                <a16:creationId xmlns:a16="http://schemas.microsoft.com/office/drawing/2014/main" id="{4D1831F2-D1AD-869B-56C3-B105E22AA06E}"/>
              </a:ext>
            </a:extLst>
          </p:cNvPr>
          <p:cNvSpPr txBox="1"/>
          <p:nvPr/>
        </p:nvSpPr>
        <p:spPr>
          <a:xfrm>
            <a:off x="0" y="2471534"/>
            <a:ext cx="5592080" cy="3785652"/>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Instructing an lower skilled athlete to socially interact with a higher skilled peer would exemplify </a:t>
            </a:r>
            <a:r>
              <a:rPr lang="en-GB" sz="2400">
                <a:ln w="0"/>
                <a:solidFill>
                  <a:schemeClr val="bg1"/>
                </a:solidFill>
                <a:effectLst>
                  <a:outerShdw blurRad="38100" dist="19050" dir="2700000" algn="tl" rotWithShape="0">
                    <a:schemeClr val="dk1">
                      <a:alpha val="40000"/>
                    </a:schemeClr>
                  </a:outerShdw>
                </a:effectLst>
              </a:rPr>
              <a:t>good ‘Constructivist </a:t>
            </a:r>
            <a:r>
              <a:rPr lang="en-GB" sz="2400" dirty="0">
                <a:ln w="0"/>
                <a:solidFill>
                  <a:schemeClr val="bg1"/>
                </a:solidFill>
                <a:effectLst>
                  <a:outerShdw blurRad="38100" dist="19050" dir="2700000" algn="tl" rotWithShape="0">
                    <a:schemeClr val="dk1">
                      <a:alpha val="40000"/>
                    </a:schemeClr>
                  </a:outerShdw>
                </a:effectLst>
              </a:rPr>
              <a:t>Learning’ (</a:t>
            </a:r>
            <a:r>
              <a:rPr lang="en-GB" sz="2400" dirty="0" err="1">
                <a:ln w="0"/>
                <a:solidFill>
                  <a:schemeClr val="bg1"/>
                </a:solidFill>
                <a:effectLst>
                  <a:outerShdw blurRad="38100" dist="19050" dir="2700000" algn="tl" rotWithShape="0">
                    <a:schemeClr val="dk1">
                      <a:alpha val="40000"/>
                    </a:schemeClr>
                  </a:outerShdw>
                </a:effectLst>
              </a:rPr>
              <a:t>Slavin</a:t>
            </a:r>
            <a:r>
              <a:rPr lang="en-GB" sz="2400" dirty="0">
                <a:ln w="0"/>
                <a:solidFill>
                  <a:schemeClr val="bg1"/>
                </a:solidFill>
                <a:effectLst>
                  <a:outerShdw blurRad="38100" dist="19050" dir="2700000" algn="tl" rotWithShape="0">
                    <a:schemeClr val="dk1">
                      <a:alpha val="40000"/>
                    </a:schemeClr>
                  </a:outerShdw>
                </a:effectLst>
              </a:rPr>
              <a:t> 2003).</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But may lead to thwarting of motivation.</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By allowing athletes to select their own partners, I’ve demonstrated a ‘Autonomy’ and ‘Relatedness’ dominant environment (Ryan &amp; Deci 2024).</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May improve motivation.</a:t>
            </a:r>
          </a:p>
        </p:txBody>
      </p:sp>
      <p:pic>
        <p:nvPicPr>
          <p:cNvPr id="11" name="Content Placeholder 10">
            <a:extLst>
              <a:ext uri="{FF2B5EF4-FFF2-40B4-BE49-F238E27FC236}">
                <a16:creationId xmlns:a16="http://schemas.microsoft.com/office/drawing/2014/main" id="{7C6B9D3A-6530-6DF7-A583-ED13715D544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6594" r="27911"/>
          <a:stretch/>
        </p:blipFill>
        <p:spPr>
          <a:xfrm>
            <a:off x="5785556" y="2280400"/>
            <a:ext cx="6455802" cy="1938821"/>
          </a:xfr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0466002C-DB6E-CBCA-A793-D03C3E0F2253}"/>
                  </a:ext>
                </a:extLst>
              </p14:cNvPr>
              <p14:cNvContentPartPr/>
              <p14:nvPr/>
            </p14:nvContentPartPr>
            <p14:xfrm>
              <a:off x="5785867" y="2301200"/>
              <a:ext cx="3318120" cy="649800"/>
            </p14:xfrm>
          </p:contentPart>
        </mc:Choice>
        <mc:Fallback xmlns="">
          <p:pic>
            <p:nvPicPr>
              <p:cNvPr id="12" name="Ink 11">
                <a:extLst>
                  <a:ext uri="{FF2B5EF4-FFF2-40B4-BE49-F238E27FC236}">
                    <a16:creationId xmlns:a16="http://schemas.microsoft.com/office/drawing/2014/main" id="{0466002C-DB6E-CBCA-A793-D03C3E0F2253}"/>
                  </a:ext>
                </a:extLst>
              </p:cNvPr>
              <p:cNvPicPr/>
              <p:nvPr/>
            </p:nvPicPr>
            <p:blipFill>
              <a:blip r:embed="rId4"/>
              <a:stretch>
                <a:fillRect/>
              </a:stretch>
            </p:blipFill>
            <p:spPr>
              <a:xfrm>
                <a:off x="5731867" y="2193560"/>
                <a:ext cx="3425760" cy="865440"/>
              </a:xfrm>
              <a:prstGeom prst="rect">
                <a:avLst/>
              </a:prstGeom>
            </p:spPr>
          </p:pic>
        </mc:Fallback>
      </mc:AlternateContent>
    </p:spTree>
    <p:extLst>
      <p:ext uri="{BB962C8B-B14F-4D97-AF65-F5344CB8AC3E}">
        <p14:creationId xmlns:p14="http://schemas.microsoft.com/office/powerpoint/2010/main" val="5409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1326-9C68-E428-7AF8-ED821C79DFFE}"/>
              </a:ext>
            </a:extLst>
          </p:cNvPr>
          <p:cNvSpPr>
            <a:spLocks noGrp="1"/>
          </p:cNvSpPr>
          <p:nvPr>
            <p:ph type="title"/>
          </p:nvPr>
        </p:nvSpPr>
        <p:spPr>
          <a:xfrm>
            <a:off x="115711" y="137137"/>
            <a:ext cx="7814734" cy="3626217"/>
          </a:xfrm>
        </p:spPr>
        <p:txBody>
          <a:bodyPr vert="horz" lIns="91440" tIns="45720" rIns="91440" bIns="45720" rtlCol="0" anchor="t">
            <a:normAutofit/>
          </a:bodyPr>
          <a:lstStyle/>
          <a:p>
            <a:r>
              <a:rPr lang="en-GB" sz="5400" u="sng" dirty="0"/>
              <a:t>Reciprocal and Self-Check Learning Styles</a:t>
            </a:r>
            <a:endParaRPr lang="en-US" sz="5400" u="sng" dirty="0">
              <a:solidFill>
                <a:srgbClr val="FFFFFF"/>
              </a:solidFill>
            </a:endParaRPr>
          </a:p>
        </p:txBody>
      </p:sp>
      <p:sp>
        <p:nvSpPr>
          <p:cNvPr id="7" name="TextBox 6">
            <a:extLst>
              <a:ext uri="{FF2B5EF4-FFF2-40B4-BE49-F238E27FC236}">
                <a16:creationId xmlns:a16="http://schemas.microsoft.com/office/drawing/2014/main" id="{4D1831F2-D1AD-869B-56C3-B105E22AA06E}"/>
              </a:ext>
            </a:extLst>
          </p:cNvPr>
          <p:cNvSpPr txBox="1"/>
          <p:nvPr/>
        </p:nvSpPr>
        <p:spPr>
          <a:xfrm>
            <a:off x="0" y="2471534"/>
            <a:ext cx="5592080" cy="3046988"/>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‘Reciprocal’ learning method was implemented to enable athletes to learn from each other’s experiences and to engage.</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Leads to greater social learning and interaction, and is proven to be very effective (</a:t>
            </a:r>
            <a:r>
              <a:rPr lang="en-GB" sz="2400" dirty="0" err="1">
                <a:ln w="0"/>
                <a:solidFill>
                  <a:schemeClr val="bg1"/>
                </a:solidFill>
                <a:effectLst>
                  <a:outerShdw blurRad="38100" dist="19050" dir="2700000" algn="tl" rotWithShape="0">
                    <a:schemeClr val="dk1">
                      <a:alpha val="40000"/>
                    </a:schemeClr>
                  </a:outerShdw>
                </a:effectLst>
              </a:rPr>
              <a:t>Syaiful</a:t>
            </a:r>
            <a:r>
              <a:rPr lang="en-GB" sz="2400" dirty="0">
                <a:ln w="0"/>
                <a:solidFill>
                  <a:schemeClr val="bg1"/>
                </a:solidFill>
                <a:effectLst>
                  <a:outerShdw blurRad="38100" dist="19050" dir="2700000" algn="tl" rotWithShape="0">
                    <a:schemeClr val="dk1">
                      <a:alpha val="40000"/>
                    </a:schemeClr>
                  </a:outerShdw>
                </a:effectLst>
              </a:rPr>
              <a:t> 2023).</a:t>
            </a:r>
          </a:p>
          <a:p>
            <a:pPr marL="285750" indent="-285750" algn="l">
              <a:buFont typeface="Arial" panose="020B0604020202020204" pitchFamily="34" charset="0"/>
              <a:buChar char="•"/>
            </a:pPr>
            <a:endParaRPr lang="en-GB" sz="2400" dirty="0">
              <a:ln w="0"/>
              <a:solidFill>
                <a:schemeClr val="bg1"/>
              </a:solidFill>
              <a:effectLst>
                <a:outerShdw blurRad="38100" dist="19050" dir="2700000" algn="tl" rotWithShape="0">
                  <a:schemeClr val="dk1">
                    <a:alpha val="40000"/>
                  </a:schemeClr>
                </a:outerShdw>
              </a:effectLst>
            </a:endParaRPr>
          </a:p>
        </p:txBody>
      </p:sp>
      <mc:AlternateContent xmlns:mc="http://schemas.openxmlformats.org/markup-compatibility/2006" xmlns:p14="http://schemas.microsoft.com/office/powerpoint/2010/main">
        <mc:Choice Requires="p14">
          <p:contentPart p14:bwMode="auto" r:id="rId2">
            <p14:nvContentPartPr>
              <p14:cNvPr id="12" name="Ink 11">
                <a:extLst>
                  <a:ext uri="{FF2B5EF4-FFF2-40B4-BE49-F238E27FC236}">
                    <a16:creationId xmlns:a16="http://schemas.microsoft.com/office/drawing/2014/main" id="{0466002C-DB6E-CBCA-A793-D03C3E0F2253}"/>
                  </a:ext>
                </a:extLst>
              </p14:cNvPr>
              <p14:cNvContentPartPr/>
              <p14:nvPr/>
            </p14:nvContentPartPr>
            <p14:xfrm>
              <a:off x="5785867" y="2301200"/>
              <a:ext cx="3318120" cy="649800"/>
            </p14:xfrm>
          </p:contentPart>
        </mc:Choice>
        <mc:Fallback xmlns="">
          <p:pic>
            <p:nvPicPr>
              <p:cNvPr id="12" name="Ink 11">
                <a:extLst>
                  <a:ext uri="{FF2B5EF4-FFF2-40B4-BE49-F238E27FC236}">
                    <a16:creationId xmlns:a16="http://schemas.microsoft.com/office/drawing/2014/main" id="{0466002C-DB6E-CBCA-A793-D03C3E0F2253}"/>
                  </a:ext>
                </a:extLst>
              </p:cNvPr>
              <p:cNvPicPr/>
              <p:nvPr/>
            </p:nvPicPr>
            <p:blipFill>
              <a:blip r:embed="rId3"/>
              <a:stretch>
                <a:fillRect/>
              </a:stretch>
            </p:blipFill>
            <p:spPr>
              <a:xfrm>
                <a:off x="5731867" y="2193200"/>
                <a:ext cx="3425760" cy="865440"/>
              </a:xfrm>
              <a:prstGeom prst="rect">
                <a:avLst/>
              </a:prstGeom>
            </p:spPr>
          </p:pic>
        </mc:Fallback>
      </mc:AlternateContent>
      <p:pic>
        <p:nvPicPr>
          <p:cNvPr id="5" name="Content Placeholder 4">
            <a:extLst>
              <a:ext uri="{FF2B5EF4-FFF2-40B4-BE49-F238E27FC236}">
                <a16:creationId xmlns:a16="http://schemas.microsoft.com/office/drawing/2014/main" id="{F1A8A25C-44EC-79BF-80C5-1CC724CC3DAB}"/>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l="40418" t="21438" r="20111" b="34200"/>
          <a:stretch/>
        </p:blipFill>
        <p:spPr>
          <a:xfrm>
            <a:off x="5592081" y="1686502"/>
            <a:ext cx="5972440" cy="5034361"/>
          </a:xfrm>
        </p:spPr>
      </p:pic>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15E0B2AF-5AEE-A853-2F40-6C944C94CDB9}"/>
                  </a:ext>
                </a:extLst>
              </p14:cNvPr>
              <p14:cNvContentPartPr/>
              <p14:nvPr/>
            </p14:nvContentPartPr>
            <p14:xfrm>
              <a:off x="5627467" y="3352400"/>
              <a:ext cx="3232440" cy="1136880"/>
            </p14:xfrm>
          </p:contentPart>
        </mc:Choice>
        <mc:Fallback xmlns="">
          <p:pic>
            <p:nvPicPr>
              <p:cNvPr id="13" name="Ink 12">
                <a:extLst>
                  <a:ext uri="{FF2B5EF4-FFF2-40B4-BE49-F238E27FC236}">
                    <a16:creationId xmlns:a16="http://schemas.microsoft.com/office/drawing/2014/main" id="{15E0B2AF-5AEE-A853-2F40-6C944C94CDB9}"/>
                  </a:ext>
                </a:extLst>
              </p:cNvPr>
              <p:cNvPicPr/>
              <p:nvPr/>
            </p:nvPicPr>
            <p:blipFill>
              <a:blip r:embed="rId6"/>
              <a:stretch>
                <a:fillRect/>
              </a:stretch>
            </p:blipFill>
            <p:spPr>
              <a:xfrm>
                <a:off x="5573467" y="3244760"/>
                <a:ext cx="3340080" cy="1352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DCDC7A67-2430-9D8A-5756-07D7D1FE98BE}"/>
                  </a:ext>
                </a:extLst>
              </p14:cNvPr>
              <p14:cNvContentPartPr/>
              <p14:nvPr/>
            </p14:nvContentPartPr>
            <p14:xfrm>
              <a:off x="9232867" y="3408920"/>
              <a:ext cx="2153880" cy="155520"/>
            </p14:xfrm>
          </p:contentPart>
        </mc:Choice>
        <mc:Fallback xmlns="">
          <p:pic>
            <p:nvPicPr>
              <p:cNvPr id="14" name="Ink 13">
                <a:extLst>
                  <a:ext uri="{FF2B5EF4-FFF2-40B4-BE49-F238E27FC236}">
                    <a16:creationId xmlns:a16="http://schemas.microsoft.com/office/drawing/2014/main" id="{DCDC7A67-2430-9D8A-5756-07D7D1FE98BE}"/>
                  </a:ext>
                </a:extLst>
              </p:cNvPr>
              <p:cNvPicPr/>
              <p:nvPr/>
            </p:nvPicPr>
            <p:blipFill>
              <a:blip r:embed="rId8"/>
              <a:stretch>
                <a:fillRect/>
              </a:stretch>
            </p:blipFill>
            <p:spPr>
              <a:xfrm>
                <a:off x="9178867" y="3301280"/>
                <a:ext cx="2261520" cy="3711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1E78546D-D9AB-D2AC-3690-7C1D080C3613}"/>
                  </a:ext>
                </a:extLst>
              </p14:cNvPr>
              <p14:cNvContentPartPr/>
              <p14:nvPr/>
            </p14:nvContentPartPr>
            <p14:xfrm>
              <a:off x="9006787" y="5342120"/>
              <a:ext cx="2582640" cy="183960"/>
            </p14:xfrm>
          </p:contentPart>
        </mc:Choice>
        <mc:Fallback xmlns="">
          <p:pic>
            <p:nvPicPr>
              <p:cNvPr id="15" name="Ink 14">
                <a:extLst>
                  <a:ext uri="{FF2B5EF4-FFF2-40B4-BE49-F238E27FC236}">
                    <a16:creationId xmlns:a16="http://schemas.microsoft.com/office/drawing/2014/main" id="{1E78546D-D9AB-D2AC-3690-7C1D080C3613}"/>
                  </a:ext>
                </a:extLst>
              </p:cNvPr>
              <p:cNvPicPr/>
              <p:nvPr/>
            </p:nvPicPr>
            <p:blipFill>
              <a:blip r:embed="rId10"/>
              <a:stretch>
                <a:fillRect/>
              </a:stretch>
            </p:blipFill>
            <p:spPr>
              <a:xfrm>
                <a:off x="8953147" y="5234480"/>
                <a:ext cx="2690280" cy="399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CD4F3538-4544-362E-0585-9A64C3D42F7C}"/>
                  </a:ext>
                </a:extLst>
              </p14:cNvPr>
              <p14:cNvContentPartPr/>
              <p14:nvPr/>
            </p14:nvContentPartPr>
            <p14:xfrm>
              <a:off x="9402067" y="5168600"/>
              <a:ext cx="1566720" cy="223200"/>
            </p14:xfrm>
          </p:contentPart>
        </mc:Choice>
        <mc:Fallback xmlns="">
          <p:pic>
            <p:nvPicPr>
              <p:cNvPr id="16" name="Ink 15">
                <a:extLst>
                  <a:ext uri="{FF2B5EF4-FFF2-40B4-BE49-F238E27FC236}">
                    <a16:creationId xmlns:a16="http://schemas.microsoft.com/office/drawing/2014/main" id="{CD4F3538-4544-362E-0585-9A64C3D42F7C}"/>
                  </a:ext>
                </a:extLst>
              </p:cNvPr>
              <p:cNvPicPr/>
              <p:nvPr/>
            </p:nvPicPr>
            <p:blipFill>
              <a:blip r:embed="rId12"/>
              <a:stretch>
                <a:fillRect/>
              </a:stretch>
            </p:blipFill>
            <p:spPr>
              <a:xfrm>
                <a:off x="9348067" y="5060960"/>
                <a:ext cx="1674360" cy="438840"/>
              </a:xfrm>
              <a:prstGeom prst="rect">
                <a:avLst/>
              </a:prstGeom>
            </p:spPr>
          </p:pic>
        </mc:Fallback>
      </mc:AlternateContent>
    </p:spTree>
    <p:extLst>
      <p:ext uri="{BB962C8B-B14F-4D97-AF65-F5344CB8AC3E}">
        <p14:creationId xmlns:p14="http://schemas.microsoft.com/office/powerpoint/2010/main" val="2753114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1326-9C68-E428-7AF8-ED821C79DFFE}"/>
              </a:ext>
            </a:extLst>
          </p:cNvPr>
          <p:cNvSpPr>
            <a:spLocks noGrp="1"/>
          </p:cNvSpPr>
          <p:nvPr>
            <p:ph type="title"/>
          </p:nvPr>
        </p:nvSpPr>
        <p:spPr>
          <a:xfrm>
            <a:off x="115711" y="137137"/>
            <a:ext cx="7814734" cy="3626217"/>
          </a:xfrm>
        </p:spPr>
        <p:txBody>
          <a:bodyPr vert="horz" lIns="91440" tIns="45720" rIns="91440" bIns="45720" rtlCol="0" anchor="t">
            <a:normAutofit/>
          </a:bodyPr>
          <a:lstStyle/>
          <a:p>
            <a:r>
              <a:rPr lang="en-GB" sz="5400" u="sng" dirty="0"/>
              <a:t>Reciprocal and Self-Check Learning Styles</a:t>
            </a:r>
            <a:endParaRPr lang="en-US" sz="5400" u="sng" dirty="0">
              <a:solidFill>
                <a:srgbClr val="FFFFFF"/>
              </a:solidFill>
            </a:endParaRPr>
          </a:p>
        </p:txBody>
      </p:sp>
      <p:sp>
        <p:nvSpPr>
          <p:cNvPr id="7" name="TextBox 6">
            <a:extLst>
              <a:ext uri="{FF2B5EF4-FFF2-40B4-BE49-F238E27FC236}">
                <a16:creationId xmlns:a16="http://schemas.microsoft.com/office/drawing/2014/main" id="{4D1831F2-D1AD-869B-56C3-B105E22AA06E}"/>
              </a:ext>
            </a:extLst>
          </p:cNvPr>
          <p:cNvSpPr txBox="1"/>
          <p:nvPr/>
        </p:nvSpPr>
        <p:spPr>
          <a:xfrm>
            <a:off x="0" y="2471534"/>
            <a:ext cx="5592080" cy="3416320"/>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‘Self Check’ enables athletes to analyse and evaluate their own personal gait/performance.</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Effective in reinforcing what the athlete requires to do to improve.(</a:t>
            </a:r>
            <a:r>
              <a:rPr lang="en-GB" sz="2400" dirty="0" err="1">
                <a:ln w="0"/>
                <a:solidFill>
                  <a:schemeClr val="bg1"/>
                </a:solidFill>
                <a:effectLst>
                  <a:outerShdw blurRad="38100" dist="19050" dir="2700000" algn="tl" rotWithShape="0">
                    <a:schemeClr val="dk1">
                      <a:alpha val="40000"/>
                    </a:schemeClr>
                  </a:outerShdw>
                </a:effectLst>
              </a:rPr>
              <a:t>Syaiful</a:t>
            </a:r>
            <a:r>
              <a:rPr lang="en-GB" sz="2400" dirty="0">
                <a:ln w="0"/>
                <a:solidFill>
                  <a:schemeClr val="bg1"/>
                </a:solidFill>
                <a:effectLst>
                  <a:outerShdw blurRad="38100" dist="19050" dir="2700000" algn="tl" rotWithShape="0">
                    <a:schemeClr val="dk1">
                      <a:alpha val="40000"/>
                    </a:schemeClr>
                  </a:outerShdw>
                </a:effectLst>
              </a:rPr>
              <a:t> 2023).</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‘Self Check’ combined with ‘Reciprocal’ has proved to be very effective in motivating and educating (</a:t>
            </a:r>
            <a:r>
              <a:rPr lang="en-GB" sz="2400" dirty="0" err="1">
                <a:ln w="0"/>
                <a:solidFill>
                  <a:schemeClr val="bg1"/>
                </a:solidFill>
                <a:effectLst>
                  <a:outerShdw blurRad="38100" dist="19050" dir="2700000" algn="tl" rotWithShape="0">
                    <a:schemeClr val="dk1">
                      <a:alpha val="40000"/>
                    </a:schemeClr>
                  </a:outerShdw>
                </a:effectLst>
              </a:rPr>
              <a:t>Syaiful</a:t>
            </a:r>
            <a:r>
              <a:rPr lang="en-GB" sz="2400" dirty="0">
                <a:ln w="0"/>
                <a:solidFill>
                  <a:schemeClr val="bg1"/>
                </a:solidFill>
                <a:effectLst>
                  <a:outerShdw blurRad="38100" dist="19050" dir="2700000" algn="tl" rotWithShape="0">
                    <a:schemeClr val="dk1">
                      <a:alpha val="40000"/>
                    </a:schemeClr>
                  </a:outerShdw>
                </a:effectLst>
              </a:rPr>
              <a:t> 2023).</a:t>
            </a:r>
          </a:p>
          <a:p>
            <a:pPr marL="285750" indent="-285750" algn="l">
              <a:buFont typeface="Arial" panose="020B0604020202020204" pitchFamily="34" charset="0"/>
              <a:buChar char="•"/>
            </a:pPr>
            <a:endParaRPr lang="en-GB" sz="2400" dirty="0">
              <a:ln w="0"/>
              <a:solidFill>
                <a:schemeClr val="bg1"/>
              </a:solidFill>
              <a:effectLst>
                <a:outerShdw blurRad="38100" dist="19050" dir="2700000" algn="tl" rotWithShape="0">
                  <a:schemeClr val="dk1">
                    <a:alpha val="40000"/>
                  </a:schemeClr>
                </a:outerShdw>
              </a:effectLst>
            </a:endParaRPr>
          </a:p>
        </p:txBody>
      </p:sp>
      <mc:AlternateContent xmlns:mc="http://schemas.openxmlformats.org/markup-compatibility/2006" xmlns:p14="http://schemas.microsoft.com/office/powerpoint/2010/main">
        <mc:Choice Requires="p14">
          <p:contentPart p14:bwMode="auto" r:id="rId2">
            <p14:nvContentPartPr>
              <p14:cNvPr id="12" name="Ink 11">
                <a:extLst>
                  <a:ext uri="{FF2B5EF4-FFF2-40B4-BE49-F238E27FC236}">
                    <a16:creationId xmlns:a16="http://schemas.microsoft.com/office/drawing/2014/main" id="{0466002C-DB6E-CBCA-A793-D03C3E0F2253}"/>
                  </a:ext>
                </a:extLst>
              </p14:cNvPr>
              <p14:cNvContentPartPr/>
              <p14:nvPr/>
            </p14:nvContentPartPr>
            <p14:xfrm>
              <a:off x="5785867" y="2301200"/>
              <a:ext cx="3318120" cy="649800"/>
            </p14:xfrm>
          </p:contentPart>
        </mc:Choice>
        <mc:Fallback xmlns="">
          <p:pic>
            <p:nvPicPr>
              <p:cNvPr id="12" name="Ink 11">
                <a:extLst>
                  <a:ext uri="{FF2B5EF4-FFF2-40B4-BE49-F238E27FC236}">
                    <a16:creationId xmlns:a16="http://schemas.microsoft.com/office/drawing/2014/main" id="{0466002C-DB6E-CBCA-A793-D03C3E0F2253}"/>
                  </a:ext>
                </a:extLst>
              </p:cNvPr>
              <p:cNvPicPr/>
              <p:nvPr/>
            </p:nvPicPr>
            <p:blipFill>
              <a:blip r:embed="rId3"/>
              <a:stretch>
                <a:fillRect/>
              </a:stretch>
            </p:blipFill>
            <p:spPr>
              <a:xfrm>
                <a:off x="5731867" y="2193200"/>
                <a:ext cx="3425760" cy="865440"/>
              </a:xfrm>
              <a:prstGeom prst="rect">
                <a:avLst/>
              </a:prstGeom>
            </p:spPr>
          </p:pic>
        </mc:Fallback>
      </mc:AlternateContent>
      <p:pic>
        <p:nvPicPr>
          <p:cNvPr id="5" name="Content Placeholder 4">
            <a:extLst>
              <a:ext uri="{FF2B5EF4-FFF2-40B4-BE49-F238E27FC236}">
                <a16:creationId xmlns:a16="http://schemas.microsoft.com/office/drawing/2014/main" id="{F1A8A25C-44EC-79BF-80C5-1CC724CC3DAB}"/>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l="40418" t="21438" r="20111" b="34200"/>
          <a:stretch/>
        </p:blipFill>
        <p:spPr>
          <a:xfrm>
            <a:off x="5592081" y="1686502"/>
            <a:ext cx="5972440" cy="5034361"/>
          </a:xfrm>
        </p:spPr>
      </p:pic>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0A4DE497-3066-2521-C96B-B629A1E4F2AE}"/>
                  </a:ext>
                </a:extLst>
              </p14:cNvPr>
              <p14:cNvContentPartPr/>
              <p14:nvPr/>
            </p14:nvContentPartPr>
            <p14:xfrm>
              <a:off x="6071707" y="1807280"/>
              <a:ext cx="2643840" cy="466560"/>
            </p14:xfrm>
          </p:contentPart>
        </mc:Choice>
        <mc:Fallback xmlns="">
          <p:pic>
            <p:nvPicPr>
              <p:cNvPr id="6" name="Ink 5">
                <a:extLst>
                  <a:ext uri="{FF2B5EF4-FFF2-40B4-BE49-F238E27FC236}">
                    <a16:creationId xmlns:a16="http://schemas.microsoft.com/office/drawing/2014/main" id="{0A4DE497-3066-2521-C96B-B629A1E4F2AE}"/>
                  </a:ext>
                </a:extLst>
              </p:cNvPr>
              <p:cNvPicPr/>
              <p:nvPr/>
            </p:nvPicPr>
            <p:blipFill>
              <a:blip r:embed="rId6"/>
              <a:stretch>
                <a:fillRect/>
              </a:stretch>
            </p:blipFill>
            <p:spPr>
              <a:xfrm>
                <a:off x="6018067" y="1699280"/>
                <a:ext cx="2751480" cy="682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2A6DF8A9-9953-F5B7-8AEA-DF300BE404C4}"/>
                  </a:ext>
                </a:extLst>
              </p14:cNvPr>
              <p14:cNvContentPartPr/>
              <p14:nvPr/>
            </p14:nvContentPartPr>
            <p14:xfrm>
              <a:off x="9239707" y="1729880"/>
              <a:ext cx="2018160" cy="56880"/>
            </p14:xfrm>
          </p:contentPart>
        </mc:Choice>
        <mc:Fallback xmlns="">
          <p:pic>
            <p:nvPicPr>
              <p:cNvPr id="11" name="Ink 10">
                <a:extLst>
                  <a:ext uri="{FF2B5EF4-FFF2-40B4-BE49-F238E27FC236}">
                    <a16:creationId xmlns:a16="http://schemas.microsoft.com/office/drawing/2014/main" id="{2A6DF8A9-9953-F5B7-8AEA-DF300BE404C4}"/>
                  </a:ext>
                </a:extLst>
              </p:cNvPr>
              <p:cNvPicPr/>
              <p:nvPr/>
            </p:nvPicPr>
            <p:blipFill>
              <a:blip r:embed="rId8"/>
              <a:stretch>
                <a:fillRect/>
              </a:stretch>
            </p:blipFill>
            <p:spPr>
              <a:xfrm>
                <a:off x="9186067" y="1621880"/>
                <a:ext cx="212580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B63A2B02-B8CD-3507-9474-AE96F2D86246}"/>
                  </a:ext>
                </a:extLst>
              </p14:cNvPr>
              <p14:cNvContentPartPr/>
              <p14:nvPr/>
            </p14:nvContentPartPr>
            <p14:xfrm>
              <a:off x="5828707" y="2519720"/>
              <a:ext cx="2966760" cy="713160"/>
            </p14:xfrm>
          </p:contentPart>
        </mc:Choice>
        <mc:Fallback xmlns="">
          <p:pic>
            <p:nvPicPr>
              <p:cNvPr id="13" name="Ink 12">
                <a:extLst>
                  <a:ext uri="{FF2B5EF4-FFF2-40B4-BE49-F238E27FC236}">
                    <a16:creationId xmlns:a16="http://schemas.microsoft.com/office/drawing/2014/main" id="{B63A2B02-B8CD-3507-9474-AE96F2D86246}"/>
                  </a:ext>
                </a:extLst>
              </p:cNvPr>
              <p:cNvPicPr/>
              <p:nvPr/>
            </p:nvPicPr>
            <p:blipFill>
              <a:blip r:embed="rId10"/>
              <a:stretch>
                <a:fillRect/>
              </a:stretch>
            </p:blipFill>
            <p:spPr>
              <a:xfrm>
                <a:off x="5775067" y="2412080"/>
                <a:ext cx="3074400" cy="928800"/>
              </a:xfrm>
              <a:prstGeom prst="rect">
                <a:avLst/>
              </a:prstGeom>
            </p:spPr>
          </p:pic>
        </mc:Fallback>
      </mc:AlternateContent>
    </p:spTree>
    <p:extLst>
      <p:ext uri="{BB962C8B-B14F-4D97-AF65-F5344CB8AC3E}">
        <p14:creationId xmlns:p14="http://schemas.microsoft.com/office/powerpoint/2010/main" val="1410917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1326-9C68-E428-7AF8-ED821C79DFFE}"/>
              </a:ext>
            </a:extLst>
          </p:cNvPr>
          <p:cNvSpPr>
            <a:spLocks noGrp="1"/>
          </p:cNvSpPr>
          <p:nvPr>
            <p:ph type="title"/>
          </p:nvPr>
        </p:nvSpPr>
        <p:spPr>
          <a:xfrm>
            <a:off x="86642" y="-83229"/>
            <a:ext cx="7814734" cy="3626217"/>
          </a:xfrm>
        </p:spPr>
        <p:txBody>
          <a:bodyPr vert="horz" lIns="91440" tIns="45720" rIns="91440" bIns="45720" rtlCol="0" anchor="t">
            <a:normAutofit/>
          </a:bodyPr>
          <a:lstStyle/>
          <a:p>
            <a:r>
              <a:rPr lang="en-GB" sz="5400" u="sng" dirty="0">
                <a:solidFill>
                  <a:srgbClr val="FFFFFF"/>
                </a:solidFill>
              </a:rPr>
              <a:t>Knowledge of Results</a:t>
            </a:r>
            <a:endParaRPr lang="en-US" sz="5400" u="sng" dirty="0">
              <a:solidFill>
                <a:srgbClr val="FFFFFF"/>
              </a:solidFill>
            </a:endParaRPr>
          </a:p>
        </p:txBody>
      </p:sp>
      <p:sp>
        <p:nvSpPr>
          <p:cNvPr id="7" name="TextBox 6">
            <a:extLst>
              <a:ext uri="{FF2B5EF4-FFF2-40B4-BE49-F238E27FC236}">
                <a16:creationId xmlns:a16="http://schemas.microsoft.com/office/drawing/2014/main" id="{4D1831F2-D1AD-869B-56C3-B105E22AA06E}"/>
              </a:ext>
            </a:extLst>
          </p:cNvPr>
          <p:cNvSpPr txBox="1"/>
          <p:nvPr/>
        </p:nvSpPr>
        <p:spPr>
          <a:xfrm>
            <a:off x="367453" y="1046312"/>
            <a:ext cx="3626556" cy="563231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Knowledge of results, i.e. if time completed for 25m has improved or not. </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May be a good indicator and measure of improvement.</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But may thwart ‘Competence’, due to fear of regression.</a:t>
            </a:r>
          </a:p>
          <a:p>
            <a:pPr marL="285750" indent="-285750" algn="l">
              <a:buFont typeface="Arial" panose="020B0604020202020204" pitchFamily="34" charset="0"/>
              <a:buChar char="•"/>
            </a:pPr>
            <a:r>
              <a:rPr lang="en-GB" sz="2400" dirty="0">
                <a:ln w="0"/>
                <a:solidFill>
                  <a:schemeClr val="bg1"/>
                </a:solidFill>
                <a:effectLst>
                  <a:outerShdw blurRad="38100" dist="19050" dir="2700000" algn="tl" rotWithShape="0">
                    <a:schemeClr val="dk1">
                      <a:alpha val="40000"/>
                    </a:schemeClr>
                  </a:outerShdw>
                </a:effectLst>
              </a:rPr>
              <a:t>Stroke Rate may be more relevant to the session and be more benefitting of the athlete.</a:t>
            </a: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0466002C-DB6E-CBCA-A793-D03C3E0F2253}"/>
                  </a:ext>
                </a:extLst>
              </p14:cNvPr>
              <p14:cNvContentPartPr/>
              <p14:nvPr/>
            </p14:nvContentPartPr>
            <p14:xfrm>
              <a:off x="5785867" y="2301200"/>
              <a:ext cx="3318120" cy="649800"/>
            </p14:xfrm>
          </p:contentPart>
        </mc:Choice>
        <mc:Fallback xmlns="">
          <p:pic>
            <p:nvPicPr>
              <p:cNvPr id="12" name="Ink 11">
                <a:extLst>
                  <a:ext uri="{FF2B5EF4-FFF2-40B4-BE49-F238E27FC236}">
                    <a16:creationId xmlns:a16="http://schemas.microsoft.com/office/drawing/2014/main" id="{0466002C-DB6E-CBCA-A793-D03C3E0F2253}"/>
                  </a:ext>
                </a:extLst>
              </p:cNvPr>
              <p:cNvPicPr/>
              <p:nvPr/>
            </p:nvPicPr>
            <p:blipFill>
              <a:blip r:embed="rId4"/>
              <a:stretch>
                <a:fillRect/>
              </a:stretch>
            </p:blipFill>
            <p:spPr>
              <a:xfrm>
                <a:off x="5731867" y="2193200"/>
                <a:ext cx="3425760" cy="865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0A4DE497-3066-2521-C96B-B629A1E4F2AE}"/>
                  </a:ext>
                </a:extLst>
              </p14:cNvPr>
              <p14:cNvContentPartPr/>
              <p14:nvPr/>
            </p14:nvContentPartPr>
            <p14:xfrm>
              <a:off x="6071707" y="1807280"/>
              <a:ext cx="2643840" cy="466560"/>
            </p14:xfrm>
          </p:contentPart>
        </mc:Choice>
        <mc:Fallback xmlns="">
          <p:pic>
            <p:nvPicPr>
              <p:cNvPr id="6" name="Ink 5">
                <a:extLst>
                  <a:ext uri="{FF2B5EF4-FFF2-40B4-BE49-F238E27FC236}">
                    <a16:creationId xmlns:a16="http://schemas.microsoft.com/office/drawing/2014/main" id="{0A4DE497-3066-2521-C96B-B629A1E4F2AE}"/>
                  </a:ext>
                </a:extLst>
              </p:cNvPr>
              <p:cNvPicPr/>
              <p:nvPr/>
            </p:nvPicPr>
            <p:blipFill>
              <a:blip r:embed="rId6"/>
              <a:stretch>
                <a:fillRect/>
              </a:stretch>
            </p:blipFill>
            <p:spPr>
              <a:xfrm>
                <a:off x="6017707" y="1699280"/>
                <a:ext cx="2751480" cy="682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2A6DF8A9-9953-F5B7-8AEA-DF300BE404C4}"/>
                  </a:ext>
                </a:extLst>
              </p14:cNvPr>
              <p14:cNvContentPartPr/>
              <p14:nvPr/>
            </p14:nvContentPartPr>
            <p14:xfrm>
              <a:off x="9239707" y="1729880"/>
              <a:ext cx="2018160" cy="56880"/>
            </p14:xfrm>
          </p:contentPart>
        </mc:Choice>
        <mc:Fallback xmlns="">
          <p:pic>
            <p:nvPicPr>
              <p:cNvPr id="11" name="Ink 10">
                <a:extLst>
                  <a:ext uri="{FF2B5EF4-FFF2-40B4-BE49-F238E27FC236}">
                    <a16:creationId xmlns:a16="http://schemas.microsoft.com/office/drawing/2014/main" id="{2A6DF8A9-9953-F5B7-8AEA-DF300BE404C4}"/>
                  </a:ext>
                </a:extLst>
              </p:cNvPr>
              <p:cNvPicPr/>
              <p:nvPr/>
            </p:nvPicPr>
            <p:blipFill>
              <a:blip r:embed="rId8"/>
              <a:stretch>
                <a:fillRect/>
              </a:stretch>
            </p:blipFill>
            <p:spPr>
              <a:xfrm>
                <a:off x="9185707" y="1621880"/>
                <a:ext cx="212580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B63A2B02-B8CD-3507-9474-AE96F2D86246}"/>
                  </a:ext>
                </a:extLst>
              </p14:cNvPr>
              <p14:cNvContentPartPr/>
              <p14:nvPr/>
            </p14:nvContentPartPr>
            <p14:xfrm>
              <a:off x="5828707" y="2519720"/>
              <a:ext cx="2966760" cy="713160"/>
            </p14:xfrm>
          </p:contentPart>
        </mc:Choice>
        <mc:Fallback xmlns="">
          <p:pic>
            <p:nvPicPr>
              <p:cNvPr id="13" name="Ink 12">
                <a:extLst>
                  <a:ext uri="{FF2B5EF4-FFF2-40B4-BE49-F238E27FC236}">
                    <a16:creationId xmlns:a16="http://schemas.microsoft.com/office/drawing/2014/main" id="{B63A2B02-B8CD-3507-9474-AE96F2D86246}"/>
                  </a:ext>
                </a:extLst>
              </p:cNvPr>
              <p:cNvPicPr/>
              <p:nvPr/>
            </p:nvPicPr>
            <p:blipFill>
              <a:blip r:embed="rId10"/>
              <a:stretch>
                <a:fillRect/>
              </a:stretch>
            </p:blipFill>
            <p:spPr>
              <a:xfrm>
                <a:off x="5774707" y="2411720"/>
                <a:ext cx="3074400" cy="928800"/>
              </a:xfrm>
              <a:prstGeom prst="rect">
                <a:avLst/>
              </a:prstGeom>
            </p:spPr>
          </p:pic>
        </mc:Fallback>
      </mc:AlternateContent>
      <p:pic>
        <p:nvPicPr>
          <p:cNvPr id="8" name="Content Placeholder 7">
            <a:extLst>
              <a:ext uri="{FF2B5EF4-FFF2-40B4-BE49-F238E27FC236}">
                <a16:creationId xmlns:a16="http://schemas.microsoft.com/office/drawing/2014/main" id="{1D57EEDA-171E-20FA-63E4-DD37011C354F}"/>
              </a:ext>
            </a:extLst>
          </p:cNvPr>
          <p:cNvPicPr>
            <a:picLocks noGrp="1" noChangeAspect="1"/>
          </p:cNvPicPr>
          <p:nvPr>
            <p:ph idx="1"/>
          </p:nvPr>
        </p:nvPicPr>
        <p:blipFill rotWithShape="1">
          <a:blip r:embed="rId11">
            <a:extLst>
              <a:ext uri="{28A0092B-C50C-407E-A947-70E740481C1C}">
                <a14:useLocalDpi xmlns:a14="http://schemas.microsoft.com/office/drawing/2010/main" val="0"/>
              </a:ext>
            </a:extLst>
          </a:blip>
          <a:srcRect l="62602" t="46139" r="3786" b="39412"/>
          <a:stretch/>
        </p:blipFill>
        <p:spPr>
          <a:xfrm>
            <a:off x="4898363" y="1460968"/>
            <a:ext cx="6567647" cy="2117503"/>
          </a:xfrm>
        </p:spPr>
      </p:pic>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C0EDC7F9-1E64-6E9C-3B42-5F92379C25A5}"/>
                  </a:ext>
                </a:extLst>
              </p14:cNvPr>
              <p14:cNvContentPartPr/>
              <p14:nvPr/>
            </p14:nvContentPartPr>
            <p14:xfrm>
              <a:off x="8275707" y="1492754"/>
              <a:ext cx="3409200" cy="590760"/>
            </p14:xfrm>
          </p:contentPart>
        </mc:Choice>
        <mc:Fallback xmlns="">
          <p:pic>
            <p:nvPicPr>
              <p:cNvPr id="9" name="Ink 8">
                <a:extLst>
                  <a:ext uri="{FF2B5EF4-FFF2-40B4-BE49-F238E27FC236}">
                    <a16:creationId xmlns:a16="http://schemas.microsoft.com/office/drawing/2014/main" id="{C0EDC7F9-1E64-6E9C-3B42-5F92379C25A5}"/>
                  </a:ext>
                </a:extLst>
              </p:cNvPr>
              <p:cNvPicPr/>
              <p:nvPr/>
            </p:nvPicPr>
            <p:blipFill>
              <a:blip r:embed="rId13"/>
              <a:stretch>
                <a:fillRect/>
              </a:stretch>
            </p:blipFill>
            <p:spPr>
              <a:xfrm>
                <a:off x="8221707" y="1384754"/>
                <a:ext cx="3516840" cy="8064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F8EBB58D-8BF2-C9DE-0BCD-1D60552CBD75}"/>
                  </a:ext>
                </a:extLst>
              </p14:cNvPr>
              <p14:cNvContentPartPr/>
              <p14:nvPr/>
            </p14:nvContentPartPr>
            <p14:xfrm>
              <a:off x="5835627" y="2127434"/>
              <a:ext cx="2150280" cy="78480"/>
            </p14:xfrm>
          </p:contentPart>
        </mc:Choice>
        <mc:Fallback xmlns="">
          <p:pic>
            <p:nvPicPr>
              <p:cNvPr id="15" name="Ink 14">
                <a:extLst>
                  <a:ext uri="{FF2B5EF4-FFF2-40B4-BE49-F238E27FC236}">
                    <a16:creationId xmlns:a16="http://schemas.microsoft.com/office/drawing/2014/main" id="{F8EBB58D-8BF2-C9DE-0BCD-1D60552CBD75}"/>
                  </a:ext>
                </a:extLst>
              </p:cNvPr>
              <p:cNvPicPr/>
              <p:nvPr/>
            </p:nvPicPr>
            <p:blipFill>
              <a:blip r:embed="rId15"/>
              <a:stretch>
                <a:fillRect/>
              </a:stretch>
            </p:blipFill>
            <p:spPr>
              <a:xfrm>
                <a:off x="5781987" y="2019794"/>
                <a:ext cx="2257920" cy="2941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51B8A556-7455-05BD-CA34-BAE7249F8A9F}"/>
                  </a:ext>
                </a:extLst>
              </p14:cNvPr>
              <p14:cNvContentPartPr/>
              <p14:nvPr/>
            </p14:nvContentPartPr>
            <p14:xfrm>
              <a:off x="5791347" y="1893074"/>
              <a:ext cx="2273040" cy="112680"/>
            </p14:xfrm>
          </p:contentPart>
        </mc:Choice>
        <mc:Fallback xmlns="">
          <p:pic>
            <p:nvPicPr>
              <p:cNvPr id="16" name="Ink 15">
                <a:extLst>
                  <a:ext uri="{FF2B5EF4-FFF2-40B4-BE49-F238E27FC236}">
                    <a16:creationId xmlns:a16="http://schemas.microsoft.com/office/drawing/2014/main" id="{51B8A556-7455-05BD-CA34-BAE7249F8A9F}"/>
                  </a:ext>
                </a:extLst>
              </p:cNvPr>
              <p:cNvPicPr/>
              <p:nvPr/>
            </p:nvPicPr>
            <p:blipFill>
              <a:blip r:embed="rId17"/>
              <a:stretch>
                <a:fillRect/>
              </a:stretch>
            </p:blipFill>
            <p:spPr>
              <a:xfrm>
                <a:off x="5737347" y="1785074"/>
                <a:ext cx="2380680" cy="328320"/>
              </a:xfrm>
              <a:prstGeom prst="rect">
                <a:avLst/>
              </a:prstGeom>
            </p:spPr>
          </p:pic>
        </mc:Fallback>
      </mc:AlternateContent>
    </p:spTree>
    <p:extLst>
      <p:ext uri="{BB962C8B-B14F-4D97-AF65-F5344CB8AC3E}">
        <p14:creationId xmlns:p14="http://schemas.microsoft.com/office/powerpoint/2010/main" val="1928302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130E94B5-6B03-4C6D-A886-D92083B3E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97B8231-6339-4326-9EE6-D2F78558E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7974"/>
            <a:ext cx="11707367" cy="25380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DC652B-BCF1-0D72-A873-F257CCB49745}"/>
              </a:ext>
            </a:extLst>
          </p:cNvPr>
          <p:cNvSpPr>
            <a:spLocks noGrp="1"/>
          </p:cNvSpPr>
          <p:nvPr>
            <p:ph type="title"/>
          </p:nvPr>
        </p:nvSpPr>
        <p:spPr>
          <a:xfrm>
            <a:off x="1069848" y="3908245"/>
            <a:ext cx="10210862" cy="1326227"/>
          </a:xfrm>
        </p:spPr>
        <p:txBody>
          <a:bodyPr vert="horz" lIns="91440" tIns="45720" rIns="91440" bIns="45720" rtlCol="0" anchor="b">
            <a:normAutofit/>
          </a:bodyPr>
          <a:lstStyle/>
          <a:p>
            <a:r>
              <a:rPr lang="en-US" sz="5900" u="sng" spc="-100"/>
              <a:t>Specific Drills to improve the Skill</a:t>
            </a:r>
          </a:p>
        </p:txBody>
      </p:sp>
      <p:pic>
        <p:nvPicPr>
          <p:cNvPr id="6" name="Content Placeholder 5">
            <a:extLst>
              <a:ext uri="{FF2B5EF4-FFF2-40B4-BE49-F238E27FC236}">
                <a16:creationId xmlns:a16="http://schemas.microsoft.com/office/drawing/2014/main" id="{A40AB8FD-77E3-E24E-399F-560626077137}"/>
              </a:ext>
            </a:extLst>
          </p:cNvPr>
          <p:cNvPicPr>
            <a:picLocks noGrp="1" noChangeAspect="1"/>
          </p:cNvPicPr>
          <p:nvPr>
            <p:ph idx="1"/>
          </p:nvPr>
        </p:nvPicPr>
        <p:blipFill>
          <a:blip r:embed="rId3"/>
          <a:stretch>
            <a:fillRect/>
          </a:stretch>
        </p:blipFill>
        <p:spPr>
          <a:xfrm>
            <a:off x="947649" y="651921"/>
            <a:ext cx="10759717" cy="2447836"/>
          </a:xfrm>
          <a:prstGeom prst="rect">
            <a:avLst/>
          </a:prstGeom>
        </p:spPr>
      </p:pic>
    </p:spTree>
    <p:extLst>
      <p:ext uri="{BB962C8B-B14F-4D97-AF65-F5344CB8AC3E}">
        <p14:creationId xmlns:p14="http://schemas.microsoft.com/office/powerpoint/2010/main" val="1493720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F1D21-382C-FA0D-DD8D-4F7AE8662C9A}"/>
              </a:ext>
            </a:extLst>
          </p:cNvPr>
          <p:cNvSpPr>
            <a:spLocks noGrp="1"/>
          </p:cNvSpPr>
          <p:nvPr>
            <p:ph type="title"/>
          </p:nvPr>
        </p:nvSpPr>
        <p:spPr/>
        <p:txBody>
          <a:bodyPr/>
          <a:lstStyle/>
          <a:p>
            <a:r>
              <a:rPr lang="en-GB" u="sng" dirty="0"/>
              <a:t>Example: Session 1- Arms</a:t>
            </a:r>
            <a:endParaRPr lang="en-US" u="sng" dirty="0"/>
          </a:p>
        </p:txBody>
      </p:sp>
      <p:sp>
        <p:nvSpPr>
          <p:cNvPr id="3" name="Content Placeholder 2">
            <a:extLst>
              <a:ext uri="{FF2B5EF4-FFF2-40B4-BE49-F238E27FC236}">
                <a16:creationId xmlns:a16="http://schemas.microsoft.com/office/drawing/2014/main" id="{2A1CD521-DAD9-7109-F6B0-2415855BF246}"/>
              </a:ext>
            </a:extLst>
          </p:cNvPr>
          <p:cNvSpPr>
            <a:spLocks noGrp="1"/>
          </p:cNvSpPr>
          <p:nvPr>
            <p:ph idx="1"/>
          </p:nvPr>
        </p:nvSpPr>
        <p:spPr/>
        <p:txBody>
          <a:bodyPr/>
          <a:lstStyle/>
          <a:p>
            <a:r>
              <a:rPr lang="en-GB" dirty="0"/>
              <a:t>Lane 1- Hand Paddles</a:t>
            </a:r>
          </a:p>
          <a:p>
            <a:r>
              <a:rPr lang="en-GB" dirty="0"/>
              <a:t>Lane 2- Clenched Fists</a:t>
            </a:r>
          </a:p>
          <a:p>
            <a:r>
              <a:rPr lang="en-GB" dirty="0"/>
              <a:t>Lane 3- Doggy Paddle</a:t>
            </a:r>
            <a:endParaRPr lang="en-US" dirty="0"/>
          </a:p>
        </p:txBody>
      </p:sp>
    </p:spTree>
    <p:extLst>
      <p:ext uri="{BB962C8B-B14F-4D97-AF65-F5344CB8AC3E}">
        <p14:creationId xmlns:p14="http://schemas.microsoft.com/office/powerpoint/2010/main" val="3191470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49D5F5D-D72D-C699-7DCF-0E4463F24CF9}"/>
              </a:ext>
            </a:extLst>
          </p:cNvPr>
          <p:cNvSpPr>
            <a:spLocks noGrp="1"/>
          </p:cNvSpPr>
          <p:nvPr>
            <p:ph type="title"/>
          </p:nvPr>
        </p:nvSpPr>
        <p:spPr>
          <a:xfrm>
            <a:off x="289248" y="1123837"/>
            <a:ext cx="4998963" cy="1255469"/>
          </a:xfrm>
        </p:spPr>
        <p:txBody>
          <a:bodyPr>
            <a:normAutofit/>
          </a:bodyPr>
          <a:lstStyle/>
          <a:p>
            <a:r>
              <a:rPr lang="en-GB" u="sng" dirty="0"/>
              <a:t>Lane 1- Hand Paddles</a:t>
            </a:r>
            <a:endParaRPr lang="en-US" u="sng" dirty="0"/>
          </a:p>
        </p:txBody>
      </p:sp>
      <p:sp>
        <p:nvSpPr>
          <p:cNvPr id="3" name="Content Placeholder 2">
            <a:extLst>
              <a:ext uri="{FF2B5EF4-FFF2-40B4-BE49-F238E27FC236}">
                <a16:creationId xmlns:a16="http://schemas.microsoft.com/office/drawing/2014/main" id="{ECCBED4F-A3F9-56E9-4DF3-AAFDBD749D02}"/>
              </a:ext>
            </a:extLst>
          </p:cNvPr>
          <p:cNvSpPr>
            <a:spLocks noGrp="1"/>
          </p:cNvSpPr>
          <p:nvPr>
            <p:ph idx="1"/>
          </p:nvPr>
        </p:nvSpPr>
        <p:spPr>
          <a:xfrm>
            <a:off x="289249" y="2510395"/>
            <a:ext cx="4998962" cy="3274586"/>
          </a:xfrm>
        </p:spPr>
        <p:txBody>
          <a:bodyPr anchor="t">
            <a:normAutofit lnSpcReduction="10000"/>
          </a:bodyPr>
          <a:lstStyle/>
          <a:p>
            <a:pPr marL="0" indent="0">
              <a:buNone/>
            </a:pPr>
            <a:r>
              <a:rPr lang="en-GB" u="sng" dirty="0">
                <a:solidFill>
                  <a:srgbClr val="FFFFFF"/>
                </a:solidFill>
              </a:rPr>
              <a:t>Purpose of Drill:</a:t>
            </a:r>
          </a:p>
          <a:p>
            <a:pPr>
              <a:buFont typeface="Arial" panose="020B0604020202020204" pitchFamily="34" charset="0"/>
              <a:buChar char="•"/>
            </a:pPr>
            <a:r>
              <a:rPr lang="en-GB" dirty="0">
                <a:solidFill>
                  <a:srgbClr val="FFFFFF"/>
                </a:solidFill>
              </a:rPr>
              <a:t>Understanding the importance of using flat hands.</a:t>
            </a:r>
          </a:p>
          <a:p>
            <a:pPr>
              <a:buFont typeface="Arial" panose="020B0604020202020204" pitchFamily="34" charset="0"/>
              <a:buChar char="•"/>
            </a:pPr>
            <a:r>
              <a:rPr lang="en-GB" dirty="0">
                <a:solidFill>
                  <a:srgbClr val="FFFFFF"/>
                </a:solidFill>
              </a:rPr>
              <a:t>Promotes feel for the water and improves technique due to larger surface area of the paddles.</a:t>
            </a:r>
          </a:p>
          <a:p>
            <a:pPr marL="0" indent="0">
              <a:buNone/>
            </a:pPr>
            <a:r>
              <a:rPr lang="en-GB" u="sng" dirty="0">
                <a:solidFill>
                  <a:srgbClr val="FFFFFF"/>
                </a:solidFill>
              </a:rPr>
              <a:t>Method:</a:t>
            </a:r>
          </a:p>
          <a:p>
            <a:pPr marL="0" indent="0">
              <a:buNone/>
            </a:pPr>
            <a:r>
              <a:rPr lang="en-GB" dirty="0">
                <a:solidFill>
                  <a:srgbClr val="FFFFFF"/>
                </a:solidFill>
              </a:rPr>
              <a:t>If most comfortable or depending on skill ability, alternate between using the hand paddles and without over a set distance.</a:t>
            </a:r>
            <a:endParaRPr lang="en-US" dirty="0">
              <a:solidFill>
                <a:srgbClr val="FFFFFF"/>
              </a:solidFill>
            </a:endParaRPr>
          </a:p>
        </p:txBody>
      </p:sp>
      <p:pic>
        <p:nvPicPr>
          <p:cNvPr id="6" name="Picture 5">
            <a:extLst>
              <a:ext uri="{FF2B5EF4-FFF2-40B4-BE49-F238E27FC236}">
                <a16:creationId xmlns:a16="http://schemas.microsoft.com/office/drawing/2014/main" id="{DC4EE24D-3602-08FB-0C0D-58B4A460F0DC}"/>
              </a:ext>
            </a:extLst>
          </p:cNvPr>
          <p:cNvPicPr>
            <a:picLocks noChangeAspect="1"/>
          </p:cNvPicPr>
          <p:nvPr/>
        </p:nvPicPr>
        <p:blipFill>
          <a:blip r:embed="rId3"/>
          <a:srcRect r="1733" b="1"/>
          <a:stretch/>
        </p:blipFill>
        <p:spPr>
          <a:xfrm>
            <a:off x="6083162" y="759254"/>
            <a:ext cx="5238340" cy="5330650"/>
          </a:xfrm>
          <a:prstGeom prst="rect">
            <a:avLst/>
          </a:prstGeom>
        </p:spPr>
      </p:pic>
    </p:spTree>
    <p:extLst>
      <p:ext uri="{BB962C8B-B14F-4D97-AF65-F5344CB8AC3E}">
        <p14:creationId xmlns:p14="http://schemas.microsoft.com/office/powerpoint/2010/main" val="3420767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5F5D-D72D-C699-7DCF-0E4463F24CF9}"/>
              </a:ext>
            </a:extLst>
          </p:cNvPr>
          <p:cNvSpPr>
            <a:spLocks noGrp="1"/>
          </p:cNvSpPr>
          <p:nvPr>
            <p:ph type="title"/>
          </p:nvPr>
        </p:nvSpPr>
        <p:spPr>
          <a:xfrm>
            <a:off x="252919" y="1123837"/>
            <a:ext cx="2947482" cy="1283461"/>
          </a:xfrm>
        </p:spPr>
        <p:txBody>
          <a:bodyPr anchor="b">
            <a:normAutofit/>
          </a:bodyPr>
          <a:lstStyle/>
          <a:p>
            <a:r>
              <a:rPr lang="en-GB" sz="2400" u="sng"/>
              <a:t>Lane 2- Clenched Fists</a:t>
            </a:r>
            <a:endParaRPr lang="en-US" sz="2400" u="sng"/>
          </a:p>
        </p:txBody>
      </p:sp>
      <p:sp>
        <p:nvSpPr>
          <p:cNvPr id="3" name="Content Placeholder 2">
            <a:extLst>
              <a:ext uri="{FF2B5EF4-FFF2-40B4-BE49-F238E27FC236}">
                <a16:creationId xmlns:a16="http://schemas.microsoft.com/office/drawing/2014/main" id="{ECCBED4F-A3F9-56E9-4DF3-AAFDBD749D02}"/>
              </a:ext>
            </a:extLst>
          </p:cNvPr>
          <p:cNvSpPr>
            <a:spLocks noGrp="1"/>
          </p:cNvSpPr>
          <p:nvPr>
            <p:ph idx="1"/>
          </p:nvPr>
        </p:nvSpPr>
        <p:spPr>
          <a:xfrm>
            <a:off x="252920" y="2407298"/>
            <a:ext cx="2947482" cy="3498980"/>
          </a:xfrm>
        </p:spPr>
        <p:txBody>
          <a:bodyPr anchor="t">
            <a:normAutofit/>
          </a:bodyPr>
          <a:lstStyle/>
          <a:p>
            <a:pPr marL="0" indent="0">
              <a:buNone/>
            </a:pPr>
            <a:r>
              <a:rPr lang="en-GB" sz="1500" u="sng">
                <a:solidFill>
                  <a:srgbClr val="FFFFFF"/>
                </a:solidFill>
              </a:rPr>
              <a:t>Purpose of Drill:</a:t>
            </a:r>
          </a:p>
          <a:p>
            <a:pPr marL="0" indent="0">
              <a:buNone/>
            </a:pPr>
            <a:r>
              <a:rPr lang="en-GB" sz="1500">
                <a:solidFill>
                  <a:srgbClr val="FFFFFF"/>
                </a:solidFill>
              </a:rPr>
              <a:t>To Promote the ‘feel’ for the water.</a:t>
            </a:r>
          </a:p>
          <a:p>
            <a:pPr marL="0" indent="0">
              <a:buNone/>
            </a:pPr>
            <a:r>
              <a:rPr lang="en-GB" sz="1500" u="sng">
                <a:solidFill>
                  <a:srgbClr val="FFFFFF"/>
                </a:solidFill>
              </a:rPr>
              <a:t>Method:</a:t>
            </a:r>
          </a:p>
          <a:p>
            <a:pPr>
              <a:buFont typeface="Arial" panose="020B0604020202020204" pitchFamily="34" charset="0"/>
              <a:buChar char="•"/>
            </a:pPr>
            <a:r>
              <a:rPr lang="en-GB" sz="1500">
                <a:solidFill>
                  <a:srgbClr val="FFFFFF"/>
                </a:solidFill>
              </a:rPr>
              <a:t>For 1 length of the pool, keep your fists clenched as if your hands are slipping through the water.</a:t>
            </a:r>
          </a:p>
          <a:p>
            <a:pPr>
              <a:buFont typeface="Arial" panose="020B0604020202020204" pitchFamily="34" charset="0"/>
              <a:buChar char="•"/>
            </a:pPr>
            <a:r>
              <a:rPr lang="en-GB" sz="1500">
                <a:solidFill>
                  <a:srgbClr val="FFFFFF"/>
                </a:solidFill>
              </a:rPr>
              <a:t>Unclench your fists once you’ve reached the far side of the pool, and revert back to unclenched fists as you swim back.</a:t>
            </a:r>
          </a:p>
          <a:p>
            <a:pPr>
              <a:buFont typeface="Arial" panose="020B0604020202020204" pitchFamily="34" charset="0"/>
              <a:buChar char="•"/>
            </a:pPr>
            <a:endParaRPr lang="en-US" sz="1500">
              <a:solidFill>
                <a:srgbClr val="FFFFFF"/>
              </a:solidFill>
            </a:endParaRPr>
          </a:p>
        </p:txBody>
      </p:sp>
      <p:pic>
        <p:nvPicPr>
          <p:cNvPr id="7" name="Picture 6">
            <a:extLst>
              <a:ext uri="{FF2B5EF4-FFF2-40B4-BE49-F238E27FC236}">
                <a16:creationId xmlns:a16="http://schemas.microsoft.com/office/drawing/2014/main" id="{29553AC1-9495-6267-EB4D-D8F41D38F23D}"/>
              </a:ext>
            </a:extLst>
          </p:cNvPr>
          <p:cNvPicPr>
            <a:picLocks noChangeAspect="1"/>
          </p:cNvPicPr>
          <p:nvPr/>
        </p:nvPicPr>
        <p:blipFill>
          <a:blip r:embed="rId3"/>
          <a:srcRect r="2979"/>
          <a:stretch/>
        </p:blipFill>
        <p:spPr>
          <a:xfrm>
            <a:off x="3778897" y="758952"/>
            <a:ext cx="7772401" cy="5330952"/>
          </a:xfrm>
          <a:prstGeom prst="rect">
            <a:avLst/>
          </a:prstGeom>
        </p:spPr>
      </p:pic>
    </p:spTree>
    <p:extLst>
      <p:ext uri="{BB962C8B-B14F-4D97-AF65-F5344CB8AC3E}">
        <p14:creationId xmlns:p14="http://schemas.microsoft.com/office/powerpoint/2010/main" val="905988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5F5D-D72D-C699-7DCF-0E4463F24CF9}"/>
              </a:ext>
            </a:extLst>
          </p:cNvPr>
          <p:cNvSpPr>
            <a:spLocks noGrp="1"/>
          </p:cNvSpPr>
          <p:nvPr>
            <p:ph type="title"/>
          </p:nvPr>
        </p:nvSpPr>
        <p:spPr>
          <a:xfrm>
            <a:off x="252919" y="1123837"/>
            <a:ext cx="2947482" cy="1283461"/>
          </a:xfrm>
        </p:spPr>
        <p:txBody>
          <a:bodyPr anchor="b">
            <a:normAutofit/>
          </a:bodyPr>
          <a:lstStyle/>
          <a:p>
            <a:r>
              <a:rPr lang="en-GB" sz="2400" u="sng"/>
              <a:t>Lane 3- Doggy Paddle</a:t>
            </a:r>
            <a:endParaRPr lang="en-US" sz="2400" u="sng"/>
          </a:p>
        </p:txBody>
      </p:sp>
      <p:sp>
        <p:nvSpPr>
          <p:cNvPr id="3" name="Content Placeholder 2">
            <a:extLst>
              <a:ext uri="{FF2B5EF4-FFF2-40B4-BE49-F238E27FC236}">
                <a16:creationId xmlns:a16="http://schemas.microsoft.com/office/drawing/2014/main" id="{ECCBED4F-A3F9-56E9-4DF3-AAFDBD749D02}"/>
              </a:ext>
            </a:extLst>
          </p:cNvPr>
          <p:cNvSpPr>
            <a:spLocks noGrp="1"/>
          </p:cNvSpPr>
          <p:nvPr>
            <p:ph idx="1"/>
          </p:nvPr>
        </p:nvSpPr>
        <p:spPr>
          <a:xfrm>
            <a:off x="252920" y="2407298"/>
            <a:ext cx="2947482" cy="3498980"/>
          </a:xfrm>
        </p:spPr>
        <p:txBody>
          <a:bodyPr anchor="t">
            <a:normAutofit fontScale="92500" lnSpcReduction="20000"/>
          </a:bodyPr>
          <a:lstStyle/>
          <a:p>
            <a:pPr marL="0" indent="0">
              <a:buNone/>
            </a:pPr>
            <a:r>
              <a:rPr lang="en-GB" sz="1600" u="sng" dirty="0">
                <a:solidFill>
                  <a:srgbClr val="FFFFFF"/>
                </a:solidFill>
              </a:rPr>
              <a:t>Purpose of Drill:</a:t>
            </a:r>
          </a:p>
          <a:p>
            <a:pPr marL="0" indent="0">
              <a:buNone/>
            </a:pPr>
            <a:r>
              <a:rPr lang="en-GB" sz="1600" dirty="0">
                <a:solidFill>
                  <a:srgbClr val="FFFFFF"/>
                </a:solidFill>
              </a:rPr>
              <a:t>To lengthen your stroke and promote an ‘S’ shape to your underwater arm action.</a:t>
            </a:r>
          </a:p>
          <a:p>
            <a:pPr marL="0" indent="0">
              <a:buNone/>
            </a:pPr>
            <a:r>
              <a:rPr lang="en-GB" sz="1600" u="sng" dirty="0">
                <a:solidFill>
                  <a:srgbClr val="FFFFFF"/>
                </a:solidFill>
              </a:rPr>
              <a:t>Method:</a:t>
            </a:r>
          </a:p>
          <a:p>
            <a:pPr>
              <a:buFont typeface="Arial" panose="020B0604020202020204" pitchFamily="34" charset="0"/>
              <a:buChar char="•"/>
            </a:pPr>
            <a:r>
              <a:rPr lang="en-GB" sz="1600" dirty="0">
                <a:solidFill>
                  <a:srgbClr val="FFFFFF"/>
                </a:solidFill>
              </a:rPr>
              <a:t>Extend your arms out in front of you as you swim with your head elevated.</a:t>
            </a:r>
          </a:p>
          <a:p>
            <a:pPr>
              <a:buFont typeface="Arial" panose="020B0604020202020204" pitchFamily="34" charset="0"/>
              <a:buChar char="•"/>
            </a:pPr>
            <a:r>
              <a:rPr lang="en-GB" sz="1600" dirty="0">
                <a:solidFill>
                  <a:srgbClr val="FFFFFF"/>
                </a:solidFill>
              </a:rPr>
              <a:t>Keep your left arm in front as you pull your right arm back towards your hip. </a:t>
            </a:r>
          </a:p>
          <a:p>
            <a:pPr>
              <a:buFont typeface="Arial" panose="020B0604020202020204" pitchFamily="34" charset="0"/>
              <a:buChar char="•"/>
            </a:pPr>
            <a:r>
              <a:rPr lang="en-GB" sz="1600" dirty="0">
                <a:solidFill>
                  <a:srgbClr val="FFFFFF"/>
                </a:solidFill>
              </a:rPr>
              <a:t>Pull your right arm back while retaining your arms and shoulders submerged under water.</a:t>
            </a:r>
          </a:p>
          <a:p>
            <a:pPr>
              <a:buFont typeface="Arial" panose="020B0604020202020204" pitchFamily="34" charset="0"/>
              <a:buChar char="•"/>
            </a:pPr>
            <a:endParaRPr lang="en-GB" sz="1600" dirty="0">
              <a:solidFill>
                <a:srgbClr val="FFFFFF"/>
              </a:solidFill>
            </a:endParaRPr>
          </a:p>
        </p:txBody>
      </p:sp>
      <p:pic>
        <p:nvPicPr>
          <p:cNvPr id="7" name="Picture 6">
            <a:extLst>
              <a:ext uri="{FF2B5EF4-FFF2-40B4-BE49-F238E27FC236}">
                <a16:creationId xmlns:a16="http://schemas.microsoft.com/office/drawing/2014/main" id="{B6F1D27E-F875-5E78-C431-F019FD9A7D37}"/>
              </a:ext>
            </a:extLst>
          </p:cNvPr>
          <p:cNvPicPr>
            <a:picLocks noChangeAspect="1"/>
          </p:cNvPicPr>
          <p:nvPr/>
        </p:nvPicPr>
        <p:blipFill>
          <a:blip r:embed="rId2"/>
          <a:srcRect l="2978"/>
          <a:stretch/>
        </p:blipFill>
        <p:spPr>
          <a:xfrm>
            <a:off x="3778897" y="758952"/>
            <a:ext cx="7772401" cy="5330952"/>
          </a:xfrm>
          <a:prstGeom prst="rect">
            <a:avLst/>
          </a:prstGeom>
        </p:spPr>
      </p:pic>
    </p:spTree>
    <p:extLst>
      <p:ext uri="{BB962C8B-B14F-4D97-AF65-F5344CB8AC3E}">
        <p14:creationId xmlns:p14="http://schemas.microsoft.com/office/powerpoint/2010/main" val="1432671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DD42-827B-F6E5-88E4-6B23F20F9A1D}"/>
              </a:ext>
            </a:extLst>
          </p:cNvPr>
          <p:cNvSpPr>
            <a:spLocks noGrp="1"/>
          </p:cNvSpPr>
          <p:nvPr>
            <p:ph type="title"/>
          </p:nvPr>
        </p:nvSpPr>
        <p:spPr/>
        <p:txBody>
          <a:bodyPr/>
          <a:lstStyle/>
          <a:p>
            <a:r>
              <a:rPr lang="en-GB" u="sng" dirty="0"/>
              <a:t>Reference List</a:t>
            </a:r>
            <a:endParaRPr lang="en-US" u="sng" dirty="0"/>
          </a:p>
        </p:txBody>
      </p:sp>
      <p:sp>
        <p:nvSpPr>
          <p:cNvPr id="3" name="Content Placeholder 2">
            <a:extLst>
              <a:ext uri="{FF2B5EF4-FFF2-40B4-BE49-F238E27FC236}">
                <a16:creationId xmlns:a16="http://schemas.microsoft.com/office/drawing/2014/main" id="{03C1A468-6970-0777-C64B-89923D1B50AE}"/>
              </a:ext>
            </a:extLst>
          </p:cNvPr>
          <p:cNvSpPr>
            <a:spLocks noGrp="1"/>
          </p:cNvSpPr>
          <p:nvPr>
            <p:ph idx="1"/>
          </p:nvPr>
        </p:nvSpPr>
        <p:spPr/>
        <p:txBody>
          <a:bodyPr>
            <a:normAutofit fontScale="70000" lnSpcReduction="20000"/>
          </a:bodyPr>
          <a:lstStyle/>
          <a:p>
            <a:r>
              <a:rPr lang="en-GB" dirty="0" err="1"/>
              <a:t>Bandura</a:t>
            </a:r>
            <a:r>
              <a:rPr lang="en-GB" dirty="0"/>
              <a:t>, A. (1977) </a:t>
            </a:r>
            <a:r>
              <a:rPr lang="en-GB" i="1" dirty="0"/>
              <a:t>Social Learning Theory. </a:t>
            </a:r>
            <a:r>
              <a:rPr lang="en-GB" dirty="0"/>
              <a:t>Available at: </a:t>
            </a:r>
            <a:r>
              <a:rPr lang="en-GB" dirty="0">
                <a:hlinkClick r:id="rId2"/>
              </a:rPr>
              <a:t>https://</a:t>
            </a:r>
            <a:r>
              <a:rPr lang="en-GB" dirty="0" err="1">
                <a:hlinkClick r:id="rId2"/>
              </a:rPr>
              <a:t>www.asecib.ase.ro</a:t>
            </a:r>
            <a:r>
              <a:rPr lang="en-GB" dirty="0">
                <a:hlinkClick r:id="rId2"/>
              </a:rPr>
              <a:t>/</a:t>
            </a:r>
            <a:r>
              <a:rPr lang="en-GB" dirty="0" err="1">
                <a:hlinkClick r:id="rId2"/>
              </a:rPr>
              <a:t>mps</a:t>
            </a:r>
            <a:r>
              <a:rPr lang="en-GB" dirty="0">
                <a:hlinkClick r:id="rId2"/>
              </a:rPr>
              <a:t>/Bandura_SocialLearningTheory.pdf</a:t>
            </a:r>
            <a:r>
              <a:rPr lang="en-GB" dirty="0"/>
              <a:t> (Accessed on: 14/02/2025)</a:t>
            </a:r>
          </a:p>
          <a:p>
            <a:r>
              <a:rPr lang="en-GB" dirty="0" err="1"/>
              <a:t>Pratama</a:t>
            </a:r>
            <a:r>
              <a:rPr lang="en-GB" dirty="0"/>
              <a:t>, R. (2020) </a:t>
            </a:r>
            <a:r>
              <a:rPr lang="en-GB" i="1" dirty="0"/>
              <a:t>THE EFFECT OF BLOCKED PRACTICE, SERIAL PRACTICE AND RANDOM PRACTICE TO IMPROVE BASKETBALL FUNDAMENTAL SKILL FOR BEGINNER. </a:t>
            </a:r>
            <a:r>
              <a:rPr lang="en-GB" dirty="0"/>
              <a:t>Available at: https://</a:t>
            </a:r>
            <a:r>
              <a:rPr lang="en-GB" dirty="0" err="1"/>
              <a:t>www.researchgate.net</a:t>
            </a:r>
            <a:r>
              <a:rPr lang="en-GB" dirty="0"/>
              <a:t>/profile/</a:t>
            </a:r>
            <a:r>
              <a:rPr lang="en-GB" dirty="0" err="1"/>
              <a:t>Riyan-Pratama</a:t>
            </a:r>
            <a:r>
              <a:rPr lang="en-GB" dirty="0"/>
              <a:t>/publication/331463649_THE_EFFECT_OF_BLOCK_PRACTICE_SERIAL_PRACTICE_AND_RANDOM_PRACTICE_TO_IMPROVE_BASKETBALL_FUNDAMENTAL_SKILL_FOR_BEGINNER/links/5c79f15892851c69504c2f9a/THE-EFFECT-OF-BLOCK-PRACTICE-SERIAL-PRACTICE-AND-RANDOM-PRACTICE-TO-IMPROVE-BASKETBALL-FUNDAMENTAL-SKILL-FOR-BEGINNER.pdf (Accessed on: 14/02/2025)</a:t>
            </a:r>
          </a:p>
          <a:p>
            <a:r>
              <a:rPr lang="en-GB" dirty="0"/>
              <a:t>Ryan, M.R. &amp; Deci, L.E. (2024) </a:t>
            </a:r>
            <a:r>
              <a:rPr lang="en-GB" i="1" dirty="0"/>
              <a:t>Self-Determination Theory. </a:t>
            </a:r>
            <a:r>
              <a:rPr lang="en-GB" dirty="0"/>
              <a:t>Available at:https://link.springer.com/</a:t>
            </a:r>
            <a:r>
              <a:rPr lang="en-GB" dirty="0" err="1"/>
              <a:t>referenceworkentry</a:t>
            </a:r>
            <a:r>
              <a:rPr lang="en-GB" dirty="0"/>
              <a:t>/10.1007/978-3-031-17299-1_2630  (Accessed on: 14/02/2025)</a:t>
            </a:r>
          </a:p>
          <a:p>
            <a:r>
              <a:rPr lang="en-GB" dirty="0" err="1"/>
              <a:t>Syaiful</a:t>
            </a:r>
            <a:r>
              <a:rPr lang="en-GB" dirty="0"/>
              <a:t>, A. et al., (2023) </a:t>
            </a:r>
            <a:r>
              <a:rPr lang="en-GB" i="1" dirty="0"/>
              <a:t>An Experimental Study of Reciprocal and Self-Check Teaching Methods to Improve Tennis Skills. </a:t>
            </a:r>
            <a:r>
              <a:rPr lang="en-GB" dirty="0"/>
              <a:t>Available at: </a:t>
            </a:r>
            <a:r>
              <a:rPr lang="en-GB" dirty="0">
                <a:hlinkClick r:id="rId3"/>
              </a:rPr>
              <a:t>https://</a:t>
            </a:r>
            <a:r>
              <a:rPr lang="en-GB" dirty="0" err="1">
                <a:hlinkClick r:id="rId3"/>
              </a:rPr>
              <a:t>www.ejournal.unmus.ac.id</a:t>
            </a:r>
            <a:r>
              <a:rPr lang="en-GB" dirty="0">
                <a:hlinkClick r:id="rId3"/>
              </a:rPr>
              <a:t>/index.php/physical/article/view/5569</a:t>
            </a:r>
            <a:r>
              <a:rPr lang="en-GB" dirty="0"/>
              <a:t> (Accessed on: 15/02/2025)</a:t>
            </a:r>
          </a:p>
          <a:p>
            <a:r>
              <a:rPr lang="en-GB" dirty="0" err="1"/>
              <a:t>Slavin</a:t>
            </a:r>
            <a:r>
              <a:rPr lang="en-GB" dirty="0"/>
              <a:t> RE. (2003) </a:t>
            </a:r>
            <a:r>
              <a:rPr lang="en-GB" i="1" dirty="0"/>
              <a:t>Theory and Practice, 7/E. </a:t>
            </a:r>
            <a:r>
              <a:rPr lang="en-GB" dirty="0"/>
              <a:t>Available at: </a:t>
            </a:r>
            <a:r>
              <a:rPr lang="en-GB" dirty="0">
                <a:hlinkClick r:id="rId4"/>
              </a:rPr>
              <a:t>https://</a:t>
            </a:r>
            <a:r>
              <a:rPr lang="en-GB" dirty="0" err="1">
                <a:hlinkClick r:id="rId4"/>
              </a:rPr>
              <a:t>www.pearsonhighered.com</a:t>
            </a:r>
            <a:r>
              <a:rPr lang="en-GB" dirty="0">
                <a:hlinkClick r:id="rId4"/>
              </a:rPr>
              <a:t>/assets/</a:t>
            </a:r>
            <a:r>
              <a:rPr lang="en-GB" dirty="0" err="1">
                <a:hlinkClick r:id="rId4"/>
              </a:rPr>
              <a:t>samplechapter</a:t>
            </a:r>
            <a:r>
              <a:rPr lang="en-GB" dirty="0">
                <a:hlinkClick r:id="rId4"/>
              </a:rPr>
              <a:t>/0/2/0/5/0205351433.pdf</a:t>
            </a:r>
            <a:r>
              <a:rPr lang="en-GB" dirty="0"/>
              <a:t> (Accessed on:14/02/2025)</a:t>
            </a:r>
          </a:p>
          <a:p>
            <a:r>
              <a:rPr lang="en-GB" dirty="0"/>
              <a:t>220 Triathlon Team (2024) </a:t>
            </a:r>
            <a:r>
              <a:rPr lang="en-GB" i="1" dirty="0"/>
              <a:t>15 key front crawl swim drills to improve your technique. </a:t>
            </a:r>
            <a:r>
              <a:rPr lang="en-GB" dirty="0"/>
              <a:t>Available at: </a:t>
            </a:r>
            <a:r>
              <a:rPr lang="en-GB" dirty="0">
                <a:hlinkClick r:id="rId5"/>
              </a:rPr>
              <a:t>https://www.220triathlon.com/training/swim-training/</a:t>
            </a:r>
            <a:r>
              <a:rPr lang="en-GB">
                <a:hlinkClick r:id="rId5"/>
              </a:rPr>
              <a:t>15-key-front-crawl-swim-drills-to-improve-your-technique</a:t>
            </a:r>
            <a:r>
              <a:rPr lang="en-GB"/>
              <a:t> (Accessed on: 25/02/2025)</a:t>
            </a:r>
            <a:endParaRPr lang="en-GB" dirty="0"/>
          </a:p>
        </p:txBody>
      </p:sp>
    </p:spTree>
    <p:extLst>
      <p:ext uri="{BB962C8B-B14F-4D97-AF65-F5344CB8AC3E}">
        <p14:creationId xmlns:p14="http://schemas.microsoft.com/office/powerpoint/2010/main" val="258821204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6</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Frame</vt:lpstr>
      <vt:lpstr>Coaching Pedagogy-Assignment 1 Swimming</vt:lpstr>
      <vt:lpstr>Setting the Scene:</vt:lpstr>
      <vt:lpstr>Front Crawl:</vt:lpstr>
      <vt:lpstr>Session 1-Front Crawl (Arms)</vt:lpstr>
      <vt:lpstr>Session 2-Front Crawl (Kicks)</vt:lpstr>
      <vt:lpstr>Session 3-Front Crawl (Body Positioning)</vt:lpstr>
      <vt:lpstr>Session 4-Front Crawl (Breathing)</vt:lpstr>
      <vt:lpstr>Blocked Practice</vt:lpstr>
      <vt:lpstr>Constructivist Learning and Self DeterminationTheory</vt:lpstr>
      <vt:lpstr>Reciprocal and Self-Check Learning Styles</vt:lpstr>
      <vt:lpstr>Reciprocal and Self-Check Learning Styles</vt:lpstr>
      <vt:lpstr>Knowledge of Results</vt:lpstr>
      <vt:lpstr>Specific Drills to improve the Skill</vt:lpstr>
      <vt:lpstr>Example: Session 1- Arms</vt:lpstr>
      <vt:lpstr>Lane 1- Hand Paddles</vt:lpstr>
      <vt:lpstr>Lane 2- Clenched Fists</vt:lpstr>
      <vt:lpstr>Lane 3- Doggy Paddle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Pedagogy-Assignment 1 Swimming</dc:title>
  <dc:creator>Ollie George (2215137)</dc:creator>
  <cp:lastModifiedBy>Ollie George (2215137)</cp:lastModifiedBy>
  <cp:revision>13</cp:revision>
  <dcterms:created xsi:type="dcterms:W3CDTF">2025-02-06T18:52:14Z</dcterms:created>
  <dcterms:modified xsi:type="dcterms:W3CDTF">2025-02-25T21:25:15Z</dcterms:modified>
</cp:coreProperties>
</file>