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71" r:id="rId5"/>
    <p:sldId id="259" r:id="rId6"/>
    <p:sldId id="260" r:id="rId7"/>
    <p:sldId id="269" r:id="rId8"/>
    <p:sldId id="268" r:id="rId9"/>
    <p:sldId id="261" r:id="rId10"/>
    <p:sldId id="262" r:id="rId11"/>
    <p:sldId id="263" r:id="rId12"/>
    <p:sldId id="264" r:id="rId13"/>
    <p:sldId id="265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7A2707-C13D-4019-A86A-3CB710AECFFC}" v="97" dt="2023-03-22T17:55:11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ris Vladimirov" userId="3ddc4014137707ba" providerId="LiveId" clId="{317A2707-C13D-4019-A86A-3CB710AECFFC}"/>
    <pc:docChg chg="undo custSel addSld delSld modSld">
      <pc:chgData name="Boris Vladimirov" userId="3ddc4014137707ba" providerId="LiveId" clId="{317A2707-C13D-4019-A86A-3CB710AECFFC}" dt="2023-03-28T18:13:21.910" v="7379" actId="255"/>
      <pc:docMkLst>
        <pc:docMk/>
      </pc:docMkLst>
      <pc:sldChg chg="addSp modSp new mod">
        <pc:chgData name="Boris Vladimirov" userId="3ddc4014137707ba" providerId="LiveId" clId="{317A2707-C13D-4019-A86A-3CB710AECFFC}" dt="2023-03-22T18:03:37.335" v="7209" actId="255"/>
        <pc:sldMkLst>
          <pc:docMk/>
          <pc:sldMk cId="2863723353" sldId="256"/>
        </pc:sldMkLst>
        <pc:spChg chg="add mod">
          <ac:chgData name="Boris Vladimirov" userId="3ddc4014137707ba" providerId="LiveId" clId="{317A2707-C13D-4019-A86A-3CB710AECFFC}" dt="2023-03-22T18:03:37.335" v="7209" actId="255"/>
          <ac:spMkLst>
            <pc:docMk/>
            <pc:sldMk cId="2863723353" sldId="256"/>
            <ac:spMk id="2" creationId="{6129FD2F-BA7D-C3DD-109C-F0BD37312DD4}"/>
          </ac:spMkLst>
        </pc:spChg>
        <pc:spChg chg="add mod">
          <ac:chgData name="Boris Vladimirov" userId="3ddc4014137707ba" providerId="LiveId" clId="{317A2707-C13D-4019-A86A-3CB710AECFFC}" dt="2023-03-22T18:03:08.911" v="7208" actId="20577"/>
          <ac:spMkLst>
            <pc:docMk/>
            <pc:sldMk cId="2863723353" sldId="256"/>
            <ac:spMk id="5" creationId="{2F2C6C3D-80E3-16A0-AD7B-2324A0BD7735}"/>
          </ac:spMkLst>
        </pc:spChg>
        <pc:picChg chg="add mod">
          <ac:chgData name="Boris Vladimirov" userId="3ddc4014137707ba" providerId="LiveId" clId="{317A2707-C13D-4019-A86A-3CB710AECFFC}" dt="2023-03-12T09:47:24.062" v="1732" actId="1076"/>
          <ac:picMkLst>
            <pc:docMk/>
            <pc:sldMk cId="2863723353" sldId="256"/>
            <ac:picMk id="4" creationId="{6A8BB2F9-4397-AF11-619C-600DC62126D7}"/>
          </ac:picMkLst>
        </pc:picChg>
      </pc:sldChg>
      <pc:sldChg chg="addSp delSp modSp new mod setBg">
        <pc:chgData name="Boris Vladimirov" userId="3ddc4014137707ba" providerId="LiveId" clId="{317A2707-C13D-4019-A86A-3CB710AECFFC}" dt="2023-03-22T18:00:11.209" v="7193" actId="26606"/>
        <pc:sldMkLst>
          <pc:docMk/>
          <pc:sldMk cId="2611404746" sldId="257"/>
        </pc:sldMkLst>
        <pc:spChg chg="add mod">
          <ac:chgData name="Boris Vladimirov" userId="3ddc4014137707ba" providerId="LiveId" clId="{317A2707-C13D-4019-A86A-3CB710AECFFC}" dt="2023-03-22T18:00:11.209" v="7193" actId="26606"/>
          <ac:spMkLst>
            <pc:docMk/>
            <pc:sldMk cId="2611404746" sldId="257"/>
            <ac:spMk id="2" creationId="{480E82B5-950E-4899-FE0A-29CB6FCAC649}"/>
          </ac:spMkLst>
        </pc:spChg>
        <pc:spChg chg="add del mod">
          <ac:chgData name="Boris Vladimirov" userId="3ddc4014137707ba" providerId="LiveId" clId="{317A2707-C13D-4019-A86A-3CB710AECFFC}" dt="2023-03-22T18:00:11.209" v="7193" actId="26606"/>
          <ac:spMkLst>
            <pc:docMk/>
            <pc:sldMk cId="2611404746" sldId="257"/>
            <ac:spMk id="3" creationId="{3604A50C-D8AA-99BD-9F46-63FBC06B15E3}"/>
          </ac:spMkLst>
        </pc:spChg>
        <pc:spChg chg="add">
          <ac:chgData name="Boris Vladimirov" userId="3ddc4014137707ba" providerId="LiveId" clId="{317A2707-C13D-4019-A86A-3CB710AECFFC}" dt="2023-03-22T18:00:11.209" v="7193" actId="26606"/>
          <ac:spMkLst>
            <pc:docMk/>
            <pc:sldMk cId="2611404746" sldId="257"/>
            <ac:spMk id="9" creationId="{36D16D1E-4205-49F5-BD2A-DA769947C104}"/>
          </ac:spMkLst>
        </pc:spChg>
        <pc:spChg chg="add">
          <ac:chgData name="Boris Vladimirov" userId="3ddc4014137707ba" providerId="LiveId" clId="{317A2707-C13D-4019-A86A-3CB710AECFFC}" dt="2023-03-22T18:00:11.209" v="7193" actId="26606"/>
          <ac:spMkLst>
            <pc:docMk/>
            <pc:sldMk cId="2611404746" sldId="257"/>
            <ac:spMk id="11" creationId="{012FD100-C039-4E03-B5E4-2EDFA7290AA6}"/>
          </ac:spMkLst>
        </pc:spChg>
        <pc:spChg chg="add">
          <ac:chgData name="Boris Vladimirov" userId="3ddc4014137707ba" providerId="LiveId" clId="{317A2707-C13D-4019-A86A-3CB710AECFFC}" dt="2023-03-22T18:00:11.209" v="7193" actId="26606"/>
          <ac:spMkLst>
            <pc:docMk/>
            <pc:sldMk cId="2611404746" sldId="257"/>
            <ac:spMk id="15" creationId="{FB5993E2-C02B-4335-ABA5-D8EC465551E3}"/>
          </ac:spMkLst>
        </pc:spChg>
        <pc:spChg chg="add">
          <ac:chgData name="Boris Vladimirov" userId="3ddc4014137707ba" providerId="LiveId" clId="{317A2707-C13D-4019-A86A-3CB710AECFFC}" dt="2023-03-22T18:00:11.209" v="7193" actId="26606"/>
          <ac:spMkLst>
            <pc:docMk/>
            <pc:sldMk cId="2611404746" sldId="257"/>
            <ac:spMk id="17" creationId="{C0B801A2-5622-4BE8-9AD2-C337A2CD0022}"/>
          </ac:spMkLst>
        </pc:spChg>
        <pc:spChg chg="add">
          <ac:chgData name="Boris Vladimirov" userId="3ddc4014137707ba" providerId="LiveId" clId="{317A2707-C13D-4019-A86A-3CB710AECFFC}" dt="2023-03-22T18:00:11.209" v="7193" actId="26606"/>
          <ac:spMkLst>
            <pc:docMk/>
            <pc:sldMk cId="2611404746" sldId="257"/>
            <ac:spMk id="19" creationId="{B7AF614F-5BC3-4086-99F5-B87C5847A071}"/>
          </ac:spMkLst>
        </pc:spChg>
        <pc:graphicFrameChg chg="add">
          <ac:chgData name="Boris Vladimirov" userId="3ddc4014137707ba" providerId="LiveId" clId="{317A2707-C13D-4019-A86A-3CB710AECFFC}" dt="2023-03-22T18:00:11.209" v="7193" actId="26606"/>
          <ac:graphicFrameMkLst>
            <pc:docMk/>
            <pc:sldMk cId="2611404746" sldId="257"/>
            <ac:graphicFrameMk id="5" creationId="{6B923424-201E-0AEC-81FA-58B8A97FDE3B}"/>
          </ac:graphicFrameMkLst>
        </pc:graphicFrameChg>
        <pc:cxnChg chg="add">
          <ac:chgData name="Boris Vladimirov" userId="3ddc4014137707ba" providerId="LiveId" clId="{317A2707-C13D-4019-A86A-3CB710AECFFC}" dt="2023-03-22T18:00:11.209" v="7193" actId="26606"/>
          <ac:cxnSpMkLst>
            <pc:docMk/>
            <pc:sldMk cId="2611404746" sldId="257"/>
            <ac:cxnSpMk id="13" creationId="{4418FCD2-8448-4A81-8EB4-72250F7827B4}"/>
          </ac:cxnSpMkLst>
        </pc:cxnChg>
      </pc:sldChg>
      <pc:sldChg chg="addSp delSp modSp new mod setBg">
        <pc:chgData name="Boris Vladimirov" userId="3ddc4014137707ba" providerId="LiveId" clId="{317A2707-C13D-4019-A86A-3CB710AECFFC}" dt="2023-03-28T17:36:50.985" v="7263" actId="255"/>
        <pc:sldMkLst>
          <pc:docMk/>
          <pc:sldMk cId="4134109201" sldId="258"/>
        </pc:sldMkLst>
        <pc:spChg chg="add mod ord">
          <ac:chgData name="Boris Vladimirov" userId="3ddc4014137707ba" providerId="LiveId" clId="{317A2707-C13D-4019-A86A-3CB710AECFFC}" dt="2023-03-28T17:36:50.985" v="7263" actId="255"/>
          <ac:spMkLst>
            <pc:docMk/>
            <pc:sldMk cId="4134109201" sldId="258"/>
            <ac:spMk id="2" creationId="{962A08B9-0A09-266D-AE88-1F47D3CA0D27}"/>
          </ac:spMkLst>
        </pc:spChg>
        <pc:spChg chg="add mod ord">
          <ac:chgData name="Boris Vladimirov" userId="3ddc4014137707ba" providerId="LiveId" clId="{317A2707-C13D-4019-A86A-3CB710AECFFC}" dt="2023-03-22T18:18:16.676" v="7217" actId="123"/>
          <ac:spMkLst>
            <pc:docMk/>
            <pc:sldMk cId="4134109201" sldId="258"/>
            <ac:spMk id="3" creationId="{74C76B45-99B9-EE85-0DCF-DF54216D983B}"/>
          </ac:spMkLst>
        </pc:spChg>
        <pc:spChg chg="add del">
          <ac:chgData name="Boris Vladimirov" userId="3ddc4014137707ba" providerId="LiveId" clId="{317A2707-C13D-4019-A86A-3CB710AECFFC}" dt="2023-03-17T17:21:31.519" v="5618" actId="26606"/>
          <ac:spMkLst>
            <pc:docMk/>
            <pc:sldMk cId="4134109201" sldId="258"/>
            <ac:spMk id="10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17T17:21:31.519" v="5618" actId="26606"/>
          <ac:spMkLst>
            <pc:docMk/>
            <pc:sldMk cId="4134109201" sldId="258"/>
            <ac:spMk id="12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17T17:21:31.519" v="5618" actId="26606"/>
          <ac:spMkLst>
            <pc:docMk/>
            <pc:sldMk cId="4134109201" sldId="258"/>
            <ac:spMk id="16" creationId="{311973C2-EB8B-452A-A698-4A252FD3AE28}"/>
          </ac:spMkLst>
        </pc:spChg>
        <pc:spChg chg="add del">
          <ac:chgData name="Boris Vladimirov" userId="3ddc4014137707ba" providerId="LiveId" clId="{317A2707-C13D-4019-A86A-3CB710AECFFC}" dt="2023-03-17T17:21:31.519" v="5618" actId="26606"/>
          <ac:spMkLst>
            <pc:docMk/>
            <pc:sldMk cId="4134109201" sldId="258"/>
            <ac:spMk id="18" creationId="{10162E77-11AD-44A7-84EC-40C59EEFBD2E}"/>
          </ac:spMkLst>
        </pc:spChg>
        <pc:spChg chg="add del">
          <ac:chgData name="Boris Vladimirov" userId="3ddc4014137707ba" providerId="LiveId" clId="{317A2707-C13D-4019-A86A-3CB710AECFFC}" dt="2023-03-17T17:22:35.076" v="5626" actId="26606"/>
          <ac:spMkLst>
            <pc:docMk/>
            <pc:sldMk cId="4134109201" sldId="258"/>
            <ac:spMk id="25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17T17:22:35.076" v="5626" actId="26606"/>
          <ac:spMkLst>
            <pc:docMk/>
            <pc:sldMk cId="4134109201" sldId="258"/>
            <ac:spMk id="27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17T17:22:35.076" v="5626" actId="26606"/>
          <ac:spMkLst>
            <pc:docMk/>
            <pc:sldMk cId="4134109201" sldId="258"/>
            <ac:spMk id="33" creationId="{154480E5-678B-478F-9170-46502C5FB3E3}"/>
          </ac:spMkLst>
        </pc:spChg>
        <pc:spChg chg="add del">
          <ac:chgData name="Boris Vladimirov" userId="3ddc4014137707ba" providerId="LiveId" clId="{317A2707-C13D-4019-A86A-3CB710AECFFC}" dt="2023-03-17T17:22:35.076" v="5626" actId="26606"/>
          <ac:spMkLst>
            <pc:docMk/>
            <pc:sldMk cId="4134109201" sldId="258"/>
            <ac:spMk id="35" creationId="{B598D875-841B-47A7-B4C8-237DBCE2FBC7}"/>
          </ac:spMkLst>
        </pc:spChg>
        <pc:spChg chg="add del">
          <ac:chgData name="Boris Vladimirov" userId="3ddc4014137707ba" providerId="LiveId" clId="{317A2707-C13D-4019-A86A-3CB710AECFFC}" dt="2023-03-17T17:22:14.389" v="5621" actId="26606"/>
          <ac:spMkLst>
            <pc:docMk/>
            <pc:sldMk cId="4134109201" sldId="258"/>
            <ac:spMk id="40" creationId="{7D379150-F6B4-45C8-BE10-6B278AD400EB}"/>
          </ac:spMkLst>
        </pc:spChg>
        <pc:spChg chg="add del">
          <ac:chgData name="Boris Vladimirov" userId="3ddc4014137707ba" providerId="LiveId" clId="{317A2707-C13D-4019-A86A-3CB710AECFFC}" dt="2023-03-17T17:22:14.389" v="5621" actId="26606"/>
          <ac:spMkLst>
            <pc:docMk/>
            <pc:sldMk cId="4134109201" sldId="258"/>
            <ac:spMk id="42" creationId="{5FFCF544-A370-4A5D-A95F-CA6E0E7191E6}"/>
          </ac:spMkLst>
        </pc:spChg>
        <pc:spChg chg="add del">
          <ac:chgData name="Boris Vladimirov" userId="3ddc4014137707ba" providerId="LiveId" clId="{317A2707-C13D-4019-A86A-3CB710AECFFC}" dt="2023-03-17T17:22:14.389" v="5621" actId="26606"/>
          <ac:spMkLst>
            <pc:docMk/>
            <pc:sldMk cId="4134109201" sldId="258"/>
            <ac:spMk id="46" creationId="{52ABB703-2B0E-4C3B-B4A2-F3973548E561}"/>
          </ac:spMkLst>
        </pc:spChg>
        <pc:spChg chg="add del">
          <ac:chgData name="Boris Vladimirov" userId="3ddc4014137707ba" providerId="LiveId" clId="{317A2707-C13D-4019-A86A-3CB710AECFFC}" dt="2023-03-17T17:22:14.389" v="5621" actId="26606"/>
          <ac:spMkLst>
            <pc:docMk/>
            <pc:sldMk cId="4134109201" sldId="258"/>
            <ac:spMk id="50" creationId="{E95DA498-D9A2-4DA9-B9DA-B3776E08CF7E}"/>
          </ac:spMkLst>
        </pc:spChg>
        <pc:spChg chg="add del">
          <ac:chgData name="Boris Vladimirov" userId="3ddc4014137707ba" providerId="LiveId" clId="{317A2707-C13D-4019-A86A-3CB710AECFFC}" dt="2023-03-17T17:22:14.389" v="5621" actId="26606"/>
          <ac:spMkLst>
            <pc:docMk/>
            <pc:sldMk cId="4134109201" sldId="258"/>
            <ac:spMk id="52" creationId="{82A73093-4B9D-420D-B17E-52293703A1D4}"/>
          </ac:spMkLst>
        </pc:spChg>
        <pc:spChg chg="add del">
          <ac:chgData name="Boris Vladimirov" userId="3ddc4014137707ba" providerId="LiveId" clId="{317A2707-C13D-4019-A86A-3CB710AECFFC}" dt="2023-03-17T17:22:21.546" v="5623" actId="26606"/>
          <ac:spMkLst>
            <pc:docMk/>
            <pc:sldMk cId="4134109201" sldId="258"/>
            <ac:spMk id="54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17T17:22:21.546" v="5623" actId="26606"/>
          <ac:spMkLst>
            <pc:docMk/>
            <pc:sldMk cId="4134109201" sldId="258"/>
            <ac:spMk id="55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17T17:22:21.546" v="5623" actId="26606"/>
          <ac:spMkLst>
            <pc:docMk/>
            <pc:sldMk cId="4134109201" sldId="258"/>
            <ac:spMk id="57" creationId="{E68FFDD2-0031-4BB1-BBE0-655DB04E8B6A}"/>
          </ac:spMkLst>
        </pc:spChg>
        <pc:spChg chg="add del">
          <ac:chgData name="Boris Vladimirov" userId="3ddc4014137707ba" providerId="LiveId" clId="{317A2707-C13D-4019-A86A-3CB710AECFFC}" dt="2023-03-17T17:22:21.546" v="5623" actId="26606"/>
          <ac:spMkLst>
            <pc:docMk/>
            <pc:sldMk cId="4134109201" sldId="258"/>
            <ac:spMk id="58" creationId="{AB737C5D-A080-46FC-A853-72857762C0E4}"/>
          </ac:spMkLst>
        </pc:spChg>
        <pc:spChg chg="add del">
          <ac:chgData name="Boris Vladimirov" userId="3ddc4014137707ba" providerId="LiveId" clId="{317A2707-C13D-4019-A86A-3CB710AECFFC}" dt="2023-03-17T17:22:21.546" v="5623" actId="26606"/>
          <ac:spMkLst>
            <pc:docMk/>
            <pc:sldMk cId="4134109201" sldId="258"/>
            <ac:spMk id="59" creationId="{93D9690C-472F-43F9-842A-94EFD7895C68}"/>
          </ac:spMkLst>
        </pc:spChg>
        <pc:spChg chg="add del">
          <ac:chgData name="Boris Vladimirov" userId="3ddc4014137707ba" providerId="LiveId" clId="{317A2707-C13D-4019-A86A-3CB710AECFFC}" dt="2023-03-17T17:22:35.060" v="5625" actId="26606"/>
          <ac:spMkLst>
            <pc:docMk/>
            <pc:sldMk cId="4134109201" sldId="258"/>
            <ac:spMk id="61" creationId="{7D379150-F6B4-45C8-BE10-6B278AD400EB}"/>
          </ac:spMkLst>
        </pc:spChg>
        <pc:spChg chg="add del">
          <ac:chgData name="Boris Vladimirov" userId="3ddc4014137707ba" providerId="LiveId" clId="{317A2707-C13D-4019-A86A-3CB710AECFFC}" dt="2023-03-17T17:22:35.060" v="5625" actId="26606"/>
          <ac:spMkLst>
            <pc:docMk/>
            <pc:sldMk cId="4134109201" sldId="258"/>
            <ac:spMk id="62" creationId="{5FFCF544-A370-4A5D-A95F-CA6E0E7191E6}"/>
          </ac:spMkLst>
        </pc:spChg>
        <pc:spChg chg="add del">
          <ac:chgData name="Boris Vladimirov" userId="3ddc4014137707ba" providerId="LiveId" clId="{317A2707-C13D-4019-A86A-3CB710AECFFC}" dt="2023-03-17T17:22:35.060" v="5625" actId="26606"/>
          <ac:spMkLst>
            <pc:docMk/>
            <pc:sldMk cId="4134109201" sldId="258"/>
            <ac:spMk id="64" creationId="{52ABB703-2B0E-4C3B-B4A2-F3973548E561}"/>
          </ac:spMkLst>
        </pc:spChg>
        <pc:spChg chg="add del">
          <ac:chgData name="Boris Vladimirov" userId="3ddc4014137707ba" providerId="LiveId" clId="{317A2707-C13D-4019-A86A-3CB710AECFFC}" dt="2023-03-17T17:22:35.060" v="5625" actId="26606"/>
          <ac:spMkLst>
            <pc:docMk/>
            <pc:sldMk cId="4134109201" sldId="258"/>
            <ac:spMk id="66" creationId="{E95DA498-D9A2-4DA9-B9DA-B3776E08CF7E}"/>
          </ac:spMkLst>
        </pc:spChg>
        <pc:spChg chg="add del">
          <ac:chgData name="Boris Vladimirov" userId="3ddc4014137707ba" providerId="LiveId" clId="{317A2707-C13D-4019-A86A-3CB710AECFFC}" dt="2023-03-17T17:22:35.060" v="5625" actId="26606"/>
          <ac:spMkLst>
            <pc:docMk/>
            <pc:sldMk cId="4134109201" sldId="258"/>
            <ac:spMk id="67" creationId="{82A73093-4B9D-420D-B17E-52293703A1D4}"/>
          </ac:spMkLst>
        </pc:spChg>
        <pc:spChg chg="add del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69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70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73" creationId="{154480E5-678B-478F-9170-46502C5FB3E3}"/>
          </ac:spMkLst>
        </pc:spChg>
        <pc:spChg chg="add del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74" creationId="{B598D875-841B-47A7-B4C8-237DBCE2FBC7}"/>
          </ac:spMkLst>
        </pc:spChg>
        <pc:spChg chg="add del">
          <ac:chgData name="Boris Vladimirov" userId="3ddc4014137707ba" providerId="LiveId" clId="{317A2707-C13D-4019-A86A-3CB710AECFFC}" dt="2023-03-17T17:23:14.182" v="5630" actId="26606"/>
          <ac:spMkLst>
            <pc:docMk/>
            <pc:sldMk cId="4134109201" sldId="258"/>
            <ac:spMk id="79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17T17:23:14.182" v="5630" actId="26606"/>
          <ac:spMkLst>
            <pc:docMk/>
            <pc:sldMk cId="4134109201" sldId="258"/>
            <ac:spMk id="81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17T17:23:14.182" v="5630" actId="26606"/>
          <ac:spMkLst>
            <pc:docMk/>
            <pc:sldMk cId="4134109201" sldId="258"/>
            <ac:spMk id="87" creationId="{154480E5-678B-478F-9170-46502C5FB3E3}"/>
          </ac:spMkLst>
        </pc:spChg>
        <pc:spChg chg="add del">
          <ac:chgData name="Boris Vladimirov" userId="3ddc4014137707ba" providerId="LiveId" clId="{317A2707-C13D-4019-A86A-3CB710AECFFC}" dt="2023-03-17T17:23:14.182" v="5630" actId="26606"/>
          <ac:spMkLst>
            <pc:docMk/>
            <pc:sldMk cId="4134109201" sldId="258"/>
            <ac:spMk id="89" creationId="{B598D875-841B-47A7-B4C8-237DBCE2FBC7}"/>
          </ac:spMkLst>
        </pc:spChg>
        <pc:spChg chg="add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91" creationId="{600B5AE2-C5CC-499C-8F2D-249888BE22C2}"/>
          </ac:spMkLst>
        </pc:spChg>
        <pc:spChg chg="add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92" creationId="{BA7A3698-B350-40E5-8475-9BCC41A089FC}"/>
          </ac:spMkLst>
        </pc:spChg>
        <pc:spChg chg="add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94" creationId="{E68FFDD2-0031-4BB1-BBE0-655DB04E8B6A}"/>
          </ac:spMkLst>
        </pc:spChg>
        <pc:spChg chg="add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95" creationId="{AB737C5D-A080-46FC-A853-72857762C0E4}"/>
          </ac:spMkLst>
        </pc:spChg>
        <pc:spChg chg="add">
          <ac:chgData name="Boris Vladimirov" userId="3ddc4014137707ba" providerId="LiveId" clId="{317A2707-C13D-4019-A86A-3CB710AECFFC}" dt="2023-03-17T17:23:14.197" v="5631" actId="26606"/>
          <ac:spMkLst>
            <pc:docMk/>
            <pc:sldMk cId="4134109201" sldId="258"/>
            <ac:spMk id="96" creationId="{93D9690C-472F-43F9-842A-94EFD7895C68}"/>
          </ac:spMkLst>
        </pc:spChg>
        <pc:picChg chg="add mod ord">
          <ac:chgData name="Boris Vladimirov" userId="3ddc4014137707ba" providerId="LiveId" clId="{317A2707-C13D-4019-A86A-3CB710AECFFC}" dt="2023-03-17T17:23:14.197" v="5631" actId="26606"/>
          <ac:picMkLst>
            <pc:docMk/>
            <pc:sldMk cId="4134109201" sldId="258"/>
            <ac:picMk id="5" creationId="{D3A372BA-B256-3A37-D669-2D24B4304557}"/>
          </ac:picMkLst>
        </pc:picChg>
        <pc:cxnChg chg="add del">
          <ac:chgData name="Boris Vladimirov" userId="3ddc4014137707ba" providerId="LiveId" clId="{317A2707-C13D-4019-A86A-3CB710AECFFC}" dt="2023-03-17T17:21:31.519" v="5618" actId="26606"/>
          <ac:cxnSpMkLst>
            <pc:docMk/>
            <pc:sldMk cId="4134109201" sldId="258"/>
            <ac:cxnSpMk id="14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17T17:21:31.519" v="5618" actId="26606"/>
          <ac:cxnSpMkLst>
            <pc:docMk/>
            <pc:sldMk cId="4134109201" sldId="258"/>
            <ac:cxnSpMk id="20" creationId="{5AB158E9-1B40-4CD6-95F0-95CA11DF7B7A}"/>
          </ac:cxnSpMkLst>
        </pc:cxnChg>
        <pc:cxnChg chg="add del">
          <ac:chgData name="Boris Vladimirov" userId="3ddc4014137707ba" providerId="LiveId" clId="{317A2707-C13D-4019-A86A-3CB710AECFFC}" dt="2023-03-17T17:22:35.076" v="5626" actId="26606"/>
          <ac:cxnSpMkLst>
            <pc:docMk/>
            <pc:sldMk cId="4134109201" sldId="258"/>
            <ac:cxnSpMk id="29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17T17:22:35.076" v="5626" actId="26606"/>
          <ac:cxnSpMkLst>
            <pc:docMk/>
            <pc:sldMk cId="4134109201" sldId="258"/>
            <ac:cxnSpMk id="31" creationId="{E9F7CBA9-9D9B-479F-AAB5-BF785971CD85}"/>
          </ac:cxnSpMkLst>
        </pc:cxnChg>
        <pc:cxnChg chg="add del">
          <ac:chgData name="Boris Vladimirov" userId="3ddc4014137707ba" providerId="LiveId" clId="{317A2707-C13D-4019-A86A-3CB710AECFFC}" dt="2023-03-17T17:22:14.389" v="5621" actId="26606"/>
          <ac:cxnSpMkLst>
            <pc:docMk/>
            <pc:sldMk cId="4134109201" sldId="258"/>
            <ac:cxnSpMk id="44" creationId="{6EEB3B97-A638-498B-8083-54191CE71E01}"/>
          </ac:cxnSpMkLst>
        </pc:cxnChg>
        <pc:cxnChg chg="add del">
          <ac:chgData name="Boris Vladimirov" userId="3ddc4014137707ba" providerId="LiveId" clId="{317A2707-C13D-4019-A86A-3CB710AECFFC}" dt="2023-03-17T17:22:14.389" v="5621" actId="26606"/>
          <ac:cxnSpMkLst>
            <pc:docMk/>
            <pc:sldMk cId="4134109201" sldId="258"/>
            <ac:cxnSpMk id="48" creationId="{9C21570E-E159-49A6-9891-FA397B7A92D3}"/>
          </ac:cxnSpMkLst>
        </pc:cxnChg>
        <pc:cxnChg chg="add del">
          <ac:chgData name="Boris Vladimirov" userId="3ddc4014137707ba" providerId="LiveId" clId="{317A2707-C13D-4019-A86A-3CB710AECFFC}" dt="2023-03-17T17:22:21.546" v="5623" actId="26606"/>
          <ac:cxnSpMkLst>
            <pc:docMk/>
            <pc:sldMk cId="4134109201" sldId="258"/>
            <ac:cxnSpMk id="56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17T17:22:35.060" v="5625" actId="26606"/>
          <ac:cxnSpMkLst>
            <pc:docMk/>
            <pc:sldMk cId="4134109201" sldId="258"/>
            <ac:cxnSpMk id="63" creationId="{6EEB3B97-A638-498B-8083-54191CE71E01}"/>
          </ac:cxnSpMkLst>
        </pc:cxnChg>
        <pc:cxnChg chg="add del">
          <ac:chgData name="Boris Vladimirov" userId="3ddc4014137707ba" providerId="LiveId" clId="{317A2707-C13D-4019-A86A-3CB710AECFFC}" dt="2023-03-17T17:22:35.060" v="5625" actId="26606"/>
          <ac:cxnSpMkLst>
            <pc:docMk/>
            <pc:sldMk cId="4134109201" sldId="258"/>
            <ac:cxnSpMk id="65" creationId="{9C21570E-E159-49A6-9891-FA397B7A92D3}"/>
          </ac:cxnSpMkLst>
        </pc:cxnChg>
        <pc:cxnChg chg="add del">
          <ac:chgData name="Boris Vladimirov" userId="3ddc4014137707ba" providerId="LiveId" clId="{317A2707-C13D-4019-A86A-3CB710AECFFC}" dt="2023-03-17T17:23:14.197" v="5631" actId="26606"/>
          <ac:cxnSpMkLst>
            <pc:docMk/>
            <pc:sldMk cId="4134109201" sldId="258"/>
            <ac:cxnSpMk id="71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17T17:23:14.197" v="5631" actId="26606"/>
          <ac:cxnSpMkLst>
            <pc:docMk/>
            <pc:sldMk cId="4134109201" sldId="258"/>
            <ac:cxnSpMk id="72" creationId="{E9F7CBA9-9D9B-479F-AAB5-BF785971CD85}"/>
          </ac:cxnSpMkLst>
        </pc:cxnChg>
        <pc:cxnChg chg="add del">
          <ac:chgData name="Boris Vladimirov" userId="3ddc4014137707ba" providerId="LiveId" clId="{317A2707-C13D-4019-A86A-3CB710AECFFC}" dt="2023-03-17T17:23:14.182" v="5630" actId="26606"/>
          <ac:cxnSpMkLst>
            <pc:docMk/>
            <pc:sldMk cId="4134109201" sldId="258"/>
            <ac:cxnSpMk id="83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17T17:23:14.182" v="5630" actId="26606"/>
          <ac:cxnSpMkLst>
            <pc:docMk/>
            <pc:sldMk cId="4134109201" sldId="258"/>
            <ac:cxnSpMk id="85" creationId="{E9F7CBA9-9D9B-479F-AAB5-BF785971CD85}"/>
          </ac:cxnSpMkLst>
        </pc:cxnChg>
        <pc:cxnChg chg="add">
          <ac:chgData name="Boris Vladimirov" userId="3ddc4014137707ba" providerId="LiveId" clId="{317A2707-C13D-4019-A86A-3CB710AECFFC}" dt="2023-03-17T17:23:14.197" v="5631" actId="26606"/>
          <ac:cxnSpMkLst>
            <pc:docMk/>
            <pc:sldMk cId="4134109201" sldId="258"/>
            <ac:cxnSpMk id="93" creationId="{0AC655C7-EC94-4BE6-84C8-2F9EFBBB2789}"/>
          </ac:cxnSpMkLst>
        </pc:cxnChg>
      </pc:sldChg>
      <pc:sldChg chg="addSp delSp modSp new mod setBg">
        <pc:chgData name="Boris Vladimirov" userId="3ddc4014137707ba" providerId="LiveId" clId="{317A2707-C13D-4019-A86A-3CB710AECFFC}" dt="2023-03-28T17:47:58.231" v="7329" actId="255"/>
        <pc:sldMkLst>
          <pc:docMk/>
          <pc:sldMk cId="1726526908" sldId="259"/>
        </pc:sldMkLst>
        <pc:spChg chg="add mod">
          <ac:chgData name="Boris Vladimirov" userId="3ddc4014137707ba" providerId="LiveId" clId="{317A2707-C13D-4019-A86A-3CB710AECFFC}" dt="2023-03-17T17:26:42.984" v="5660" actId="122"/>
          <ac:spMkLst>
            <pc:docMk/>
            <pc:sldMk cId="1726526908" sldId="259"/>
            <ac:spMk id="2" creationId="{4902F0B7-2EC2-DD17-9DF3-9A922E65630D}"/>
          </ac:spMkLst>
        </pc:spChg>
        <pc:spChg chg="add mod">
          <ac:chgData name="Boris Vladimirov" userId="3ddc4014137707ba" providerId="LiveId" clId="{317A2707-C13D-4019-A86A-3CB710AECFFC}" dt="2023-03-28T17:47:58.231" v="7329" actId="255"/>
          <ac:spMkLst>
            <pc:docMk/>
            <pc:sldMk cId="1726526908" sldId="259"/>
            <ac:spMk id="4" creationId="{378B9E29-FB25-BD9E-565F-BD5A59534DC8}"/>
          </ac:spMkLst>
        </pc:spChg>
        <pc:spChg chg="add del mod">
          <ac:chgData name="Boris Vladimirov" userId="3ddc4014137707ba" providerId="LiveId" clId="{317A2707-C13D-4019-A86A-3CB710AECFFC}" dt="2023-03-16T19:41:25.620" v="5305"/>
          <ac:spMkLst>
            <pc:docMk/>
            <pc:sldMk cId="1726526908" sldId="259"/>
            <ac:spMk id="5" creationId="{DFAF3EC7-3D48-6608-27D9-1CF6223D424D}"/>
          </ac:spMkLst>
        </pc:spChg>
        <pc:spChg chg="add del">
          <ac:chgData name="Boris Vladimirov" userId="3ddc4014137707ba" providerId="LiveId" clId="{317A2707-C13D-4019-A86A-3CB710AECFFC}" dt="2023-03-17T17:26:34.662" v="5657" actId="26606"/>
          <ac:spMkLst>
            <pc:docMk/>
            <pc:sldMk cId="1726526908" sldId="259"/>
            <ac:spMk id="7" creationId="{44CC594A-A820-450F-B363-C19201FCFEC6}"/>
          </ac:spMkLst>
        </pc:spChg>
        <pc:spChg chg="add del">
          <ac:chgData name="Boris Vladimirov" userId="3ddc4014137707ba" providerId="LiveId" clId="{317A2707-C13D-4019-A86A-3CB710AECFFC}" dt="2023-03-08T19:50:59.582" v="55" actId="26606"/>
          <ac:spMkLst>
            <pc:docMk/>
            <pc:sldMk cId="1726526908" sldId="259"/>
            <ac:spMk id="8" creationId="{42A4FC2C-047E-45A5-965D-8E1E3BF09BC6}"/>
          </ac:spMkLst>
        </pc:spChg>
        <pc:spChg chg="add del">
          <ac:chgData name="Boris Vladimirov" userId="3ddc4014137707ba" providerId="LiveId" clId="{317A2707-C13D-4019-A86A-3CB710AECFFC}" dt="2023-03-17T17:26:34.662" v="5657" actId="26606"/>
          <ac:spMkLst>
            <pc:docMk/>
            <pc:sldMk cId="1726526908" sldId="259"/>
            <ac:spMk id="9" creationId="{7D379150-F6B4-45C8-BE10-6B278AD400EB}"/>
          </ac:spMkLst>
        </pc:spChg>
        <pc:spChg chg="add del">
          <ac:chgData name="Boris Vladimirov" userId="3ddc4014137707ba" providerId="LiveId" clId="{317A2707-C13D-4019-A86A-3CB710AECFFC}" dt="2023-03-08T19:51:02.013" v="57" actId="26606"/>
          <ac:spMkLst>
            <pc:docMk/>
            <pc:sldMk cId="1726526908" sldId="259"/>
            <ac:spMk id="10" creationId="{B670DBD5-770C-4383-9F54-5B86E86BD5BB}"/>
          </ac:spMkLst>
        </pc:spChg>
        <pc:spChg chg="add del">
          <ac:chgData name="Boris Vladimirov" userId="3ddc4014137707ba" providerId="LiveId" clId="{317A2707-C13D-4019-A86A-3CB710AECFFC}" dt="2023-03-17T17:26:34.662" v="5657" actId="26606"/>
          <ac:spMkLst>
            <pc:docMk/>
            <pc:sldMk cId="1726526908" sldId="259"/>
            <ac:spMk id="11" creationId="{5FFCF544-A370-4A5D-A95F-CA6E0E7191E6}"/>
          </ac:spMkLst>
        </pc:spChg>
        <pc:spChg chg="add del">
          <ac:chgData name="Boris Vladimirov" userId="3ddc4014137707ba" providerId="LiveId" clId="{317A2707-C13D-4019-A86A-3CB710AECFFC}" dt="2023-03-08T19:51:06.174" v="59" actId="26606"/>
          <ac:spMkLst>
            <pc:docMk/>
            <pc:sldMk cId="1726526908" sldId="259"/>
            <ac:spMk id="12" creationId="{32BC26D8-82FB-445E-AA49-62A77D7C1EE0}"/>
          </ac:spMkLst>
        </pc:spChg>
        <pc:spChg chg="add del">
          <ac:chgData name="Boris Vladimirov" userId="3ddc4014137707ba" providerId="LiveId" clId="{317A2707-C13D-4019-A86A-3CB710AECFFC}" dt="2023-03-08T19:51:06.174" v="59" actId="26606"/>
          <ac:spMkLst>
            <pc:docMk/>
            <pc:sldMk cId="1726526908" sldId="259"/>
            <ac:spMk id="13" creationId="{CB44330D-EA18-4254-AA95-EB49948539B8}"/>
          </ac:spMkLst>
        </pc:spChg>
        <pc:spChg chg="add del">
          <ac:chgData name="Boris Vladimirov" userId="3ddc4014137707ba" providerId="LiveId" clId="{317A2707-C13D-4019-A86A-3CB710AECFFC}" dt="2023-03-08T19:51:10.365" v="61" actId="26606"/>
          <ac:spMkLst>
            <pc:docMk/>
            <pc:sldMk cId="1726526908" sldId="259"/>
            <ac:spMk id="14" creationId="{3783CA14-24A1-485C-8B30-D6A5D87987AD}"/>
          </ac:spMkLst>
        </pc:spChg>
        <pc:spChg chg="add del">
          <ac:chgData name="Boris Vladimirov" userId="3ddc4014137707ba" providerId="LiveId" clId="{317A2707-C13D-4019-A86A-3CB710AECFFC}" dt="2023-03-08T19:51:10.365" v="61" actId="26606"/>
          <ac:spMkLst>
            <pc:docMk/>
            <pc:sldMk cId="1726526908" sldId="259"/>
            <ac:spMk id="15" creationId="{F3060C83-F051-4F0E-ABAD-AA0DFC48B218}"/>
          </ac:spMkLst>
        </pc:spChg>
        <pc:spChg chg="add del">
          <ac:chgData name="Boris Vladimirov" userId="3ddc4014137707ba" providerId="LiveId" clId="{317A2707-C13D-4019-A86A-3CB710AECFFC}" dt="2023-03-08T19:51:10.365" v="61" actId="26606"/>
          <ac:spMkLst>
            <pc:docMk/>
            <pc:sldMk cId="1726526908" sldId="259"/>
            <ac:spMk id="16" creationId="{9A97C86A-04D6-40F7-AE84-31AB43E6A846}"/>
          </ac:spMkLst>
        </pc:spChg>
        <pc:spChg chg="add del">
          <ac:chgData name="Boris Vladimirov" userId="3ddc4014137707ba" providerId="LiveId" clId="{317A2707-C13D-4019-A86A-3CB710AECFFC}" dt="2023-03-08T19:51:10.365" v="61" actId="26606"/>
          <ac:spMkLst>
            <pc:docMk/>
            <pc:sldMk cId="1726526908" sldId="259"/>
            <ac:spMk id="17" creationId="{83C98ABE-055B-441F-B07E-44F97F083C39}"/>
          </ac:spMkLst>
        </pc:spChg>
        <pc:spChg chg="add del">
          <ac:chgData name="Boris Vladimirov" userId="3ddc4014137707ba" providerId="LiveId" clId="{317A2707-C13D-4019-A86A-3CB710AECFFC}" dt="2023-03-08T19:51:10.365" v="61" actId="26606"/>
          <ac:spMkLst>
            <pc:docMk/>
            <pc:sldMk cId="1726526908" sldId="259"/>
            <ac:spMk id="18" creationId="{FF9F2414-84E8-453E-B1F3-389FDE8192D9}"/>
          </ac:spMkLst>
        </pc:spChg>
        <pc:spChg chg="add del">
          <ac:chgData name="Boris Vladimirov" userId="3ddc4014137707ba" providerId="LiveId" clId="{317A2707-C13D-4019-A86A-3CB710AECFFC}" dt="2023-03-08T19:51:10.365" v="61" actId="26606"/>
          <ac:spMkLst>
            <pc:docMk/>
            <pc:sldMk cId="1726526908" sldId="259"/>
            <ac:spMk id="19" creationId="{29FDB030-9B49-4CED-8CCD-4D99382388AC}"/>
          </ac:spMkLst>
        </pc:spChg>
        <pc:spChg chg="add del">
          <ac:chgData name="Boris Vladimirov" userId="3ddc4014137707ba" providerId="LiveId" clId="{317A2707-C13D-4019-A86A-3CB710AECFFC}" dt="2023-03-08T19:51:10.365" v="61" actId="26606"/>
          <ac:spMkLst>
            <pc:docMk/>
            <pc:sldMk cId="1726526908" sldId="259"/>
            <ac:spMk id="20" creationId="{3ECA69A1-7536-43AC-85EF-C7106179F5ED}"/>
          </ac:spMkLst>
        </pc:spChg>
        <pc:spChg chg="add del">
          <ac:chgData name="Boris Vladimirov" userId="3ddc4014137707ba" providerId="LiveId" clId="{317A2707-C13D-4019-A86A-3CB710AECFFC}" dt="2023-03-17T17:26:34.662" v="5657" actId="26606"/>
          <ac:spMkLst>
            <pc:docMk/>
            <pc:sldMk cId="1726526908" sldId="259"/>
            <ac:spMk id="21" creationId="{59FAB3DA-E9ED-4574-ABCC-378BC0FF1BBC}"/>
          </ac:spMkLst>
        </pc:spChg>
        <pc:spChg chg="add del">
          <ac:chgData name="Boris Vladimirov" userId="3ddc4014137707ba" providerId="LiveId" clId="{317A2707-C13D-4019-A86A-3CB710AECFFC}" dt="2023-03-08T19:51:12.090" v="63" actId="26606"/>
          <ac:spMkLst>
            <pc:docMk/>
            <pc:sldMk cId="1726526908" sldId="259"/>
            <ac:spMk id="22" creationId="{AB8C311F-7253-4AED-9701-7FC0708C41C7}"/>
          </ac:spMkLst>
        </pc:spChg>
        <pc:spChg chg="add del">
          <ac:chgData name="Boris Vladimirov" userId="3ddc4014137707ba" providerId="LiveId" clId="{317A2707-C13D-4019-A86A-3CB710AECFFC}" dt="2023-03-08T19:51:12.090" v="63" actId="26606"/>
          <ac:spMkLst>
            <pc:docMk/>
            <pc:sldMk cId="1726526908" sldId="259"/>
            <ac:spMk id="23" creationId="{E2384209-CB15-4CDF-9D31-C44FD9A3F20D}"/>
          </ac:spMkLst>
        </pc:spChg>
        <pc:spChg chg="add del">
          <ac:chgData name="Boris Vladimirov" userId="3ddc4014137707ba" providerId="LiveId" clId="{317A2707-C13D-4019-A86A-3CB710AECFFC}" dt="2023-03-08T19:51:12.090" v="63" actId="26606"/>
          <ac:spMkLst>
            <pc:docMk/>
            <pc:sldMk cId="1726526908" sldId="259"/>
            <ac:spMk id="24" creationId="{2633B3B5-CC90-43F0-8714-D31D1F3F0209}"/>
          </ac:spMkLst>
        </pc:spChg>
        <pc:spChg chg="add del">
          <ac:chgData name="Boris Vladimirov" userId="3ddc4014137707ba" providerId="LiveId" clId="{317A2707-C13D-4019-A86A-3CB710AECFFC}" dt="2023-03-08T19:51:12.090" v="63" actId="26606"/>
          <ac:spMkLst>
            <pc:docMk/>
            <pc:sldMk cId="1726526908" sldId="259"/>
            <ac:spMk id="25" creationId="{A8D57A06-A426-446D-B02C-A2DC6B62E45E}"/>
          </ac:spMkLst>
        </pc:spChg>
        <pc:spChg chg="add del">
          <ac:chgData name="Boris Vladimirov" userId="3ddc4014137707ba" providerId="LiveId" clId="{317A2707-C13D-4019-A86A-3CB710AECFFC}" dt="2023-03-17T17:26:34.662" v="5657" actId="26606"/>
          <ac:spMkLst>
            <pc:docMk/>
            <pc:sldMk cId="1726526908" sldId="259"/>
            <ac:spMk id="26" creationId="{53B8D6B0-55D6-48DC-86D8-FD95D5F118AB}"/>
          </ac:spMkLst>
        </pc:spChg>
        <pc:spChg chg="add">
          <ac:chgData name="Boris Vladimirov" userId="3ddc4014137707ba" providerId="LiveId" clId="{317A2707-C13D-4019-A86A-3CB710AECFFC}" dt="2023-03-17T17:26:34.676" v="5658" actId="26606"/>
          <ac:spMkLst>
            <pc:docMk/>
            <pc:sldMk cId="1726526908" sldId="259"/>
            <ac:spMk id="28" creationId="{600B5AE2-C5CC-499C-8F2D-249888BE22C2}"/>
          </ac:spMkLst>
        </pc:spChg>
        <pc:spChg chg="add">
          <ac:chgData name="Boris Vladimirov" userId="3ddc4014137707ba" providerId="LiveId" clId="{317A2707-C13D-4019-A86A-3CB710AECFFC}" dt="2023-03-17T17:26:34.676" v="5658" actId="26606"/>
          <ac:spMkLst>
            <pc:docMk/>
            <pc:sldMk cId="1726526908" sldId="259"/>
            <ac:spMk id="29" creationId="{BA7A3698-B350-40E5-8475-9BCC41A089FC}"/>
          </ac:spMkLst>
        </pc:spChg>
        <pc:spChg chg="add">
          <ac:chgData name="Boris Vladimirov" userId="3ddc4014137707ba" providerId="LiveId" clId="{317A2707-C13D-4019-A86A-3CB710AECFFC}" dt="2023-03-17T17:26:34.676" v="5658" actId="26606"/>
          <ac:spMkLst>
            <pc:docMk/>
            <pc:sldMk cId="1726526908" sldId="259"/>
            <ac:spMk id="31" creationId="{990D0034-F768-41E7-85D4-F38C4DE85770}"/>
          </ac:spMkLst>
        </pc:spChg>
        <pc:spChg chg="add">
          <ac:chgData name="Boris Vladimirov" userId="3ddc4014137707ba" providerId="LiveId" clId="{317A2707-C13D-4019-A86A-3CB710AECFFC}" dt="2023-03-17T17:26:34.676" v="5658" actId="26606"/>
          <ac:spMkLst>
            <pc:docMk/>
            <pc:sldMk cId="1726526908" sldId="259"/>
            <ac:spMk id="32" creationId="{C4F7E42D-8B5A-4FC8-81CD-9E60171F7FA8}"/>
          </ac:spMkLst>
        </pc:spChg>
        <pc:spChg chg="add">
          <ac:chgData name="Boris Vladimirov" userId="3ddc4014137707ba" providerId="LiveId" clId="{317A2707-C13D-4019-A86A-3CB710AECFFC}" dt="2023-03-17T17:26:34.676" v="5658" actId="26606"/>
          <ac:spMkLst>
            <pc:docMk/>
            <pc:sldMk cId="1726526908" sldId="259"/>
            <ac:spMk id="33" creationId="{8C04651D-B9F4-4935-A02D-364153FBDF54}"/>
          </ac:spMkLst>
        </pc:spChg>
        <pc:picChg chg="add mod ord">
          <ac:chgData name="Boris Vladimirov" userId="3ddc4014137707ba" providerId="LiveId" clId="{317A2707-C13D-4019-A86A-3CB710AECFFC}" dt="2023-03-17T17:26:34.676" v="5658" actId="26606"/>
          <ac:picMkLst>
            <pc:docMk/>
            <pc:sldMk cId="1726526908" sldId="259"/>
            <ac:picMk id="3" creationId="{48B38778-1602-F85E-41DF-B380ED3BB137}"/>
          </ac:picMkLst>
        </pc:picChg>
        <pc:cxnChg chg="add del">
          <ac:chgData name="Boris Vladimirov" userId="3ddc4014137707ba" providerId="LiveId" clId="{317A2707-C13D-4019-A86A-3CB710AECFFC}" dt="2023-03-17T17:26:34.662" v="5657" actId="26606"/>
          <ac:cxnSpMkLst>
            <pc:docMk/>
            <pc:sldMk cId="1726526908" sldId="259"/>
            <ac:cxnSpMk id="6" creationId="{6EEB3B97-A638-498B-8083-54191CE71E01}"/>
          </ac:cxnSpMkLst>
        </pc:cxnChg>
        <pc:cxnChg chg="add">
          <ac:chgData name="Boris Vladimirov" userId="3ddc4014137707ba" providerId="LiveId" clId="{317A2707-C13D-4019-A86A-3CB710AECFFC}" dt="2023-03-17T17:26:34.676" v="5658" actId="26606"/>
          <ac:cxnSpMkLst>
            <pc:docMk/>
            <pc:sldMk cId="1726526908" sldId="259"/>
            <ac:cxnSpMk id="30" creationId="{0AC655C7-EC94-4BE6-84C8-2F9EFBBB2789}"/>
          </ac:cxnSpMkLst>
        </pc:cxnChg>
      </pc:sldChg>
      <pc:sldChg chg="addSp modSp new mod">
        <pc:chgData name="Boris Vladimirov" userId="3ddc4014137707ba" providerId="LiveId" clId="{317A2707-C13D-4019-A86A-3CB710AECFFC}" dt="2023-03-28T18:12:35.726" v="7376" actId="1076"/>
        <pc:sldMkLst>
          <pc:docMk/>
          <pc:sldMk cId="826368516" sldId="260"/>
        </pc:sldMkLst>
        <pc:spChg chg="add mod">
          <ac:chgData name="Boris Vladimirov" userId="3ddc4014137707ba" providerId="LiveId" clId="{317A2707-C13D-4019-A86A-3CB710AECFFC}" dt="2023-03-28T18:12:29.057" v="7375" actId="20577"/>
          <ac:spMkLst>
            <pc:docMk/>
            <pc:sldMk cId="826368516" sldId="260"/>
            <ac:spMk id="2" creationId="{ACCD6290-D432-1781-51C6-5324D715F135}"/>
          </ac:spMkLst>
        </pc:spChg>
        <pc:picChg chg="add mod">
          <ac:chgData name="Boris Vladimirov" userId="3ddc4014137707ba" providerId="LiveId" clId="{317A2707-C13D-4019-A86A-3CB710AECFFC}" dt="2023-03-28T17:47:41.323" v="7328" actId="1076"/>
          <ac:picMkLst>
            <pc:docMk/>
            <pc:sldMk cId="826368516" sldId="260"/>
            <ac:picMk id="4" creationId="{64D3D802-5C0F-0D44-0E68-62853C5CBB63}"/>
          </ac:picMkLst>
        </pc:picChg>
        <pc:picChg chg="add mod">
          <ac:chgData name="Boris Vladimirov" userId="3ddc4014137707ba" providerId="LiveId" clId="{317A2707-C13D-4019-A86A-3CB710AECFFC}" dt="2023-03-28T18:12:35.726" v="7376" actId="1076"/>
          <ac:picMkLst>
            <pc:docMk/>
            <pc:sldMk cId="826368516" sldId="260"/>
            <ac:picMk id="6" creationId="{B2593259-4629-EDF4-8FEA-6E0117FC34FB}"/>
          </ac:picMkLst>
        </pc:picChg>
      </pc:sldChg>
      <pc:sldChg chg="addSp delSp modSp new mod setBg">
        <pc:chgData name="Boris Vladimirov" userId="3ddc4014137707ba" providerId="LiveId" clId="{317A2707-C13D-4019-A86A-3CB710AECFFC}" dt="2023-03-28T17:51:12.661" v="7334" actId="255"/>
        <pc:sldMkLst>
          <pc:docMk/>
          <pc:sldMk cId="3491567895" sldId="261"/>
        </pc:sldMkLst>
        <pc:spChg chg="add mod">
          <ac:chgData name="Boris Vladimirov" userId="3ddc4014137707ba" providerId="LiveId" clId="{317A2707-C13D-4019-A86A-3CB710AECFFC}" dt="2023-03-28T17:51:12.661" v="7334" actId="255"/>
          <ac:spMkLst>
            <pc:docMk/>
            <pc:sldMk cId="3491567895" sldId="261"/>
            <ac:spMk id="2" creationId="{6D34D275-51DC-CF08-B019-C715D9AB3CA4}"/>
          </ac:spMkLst>
        </pc:spChg>
        <pc:spChg chg="add mod">
          <ac:chgData name="Boris Vladimirov" userId="3ddc4014137707ba" providerId="LiveId" clId="{317A2707-C13D-4019-A86A-3CB710AECFFC}" dt="2023-03-28T17:42:41.854" v="7291" actId="255"/>
          <ac:spMkLst>
            <pc:docMk/>
            <pc:sldMk cId="3491567895" sldId="261"/>
            <ac:spMk id="3" creationId="{0B7E4AE2-3439-30EB-85EE-9EFCDE7A26FF}"/>
          </ac:spMkLst>
        </pc:spChg>
        <pc:spChg chg="add mod">
          <ac:chgData name="Boris Vladimirov" userId="3ddc4014137707ba" providerId="LiveId" clId="{317A2707-C13D-4019-A86A-3CB710AECFFC}" dt="2023-03-28T17:42:45.485" v="7292" actId="255"/>
          <ac:spMkLst>
            <pc:docMk/>
            <pc:sldMk cId="3491567895" sldId="261"/>
            <ac:spMk id="4" creationId="{B2230033-0D6A-0776-FB29-5840453FB4B8}"/>
          </ac:spMkLst>
        </pc:spChg>
        <pc:spChg chg="add del mod">
          <ac:chgData name="Boris Vladimirov" userId="3ddc4014137707ba" providerId="LiveId" clId="{317A2707-C13D-4019-A86A-3CB710AECFFC}" dt="2023-03-09T18:34:29.239" v="142" actId="767"/>
          <ac:spMkLst>
            <pc:docMk/>
            <pc:sldMk cId="3491567895" sldId="261"/>
            <ac:spMk id="4" creationId="{F8B35949-7BD4-0ED0-8308-55029237F4DC}"/>
          </ac:spMkLst>
        </pc:spChg>
        <pc:spChg chg="add mod">
          <ac:chgData name="Boris Vladimirov" userId="3ddc4014137707ba" providerId="LiveId" clId="{317A2707-C13D-4019-A86A-3CB710AECFFC}" dt="2023-03-28T17:43:05.405" v="7297" actId="14100"/>
          <ac:spMkLst>
            <pc:docMk/>
            <pc:sldMk cId="3491567895" sldId="261"/>
            <ac:spMk id="5" creationId="{7FDEB7F9-F4AB-35E9-3ABF-D8F50FC48BC5}"/>
          </ac:spMkLst>
        </pc:spChg>
        <pc:spChg chg="add mod">
          <ac:chgData name="Boris Vladimirov" userId="3ddc4014137707ba" providerId="LiveId" clId="{317A2707-C13D-4019-A86A-3CB710AECFFC}" dt="2023-03-28T17:43:24.516" v="7301" actId="14100"/>
          <ac:spMkLst>
            <pc:docMk/>
            <pc:sldMk cId="3491567895" sldId="261"/>
            <ac:spMk id="6" creationId="{D76FF724-165C-C683-F0C3-47538319A36A}"/>
          </ac:spMkLst>
        </pc:spChg>
        <pc:spChg chg="add mod">
          <ac:chgData name="Boris Vladimirov" userId="3ddc4014137707ba" providerId="LiveId" clId="{317A2707-C13D-4019-A86A-3CB710AECFFC}" dt="2023-03-28T17:42:48.936" v="7293" actId="255"/>
          <ac:spMkLst>
            <pc:docMk/>
            <pc:sldMk cId="3491567895" sldId="261"/>
            <ac:spMk id="7" creationId="{5CFAACBE-3E9F-1C8A-E7F9-17BA18FA6619}"/>
          </ac:spMkLst>
        </pc:spChg>
        <pc:spChg chg="add mod">
          <ac:chgData name="Boris Vladimirov" userId="3ddc4014137707ba" providerId="LiveId" clId="{317A2707-C13D-4019-A86A-3CB710AECFFC}" dt="2023-03-28T17:42:52.959" v="7294" actId="255"/>
          <ac:spMkLst>
            <pc:docMk/>
            <pc:sldMk cId="3491567895" sldId="261"/>
            <ac:spMk id="8" creationId="{E159202A-EBC8-ACF1-1298-A50F3C45D596}"/>
          </ac:spMkLst>
        </pc:spChg>
        <pc:spChg chg="add mod">
          <ac:chgData name="Boris Vladimirov" userId="3ddc4014137707ba" providerId="LiveId" clId="{317A2707-C13D-4019-A86A-3CB710AECFFC}" dt="2023-03-28T17:43:10.819" v="7298" actId="255"/>
          <ac:spMkLst>
            <pc:docMk/>
            <pc:sldMk cId="3491567895" sldId="261"/>
            <ac:spMk id="9" creationId="{2426B21E-7801-C711-5CFA-9B231FFFFA3A}"/>
          </ac:spMkLst>
        </pc:spChg>
        <pc:spChg chg="add mod">
          <ac:chgData name="Boris Vladimirov" userId="3ddc4014137707ba" providerId="LiveId" clId="{317A2707-C13D-4019-A86A-3CB710AECFFC}" dt="2023-03-28T17:43:15.224" v="7299" actId="255"/>
          <ac:spMkLst>
            <pc:docMk/>
            <pc:sldMk cId="3491567895" sldId="261"/>
            <ac:spMk id="10" creationId="{990A9562-07EE-F034-FCD8-C1AC78CF04FB}"/>
          </ac:spMkLst>
        </pc:spChg>
        <pc:spChg chg="add mod">
          <ac:chgData name="Boris Vladimirov" userId="3ddc4014137707ba" providerId="LiveId" clId="{317A2707-C13D-4019-A86A-3CB710AECFFC}" dt="2023-03-28T17:43:32.364" v="7303" actId="14100"/>
          <ac:spMkLst>
            <pc:docMk/>
            <pc:sldMk cId="3491567895" sldId="261"/>
            <ac:spMk id="11" creationId="{B9A1BCC2-EE20-06B3-594A-2361AF2FB377}"/>
          </ac:spMkLst>
        </pc:spChg>
        <pc:spChg chg="add mod">
          <ac:chgData name="Boris Vladimirov" userId="3ddc4014137707ba" providerId="LiveId" clId="{317A2707-C13D-4019-A86A-3CB710AECFFC}" dt="2023-03-28T17:43:39.293" v="7305" actId="14100"/>
          <ac:spMkLst>
            <pc:docMk/>
            <pc:sldMk cId="3491567895" sldId="261"/>
            <ac:spMk id="12" creationId="{BEA1E451-ED52-6466-BB4A-C629F6926D30}"/>
          </ac:spMkLst>
        </pc:spChg>
        <pc:spChg chg="add">
          <ac:chgData name="Boris Vladimirov" userId="3ddc4014137707ba" providerId="LiveId" clId="{317A2707-C13D-4019-A86A-3CB710AECFFC}" dt="2023-03-22T17:56:17.169" v="7165" actId="26606"/>
          <ac:spMkLst>
            <pc:docMk/>
            <pc:sldMk cId="3491567895" sldId="261"/>
            <ac:spMk id="18" creationId="{36D16D1E-4205-49F5-BD2A-DA769947C104}"/>
          </ac:spMkLst>
        </pc:spChg>
        <pc:spChg chg="add">
          <ac:chgData name="Boris Vladimirov" userId="3ddc4014137707ba" providerId="LiveId" clId="{317A2707-C13D-4019-A86A-3CB710AECFFC}" dt="2023-03-22T17:56:17.169" v="7165" actId="26606"/>
          <ac:spMkLst>
            <pc:docMk/>
            <pc:sldMk cId="3491567895" sldId="261"/>
            <ac:spMk id="20" creationId="{012FD100-C039-4E03-B5E4-2EDFA7290AA6}"/>
          </ac:spMkLst>
        </pc:spChg>
        <pc:cxnChg chg="add">
          <ac:chgData name="Boris Vladimirov" userId="3ddc4014137707ba" providerId="LiveId" clId="{317A2707-C13D-4019-A86A-3CB710AECFFC}" dt="2023-03-22T17:56:17.169" v="7165" actId="26606"/>
          <ac:cxnSpMkLst>
            <pc:docMk/>
            <pc:sldMk cId="3491567895" sldId="261"/>
            <ac:cxnSpMk id="22" creationId="{4418FCD2-8448-4A81-8EB4-72250F7827B4}"/>
          </ac:cxnSpMkLst>
        </pc:cxnChg>
      </pc:sldChg>
      <pc:sldChg chg="addSp modSp new mod setBg">
        <pc:chgData name="Boris Vladimirov" userId="3ddc4014137707ba" providerId="LiveId" clId="{317A2707-C13D-4019-A86A-3CB710AECFFC}" dt="2023-03-28T17:51:31.822" v="7335" actId="255"/>
        <pc:sldMkLst>
          <pc:docMk/>
          <pc:sldMk cId="4245746751" sldId="262"/>
        </pc:sldMkLst>
        <pc:spChg chg="add mod">
          <ac:chgData name="Boris Vladimirov" userId="3ddc4014137707ba" providerId="LiveId" clId="{317A2707-C13D-4019-A86A-3CB710AECFFC}" dt="2023-03-28T17:51:31.822" v="7335" actId="255"/>
          <ac:spMkLst>
            <pc:docMk/>
            <pc:sldMk cId="4245746751" sldId="262"/>
            <ac:spMk id="2" creationId="{35CFEC17-563B-7F33-F450-977AFCC324F7}"/>
          </ac:spMkLst>
        </pc:spChg>
        <pc:spChg chg="add mod">
          <ac:chgData name="Boris Vladimirov" userId="3ddc4014137707ba" providerId="LiveId" clId="{317A2707-C13D-4019-A86A-3CB710AECFFC}" dt="2023-03-28T17:39:21.635" v="7272" actId="255"/>
          <ac:spMkLst>
            <pc:docMk/>
            <pc:sldMk cId="4245746751" sldId="262"/>
            <ac:spMk id="3" creationId="{46919891-1890-D8E4-4B43-328B6C457CC9}"/>
          </ac:spMkLst>
        </pc:spChg>
        <pc:spChg chg="add mod">
          <ac:chgData name="Boris Vladimirov" userId="3ddc4014137707ba" providerId="LiveId" clId="{317A2707-C13D-4019-A86A-3CB710AECFFC}" dt="2023-03-28T17:39:33.056" v="7273" actId="255"/>
          <ac:spMkLst>
            <pc:docMk/>
            <pc:sldMk cId="4245746751" sldId="262"/>
            <ac:spMk id="4" creationId="{E1AD0493-094D-D276-4807-3DDA458C270C}"/>
          </ac:spMkLst>
        </pc:spChg>
        <pc:spChg chg="add mod">
          <ac:chgData name="Boris Vladimirov" userId="3ddc4014137707ba" providerId="LiveId" clId="{317A2707-C13D-4019-A86A-3CB710AECFFC}" dt="2023-03-28T17:40:16.452" v="7274" actId="255"/>
          <ac:spMkLst>
            <pc:docMk/>
            <pc:sldMk cId="4245746751" sldId="262"/>
            <ac:spMk id="5" creationId="{CC7AAD64-E41B-2E6C-C98F-F76C11937C0D}"/>
          </ac:spMkLst>
        </pc:spChg>
        <pc:spChg chg="add mod">
          <ac:chgData name="Boris Vladimirov" userId="3ddc4014137707ba" providerId="LiveId" clId="{317A2707-C13D-4019-A86A-3CB710AECFFC}" dt="2023-03-28T17:40:25.168" v="7275" actId="255"/>
          <ac:spMkLst>
            <pc:docMk/>
            <pc:sldMk cId="4245746751" sldId="262"/>
            <ac:spMk id="6" creationId="{0686B3FD-DB2D-9349-7201-45D2C181AD29}"/>
          </ac:spMkLst>
        </pc:spChg>
        <pc:spChg chg="add mod">
          <ac:chgData name="Boris Vladimirov" userId="3ddc4014137707ba" providerId="LiveId" clId="{317A2707-C13D-4019-A86A-3CB710AECFFC}" dt="2023-03-28T17:40:29.633" v="7276" actId="255"/>
          <ac:spMkLst>
            <pc:docMk/>
            <pc:sldMk cId="4245746751" sldId="262"/>
            <ac:spMk id="7" creationId="{62FA7CE6-9FF9-FCD7-1162-9F3C75F46653}"/>
          </ac:spMkLst>
        </pc:spChg>
        <pc:spChg chg="add mod">
          <ac:chgData name="Boris Vladimirov" userId="3ddc4014137707ba" providerId="LiveId" clId="{317A2707-C13D-4019-A86A-3CB710AECFFC}" dt="2023-03-28T17:38:58.597" v="7268" actId="255"/>
          <ac:spMkLst>
            <pc:docMk/>
            <pc:sldMk cId="4245746751" sldId="262"/>
            <ac:spMk id="8" creationId="{F81966C2-374F-4A25-DA75-38BA1D5163C5}"/>
          </ac:spMkLst>
        </pc:spChg>
        <pc:spChg chg="add mod">
          <ac:chgData name="Boris Vladimirov" userId="3ddc4014137707ba" providerId="LiveId" clId="{317A2707-C13D-4019-A86A-3CB710AECFFC}" dt="2023-03-28T17:39:03.719" v="7269" actId="255"/>
          <ac:spMkLst>
            <pc:docMk/>
            <pc:sldMk cId="4245746751" sldId="262"/>
            <ac:spMk id="9" creationId="{267075C4-72C9-7F9A-5F29-A8D90056C77E}"/>
          </ac:spMkLst>
        </pc:spChg>
        <pc:spChg chg="add mod">
          <ac:chgData name="Boris Vladimirov" userId="3ddc4014137707ba" providerId="LiveId" clId="{317A2707-C13D-4019-A86A-3CB710AECFFC}" dt="2023-03-28T17:39:09.424" v="7270" actId="255"/>
          <ac:spMkLst>
            <pc:docMk/>
            <pc:sldMk cId="4245746751" sldId="262"/>
            <ac:spMk id="10" creationId="{AA4ED054-3230-FC28-CE18-53416978BE31}"/>
          </ac:spMkLst>
        </pc:spChg>
        <pc:spChg chg="add mod">
          <ac:chgData name="Boris Vladimirov" userId="3ddc4014137707ba" providerId="LiveId" clId="{317A2707-C13D-4019-A86A-3CB710AECFFC}" dt="2023-03-28T17:42:24.811" v="7290" actId="1076"/>
          <ac:spMkLst>
            <pc:docMk/>
            <pc:sldMk cId="4245746751" sldId="262"/>
            <ac:spMk id="11" creationId="{6DE637D8-C551-521C-A9A9-E9FEAE91B8E6}"/>
          </ac:spMkLst>
        </pc:spChg>
        <pc:spChg chg="add">
          <ac:chgData name="Boris Vladimirov" userId="3ddc4014137707ba" providerId="LiveId" clId="{317A2707-C13D-4019-A86A-3CB710AECFFC}" dt="2023-03-22T17:56:04.350" v="7163" actId="26606"/>
          <ac:spMkLst>
            <pc:docMk/>
            <pc:sldMk cId="4245746751" sldId="262"/>
            <ac:spMk id="18" creationId="{36D16D1E-4205-49F5-BD2A-DA769947C104}"/>
          </ac:spMkLst>
        </pc:spChg>
        <pc:spChg chg="add">
          <ac:chgData name="Boris Vladimirov" userId="3ddc4014137707ba" providerId="LiveId" clId="{317A2707-C13D-4019-A86A-3CB710AECFFC}" dt="2023-03-22T17:56:04.350" v="7163" actId="26606"/>
          <ac:spMkLst>
            <pc:docMk/>
            <pc:sldMk cId="4245746751" sldId="262"/>
            <ac:spMk id="20" creationId="{012FD100-C039-4E03-B5E4-2EDFA7290AA6}"/>
          </ac:spMkLst>
        </pc:spChg>
        <pc:picChg chg="add mod modCrop">
          <ac:chgData name="Boris Vladimirov" userId="3ddc4014137707ba" providerId="LiveId" clId="{317A2707-C13D-4019-A86A-3CB710AECFFC}" dt="2023-03-22T17:56:04.350" v="7163" actId="26606"/>
          <ac:picMkLst>
            <pc:docMk/>
            <pc:sldMk cId="4245746751" sldId="262"/>
            <ac:picMk id="13" creationId="{64F7FBD8-3DC2-239C-C024-7415480D857E}"/>
          </ac:picMkLst>
        </pc:picChg>
        <pc:cxnChg chg="add">
          <ac:chgData name="Boris Vladimirov" userId="3ddc4014137707ba" providerId="LiveId" clId="{317A2707-C13D-4019-A86A-3CB710AECFFC}" dt="2023-03-22T17:56:04.350" v="7163" actId="26606"/>
          <ac:cxnSpMkLst>
            <pc:docMk/>
            <pc:sldMk cId="4245746751" sldId="262"/>
            <ac:cxnSpMk id="22" creationId="{4418FCD2-8448-4A81-8EB4-72250F7827B4}"/>
          </ac:cxnSpMkLst>
        </pc:cxnChg>
      </pc:sldChg>
      <pc:sldChg chg="addSp delSp modSp new mod setBg">
        <pc:chgData name="Boris Vladimirov" userId="3ddc4014137707ba" providerId="LiveId" clId="{317A2707-C13D-4019-A86A-3CB710AECFFC}" dt="2023-03-28T17:52:08.630" v="7338" actId="1076"/>
        <pc:sldMkLst>
          <pc:docMk/>
          <pc:sldMk cId="1743772636" sldId="263"/>
        </pc:sldMkLst>
        <pc:spChg chg="add mod">
          <ac:chgData name="Boris Vladimirov" userId="3ddc4014137707ba" providerId="LiveId" clId="{317A2707-C13D-4019-A86A-3CB710AECFFC}" dt="2023-03-28T17:52:08.630" v="7338" actId="1076"/>
          <ac:spMkLst>
            <pc:docMk/>
            <pc:sldMk cId="1743772636" sldId="263"/>
            <ac:spMk id="2" creationId="{4DE63B71-702B-D4F0-4CFB-2F4E2AFF2DEA}"/>
          </ac:spMkLst>
        </pc:spChg>
        <pc:spChg chg="add mod">
          <ac:chgData name="Boris Vladimirov" userId="3ddc4014137707ba" providerId="LiveId" clId="{317A2707-C13D-4019-A86A-3CB710AECFFC}" dt="2023-03-28T17:41:58.347" v="7285" actId="255"/>
          <ac:spMkLst>
            <pc:docMk/>
            <pc:sldMk cId="1743772636" sldId="263"/>
            <ac:spMk id="3" creationId="{C0999478-C4AE-3F8E-EE7D-9ABAEFFEDB92}"/>
          </ac:spMkLst>
        </pc:spChg>
        <pc:spChg chg="add mod">
          <ac:chgData name="Boris Vladimirov" userId="3ddc4014137707ba" providerId="LiveId" clId="{317A2707-C13D-4019-A86A-3CB710AECFFC}" dt="2023-03-28T17:42:02.230" v="7286" actId="255"/>
          <ac:spMkLst>
            <pc:docMk/>
            <pc:sldMk cId="1743772636" sldId="263"/>
            <ac:spMk id="4" creationId="{D0FB1ACA-27BB-A1B1-4A98-C28761525695}"/>
          </ac:spMkLst>
        </pc:spChg>
        <pc:spChg chg="add mod">
          <ac:chgData name="Boris Vladimirov" userId="3ddc4014137707ba" providerId="LiveId" clId="{317A2707-C13D-4019-A86A-3CB710AECFFC}" dt="2023-03-28T17:41:54.162" v="7284" actId="255"/>
          <ac:spMkLst>
            <pc:docMk/>
            <pc:sldMk cId="1743772636" sldId="263"/>
            <ac:spMk id="5" creationId="{07624A36-883F-CB12-772C-7D9B647D5EA1}"/>
          </ac:spMkLst>
        </pc:spChg>
        <pc:spChg chg="add mod">
          <ac:chgData name="Boris Vladimirov" userId="3ddc4014137707ba" providerId="LiveId" clId="{317A2707-C13D-4019-A86A-3CB710AECFFC}" dt="2023-03-28T17:41:46.133" v="7282" actId="255"/>
          <ac:spMkLst>
            <pc:docMk/>
            <pc:sldMk cId="1743772636" sldId="263"/>
            <ac:spMk id="6" creationId="{C2F03689-4D87-6D2A-57A8-34B21C594441}"/>
          </ac:spMkLst>
        </pc:spChg>
        <pc:spChg chg="add mod">
          <ac:chgData name="Boris Vladimirov" userId="3ddc4014137707ba" providerId="LiveId" clId="{317A2707-C13D-4019-A86A-3CB710AECFFC}" dt="2023-03-28T17:41:49.795" v="7283" actId="255"/>
          <ac:spMkLst>
            <pc:docMk/>
            <pc:sldMk cId="1743772636" sldId="263"/>
            <ac:spMk id="7" creationId="{DCBCC7C1-BC52-E701-1ACE-A977B2F544D2}"/>
          </ac:spMkLst>
        </pc:spChg>
        <pc:spChg chg="add mod">
          <ac:chgData name="Boris Vladimirov" userId="3ddc4014137707ba" providerId="LiveId" clId="{317A2707-C13D-4019-A86A-3CB710AECFFC}" dt="2023-03-28T17:41:37.120" v="7280" actId="255"/>
          <ac:spMkLst>
            <pc:docMk/>
            <pc:sldMk cId="1743772636" sldId="263"/>
            <ac:spMk id="8" creationId="{6BBD3C5D-4602-D69E-D3C9-E94073EEBF4D}"/>
          </ac:spMkLst>
        </pc:spChg>
        <pc:spChg chg="add mod">
          <ac:chgData name="Boris Vladimirov" userId="3ddc4014137707ba" providerId="LiveId" clId="{317A2707-C13D-4019-A86A-3CB710AECFFC}" dt="2023-03-28T17:42:11.732" v="7288" actId="14100"/>
          <ac:spMkLst>
            <pc:docMk/>
            <pc:sldMk cId="1743772636" sldId="263"/>
            <ac:spMk id="9" creationId="{005EC15E-3502-11E8-EEA3-1EFC145606F3}"/>
          </ac:spMkLst>
        </pc:spChg>
        <pc:spChg chg="add mod">
          <ac:chgData name="Boris Vladimirov" userId="3ddc4014137707ba" providerId="LiveId" clId="{317A2707-C13D-4019-A86A-3CB710AECFFC}" dt="2023-03-28T17:42:17.031" v="7289" actId="255"/>
          <ac:spMkLst>
            <pc:docMk/>
            <pc:sldMk cId="1743772636" sldId="263"/>
            <ac:spMk id="10" creationId="{18D9C65C-FB27-8956-77E7-03DA1232FEF4}"/>
          </ac:spMkLst>
        </pc:spChg>
        <pc:spChg chg="add mod">
          <ac:chgData name="Boris Vladimirov" userId="3ddc4014137707ba" providerId="LiveId" clId="{317A2707-C13D-4019-A86A-3CB710AECFFC}" dt="2023-03-28T17:41:42.550" v="7281" actId="255"/>
          <ac:spMkLst>
            <pc:docMk/>
            <pc:sldMk cId="1743772636" sldId="263"/>
            <ac:spMk id="11" creationId="{FCD03569-D478-A820-C9D9-A5EBAAC5DD13}"/>
          </ac:spMkLst>
        </pc:spChg>
        <pc:spChg chg="add">
          <ac:chgData name="Boris Vladimirov" userId="3ddc4014137707ba" providerId="LiveId" clId="{317A2707-C13D-4019-A86A-3CB710AECFFC}" dt="2023-03-22T17:56:08.557" v="7164" actId="26606"/>
          <ac:spMkLst>
            <pc:docMk/>
            <pc:sldMk cId="1743772636" sldId="263"/>
            <ac:spMk id="20" creationId="{36D16D1E-4205-49F5-BD2A-DA769947C104}"/>
          </ac:spMkLst>
        </pc:spChg>
        <pc:spChg chg="add">
          <ac:chgData name="Boris Vladimirov" userId="3ddc4014137707ba" providerId="LiveId" clId="{317A2707-C13D-4019-A86A-3CB710AECFFC}" dt="2023-03-22T17:56:08.557" v="7164" actId="26606"/>
          <ac:spMkLst>
            <pc:docMk/>
            <pc:sldMk cId="1743772636" sldId="263"/>
            <ac:spMk id="22" creationId="{012FD100-C039-4E03-B5E4-2EDFA7290AA6}"/>
          </ac:spMkLst>
        </pc:spChg>
        <pc:picChg chg="add del mod">
          <ac:chgData name="Boris Vladimirov" userId="3ddc4014137707ba" providerId="LiveId" clId="{317A2707-C13D-4019-A86A-3CB710AECFFC}" dt="2023-03-17T17:07:16.624" v="5584" actId="478"/>
          <ac:picMkLst>
            <pc:docMk/>
            <pc:sldMk cId="1743772636" sldId="263"/>
            <ac:picMk id="13" creationId="{EDCE9330-2800-3562-DB5B-2408B9553937}"/>
          </ac:picMkLst>
        </pc:picChg>
        <pc:picChg chg="add mod">
          <ac:chgData name="Boris Vladimirov" userId="3ddc4014137707ba" providerId="LiveId" clId="{317A2707-C13D-4019-A86A-3CB710AECFFC}" dt="2023-03-22T17:56:08.557" v="7164" actId="26606"/>
          <ac:picMkLst>
            <pc:docMk/>
            <pc:sldMk cId="1743772636" sldId="263"/>
            <ac:picMk id="15" creationId="{6CF14552-51AF-B194-F194-AEC2439CF308}"/>
          </ac:picMkLst>
        </pc:picChg>
        <pc:cxnChg chg="add">
          <ac:chgData name="Boris Vladimirov" userId="3ddc4014137707ba" providerId="LiveId" clId="{317A2707-C13D-4019-A86A-3CB710AECFFC}" dt="2023-03-22T17:56:08.557" v="7164" actId="26606"/>
          <ac:cxnSpMkLst>
            <pc:docMk/>
            <pc:sldMk cId="1743772636" sldId="263"/>
            <ac:cxnSpMk id="24" creationId="{4418FCD2-8448-4A81-8EB4-72250F7827B4}"/>
          </ac:cxnSpMkLst>
        </pc:cxnChg>
      </pc:sldChg>
      <pc:sldChg chg="addSp delSp modSp new mod setBg">
        <pc:chgData name="Boris Vladimirov" userId="3ddc4014137707ba" providerId="LiveId" clId="{317A2707-C13D-4019-A86A-3CB710AECFFC}" dt="2023-03-28T17:41:18.461" v="7279" actId="1076"/>
        <pc:sldMkLst>
          <pc:docMk/>
          <pc:sldMk cId="2941579587" sldId="264"/>
        </pc:sldMkLst>
        <pc:spChg chg="add mod">
          <ac:chgData name="Boris Vladimirov" userId="3ddc4014137707ba" providerId="LiveId" clId="{317A2707-C13D-4019-A86A-3CB710AECFFC}" dt="2023-03-28T17:41:12.677" v="7278" actId="14100"/>
          <ac:spMkLst>
            <pc:docMk/>
            <pc:sldMk cId="2941579587" sldId="264"/>
            <ac:spMk id="2" creationId="{BF42CE98-E0C4-90ED-4458-F0384FEDF302}"/>
          </ac:spMkLst>
        </pc:spChg>
        <pc:spChg chg="add mod">
          <ac:chgData name="Boris Vladimirov" userId="3ddc4014137707ba" providerId="LiveId" clId="{317A2707-C13D-4019-A86A-3CB710AECFFC}" dt="2023-03-28T17:41:18.461" v="7279" actId="1076"/>
          <ac:spMkLst>
            <pc:docMk/>
            <pc:sldMk cId="2941579587" sldId="264"/>
            <ac:spMk id="3" creationId="{1E06DB23-3511-0F98-139A-5E78706F7F33}"/>
          </ac:spMkLst>
        </pc:spChg>
        <pc:spChg chg="add del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8" creationId="{13FE9996-7EAC-4679-B37D-C1045F42F954}"/>
          </ac:spMkLst>
        </pc:spChg>
        <pc:spChg chg="add del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10" creationId="{761DF1FE-5CC8-43D2-A76C-93C76EEDE1E9}"/>
          </ac:spMkLst>
        </pc:spChg>
        <pc:spChg chg="add del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14" creationId="{3741B58E-3B65-4A01-A276-975AB2CF8A08}"/>
          </ac:spMkLst>
        </pc:spChg>
        <pc:spChg chg="add del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16" creationId="{7AAC67C3-831B-4AB1-A259-DFB839CAFAFC}"/>
          </ac:spMkLst>
        </pc:spChg>
        <pc:spChg chg="add del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18" creationId="{054B3F04-9EAC-45C0-B3CE-0387EEA10A0C}"/>
          </ac:spMkLst>
        </pc:spChg>
        <pc:spChg chg="add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23" creationId="{600B5AE2-C5CC-499C-8F2D-249888BE22C2}"/>
          </ac:spMkLst>
        </pc:spChg>
        <pc:spChg chg="add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25" creationId="{BA7A3698-B350-40E5-8475-9BCC41A089FC}"/>
          </ac:spMkLst>
        </pc:spChg>
        <pc:spChg chg="add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29" creationId="{990D0034-F768-41E7-85D4-F38C4DE85770}"/>
          </ac:spMkLst>
        </pc:spChg>
        <pc:spChg chg="add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31" creationId="{C4F7E42D-8B5A-4FC8-81CD-9E60171F7FA8}"/>
          </ac:spMkLst>
        </pc:spChg>
        <pc:spChg chg="add">
          <ac:chgData name="Boris Vladimirov" userId="3ddc4014137707ba" providerId="LiveId" clId="{317A2707-C13D-4019-A86A-3CB710AECFFC}" dt="2023-03-22T17:55:20.727" v="7160" actId="26606"/>
          <ac:spMkLst>
            <pc:docMk/>
            <pc:sldMk cId="2941579587" sldId="264"/>
            <ac:spMk id="33" creationId="{8C04651D-B9F4-4935-A02D-364153FBDF54}"/>
          </ac:spMkLst>
        </pc:spChg>
        <pc:picChg chg="add del mod modCrop">
          <ac:chgData name="Boris Vladimirov" userId="3ddc4014137707ba" providerId="LiveId" clId="{317A2707-C13D-4019-A86A-3CB710AECFFC}" dt="2023-03-14T18:13:17.376" v="3951" actId="478"/>
          <ac:picMkLst>
            <pc:docMk/>
            <pc:sldMk cId="2941579587" sldId="264"/>
            <ac:picMk id="4" creationId="{5DE30DC0-28CB-8C57-BCB3-813C6C244A33}"/>
          </ac:picMkLst>
        </pc:picChg>
        <pc:picChg chg="add mod">
          <ac:chgData name="Boris Vladimirov" userId="3ddc4014137707ba" providerId="LiveId" clId="{317A2707-C13D-4019-A86A-3CB710AECFFC}" dt="2023-03-22T17:55:38.011" v="7162" actId="1076"/>
          <ac:picMkLst>
            <pc:docMk/>
            <pc:sldMk cId="2941579587" sldId="264"/>
            <ac:picMk id="5" creationId="{FAA9D338-71F6-D2CD-06CE-03E478AAFE32}"/>
          </ac:picMkLst>
        </pc:picChg>
        <pc:cxnChg chg="add del">
          <ac:chgData name="Boris Vladimirov" userId="3ddc4014137707ba" providerId="LiveId" clId="{317A2707-C13D-4019-A86A-3CB710AECFFC}" dt="2023-03-22T17:55:20.727" v="7160" actId="26606"/>
          <ac:cxnSpMkLst>
            <pc:docMk/>
            <pc:sldMk cId="2941579587" sldId="264"/>
            <ac:cxnSpMk id="12" creationId="{E161BEBD-A23C-409E-ABC7-73F9EDC02F20}"/>
          </ac:cxnSpMkLst>
        </pc:cxnChg>
        <pc:cxnChg chg="add">
          <ac:chgData name="Boris Vladimirov" userId="3ddc4014137707ba" providerId="LiveId" clId="{317A2707-C13D-4019-A86A-3CB710AECFFC}" dt="2023-03-22T17:55:20.727" v="7160" actId="26606"/>
          <ac:cxnSpMkLst>
            <pc:docMk/>
            <pc:sldMk cId="2941579587" sldId="264"/>
            <ac:cxnSpMk id="27" creationId="{0AC655C7-EC94-4BE6-84C8-2F9EFBBB2789}"/>
          </ac:cxnSpMkLst>
        </pc:cxnChg>
      </pc:sldChg>
      <pc:sldChg chg="addSp modSp new mod">
        <pc:chgData name="Boris Vladimirov" userId="3ddc4014137707ba" providerId="LiveId" clId="{317A2707-C13D-4019-A86A-3CB710AECFFC}" dt="2023-03-28T18:13:21.910" v="7379" actId="255"/>
        <pc:sldMkLst>
          <pc:docMk/>
          <pc:sldMk cId="841241139" sldId="265"/>
        </pc:sldMkLst>
        <pc:spChg chg="add mod">
          <ac:chgData name="Boris Vladimirov" userId="3ddc4014137707ba" providerId="LiveId" clId="{317A2707-C13D-4019-A86A-3CB710AECFFC}" dt="2023-03-28T18:13:21.910" v="7379" actId="255"/>
          <ac:spMkLst>
            <pc:docMk/>
            <pc:sldMk cId="841241139" sldId="265"/>
            <ac:spMk id="2" creationId="{2F3D974C-BE54-A4CE-0836-0C7EE231A911}"/>
          </ac:spMkLst>
        </pc:spChg>
        <pc:spChg chg="add mod">
          <ac:chgData name="Boris Vladimirov" userId="3ddc4014137707ba" providerId="LiveId" clId="{317A2707-C13D-4019-A86A-3CB710AECFFC}" dt="2023-03-21T20:25:01.499" v="7060" actId="20577"/>
          <ac:spMkLst>
            <pc:docMk/>
            <pc:sldMk cId="841241139" sldId="265"/>
            <ac:spMk id="3" creationId="{5FBE2C14-21AF-0837-BAA9-897B41009ADF}"/>
          </ac:spMkLst>
        </pc:spChg>
      </pc:sldChg>
      <pc:sldChg chg="new del">
        <pc:chgData name="Boris Vladimirov" userId="3ddc4014137707ba" providerId="LiveId" clId="{317A2707-C13D-4019-A86A-3CB710AECFFC}" dt="2023-03-09T18:48:06.593" v="232" actId="2696"/>
        <pc:sldMkLst>
          <pc:docMk/>
          <pc:sldMk cId="1955902439" sldId="266"/>
        </pc:sldMkLst>
      </pc:sldChg>
      <pc:sldChg chg="new del">
        <pc:chgData name="Boris Vladimirov" userId="3ddc4014137707ba" providerId="LiveId" clId="{317A2707-C13D-4019-A86A-3CB710AECFFC}" dt="2023-03-12T10:10:55.056" v="3579" actId="2696"/>
        <pc:sldMkLst>
          <pc:docMk/>
          <pc:sldMk cId="307163747" sldId="267"/>
        </pc:sldMkLst>
      </pc:sldChg>
      <pc:sldChg chg="addSp modSp new mod setBg">
        <pc:chgData name="Boris Vladimirov" userId="3ddc4014137707ba" providerId="LiveId" clId="{317A2707-C13D-4019-A86A-3CB710AECFFC}" dt="2023-03-28T17:57:55.360" v="7364" actId="1076"/>
        <pc:sldMkLst>
          <pc:docMk/>
          <pc:sldMk cId="1374754897" sldId="268"/>
        </pc:sldMkLst>
        <pc:spChg chg="add mod">
          <ac:chgData name="Boris Vladimirov" userId="3ddc4014137707ba" providerId="LiveId" clId="{317A2707-C13D-4019-A86A-3CB710AECFFC}" dt="2023-03-28T17:50:58.651" v="7333" actId="255"/>
          <ac:spMkLst>
            <pc:docMk/>
            <pc:sldMk cId="1374754897" sldId="268"/>
            <ac:spMk id="2" creationId="{4860726B-D60B-1CBC-B1E8-73C93AED4A92}"/>
          </ac:spMkLst>
        </pc:spChg>
        <pc:spChg chg="add mod">
          <ac:chgData name="Boris Vladimirov" userId="3ddc4014137707ba" providerId="LiveId" clId="{317A2707-C13D-4019-A86A-3CB710AECFFC}" dt="2023-03-28T17:55:13.194" v="7349" actId="1076"/>
          <ac:spMkLst>
            <pc:docMk/>
            <pc:sldMk cId="1374754897" sldId="268"/>
            <ac:spMk id="3" creationId="{E5DFEBA0-5A0C-902C-E9CF-F40E725621BC}"/>
          </ac:spMkLst>
        </pc:spChg>
        <pc:spChg chg="add mod">
          <ac:chgData name="Boris Vladimirov" userId="3ddc4014137707ba" providerId="LiveId" clId="{317A2707-C13D-4019-A86A-3CB710AECFFC}" dt="2023-03-28T17:56:35.616" v="7352" actId="1076"/>
          <ac:spMkLst>
            <pc:docMk/>
            <pc:sldMk cId="1374754897" sldId="268"/>
            <ac:spMk id="4" creationId="{59255B11-FC2A-67D3-0E6B-94D7833B1802}"/>
          </ac:spMkLst>
        </pc:spChg>
        <pc:spChg chg="add mod">
          <ac:chgData name="Boris Vladimirov" userId="3ddc4014137707ba" providerId="LiveId" clId="{317A2707-C13D-4019-A86A-3CB710AECFFC}" dt="2023-03-28T17:57:55.360" v="7364" actId="1076"/>
          <ac:spMkLst>
            <pc:docMk/>
            <pc:sldMk cId="1374754897" sldId="268"/>
            <ac:spMk id="5" creationId="{B21AC3E8-48AE-9391-DCE2-D86DA4A56FE4}"/>
          </ac:spMkLst>
        </pc:spChg>
        <pc:spChg chg="add mod">
          <ac:chgData name="Boris Vladimirov" userId="3ddc4014137707ba" providerId="LiveId" clId="{317A2707-C13D-4019-A86A-3CB710AECFFC}" dt="2023-03-28T17:56:07.537" v="7350" actId="1076"/>
          <ac:spMkLst>
            <pc:docMk/>
            <pc:sldMk cId="1374754897" sldId="268"/>
            <ac:spMk id="6" creationId="{9BECBC54-16C6-6794-A261-5851B8F69C50}"/>
          </ac:spMkLst>
        </pc:spChg>
        <pc:spChg chg="add mod">
          <ac:chgData name="Boris Vladimirov" userId="3ddc4014137707ba" providerId="LiveId" clId="{317A2707-C13D-4019-A86A-3CB710AECFFC}" dt="2023-03-28T17:56:20.736" v="7351" actId="1076"/>
          <ac:spMkLst>
            <pc:docMk/>
            <pc:sldMk cId="1374754897" sldId="268"/>
            <ac:spMk id="7" creationId="{9E4FF1F4-4F89-16B4-0D42-0B1E7C7768F1}"/>
          </ac:spMkLst>
        </pc:spChg>
        <pc:spChg chg="add mod">
          <ac:chgData name="Boris Vladimirov" userId="3ddc4014137707ba" providerId="LiveId" clId="{317A2707-C13D-4019-A86A-3CB710AECFFC}" dt="2023-03-28T17:56:41.448" v="7353" actId="1076"/>
          <ac:spMkLst>
            <pc:docMk/>
            <pc:sldMk cId="1374754897" sldId="268"/>
            <ac:spMk id="8" creationId="{6FC5915F-8248-0F53-81BB-B259838F3D96}"/>
          </ac:spMkLst>
        </pc:spChg>
        <pc:spChg chg="add mod">
          <ac:chgData name="Boris Vladimirov" userId="3ddc4014137707ba" providerId="LiveId" clId="{317A2707-C13D-4019-A86A-3CB710AECFFC}" dt="2023-03-28T17:56:46.521" v="7354" actId="1076"/>
          <ac:spMkLst>
            <pc:docMk/>
            <pc:sldMk cId="1374754897" sldId="268"/>
            <ac:spMk id="9" creationId="{AD83A960-1D8B-5FB4-6CFC-5899CAEAFFD4}"/>
          </ac:spMkLst>
        </pc:spChg>
        <pc:spChg chg="add mod">
          <ac:chgData name="Boris Vladimirov" userId="3ddc4014137707ba" providerId="LiveId" clId="{317A2707-C13D-4019-A86A-3CB710AECFFC}" dt="2023-03-28T17:57:44.327" v="7363" actId="1076"/>
          <ac:spMkLst>
            <pc:docMk/>
            <pc:sldMk cId="1374754897" sldId="268"/>
            <ac:spMk id="10" creationId="{81F1203D-9823-000E-1F8D-09098E75F565}"/>
          </ac:spMkLst>
        </pc:spChg>
        <pc:spChg chg="add mod">
          <ac:chgData name="Boris Vladimirov" userId="3ddc4014137707ba" providerId="LiveId" clId="{317A2707-C13D-4019-A86A-3CB710AECFFC}" dt="2023-03-28T17:57:35.233" v="7361" actId="1076"/>
          <ac:spMkLst>
            <pc:docMk/>
            <pc:sldMk cId="1374754897" sldId="268"/>
            <ac:spMk id="11" creationId="{68A69ABE-5EE3-E525-430E-8E3DF95161D0}"/>
          </ac:spMkLst>
        </pc:spChg>
        <pc:spChg chg="add mod">
          <ac:chgData name="Boris Vladimirov" userId="3ddc4014137707ba" providerId="LiveId" clId="{317A2707-C13D-4019-A86A-3CB710AECFFC}" dt="2023-03-28T17:57:38.409" v="7362" actId="1076"/>
          <ac:spMkLst>
            <pc:docMk/>
            <pc:sldMk cId="1374754897" sldId="268"/>
            <ac:spMk id="12" creationId="{F699BEC5-A9F3-D211-68FB-1A0AF65A25AA}"/>
          </ac:spMkLst>
        </pc:spChg>
        <pc:spChg chg="add">
          <ac:chgData name="Boris Vladimirov" userId="3ddc4014137707ba" providerId="LiveId" clId="{317A2707-C13D-4019-A86A-3CB710AECFFC}" dt="2023-03-22T17:56:31.384" v="7166" actId="26606"/>
          <ac:spMkLst>
            <pc:docMk/>
            <pc:sldMk cId="1374754897" sldId="268"/>
            <ac:spMk id="18" creationId="{36D16D1E-4205-49F5-BD2A-DA769947C104}"/>
          </ac:spMkLst>
        </pc:spChg>
        <pc:spChg chg="add">
          <ac:chgData name="Boris Vladimirov" userId="3ddc4014137707ba" providerId="LiveId" clId="{317A2707-C13D-4019-A86A-3CB710AECFFC}" dt="2023-03-22T17:56:31.384" v="7166" actId="26606"/>
          <ac:spMkLst>
            <pc:docMk/>
            <pc:sldMk cId="1374754897" sldId="268"/>
            <ac:spMk id="20" creationId="{012FD100-C039-4E03-B5E4-2EDFA7290AA6}"/>
          </ac:spMkLst>
        </pc:spChg>
        <pc:cxnChg chg="add">
          <ac:chgData name="Boris Vladimirov" userId="3ddc4014137707ba" providerId="LiveId" clId="{317A2707-C13D-4019-A86A-3CB710AECFFC}" dt="2023-03-22T17:56:31.384" v="7166" actId="26606"/>
          <ac:cxnSpMkLst>
            <pc:docMk/>
            <pc:sldMk cId="1374754897" sldId="268"/>
            <ac:cxnSpMk id="22" creationId="{4418FCD2-8448-4A81-8EB4-72250F7827B4}"/>
          </ac:cxnSpMkLst>
        </pc:cxnChg>
      </pc:sldChg>
      <pc:sldChg chg="addSp delSp modSp new mod setBg">
        <pc:chgData name="Boris Vladimirov" userId="3ddc4014137707ba" providerId="LiveId" clId="{317A2707-C13D-4019-A86A-3CB710AECFFC}" dt="2023-03-28T18:12:52.563" v="7377" actId="2711"/>
        <pc:sldMkLst>
          <pc:docMk/>
          <pc:sldMk cId="2371560993" sldId="269"/>
        </pc:sldMkLst>
        <pc:spChg chg="add mod">
          <ac:chgData name="Boris Vladimirov" userId="3ddc4014137707ba" providerId="LiveId" clId="{317A2707-C13D-4019-A86A-3CB710AECFFC}" dt="2023-03-21T19:10:07.276" v="6408" actId="20577"/>
          <ac:spMkLst>
            <pc:docMk/>
            <pc:sldMk cId="2371560993" sldId="269"/>
            <ac:spMk id="2" creationId="{0012A2D5-EFEA-F7C0-1101-57F8F99C9947}"/>
          </ac:spMkLst>
        </pc:spChg>
        <pc:spChg chg="add mod">
          <ac:chgData name="Boris Vladimirov" userId="3ddc4014137707ba" providerId="LiveId" clId="{317A2707-C13D-4019-A86A-3CB710AECFFC}" dt="2023-03-21T19:16:53.907" v="6409" actId="14100"/>
          <ac:spMkLst>
            <pc:docMk/>
            <pc:sldMk cId="2371560993" sldId="269"/>
            <ac:spMk id="5" creationId="{47AAC5E3-8360-44EA-E329-985CB5EBE398}"/>
          </ac:spMkLst>
        </pc:spChg>
        <pc:spChg chg="add mod">
          <ac:chgData name="Boris Vladimirov" userId="3ddc4014137707ba" providerId="LiveId" clId="{317A2707-C13D-4019-A86A-3CB710AECFFC}" dt="2023-03-28T18:12:52.563" v="7377" actId="2711"/>
          <ac:spMkLst>
            <pc:docMk/>
            <pc:sldMk cId="2371560993" sldId="269"/>
            <ac:spMk id="7" creationId="{51D850EA-3348-2B0F-EA4F-644914D8A5D5}"/>
          </ac:spMkLst>
        </pc:spChg>
        <pc:spChg chg="add mod">
          <ac:chgData name="Boris Vladimirov" userId="3ddc4014137707ba" providerId="LiveId" clId="{317A2707-C13D-4019-A86A-3CB710AECFFC}" dt="2023-03-28T17:33:34.049" v="7242" actId="255"/>
          <ac:spMkLst>
            <pc:docMk/>
            <pc:sldMk cId="2371560993" sldId="269"/>
            <ac:spMk id="8" creationId="{18A25920-534D-F81D-AD0C-2F8CB886936F}"/>
          </ac:spMkLst>
        </pc:spChg>
        <pc:spChg chg="add mod">
          <ac:chgData name="Boris Vladimirov" userId="3ddc4014137707ba" providerId="LiveId" clId="{317A2707-C13D-4019-A86A-3CB710AECFFC}" dt="2023-03-28T17:33:41.024" v="7243" actId="255"/>
          <ac:spMkLst>
            <pc:docMk/>
            <pc:sldMk cId="2371560993" sldId="269"/>
            <ac:spMk id="9" creationId="{9B881E04-5E3B-B214-8DA2-AB4BCDB6ED36}"/>
          </ac:spMkLst>
        </pc:spChg>
        <pc:spChg chg="add">
          <ac:chgData name="Boris Vladimirov" userId="3ddc4014137707ba" providerId="LiveId" clId="{317A2707-C13D-4019-A86A-3CB710AECFFC}" dt="2023-03-17T17:24:38.229" v="5643" actId="26606"/>
          <ac:spMkLst>
            <pc:docMk/>
            <pc:sldMk cId="2371560993" sldId="269"/>
            <ac:spMk id="10" creationId="{7D379150-F6B4-45C8-BE10-6B278AD400EB}"/>
          </ac:spMkLst>
        </pc:spChg>
        <pc:spChg chg="add">
          <ac:chgData name="Boris Vladimirov" userId="3ddc4014137707ba" providerId="LiveId" clId="{317A2707-C13D-4019-A86A-3CB710AECFFC}" dt="2023-03-17T17:24:38.229" v="5643" actId="26606"/>
          <ac:spMkLst>
            <pc:docMk/>
            <pc:sldMk cId="2371560993" sldId="269"/>
            <ac:spMk id="12" creationId="{5FFCF544-A370-4A5D-A95F-CA6E0E7191E6}"/>
          </ac:spMkLst>
        </pc:spChg>
        <pc:spChg chg="add">
          <ac:chgData name="Boris Vladimirov" userId="3ddc4014137707ba" providerId="LiveId" clId="{317A2707-C13D-4019-A86A-3CB710AECFFC}" dt="2023-03-17T17:24:38.229" v="5643" actId="26606"/>
          <ac:spMkLst>
            <pc:docMk/>
            <pc:sldMk cId="2371560993" sldId="269"/>
            <ac:spMk id="16" creationId="{44CC594A-A820-450F-B363-C19201FCFEC6}"/>
          </ac:spMkLst>
        </pc:spChg>
        <pc:spChg chg="add">
          <ac:chgData name="Boris Vladimirov" userId="3ddc4014137707ba" providerId="LiveId" clId="{317A2707-C13D-4019-A86A-3CB710AECFFC}" dt="2023-03-17T17:24:38.229" v="5643" actId="26606"/>
          <ac:spMkLst>
            <pc:docMk/>
            <pc:sldMk cId="2371560993" sldId="269"/>
            <ac:spMk id="18" creationId="{59FAB3DA-E9ED-4574-ABCC-378BC0FF1BBC}"/>
          </ac:spMkLst>
        </pc:spChg>
        <pc:spChg chg="add">
          <ac:chgData name="Boris Vladimirov" userId="3ddc4014137707ba" providerId="LiveId" clId="{317A2707-C13D-4019-A86A-3CB710AECFFC}" dt="2023-03-17T17:24:38.229" v="5643" actId="26606"/>
          <ac:spMkLst>
            <pc:docMk/>
            <pc:sldMk cId="2371560993" sldId="269"/>
            <ac:spMk id="20" creationId="{53B8D6B0-55D6-48DC-86D8-FD95D5F118AB}"/>
          </ac:spMkLst>
        </pc:spChg>
        <pc:picChg chg="add del mod ord">
          <ac:chgData name="Boris Vladimirov" userId="3ddc4014137707ba" providerId="LiveId" clId="{317A2707-C13D-4019-A86A-3CB710AECFFC}" dt="2023-03-21T18:37:13.155" v="6080" actId="478"/>
          <ac:picMkLst>
            <pc:docMk/>
            <pc:sldMk cId="2371560993" sldId="269"/>
            <ac:picMk id="4" creationId="{4DC09470-F75D-1B32-A1DB-CC52262208D3}"/>
          </ac:picMkLst>
        </pc:picChg>
        <pc:picChg chg="add mod modCrop">
          <ac:chgData name="Boris Vladimirov" userId="3ddc4014137707ba" providerId="LiveId" clId="{317A2707-C13D-4019-A86A-3CB710AECFFC}" dt="2023-03-21T19:37:53.657" v="6746" actId="1076"/>
          <ac:picMkLst>
            <pc:docMk/>
            <pc:sldMk cId="2371560993" sldId="269"/>
            <ac:picMk id="6" creationId="{834FB7E6-2EA7-4454-41BA-FE65ADD190A1}"/>
          </ac:picMkLst>
        </pc:picChg>
        <pc:cxnChg chg="add">
          <ac:chgData name="Boris Vladimirov" userId="3ddc4014137707ba" providerId="LiveId" clId="{317A2707-C13D-4019-A86A-3CB710AECFFC}" dt="2023-03-17T17:24:38.229" v="5643" actId="26606"/>
          <ac:cxnSpMkLst>
            <pc:docMk/>
            <pc:sldMk cId="2371560993" sldId="269"/>
            <ac:cxnSpMk id="14" creationId="{6EEB3B97-A638-498B-8083-54191CE71E01}"/>
          </ac:cxnSpMkLst>
        </pc:cxnChg>
      </pc:sldChg>
      <pc:sldChg chg="addSp modSp new mod">
        <pc:chgData name="Boris Vladimirov" userId="3ddc4014137707ba" providerId="LiveId" clId="{317A2707-C13D-4019-A86A-3CB710AECFFC}" dt="2023-03-21T20:25:15.370" v="7062"/>
        <pc:sldMkLst>
          <pc:docMk/>
          <pc:sldMk cId="3789273444" sldId="270"/>
        </pc:sldMkLst>
        <pc:spChg chg="add mod">
          <ac:chgData name="Boris Vladimirov" userId="3ddc4014137707ba" providerId="LiveId" clId="{317A2707-C13D-4019-A86A-3CB710AECFFC}" dt="2023-03-21T20:25:15.370" v="7062"/>
          <ac:spMkLst>
            <pc:docMk/>
            <pc:sldMk cId="3789273444" sldId="270"/>
            <ac:spMk id="2" creationId="{FA92073F-29C6-F431-73D8-DF4F2C199489}"/>
          </ac:spMkLst>
        </pc:spChg>
      </pc:sldChg>
      <pc:sldChg chg="addSp delSp modSp new mod setBg">
        <pc:chgData name="Boris Vladimirov" userId="3ddc4014137707ba" providerId="LiveId" clId="{317A2707-C13D-4019-A86A-3CB710AECFFC}" dt="2023-03-28T17:48:39.036" v="7332" actId="255"/>
        <pc:sldMkLst>
          <pc:docMk/>
          <pc:sldMk cId="2678425111" sldId="271"/>
        </pc:sldMkLst>
        <pc:spChg chg="add del mod">
          <ac:chgData name="Boris Vladimirov" userId="3ddc4014137707ba" providerId="LiveId" clId="{317A2707-C13D-4019-A86A-3CB710AECFFC}" dt="2023-03-21T18:04:57.536" v="5780"/>
          <ac:spMkLst>
            <pc:docMk/>
            <pc:sldMk cId="2678425111" sldId="271"/>
            <ac:spMk id="2" creationId="{764D7486-299B-CD6C-9F05-BCFDB03E1A18}"/>
          </ac:spMkLst>
        </pc:spChg>
        <pc:spChg chg="add mod">
          <ac:chgData name="Boris Vladimirov" userId="3ddc4014137707ba" providerId="LiveId" clId="{317A2707-C13D-4019-A86A-3CB710AECFFC}" dt="2023-03-28T17:48:39.036" v="7332" actId="255"/>
          <ac:spMkLst>
            <pc:docMk/>
            <pc:sldMk cId="2678425111" sldId="271"/>
            <ac:spMk id="4" creationId="{AF8E6477-1FBF-E80A-2704-93104ADEE87E}"/>
          </ac:spMkLst>
        </pc:spChg>
        <pc:spChg chg="add del mod">
          <ac:chgData name="Boris Vladimirov" userId="3ddc4014137707ba" providerId="LiveId" clId="{317A2707-C13D-4019-A86A-3CB710AECFFC}" dt="2023-03-22T17:25:43.768" v="7147" actId="1076"/>
          <ac:spMkLst>
            <pc:docMk/>
            <pc:sldMk cId="2678425111" sldId="271"/>
            <ac:spMk id="5" creationId="{BBBE3E33-7231-1583-0122-41646C1115EB}"/>
          </ac:spMkLst>
        </pc:spChg>
        <pc:spChg chg="add del">
          <ac:chgData name="Boris Vladimirov" userId="3ddc4014137707ba" providerId="LiveId" clId="{317A2707-C13D-4019-A86A-3CB710AECFFC}" dt="2023-03-21T18:20:01.774" v="6035" actId="26606"/>
          <ac:spMkLst>
            <pc:docMk/>
            <pc:sldMk cId="2678425111" sldId="271"/>
            <ac:spMk id="10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21T18:20:01.774" v="6035" actId="26606"/>
          <ac:spMkLst>
            <pc:docMk/>
            <pc:sldMk cId="2678425111" sldId="271"/>
            <ac:spMk id="12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21T18:20:01.774" v="6035" actId="26606"/>
          <ac:spMkLst>
            <pc:docMk/>
            <pc:sldMk cId="2678425111" sldId="271"/>
            <ac:spMk id="16" creationId="{990D0034-F768-41E7-85D4-F38C4DE85770}"/>
          </ac:spMkLst>
        </pc:spChg>
        <pc:spChg chg="add del">
          <ac:chgData name="Boris Vladimirov" userId="3ddc4014137707ba" providerId="LiveId" clId="{317A2707-C13D-4019-A86A-3CB710AECFFC}" dt="2023-03-21T18:20:01.774" v="6035" actId="26606"/>
          <ac:spMkLst>
            <pc:docMk/>
            <pc:sldMk cId="2678425111" sldId="271"/>
            <ac:spMk id="18" creationId="{C4F7E42D-8B5A-4FC8-81CD-9E60171F7FA8}"/>
          </ac:spMkLst>
        </pc:spChg>
        <pc:spChg chg="add del">
          <ac:chgData name="Boris Vladimirov" userId="3ddc4014137707ba" providerId="LiveId" clId="{317A2707-C13D-4019-A86A-3CB710AECFFC}" dt="2023-03-21T18:20:01.774" v="6035" actId="26606"/>
          <ac:spMkLst>
            <pc:docMk/>
            <pc:sldMk cId="2678425111" sldId="271"/>
            <ac:spMk id="20" creationId="{8C04651D-B9F4-4935-A02D-364153FBDF54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25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27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31" creationId="{E68FFDD2-0031-4BB1-BBE0-655DB04E8B6A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33" creationId="{AB737C5D-A080-46FC-A853-72857762C0E4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35" creationId="{93D9690C-472F-43F9-842A-94EFD7895C68}"/>
          </ac:spMkLst>
        </pc:spChg>
        <pc:spChg chg="add del">
          <ac:chgData name="Boris Vladimirov" userId="3ddc4014137707ba" providerId="LiveId" clId="{317A2707-C13D-4019-A86A-3CB710AECFFC}" dt="2023-03-21T18:22:18.440" v="6053" actId="26606"/>
          <ac:spMkLst>
            <pc:docMk/>
            <pc:sldMk cId="2678425111" sldId="271"/>
            <ac:spMk id="39" creationId="{7D379150-F6B4-45C8-BE10-6B278AD400EB}"/>
          </ac:spMkLst>
        </pc:spChg>
        <pc:spChg chg="add del">
          <ac:chgData name="Boris Vladimirov" userId="3ddc4014137707ba" providerId="LiveId" clId="{317A2707-C13D-4019-A86A-3CB710AECFFC}" dt="2023-03-21T18:21:34.809" v="6049" actId="26606"/>
          <ac:spMkLst>
            <pc:docMk/>
            <pc:sldMk cId="2678425111" sldId="271"/>
            <ac:spMk id="40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21T18:22:18.440" v="6053" actId="26606"/>
          <ac:spMkLst>
            <pc:docMk/>
            <pc:sldMk cId="2678425111" sldId="271"/>
            <ac:spMk id="41" creationId="{5FFCF544-A370-4A5D-A95F-CA6E0E7191E6}"/>
          </ac:spMkLst>
        </pc:spChg>
        <pc:spChg chg="add del">
          <ac:chgData name="Boris Vladimirov" userId="3ddc4014137707ba" providerId="LiveId" clId="{317A2707-C13D-4019-A86A-3CB710AECFFC}" dt="2023-03-21T18:21:34.809" v="6049" actId="26606"/>
          <ac:spMkLst>
            <pc:docMk/>
            <pc:sldMk cId="2678425111" sldId="271"/>
            <ac:spMk id="42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21T18:22:18.440" v="6053" actId="26606"/>
          <ac:spMkLst>
            <pc:docMk/>
            <pc:sldMk cId="2678425111" sldId="271"/>
            <ac:spMk id="45" creationId="{44CC594A-A820-450F-B363-C19201FCFEC6}"/>
          </ac:spMkLst>
        </pc:spChg>
        <pc:spChg chg="add del">
          <ac:chgData name="Boris Vladimirov" userId="3ddc4014137707ba" providerId="LiveId" clId="{317A2707-C13D-4019-A86A-3CB710AECFFC}" dt="2023-03-21T18:21:34.809" v="6049" actId="26606"/>
          <ac:spMkLst>
            <pc:docMk/>
            <pc:sldMk cId="2678425111" sldId="271"/>
            <ac:spMk id="46" creationId="{990D0034-F768-41E7-85D4-F38C4DE85770}"/>
          </ac:spMkLst>
        </pc:spChg>
        <pc:spChg chg="add del">
          <ac:chgData name="Boris Vladimirov" userId="3ddc4014137707ba" providerId="LiveId" clId="{317A2707-C13D-4019-A86A-3CB710AECFFC}" dt="2023-03-21T18:22:18.440" v="6053" actId="26606"/>
          <ac:spMkLst>
            <pc:docMk/>
            <pc:sldMk cId="2678425111" sldId="271"/>
            <ac:spMk id="47" creationId="{59FAB3DA-E9ED-4574-ABCC-378BC0FF1BBC}"/>
          </ac:spMkLst>
        </pc:spChg>
        <pc:spChg chg="add del">
          <ac:chgData name="Boris Vladimirov" userId="3ddc4014137707ba" providerId="LiveId" clId="{317A2707-C13D-4019-A86A-3CB710AECFFC}" dt="2023-03-21T18:21:34.809" v="6049" actId="26606"/>
          <ac:spMkLst>
            <pc:docMk/>
            <pc:sldMk cId="2678425111" sldId="271"/>
            <ac:spMk id="48" creationId="{C4F7E42D-8B5A-4FC8-81CD-9E60171F7FA8}"/>
          </ac:spMkLst>
        </pc:spChg>
        <pc:spChg chg="add del">
          <ac:chgData name="Boris Vladimirov" userId="3ddc4014137707ba" providerId="LiveId" clId="{317A2707-C13D-4019-A86A-3CB710AECFFC}" dt="2023-03-21T18:22:18.440" v="6053" actId="26606"/>
          <ac:spMkLst>
            <pc:docMk/>
            <pc:sldMk cId="2678425111" sldId="271"/>
            <ac:spMk id="49" creationId="{BBBE3E33-7231-1583-0122-41646C1115EB}"/>
          </ac:spMkLst>
        </pc:spChg>
        <pc:spChg chg="add del">
          <ac:chgData name="Boris Vladimirov" userId="3ddc4014137707ba" providerId="LiveId" clId="{317A2707-C13D-4019-A86A-3CB710AECFFC}" dt="2023-03-21T18:21:34.809" v="6049" actId="26606"/>
          <ac:spMkLst>
            <pc:docMk/>
            <pc:sldMk cId="2678425111" sldId="271"/>
            <ac:spMk id="50" creationId="{8C04651D-B9F4-4935-A02D-364153FBDF54}"/>
          </ac:spMkLst>
        </pc:spChg>
        <pc:spChg chg="add del">
          <ac:chgData name="Boris Vladimirov" userId="3ddc4014137707ba" providerId="LiveId" clId="{317A2707-C13D-4019-A86A-3CB710AECFFC}" dt="2023-03-21T18:22:18.440" v="6053" actId="26606"/>
          <ac:spMkLst>
            <pc:docMk/>
            <pc:sldMk cId="2678425111" sldId="271"/>
            <ac:spMk id="51" creationId="{53B8D6B0-55D6-48DC-86D8-FD95D5F118AB}"/>
          </ac:spMkLst>
        </pc:spChg>
        <pc:spChg chg="add del">
          <ac:chgData name="Boris Vladimirov" userId="3ddc4014137707ba" providerId="LiveId" clId="{317A2707-C13D-4019-A86A-3CB710AECFFC}" dt="2023-03-21T18:22:26.753" v="6055" actId="26606"/>
          <ac:spMkLst>
            <pc:docMk/>
            <pc:sldMk cId="2678425111" sldId="271"/>
            <ac:spMk id="53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21T18:22:26.753" v="6055" actId="26606"/>
          <ac:spMkLst>
            <pc:docMk/>
            <pc:sldMk cId="2678425111" sldId="271"/>
            <ac:spMk id="54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21T18:21:33.194" v="6047" actId="26606"/>
          <ac:spMkLst>
            <pc:docMk/>
            <pc:sldMk cId="2678425111" sldId="271"/>
            <ac:spMk id="55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21T18:21:33.194" v="6047" actId="26606"/>
          <ac:spMkLst>
            <pc:docMk/>
            <pc:sldMk cId="2678425111" sldId="271"/>
            <ac:spMk id="57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21T18:22:26.753" v="6055" actId="26606"/>
          <ac:spMkLst>
            <pc:docMk/>
            <pc:sldMk cId="2678425111" sldId="271"/>
            <ac:spMk id="58" creationId="{E68FFDD2-0031-4BB1-BBE0-655DB04E8B6A}"/>
          </ac:spMkLst>
        </pc:spChg>
        <pc:spChg chg="add del">
          <ac:chgData name="Boris Vladimirov" userId="3ddc4014137707ba" providerId="LiveId" clId="{317A2707-C13D-4019-A86A-3CB710AECFFC}" dt="2023-03-21T18:22:26.753" v="6055" actId="26606"/>
          <ac:spMkLst>
            <pc:docMk/>
            <pc:sldMk cId="2678425111" sldId="271"/>
            <ac:spMk id="60" creationId="{AB737C5D-A080-46FC-A853-72857762C0E4}"/>
          </ac:spMkLst>
        </pc:spChg>
        <pc:spChg chg="add del">
          <ac:chgData name="Boris Vladimirov" userId="3ddc4014137707ba" providerId="LiveId" clId="{317A2707-C13D-4019-A86A-3CB710AECFFC}" dt="2023-03-21T18:21:33.194" v="6047" actId="26606"/>
          <ac:spMkLst>
            <pc:docMk/>
            <pc:sldMk cId="2678425111" sldId="271"/>
            <ac:spMk id="61" creationId="{990D0034-F768-41E7-85D4-F38C4DE85770}"/>
          </ac:spMkLst>
        </pc:spChg>
        <pc:spChg chg="add del">
          <ac:chgData name="Boris Vladimirov" userId="3ddc4014137707ba" providerId="LiveId" clId="{317A2707-C13D-4019-A86A-3CB710AECFFC}" dt="2023-03-21T18:22:26.753" v="6055" actId="26606"/>
          <ac:spMkLst>
            <pc:docMk/>
            <pc:sldMk cId="2678425111" sldId="271"/>
            <ac:spMk id="62" creationId="{93D9690C-472F-43F9-842A-94EFD7895C68}"/>
          </ac:spMkLst>
        </pc:spChg>
        <pc:spChg chg="add del">
          <ac:chgData name="Boris Vladimirov" userId="3ddc4014137707ba" providerId="LiveId" clId="{317A2707-C13D-4019-A86A-3CB710AECFFC}" dt="2023-03-21T18:21:33.194" v="6047" actId="26606"/>
          <ac:spMkLst>
            <pc:docMk/>
            <pc:sldMk cId="2678425111" sldId="271"/>
            <ac:spMk id="63" creationId="{C4F7E42D-8B5A-4FC8-81CD-9E60171F7FA8}"/>
          </ac:spMkLst>
        </pc:spChg>
        <pc:spChg chg="add del">
          <ac:chgData name="Boris Vladimirov" userId="3ddc4014137707ba" providerId="LiveId" clId="{317A2707-C13D-4019-A86A-3CB710AECFFC}" dt="2023-03-21T18:21:33.194" v="6047" actId="26606"/>
          <ac:spMkLst>
            <pc:docMk/>
            <pc:sldMk cId="2678425111" sldId="271"/>
            <ac:spMk id="65" creationId="{8C04651D-B9F4-4935-A02D-364153FBDF54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66" creationId="{600B5AE2-C5CC-499C-8F2D-249888BE22C2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67" creationId="{BA7A3698-B350-40E5-8475-9BCC41A089FC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69" creationId="{990D0034-F768-41E7-85D4-F38C4DE85770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70" creationId="{C4F7E42D-8B5A-4FC8-81CD-9E60171F7FA8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71" creationId="{BBBE3E33-7231-1583-0122-41646C1115EB}"/>
          </ac:spMkLst>
        </pc:spChg>
        <pc:spChg chg="add del">
          <ac:chgData name="Boris Vladimirov" userId="3ddc4014137707ba" providerId="LiveId" clId="{317A2707-C13D-4019-A86A-3CB710AECFFC}" dt="2023-03-21T18:22:50.291" v="6057" actId="26606"/>
          <ac:spMkLst>
            <pc:docMk/>
            <pc:sldMk cId="2678425111" sldId="271"/>
            <ac:spMk id="72" creationId="{8C04651D-B9F4-4935-A02D-364153FBDF54}"/>
          </ac:spMkLst>
        </pc:spChg>
        <pc:graphicFrameChg chg="add del">
          <ac:chgData name="Boris Vladimirov" userId="3ddc4014137707ba" providerId="LiveId" clId="{317A2707-C13D-4019-A86A-3CB710AECFFC}" dt="2023-03-21T18:22:16.924" v="6051" actId="26606"/>
          <ac:graphicFrameMkLst>
            <pc:docMk/>
            <pc:sldMk cId="2678425111" sldId="271"/>
            <ac:graphicFrameMk id="37" creationId="{7C3051CA-545D-F45B-D0AF-968B47DAD67D}"/>
          </ac:graphicFrameMkLst>
        </pc:graphicFrameChg>
        <pc:graphicFrameChg chg="add del">
          <ac:chgData name="Boris Vladimirov" userId="3ddc4014137707ba" providerId="LiveId" clId="{317A2707-C13D-4019-A86A-3CB710AECFFC}" dt="2023-03-21T18:22:26.753" v="6055" actId="26606"/>
          <ac:graphicFrameMkLst>
            <pc:docMk/>
            <pc:sldMk cId="2678425111" sldId="271"/>
            <ac:graphicFrameMk id="64" creationId="{6F91AB94-5BAE-33DA-129D-EA62A0DCD811}"/>
          </ac:graphicFrameMkLst>
        </pc:graphicFrameChg>
        <pc:picChg chg="add mod ord">
          <ac:chgData name="Boris Vladimirov" userId="3ddc4014137707ba" providerId="LiveId" clId="{317A2707-C13D-4019-A86A-3CB710AECFFC}" dt="2023-03-21T18:22:50.291" v="6057" actId="26606"/>
          <ac:picMkLst>
            <pc:docMk/>
            <pc:sldMk cId="2678425111" sldId="271"/>
            <ac:picMk id="3" creationId="{9BA937C2-DC6C-048B-FEFC-488FD57CC424}"/>
          </ac:picMkLst>
        </pc:picChg>
        <pc:cxnChg chg="add del">
          <ac:chgData name="Boris Vladimirov" userId="3ddc4014137707ba" providerId="LiveId" clId="{317A2707-C13D-4019-A86A-3CB710AECFFC}" dt="2023-03-21T18:20:01.774" v="6035" actId="26606"/>
          <ac:cxnSpMkLst>
            <pc:docMk/>
            <pc:sldMk cId="2678425111" sldId="271"/>
            <ac:cxnSpMk id="14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21T18:22:50.291" v="6057" actId="26606"/>
          <ac:cxnSpMkLst>
            <pc:docMk/>
            <pc:sldMk cId="2678425111" sldId="271"/>
            <ac:cxnSpMk id="29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21T18:22:18.440" v="6053" actId="26606"/>
          <ac:cxnSpMkLst>
            <pc:docMk/>
            <pc:sldMk cId="2678425111" sldId="271"/>
            <ac:cxnSpMk id="43" creationId="{6EEB3B97-A638-498B-8083-54191CE71E01}"/>
          </ac:cxnSpMkLst>
        </pc:cxnChg>
        <pc:cxnChg chg="add del">
          <ac:chgData name="Boris Vladimirov" userId="3ddc4014137707ba" providerId="LiveId" clId="{317A2707-C13D-4019-A86A-3CB710AECFFC}" dt="2023-03-21T18:21:34.809" v="6049" actId="26606"/>
          <ac:cxnSpMkLst>
            <pc:docMk/>
            <pc:sldMk cId="2678425111" sldId="271"/>
            <ac:cxnSpMk id="44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21T18:22:26.753" v="6055" actId="26606"/>
          <ac:cxnSpMkLst>
            <pc:docMk/>
            <pc:sldMk cId="2678425111" sldId="271"/>
            <ac:cxnSpMk id="56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21T18:21:33.194" v="6047" actId="26606"/>
          <ac:cxnSpMkLst>
            <pc:docMk/>
            <pc:sldMk cId="2678425111" sldId="271"/>
            <ac:cxnSpMk id="59" creationId="{0AC655C7-EC94-4BE6-84C8-2F9EFBBB2789}"/>
          </ac:cxnSpMkLst>
        </pc:cxnChg>
        <pc:cxnChg chg="add del">
          <ac:chgData name="Boris Vladimirov" userId="3ddc4014137707ba" providerId="LiveId" clId="{317A2707-C13D-4019-A86A-3CB710AECFFC}" dt="2023-03-21T18:22:50.291" v="6057" actId="26606"/>
          <ac:cxnSpMkLst>
            <pc:docMk/>
            <pc:sldMk cId="2678425111" sldId="271"/>
            <ac:cxnSpMk id="68" creationId="{0AC655C7-EC94-4BE6-84C8-2F9EFBBB2789}"/>
          </ac:cxnSpMkLst>
        </pc:cxnChg>
      </pc:sldChg>
      <pc:sldChg chg="addSp modSp new del mod chgLayout">
        <pc:chgData name="Boris Vladimirov" userId="3ddc4014137707ba" providerId="LiveId" clId="{317A2707-C13D-4019-A86A-3CB710AECFFC}" dt="2023-03-21T19:31:02.244" v="6743" actId="2696"/>
        <pc:sldMkLst>
          <pc:docMk/>
          <pc:sldMk cId="3876867124" sldId="272"/>
        </pc:sldMkLst>
        <pc:spChg chg="add mod">
          <ac:chgData name="Boris Vladimirov" userId="3ddc4014137707ba" providerId="LiveId" clId="{317A2707-C13D-4019-A86A-3CB710AECFFC}" dt="2023-03-21T19:24:03.761" v="6678"/>
          <ac:spMkLst>
            <pc:docMk/>
            <pc:sldMk cId="3876867124" sldId="272"/>
            <ac:spMk id="3" creationId="{20CAF459-4E91-A357-C755-20CC4590D2D8}"/>
          </ac:spMkLst>
        </pc:spChg>
        <pc:spChg chg="add mod">
          <ac:chgData name="Boris Vladimirov" userId="3ddc4014137707ba" providerId="LiveId" clId="{317A2707-C13D-4019-A86A-3CB710AECFFC}" dt="2023-03-21T19:25:35.479" v="6724"/>
          <ac:spMkLst>
            <pc:docMk/>
            <pc:sldMk cId="3876867124" sldId="272"/>
            <ac:spMk id="4" creationId="{75FE3F18-4158-10D1-9BF2-5275ACB8D98B}"/>
          </ac:spMkLst>
        </pc:spChg>
        <pc:picChg chg="add mod">
          <ac:chgData name="Boris Vladimirov" userId="3ddc4014137707ba" providerId="LiveId" clId="{317A2707-C13D-4019-A86A-3CB710AECFFC}" dt="2023-03-21T19:23:45.509" v="6676" actId="14100"/>
          <ac:picMkLst>
            <pc:docMk/>
            <pc:sldMk cId="3876867124" sldId="272"/>
            <ac:picMk id="2" creationId="{DAE974AB-1D9B-B640-BBFD-763BFEEFA76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BE63D1-373A-4A17-B37D-FF9E55BF000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9AB97C-432B-4387-970A-93A311EFAD87}">
      <dgm:prSet/>
      <dgm:spPr/>
      <dgm:t>
        <a:bodyPr/>
        <a:lstStyle/>
        <a:p>
          <a:r>
            <a:rPr lang="en-GB" dirty="0"/>
            <a:t>Introduction                                                                                                                                                   </a:t>
          </a:r>
          <a:endParaRPr lang="en-US" dirty="0"/>
        </a:p>
      </dgm:t>
    </dgm:pt>
    <dgm:pt modelId="{C272D697-55DA-4AA9-92BD-6CD146CC5866}" type="parTrans" cxnId="{CB1942CC-F45F-4350-9A6D-F08288E71DC0}">
      <dgm:prSet/>
      <dgm:spPr/>
      <dgm:t>
        <a:bodyPr/>
        <a:lstStyle/>
        <a:p>
          <a:endParaRPr lang="en-US"/>
        </a:p>
      </dgm:t>
    </dgm:pt>
    <dgm:pt modelId="{A1DFB4A9-FA6E-4C98-811F-59783C68D4A8}" type="sibTrans" cxnId="{CB1942CC-F45F-4350-9A6D-F08288E71DC0}">
      <dgm:prSet/>
      <dgm:spPr/>
      <dgm:t>
        <a:bodyPr/>
        <a:lstStyle/>
        <a:p>
          <a:endParaRPr lang="en-US"/>
        </a:p>
      </dgm:t>
    </dgm:pt>
    <dgm:pt modelId="{218DD7C2-C4B0-4211-B851-478FD853D663}">
      <dgm:prSet/>
      <dgm:spPr/>
      <dgm:t>
        <a:bodyPr/>
        <a:lstStyle/>
        <a:p>
          <a:r>
            <a:rPr lang="en-GB" dirty="0"/>
            <a:t>Talent management                                                                                                                                      </a:t>
          </a:r>
          <a:endParaRPr lang="en-US" dirty="0"/>
        </a:p>
      </dgm:t>
    </dgm:pt>
    <dgm:pt modelId="{430935A8-6B44-426A-9D49-B2FB3CBB268E}" type="parTrans" cxnId="{8CB2CA8F-6CA7-40D5-8396-4CD0849751AF}">
      <dgm:prSet/>
      <dgm:spPr/>
      <dgm:t>
        <a:bodyPr/>
        <a:lstStyle/>
        <a:p>
          <a:endParaRPr lang="en-US"/>
        </a:p>
      </dgm:t>
    </dgm:pt>
    <dgm:pt modelId="{DE888903-8C7A-4AF0-A48B-D59C6B576BEB}" type="sibTrans" cxnId="{8CB2CA8F-6CA7-40D5-8396-4CD0849751AF}">
      <dgm:prSet/>
      <dgm:spPr/>
      <dgm:t>
        <a:bodyPr/>
        <a:lstStyle/>
        <a:p>
          <a:endParaRPr lang="en-US"/>
        </a:p>
      </dgm:t>
    </dgm:pt>
    <dgm:pt modelId="{C8D5215E-51F5-4F60-81E3-21F378BA2F62}">
      <dgm:prSet/>
      <dgm:spPr/>
      <dgm:t>
        <a:bodyPr/>
        <a:lstStyle/>
        <a:p>
          <a:r>
            <a:rPr lang="en-GB"/>
            <a:t>Talent acquisition strategies in Hilton hotels and restaurants                                                              </a:t>
          </a:r>
          <a:endParaRPr lang="en-US"/>
        </a:p>
      </dgm:t>
    </dgm:pt>
    <dgm:pt modelId="{9E09027C-4937-457C-B7C0-C801FE9451FE}" type="parTrans" cxnId="{1F6F068B-70B5-4642-B564-960761FE920F}">
      <dgm:prSet/>
      <dgm:spPr/>
      <dgm:t>
        <a:bodyPr/>
        <a:lstStyle/>
        <a:p>
          <a:endParaRPr lang="en-US"/>
        </a:p>
      </dgm:t>
    </dgm:pt>
    <dgm:pt modelId="{0B170757-AB6A-4C39-8269-4AF11CB18C81}" type="sibTrans" cxnId="{1F6F068B-70B5-4642-B564-960761FE920F}">
      <dgm:prSet/>
      <dgm:spPr/>
      <dgm:t>
        <a:bodyPr/>
        <a:lstStyle/>
        <a:p>
          <a:endParaRPr lang="en-US"/>
        </a:p>
      </dgm:t>
    </dgm:pt>
    <dgm:pt modelId="{E5503677-E94A-41CE-8820-7EB248E9B43B}">
      <dgm:prSet/>
      <dgm:spPr/>
      <dgm:t>
        <a:bodyPr/>
        <a:lstStyle/>
        <a:p>
          <a:r>
            <a:rPr lang="en-GB"/>
            <a:t>Talent acquisition strategies                                                                                                                           </a:t>
          </a:r>
          <a:endParaRPr lang="en-US"/>
        </a:p>
      </dgm:t>
    </dgm:pt>
    <dgm:pt modelId="{4257A917-466A-4F13-A2D7-F4E1D15F1940}" type="parTrans" cxnId="{CA0604A1-9E37-4632-8283-F6750708B296}">
      <dgm:prSet/>
      <dgm:spPr/>
      <dgm:t>
        <a:bodyPr/>
        <a:lstStyle/>
        <a:p>
          <a:endParaRPr lang="en-US"/>
        </a:p>
      </dgm:t>
    </dgm:pt>
    <dgm:pt modelId="{8120760F-AE46-4F89-B252-590618E5B7A1}" type="sibTrans" cxnId="{CA0604A1-9E37-4632-8283-F6750708B296}">
      <dgm:prSet/>
      <dgm:spPr/>
      <dgm:t>
        <a:bodyPr/>
        <a:lstStyle/>
        <a:p>
          <a:endParaRPr lang="en-US"/>
        </a:p>
      </dgm:t>
    </dgm:pt>
    <dgm:pt modelId="{14909B8E-D796-4DC4-8EF0-365A02216773}">
      <dgm:prSet/>
      <dgm:spPr/>
      <dgm:t>
        <a:bodyPr/>
        <a:lstStyle/>
        <a:p>
          <a:r>
            <a:rPr lang="en-GB"/>
            <a:t>Long-term strategies for talent acquisition                                                                                              </a:t>
          </a:r>
          <a:endParaRPr lang="en-US"/>
        </a:p>
      </dgm:t>
    </dgm:pt>
    <dgm:pt modelId="{D0FEEF42-70A2-4AC8-9CF0-2AC9DBB869A6}" type="parTrans" cxnId="{2A01BB56-40AD-4888-BB1F-D1B7CBE905EF}">
      <dgm:prSet/>
      <dgm:spPr/>
      <dgm:t>
        <a:bodyPr/>
        <a:lstStyle/>
        <a:p>
          <a:endParaRPr lang="en-US"/>
        </a:p>
      </dgm:t>
    </dgm:pt>
    <dgm:pt modelId="{401C5BFB-EF7C-40E4-9803-B7F869A11941}" type="sibTrans" cxnId="{2A01BB56-40AD-4888-BB1F-D1B7CBE905EF}">
      <dgm:prSet/>
      <dgm:spPr/>
      <dgm:t>
        <a:bodyPr/>
        <a:lstStyle/>
        <a:p>
          <a:endParaRPr lang="en-US"/>
        </a:p>
      </dgm:t>
    </dgm:pt>
    <dgm:pt modelId="{40E1C9AA-A098-49EA-9B29-A0D42B8FEA94}">
      <dgm:prSet/>
      <dgm:spPr/>
      <dgm:t>
        <a:bodyPr/>
        <a:lstStyle/>
        <a:p>
          <a:r>
            <a:rPr lang="en-GB"/>
            <a:t>Short-term strategies for talent acquisition                                                                                             </a:t>
          </a:r>
          <a:endParaRPr lang="en-US"/>
        </a:p>
      </dgm:t>
    </dgm:pt>
    <dgm:pt modelId="{17E1E210-5FB5-48E3-AAD1-EC54F96971B7}" type="parTrans" cxnId="{070E9E7E-5FD8-471F-8590-65D7173CA0EA}">
      <dgm:prSet/>
      <dgm:spPr/>
      <dgm:t>
        <a:bodyPr/>
        <a:lstStyle/>
        <a:p>
          <a:endParaRPr lang="en-US"/>
        </a:p>
      </dgm:t>
    </dgm:pt>
    <dgm:pt modelId="{82DBF994-A451-44D2-A69D-2A641246D56D}" type="sibTrans" cxnId="{070E9E7E-5FD8-471F-8590-65D7173CA0EA}">
      <dgm:prSet/>
      <dgm:spPr/>
      <dgm:t>
        <a:bodyPr/>
        <a:lstStyle/>
        <a:p>
          <a:endParaRPr lang="en-US"/>
        </a:p>
      </dgm:t>
    </dgm:pt>
    <dgm:pt modelId="{E0FF1366-1FC5-4B7C-B0B1-42FEF6CF75F9}">
      <dgm:prSet/>
      <dgm:spPr/>
      <dgm:t>
        <a:bodyPr/>
        <a:lstStyle/>
        <a:p>
          <a:r>
            <a:rPr lang="en-GB"/>
            <a:t>Monetary incentives methods                                                                                                                    </a:t>
          </a:r>
          <a:endParaRPr lang="en-US"/>
        </a:p>
      </dgm:t>
    </dgm:pt>
    <dgm:pt modelId="{ADA21771-259B-4899-9055-56951D522E2F}" type="parTrans" cxnId="{A6BCD07E-BD85-4816-93C0-330E1C847B25}">
      <dgm:prSet/>
      <dgm:spPr/>
      <dgm:t>
        <a:bodyPr/>
        <a:lstStyle/>
        <a:p>
          <a:endParaRPr lang="en-US"/>
        </a:p>
      </dgm:t>
    </dgm:pt>
    <dgm:pt modelId="{4A747BF7-408D-4780-B75F-E030C69AD362}" type="sibTrans" cxnId="{A6BCD07E-BD85-4816-93C0-330E1C847B25}">
      <dgm:prSet/>
      <dgm:spPr/>
      <dgm:t>
        <a:bodyPr/>
        <a:lstStyle/>
        <a:p>
          <a:endParaRPr lang="en-US"/>
        </a:p>
      </dgm:t>
    </dgm:pt>
    <dgm:pt modelId="{F6F26DE2-5479-4225-ACE3-7975160A4BD5}">
      <dgm:prSet/>
      <dgm:spPr/>
      <dgm:t>
        <a:bodyPr/>
        <a:lstStyle/>
        <a:p>
          <a:r>
            <a:rPr lang="en-GB"/>
            <a:t>Non-monetary incentives methods                                                                                                          </a:t>
          </a:r>
          <a:endParaRPr lang="en-US"/>
        </a:p>
      </dgm:t>
    </dgm:pt>
    <dgm:pt modelId="{79C3C723-3928-4B1F-AEFA-E62C35046786}" type="parTrans" cxnId="{8BD0F4D7-C607-45A5-B474-45EDA5393209}">
      <dgm:prSet/>
      <dgm:spPr/>
      <dgm:t>
        <a:bodyPr/>
        <a:lstStyle/>
        <a:p>
          <a:endParaRPr lang="en-US"/>
        </a:p>
      </dgm:t>
    </dgm:pt>
    <dgm:pt modelId="{B48441E4-9546-4D1E-9019-2535DFC7B633}" type="sibTrans" cxnId="{8BD0F4D7-C607-45A5-B474-45EDA5393209}">
      <dgm:prSet/>
      <dgm:spPr/>
      <dgm:t>
        <a:bodyPr/>
        <a:lstStyle/>
        <a:p>
          <a:endParaRPr lang="en-US"/>
        </a:p>
      </dgm:t>
    </dgm:pt>
    <dgm:pt modelId="{23178D99-BDFE-4658-B404-2F5A76A44820}">
      <dgm:prSet/>
      <dgm:spPr/>
      <dgm:t>
        <a:bodyPr/>
        <a:lstStyle/>
        <a:p>
          <a:r>
            <a:rPr lang="en-GB"/>
            <a:t>Conclusion                                                                                                                                                     </a:t>
          </a:r>
          <a:endParaRPr lang="en-US"/>
        </a:p>
      </dgm:t>
    </dgm:pt>
    <dgm:pt modelId="{86D5C73B-BF8D-4839-AFDD-602ED567EA03}" type="parTrans" cxnId="{6B07BD2E-3CB0-4DD6-A01E-A884B5AB178F}">
      <dgm:prSet/>
      <dgm:spPr/>
      <dgm:t>
        <a:bodyPr/>
        <a:lstStyle/>
        <a:p>
          <a:endParaRPr lang="en-US"/>
        </a:p>
      </dgm:t>
    </dgm:pt>
    <dgm:pt modelId="{78A7E4F5-1842-4811-B4AC-A982F8E1F74F}" type="sibTrans" cxnId="{6B07BD2E-3CB0-4DD6-A01E-A884B5AB178F}">
      <dgm:prSet/>
      <dgm:spPr/>
      <dgm:t>
        <a:bodyPr/>
        <a:lstStyle/>
        <a:p>
          <a:endParaRPr lang="en-US"/>
        </a:p>
      </dgm:t>
    </dgm:pt>
    <dgm:pt modelId="{B79A038B-39E1-4B08-8526-8C5E653841F9}">
      <dgm:prSet/>
      <dgm:spPr/>
      <dgm:t>
        <a:bodyPr/>
        <a:lstStyle/>
        <a:p>
          <a:r>
            <a:rPr lang="en-GB"/>
            <a:t>References                                                                                                                                                      </a:t>
          </a:r>
          <a:endParaRPr lang="en-US"/>
        </a:p>
      </dgm:t>
    </dgm:pt>
    <dgm:pt modelId="{DD87E2DF-48DA-491E-8D0F-74FE0240F121}" type="parTrans" cxnId="{D3F3B420-E832-4C85-AE27-C2BBC999B3A6}">
      <dgm:prSet/>
      <dgm:spPr/>
      <dgm:t>
        <a:bodyPr/>
        <a:lstStyle/>
        <a:p>
          <a:endParaRPr lang="en-US"/>
        </a:p>
      </dgm:t>
    </dgm:pt>
    <dgm:pt modelId="{0A0F3B57-D44E-449E-901C-0F6FB5700F64}" type="sibTrans" cxnId="{D3F3B420-E832-4C85-AE27-C2BBC999B3A6}">
      <dgm:prSet/>
      <dgm:spPr/>
      <dgm:t>
        <a:bodyPr/>
        <a:lstStyle/>
        <a:p>
          <a:endParaRPr lang="en-US"/>
        </a:p>
      </dgm:t>
    </dgm:pt>
    <dgm:pt modelId="{09887C40-3FAF-4FC0-AB8A-4823E8A0777F}" type="pres">
      <dgm:prSet presAssocID="{84BE63D1-373A-4A17-B37D-FF9E55BF000D}" presName="vert0" presStyleCnt="0">
        <dgm:presLayoutVars>
          <dgm:dir/>
          <dgm:animOne val="branch"/>
          <dgm:animLvl val="lvl"/>
        </dgm:presLayoutVars>
      </dgm:prSet>
      <dgm:spPr/>
    </dgm:pt>
    <dgm:pt modelId="{9C33F745-5196-45D2-935C-5D1305B3D1DB}" type="pres">
      <dgm:prSet presAssocID="{379AB97C-432B-4387-970A-93A311EFAD87}" presName="thickLine" presStyleLbl="alignNode1" presStyleIdx="0" presStyleCnt="10"/>
      <dgm:spPr/>
    </dgm:pt>
    <dgm:pt modelId="{54A0C587-E91A-40E7-97A5-4B3BFD214795}" type="pres">
      <dgm:prSet presAssocID="{379AB97C-432B-4387-970A-93A311EFAD87}" presName="horz1" presStyleCnt="0"/>
      <dgm:spPr/>
    </dgm:pt>
    <dgm:pt modelId="{124CA029-7720-4201-9FA7-69FACF43E4C2}" type="pres">
      <dgm:prSet presAssocID="{379AB97C-432B-4387-970A-93A311EFAD87}" presName="tx1" presStyleLbl="revTx" presStyleIdx="0" presStyleCnt="10"/>
      <dgm:spPr/>
    </dgm:pt>
    <dgm:pt modelId="{2E2BFAA9-3D7F-4F64-81B8-BC2428F230AE}" type="pres">
      <dgm:prSet presAssocID="{379AB97C-432B-4387-970A-93A311EFAD87}" presName="vert1" presStyleCnt="0"/>
      <dgm:spPr/>
    </dgm:pt>
    <dgm:pt modelId="{01E98494-0BC6-4223-B37E-57C33D5472AA}" type="pres">
      <dgm:prSet presAssocID="{218DD7C2-C4B0-4211-B851-478FD853D663}" presName="thickLine" presStyleLbl="alignNode1" presStyleIdx="1" presStyleCnt="10"/>
      <dgm:spPr/>
    </dgm:pt>
    <dgm:pt modelId="{B28C9C1C-5B76-43C3-8384-C82B7F5A7C93}" type="pres">
      <dgm:prSet presAssocID="{218DD7C2-C4B0-4211-B851-478FD853D663}" presName="horz1" presStyleCnt="0"/>
      <dgm:spPr/>
    </dgm:pt>
    <dgm:pt modelId="{6A54C93D-3D41-42E7-B766-C781B04DCCBF}" type="pres">
      <dgm:prSet presAssocID="{218DD7C2-C4B0-4211-B851-478FD853D663}" presName="tx1" presStyleLbl="revTx" presStyleIdx="1" presStyleCnt="10"/>
      <dgm:spPr/>
    </dgm:pt>
    <dgm:pt modelId="{B17A951D-7F18-433B-BE39-2B43DD200E30}" type="pres">
      <dgm:prSet presAssocID="{218DD7C2-C4B0-4211-B851-478FD853D663}" presName="vert1" presStyleCnt="0"/>
      <dgm:spPr/>
    </dgm:pt>
    <dgm:pt modelId="{7A4570FE-ACF0-44A8-A973-F9785519DC18}" type="pres">
      <dgm:prSet presAssocID="{C8D5215E-51F5-4F60-81E3-21F378BA2F62}" presName="thickLine" presStyleLbl="alignNode1" presStyleIdx="2" presStyleCnt="10"/>
      <dgm:spPr/>
    </dgm:pt>
    <dgm:pt modelId="{FD5DB6D5-5294-4F7E-8A9A-46BDEABFBC9E}" type="pres">
      <dgm:prSet presAssocID="{C8D5215E-51F5-4F60-81E3-21F378BA2F62}" presName="horz1" presStyleCnt="0"/>
      <dgm:spPr/>
    </dgm:pt>
    <dgm:pt modelId="{12F3767D-6F12-4A7D-8CC8-FCF44D283A83}" type="pres">
      <dgm:prSet presAssocID="{C8D5215E-51F5-4F60-81E3-21F378BA2F62}" presName="tx1" presStyleLbl="revTx" presStyleIdx="2" presStyleCnt="10"/>
      <dgm:spPr/>
    </dgm:pt>
    <dgm:pt modelId="{C3A7A09D-165B-4F3C-8B31-C570D2CFE198}" type="pres">
      <dgm:prSet presAssocID="{C8D5215E-51F5-4F60-81E3-21F378BA2F62}" presName="vert1" presStyleCnt="0"/>
      <dgm:spPr/>
    </dgm:pt>
    <dgm:pt modelId="{71F4807E-C82C-483F-A098-774D3C756DCB}" type="pres">
      <dgm:prSet presAssocID="{E5503677-E94A-41CE-8820-7EB248E9B43B}" presName="thickLine" presStyleLbl="alignNode1" presStyleIdx="3" presStyleCnt="10"/>
      <dgm:spPr/>
    </dgm:pt>
    <dgm:pt modelId="{F3CFB60F-9CB6-4B4E-9326-72444B51A116}" type="pres">
      <dgm:prSet presAssocID="{E5503677-E94A-41CE-8820-7EB248E9B43B}" presName="horz1" presStyleCnt="0"/>
      <dgm:spPr/>
    </dgm:pt>
    <dgm:pt modelId="{D7A7D5CB-515E-434C-8EE3-6CC8CEB4FE4E}" type="pres">
      <dgm:prSet presAssocID="{E5503677-E94A-41CE-8820-7EB248E9B43B}" presName="tx1" presStyleLbl="revTx" presStyleIdx="3" presStyleCnt="10"/>
      <dgm:spPr/>
    </dgm:pt>
    <dgm:pt modelId="{4F78A152-B628-446A-B312-65CC9CEFA6E1}" type="pres">
      <dgm:prSet presAssocID="{E5503677-E94A-41CE-8820-7EB248E9B43B}" presName="vert1" presStyleCnt="0"/>
      <dgm:spPr/>
    </dgm:pt>
    <dgm:pt modelId="{C6F1299C-289E-4A8E-BBC5-ADC0AA6497AC}" type="pres">
      <dgm:prSet presAssocID="{14909B8E-D796-4DC4-8EF0-365A02216773}" presName="thickLine" presStyleLbl="alignNode1" presStyleIdx="4" presStyleCnt="10"/>
      <dgm:spPr/>
    </dgm:pt>
    <dgm:pt modelId="{BB34E8A5-6652-464D-A755-5DB794663FC6}" type="pres">
      <dgm:prSet presAssocID="{14909B8E-D796-4DC4-8EF0-365A02216773}" presName="horz1" presStyleCnt="0"/>
      <dgm:spPr/>
    </dgm:pt>
    <dgm:pt modelId="{AB85978F-626D-419D-8A39-F48A41A127E2}" type="pres">
      <dgm:prSet presAssocID="{14909B8E-D796-4DC4-8EF0-365A02216773}" presName="tx1" presStyleLbl="revTx" presStyleIdx="4" presStyleCnt="10"/>
      <dgm:spPr/>
    </dgm:pt>
    <dgm:pt modelId="{1571E382-407C-44F7-863F-9048A44BE14C}" type="pres">
      <dgm:prSet presAssocID="{14909B8E-D796-4DC4-8EF0-365A02216773}" presName="vert1" presStyleCnt="0"/>
      <dgm:spPr/>
    </dgm:pt>
    <dgm:pt modelId="{C1494F59-7842-46EC-900F-30102D19C77F}" type="pres">
      <dgm:prSet presAssocID="{40E1C9AA-A098-49EA-9B29-A0D42B8FEA94}" presName="thickLine" presStyleLbl="alignNode1" presStyleIdx="5" presStyleCnt="10"/>
      <dgm:spPr/>
    </dgm:pt>
    <dgm:pt modelId="{29C8D9E4-6402-4BA0-A149-04E839C3B415}" type="pres">
      <dgm:prSet presAssocID="{40E1C9AA-A098-49EA-9B29-A0D42B8FEA94}" presName="horz1" presStyleCnt="0"/>
      <dgm:spPr/>
    </dgm:pt>
    <dgm:pt modelId="{C635BEC4-29A3-44E1-9628-528EB9818116}" type="pres">
      <dgm:prSet presAssocID="{40E1C9AA-A098-49EA-9B29-A0D42B8FEA94}" presName="tx1" presStyleLbl="revTx" presStyleIdx="5" presStyleCnt="10"/>
      <dgm:spPr/>
    </dgm:pt>
    <dgm:pt modelId="{CA0F752E-24AB-4120-906B-3DDBAA907BC9}" type="pres">
      <dgm:prSet presAssocID="{40E1C9AA-A098-49EA-9B29-A0D42B8FEA94}" presName="vert1" presStyleCnt="0"/>
      <dgm:spPr/>
    </dgm:pt>
    <dgm:pt modelId="{2C6A8B6A-86EC-4AE4-B873-9BEF9322D291}" type="pres">
      <dgm:prSet presAssocID="{E0FF1366-1FC5-4B7C-B0B1-42FEF6CF75F9}" presName="thickLine" presStyleLbl="alignNode1" presStyleIdx="6" presStyleCnt="10"/>
      <dgm:spPr/>
    </dgm:pt>
    <dgm:pt modelId="{7924A52C-983B-4015-A8C6-8AAD2E6B44E5}" type="pres">
      <dgm:prSet presAssocID="{E0FF1366-1FC5-4B7C-B0B1-42FEF6CF75F9}" presName="horz1" presStyleCnt="0"/>
      <dgm:spPr/>
    </dgm:pt>
    <dgm:pt modelId="{B0F91984-16EC-47A2-BB12-76D32E09DE1B}" type="pres">
      <dgm:prSet presAssocID="{E0FF1366-1FC5-4B7C-B0B1-42FEF6CF75F9}" presName="tx1" presStyleLbl="revTx" presStyleIdx="6" presStyleCnt="10"/>
      <dgm:spPr/>
    </dgm:pt>
    <dgm:pt modelId="{A38B17D6-E5F4-46BC-A895-7B8692FB6D92}" type="pres">
      <dgm:prSet presAssocID="{E0FF1366-1FC5-4B7C-B0B1-42FEF6CF75F9}" presName="vert1" presStyleCnt="0"/>
      <dgm:spPr/>
    </dgm:pt>
    <dgm:pt modelId="{FEEA07C9-B2C6-41E6-B750-44E616FD7BCD}" type="pres">
      <dgm:prSet presAssocID="{F6F26DE2-5479-4225-ACE3-7975160A4BD5}" presName="thickLine" presStyleLbl="alignNode1" presStyleIdx="7" presStyleCnt="10"/>
      <dgm:spPr/>
    </dgm:pt>
    <dgm:pt modelId="{E90D1F6D-CDDF-4AC1-A19F-727406E8628A}" type="pres">
      <dgm:prSet presAssocID="{F6F26DE2-5479-4225-ACE3-7975160A4BD5}" presName="horz1" presStyleCnt="0"/>
      <dgm:spPr/>
    </dgm:pt>
    <dgm:pt modelId="{4D4A2665-9A78-4072-9FF8-9E9A91949A5B}" type="pres">
      <dgm:prSet presAssocID="{F6F26DE2-5479-4225-ACE3-7975160A4BD5}" presName="tx1" presStyleLbl="revTx" presStyleIdx="7" presStyleCnt="10"/>
      <dgm:spPr/>
    </dgm:pt>
    <dgm:pt modelId="{691B9804-0A50-47B9-89D4-185D7F8E32F0}" type="pres">
      <dgm:prSet presAssocID="{F6F26DE2-5479-4225-ACE3-7975160A4BD5}" presName="vert1" presStyleCnt="0"/>
      <dgm:spPr/>
    </dgm:pt>
    <dgm:pt modelId="{CF84890C-B343-4C1C-85D8-DA0518FFB2EA}" type="pres">
      <dgm:prSet presAssocID="{23178D99-BDFE-4658-B404-2F5A76A44820}" presName="thickLine" presStyleLbl="alignNode1" presStyleIdx="8" presStyleCnt="10"/>
      <dgm:spPr/>
    </dgm:pt>
    <dgm:pt modelId="{E951AFE0-BA2F-41B6-9B9C-C5C9BD84D1B8}" type="pres">
      <dgm:prSet presAssocID="{23178D99-BDFE-4658-B404-2F5A76A44820}" presName="horz1" presStyleCnt="0"/>
      <dgm:spPr/>
    </dgm:pt>
    <dgm:pt modelId="{C2051DB4-F9D8-4983-ADB8-F32FFB1F3716}" type="pres">
      <dgm:prSet presAssocID="{23178D99-BDFE-4658-B404-2F5A76A44820}" presName="tx1" presStyleLbl="revTx" presStyleIdx="8" presStyleCnt="10"/>
      <dgm:spPr/>
    </dgm:pt>
    <dgm:pt modelId="{11775814-8716-445B-A106-529EC130D644}" type="pres">
      <dgm:prSet presAssocID="{23178D99-BDFE-4658-B404-2F5A76A44820}" presName="vert1" presStyleCnt="0"/>
      <dgm:spPr/>
    </dgm:pt>
    <dgm:pt modelId="{56A47DDC-5749-4675-A940-AD20D68D673C}" type="pres">
      <dgm:prSet presAssocID="{B79A038B-39E1-4B08-8526-8C5E653841F9}" presName="thickLine" presStyleLbl="alignNode1" presStyleIdx="9" presStyleCnt="10"/>
      <dgm:spPr/>
    </dgm:pt>
    <dgm:pt modelId="{972EB344-6E1D-42ED-B7BF-5ABCBF9E706B}" type="pres">
      <dgm:prSet presAssocID="{B79A038B-39E1-4B08-8526-8C5E653841F9}" presName="horz1" presStyleCnt="0"/>
      <dgm:spPr/>
    </dgm:pt>
    <dgm:pt modelId="{051E224B-7CF0-4E0F-813F-7F96754F7412}" type="pres">
      <dgm:prSet presAssocID="{B79A038B-39E1-4B08-8526-8C5E653841F9}" presName="tx1" presStyleLbl="revTx" presStyleIdx="9" presStyleCnt="10"/>
      <dgm:spPr/>
    </dgm:pt>
    <dgm:pt modelId="{9C6D74CB-5B7B-43BB-8787-B02DB7C67CC0}" type="pres">
      <dgm:prSet presAssocID="{B79A038B-39E1-4B08-8526-8C5E653841F9}" presName="vert1" presStyleCnt="0"/>
      <dgm:spPr/>
    </dgm:pt>
  </dgm:ptLst>
  <dgm:cxnLst>
    <dgm:cxn modelId="{DFEC2401-039C-4FF4-9044-61F0E988484F}" type="presOf" srcId="{E5503677-E94A-41CE-8820-7EB248E9B43B}" destId="{D7A7D5CB-515E-434C-8EE3-6CC8CEB4FE4E}" srcOrd="0" destOrd="0" presId="urn:microsoft.com/office/officeart/2008/layout/LinedList"/>
    <dgm:cxn modelId="{2E092909-7668-4382-A682-E3C2756D94D6}" type="presOf" srcId="{B79A038B-39E1-4B08-8526-8C5E653841F9}" destId="{051E224B-7CF0-4E0F-813F-7F96754F7412}" srcOrd="0" destOrd="0" presId="urn:microsoft.com/office/officeart/2008/layout/LinedList"/>
    <dgm:cxn modelId="{9F85D50A-C273-410F-87F8-8C5F64C31EC8}" type="presOf" srcId="{C8D5215E-51F5-4F60-81E3-21F378BA2F62}" destId="{12F3767D-6F12-4A7D-8CC8-FCF44D283A83}" srcOrd="0" destOrd="0" presId="urn:microsoft.com/office/officeart/2008/layout/LinedList"/>
    <dgm:cxn modelId="{D3F3B420-E832-4C85-AE27-C2BBC999B3A6}" srcId="{84BE63D1-373A-4A17-B37D-FF9E55BF000D}" destId="{B79A038B-39E1-4B08-8526-8C5E653841F9}" srcOrd="9" destOrd="0" parTransId="{DD87E2DF-48DA-491E-8D0F-74FE0240F121}" sibTransId="{0A0F3B57-D44E-449E-901C-0F6FB5700F64}"/>
    <dgm:cxn modelId="{6B07BD2E-3CB0-4DD6-A01E-A884B5AB178F}" srcId="{84BE63D1-373A-4A17-B37D-FF9E55BF000D}" destId="{23178D99-BDFE-4658-B404-2F5A76A44820}" srcOrd="8" destOrd="0" parTransId="{86D5C73B-BF8D-4839-AFDD-602ED567EA03}" sibTransId="{78A7E4F5-1842-4811-B4AC-A982F8E1F74F}"/>
    <dgm:cxn modelId="{17FABE3E-563A-4E24-A657-A8BC004046ED}" type="presOf" srcId="{40E1C9AA-A098-49EA-9B29-A0D42B8FEA94}" destId="{C635BEC4-29A3-44E1-9628-528EB9818116}" srcOrd="0" destOrd="0" presId="urn:microsoft.com/office/officeart/2008/layout/LinedList"/>
    <dgm:cxn modelId="{29AF895F-6658-40C7-9B5C-C1D7C61F947D}" type="presOf" srcId="{218DD7C2-C4B0-4211-B851-478FD853D663}" destId="{6A54C93D-3D41-42E7-B766-C781B04DCCBF}" srcOrd="0" destOrd="0" presId="urn:microsoft.com/office/officeart/2008/layout/LinedList"/>
    <dgm:cxn modelId="{FA562670-A277-44E6-887F-85CC51F61E3F}" type="presOf" srcId="{379AB97C-432B-4387-970A-93A311EFAD87}" destId="{124CA029-7720-4201-9FA7-69FACF43E4C2}" srcOrd="0" destOrd="0" presId="urn:microsoft.com/office/officeart/2008/layout/LinedList"/>
    <dgm:cxn modelId="{2A01BB56-40AD-4888-BB1F-D1B7CBE905EF}" srcId="{84BE63D1-373A-4A17-B37D-FF9E55BF000D}" destId="{14909B8E-D796-4DC4-8EF0-365A02216773}" srcOrd="4" destOrd="0" parTransId="{D0FEEF42-70A2-4AC8-9CF0-2AC9DBB869A6}" sibTransId="{401C5BFB-EF7C-40E4-9803-B7F869A11941}"/>
    <dgm:cxn modelId="{070E9E7E-5FD8-471F-8590-65D7173CA0EA}" srcId="{84BE63D1-373A-4A17-B37D-FF9E55BF000D}" destId="{40E1C9AA-A098-49EA-9B29-A0D42B8FEA94}" srcOrd="5" destOrd="0" parTransId="{17E1E210-5FB5-48E3-AAD1-EC54F96971B7}" sibTransId="{82DBF994-A451-44D2-A69D-2A641246D56D}"/>
    <dgm:cxn modelId="{A6BCD07E-BD85-4816-93C0-330E1C847B25}" srcId="{84BE63D1-373A-4A17-B37D-FF9E55BF000D}" destId="{E0FF1366-1FC5-4B7C-B0B1-42FEF6CF75F9}" srcOrd="6" destOrd="0" parTransId="{ADA21771-259B-4899-9055-56951D522E2F}" sibTransId="{4A747BF7-408D-4780-B75F-E030C69AD362}"/>
    <dgm:cxn modelId="{1F6F068B-70B5-4642-B564-960761FE920F}" srcId="{84BE63D1-373A-4A17-B37D-FF9E55BF000D}" destId="{C8D5215E-51F5-4F60-81E3-21F378BA2F62}" srcOrd="2" destOrd="0" parTransId="{9E09027C-4937-457C-B7C0-C801FE9451FE}" sibTransId="{0B170757-AB6A-4C39-8269-4AF11CB18C81}"/>
    <dgm:cxn modelId="{8CB2CA8F-6CA7-40D5-8396-4CD0849751AF}" srcId="{84BE63D1-373A-4A17-B37D-FF9E55BF000D}" destId="{218DD7C2-C4B0-4211-B851-478FD853D663}" srcOrd="1" destOrd="0" parTransId="{430935A8-6B44-426A-9D49-B2FB3CBB268E}" sibTransId="{DE888903-8C7A-4AF0-A48B-D59C6B576BEB}"/>
    <dgm:cxn modelId="{391FFE8F-8A31-4A6F-93B6-C49F82DD2D99}" type="presOf" srcId="{14909B8E-D796-4DC4-8EF0-365A02216773}" destId="{AB85978F-626D-419D-8A39-F48A41A127E2}" srcOrd="0" destOrd="0" presId="urn:microsoft.com/office/officeart/2008/layout/LinedList"/>
    <dgm:cxn modelId="{CA0604A1-9E37-4632-8283-F6750708B296}" srcId="{84BE63D1-373A-4A17-B37D-FF9E55BF000D}" destId="{E5503677-E94A-41CE-8820-7EB248E9B43B}" srcOrd="3" destOrd="0" parTransId="{4257A917-466A-4F13-A2D7-F4E1D15F1940}" sibTransId="{8120760F-AE46-4F89-B252-590618E5B7A1}"/>
    <dgm:cxn modelId="{1824E6B1-BD35-4D15-9429-322101B0117E}" type="presOf" srcId="{84BE63D1-373A-4A17-B37D-FF9E55BF000D}" destId="{09887C40-3FAF-4FC0-AB8A-4823E8A0777F}" srcOrd="0" destOrd="0" presId="urn:microsoft.com/office/officeart/2008/layout/LinedList"/>
    <dgm:cxn modelId="{C6220DC5-ADE9-4648-B9D1-3056E665EBDD}" type="presOf" srcId="{23178D99-BDFE-4658-B404-2F5A76A44820}" destId="{C2051DB4-F9D8-4983-ADB8-F32FFB1F3716}" srcOrd="0" destOrd="0" presId="urn:microsoft.com/office/officeart/2008/layout/LinedList"/>
    <dgm:cxn modelId="{CB1942CC-F45F-4350-9A6D-F08288E71DC0}" srcId="{84BE63D1-373A-4A17-B37D-FF9E55BF000D}" destId="{379AB97C-432B-4387-970A-93A311EFAD87}" srcOrd="0" destOrd="0" parTransId="{C272D697-55DA-4AA9-92BD-6CD146CC5866}" sibTransId="{A1DFB4A9-FA6E-4C98-811F-59783C68D4A8}"/>
    <dgm:cxn modelId="{1D0A12D3-089D-4402-8D9F-33E2CB2E15D0}" type="presOf" srcId="{E0FF1366-1FC5-4B7C-B0B1-42FEF6CF75F9}" destId="{B0F91984-16EC-47A2-BB12-76D32E09DE1B}" srcOrd="0" destOrd="0" presId="urn:microsoft.com/office/officeart/2008/layout/LinedList"/>
    <dgm:cxn modelId="{D5B918D5-BD1E-4AA4-A687-CF4C3194A81A}" type="presOf" srcId="{F6F26DE2-5479-4225-ACE3-7975160A4BD5}" destId="{4D4A2665-9A78-4072-9FF8-9E9A91949A5B}" srcOrd="0" destOrd="0" presId="urn:microsoft.com/office/officeart/2008/layout/LinedList"/>
    <dgm:cxn modelId="{8BD0F4D7-C607-45A5-B474-45EDA5393209}" srcId="{84BE63D1-373A-4A17-B37D-FF9E55BF000D}" destId="{F6F26DE2-5479-4225-ACE3-7975160A4BD5}" srcOrd="7" destOrd="0" parTransId="{79C3C723-3928-4B1F-AEFA-E62C35046786}" sibTransId="{B48441E4-9546-4D1E-9019-2535DFC7B633}"/>
    <dgm:cxn modelId="{4AC88586-F870-4A06-AE2E-2DC124B26717}" type="presParOf" srcId="{09887C40-3FAF-4FC0-AB8A-4823E8A0777F}" destId="{9C33F745-5196-45D2-935C-5D1305B3D1DB}" srcOrd="0" destOrd="0" presId="urn:microsoft.com/office/officeart/2008/layout/LinedList"/>
    <dgm:cxn modelId="{2832AA05-72C3-41E8-9AE2-088EE2D33E2C}" type="presParOf" srcId="{09887C40-3FAF-4FC0-AB8A-4823E8A0777F}" destId="{54A0C587-E91A-40E7-97A5-4B3BFD214795}" srcOrd="1" destOrd="0" presId="urn:microsoft.com/office/officeart/2008/layout/LinedList"/>
    <dgm:cxn modelId="{3BF09DBC-4CB7-4924-8264-B96DBE2FCAA3}" type="presParOf" srcId="{54A0C587-E91A-40E7-97A5-4B3BFD214795}" destId="{124CA029-7720-4201-9FA7-69FACF43E4C2}" srcOrd="0" destOrd="0" presId="urn:microsoft.com/office/officeart/2008/layout/LinedList"/>
    <dgm:cxn modelId="{6F16F0BB-DCB7-4CBB-AE3C-9DD98F0D5A50}" type="presParOf" srcId="{54A0C587-E91A-40E7-97A5-4B3BFD214795}" destId="{2E2BFAA9-3D7F-4F64-81B8-BC2428F230AE}" srcOrd="1" destOrd="0" presId="urn:microsoft.com/office/officeart/2008/layout/LinedList"/>
    <dgm:cxn modelId="{83DED9AD-8551-4DE2-B563-6A046368C26B}" type="presParOf" srcId="{09887C40-3FAF-4FC0-AB8A-4823E8A0777F}" destId="{01E98494-0BC6-4223-B37E-57C33D5472AA}" srcOrd="2" destOrd="0" presId="urn:microsoft.com/office/officeart/2008/layout/LinedList"/>
    <dgm:cxn modelId="{339CE1E5-0A37-4AEA-8E0C-D5BA03A25BEA}" type="presParOf" srcId="{09887C40-3FAF-4FC0-AB8A-4823E8A0777F}" destId="{B28C9C1C-5B76-43C3-8384-C82B7F5A7C93}" srcOrd="3" destOrd="0" presId="urn:microsoft.com/office/officeart/2008/layout/LinedList"/>
    <dgm:cxn modelId="{24D8C42A-D8D2-4E06-AE57-2CE404CA4630}" type="presParOf" srcId="{B28C9C1C-5B76-43C3-8384-C82B7F5A7C93}" destId="{6A54C93D-3D41-42E7-B766-C781B04DCCBF}" srcOrd="0" destOrd="0" presId="urn:microsoft.com/office/officeart/2008/layout/LinedList"/>
    <dgm:cxn modelId="{FE80185D-D784-4E3D-BE28-2ED5E5449747}" type="presParOf" srcId="{B28C9C1C-5B76-43C3-8384-C82B7F5A7C93}" destId="{B17A951D-7F18-433B-BE39-2B43DD200E30}" srcOrd="1" destOrd="0" presId="urn:microsoft.com/office/officeart/2008/layout/LinedList"/>
    <dgm:cxn modelId="{A059F2CF-64A8-45E3-AB01-0EFA6A2B4458}" type="presParOf" srcId="{09887C40-3FAF-4FC0-AB8A-4823E8A0777F}" destId="{7A4570FE-ACF0-44A8-A973-F9785519DC18}" srcOrd="4" destOrd="0" presId="urn:microsoft.com/office/officeart/2008/layout/LinedList"/>
    <dgm:cxn modelId="{146C3A60-9330-4D02-B6A7-FBD7CCA6AA41}" type="presParOf" srcId="{09887C40-3FAF-4FC0-AB8A-4823E8A0777F}" destId="{FD5DB6D5-5294-4F7E-8A9A-46BDEABFBC9E}" srcOrd="5" destOrd="0" presId="urn:microsoft.com/office/officeart/2008/layout/LinedList"/>
    <dgm:cxn modelId="{896297F9-C263-42A5-8123-E5E4B5095A22}" type="presParOf" srcId="{FD5DB6D5-5294-4F7E-8A9A-46BDEABFBC9E}" destId="{12F3767D-6F12-4A7D-8CC8-FCF44D283A83}" srcOrd="0" destOrd="0" presId="urn:microsoft.com/office/officeart/2008/layout/LinedList"/>
    <dgm:cxn modelId="{286ECB22-C669-4BBD-A3E7-E629A7EBBA1D}" type="presParOf" srcId="{FD5DB6D5-5294-4F7E-8A9A-46BDEABFBC9E}" destId="{C3A7A09D-165B-4F3C-8B31-C570D2CFE198}" srcOrd="1" destOrd="0" presId="urn:microsoft.com/office/officeart/2008/layout/LinedList"/>
    <dgm:cxn modelId="{E4948BC2-5F74-454F-8361-48DB00905B3B}" type="presParOf" srcId="{09887C40-3FAF-4FC0-AB8A-4823E8A0777F}" destId="{71F4807E-C82C-483F-A098-774D3C756DCB}" srcOrd="6" destOrd="0" presId="urn:microsoft.com/office/officeart/2008/layout/LinedList"/>
    <dgm:cxn modelId="{8EF74779-7CB6-4A47-920F-A1D38CC6CAF4}" type="presParOf" srcId="{09887C40-3FAF-4FC0-AB8A-4823E8A0777F}" destId="{F3CFB60F-9CB6-4B4E-9326-72444B51A116}" srcOrd="7" destOrd="0" presId="urn:microsoft.com/office/officeart/2008/layout/LinedList"/>
    <dgm:cxn modelId="{B11E2C7A-87AB-473B-9FA6-A57460463027}" type="presParOf" srcId="{F3CFB60F-9CB6-4B4E-9326-72444B51A116}" destId="{D7A7D5CB-515E-434C-8EE3-6CC8CEB4FE4E}" srcOrd="0" destOrd="0" presId="urn:microsoft.com/office/officeart/2008/layout/LinedList"/>
    <dgm:cxn modelId="{6F5ACCB3-375B-4CF5-891D-2FFB006930F3}" type="presParOf" srcId="{F3CFB60F-9CB6-4B4E-9326-72444B51A116}" destId="{4F78A152-B628-446A-B312-65CC9CEFA6E1}" srcOrd="1" destOrd="0" presId="urn:microsoft.com/office/officeart/2008/layout/LinedList"/>
    <dgm:cxn modelId="{948F8AD0-51AF-4543-A238-EA520EF33BF5}" type="presParOf" srcId="{09887C40-3FAF-4FC0-AB8A-4823E8A0777F}" destId="{C6F1299C-289E-4A8E-BBC5-ADC0AA6497AC}" srcOrd="8" destOrd="0" presId="urn:microsoft.com/office/officeart/2008/layout/LinedList"/>
    <dgm:cxn modelId="{CEF6E5B9-07DA-4490-A3E6-8B14CC6E6621}" type="presParOf" srcId="{09887C40-3FAF-4FC0-AB8A-4823E8A0777F}" destId="{BB34E8A5-6652-464D-A755-5DB794663FC6}" srcOrd="9" destOrd="0" presId="urn:microsoft.com/office/officeart/2008/layout/LinedList"/>
    <dgm:cxn modelId="{734CA960-A220-4AEC-A61E-28551A8AC98D}" type="presParOf" srcId="{BB34E8A5-6652-464D-A755-5DB794663FC6}" destId="{AB85978F-626D-419D-8A39-F48A41A127E2}" srcOrd="0" destOrd="0" presId="urn:microsoft.com/office/officeart/2008/layout/LinedList"/>
    <dgm:cxn modelId="{F3EDFF82-33F8-4B24-B819-102FB6F8C4FB}" type="presParOf" srcId="{BB34E8A5-6652-464D-A755-5DB794663FC6}" destId="{1571E382-407C-44F7-863F-9048A44BE14C}" srcOrd="1" destOrd="0" presId="urn:microsoft.com/office/officeart/2008/layout/LinedList"/>
    <dgm:cxn modelId="{96F04DBC-989A-48E5-AF50-32A9270421C7}" type="presParOf" srcId="{09887C40-3FAF-4FC0-AB8A-4823E8A0777F}" destId="{C1494F59-7842-46EC-900F-30102D19C77F}" srcOrd="10" destOrd="0" presId="urn:microsoft.com/office/officeart/2008/layout/LinedList"/>
    <dgm:cxn modelId="{CBA2B296-7103-4AC0-931C-535F03399AF2}" type="presParOf" srcId="{09887C40-3FAF-4FC0-AB8A-4823E8A0777F}" destId="{29C8D9E4-6402-4BA0-A149-04E839C3B415}" srcOrd="11" destOrd="0" presId="urn:microsoft.com/office/officeart/2008/layout/LinedList"/>
    <dgm:cxn modelId="{F7106A6C-139A-4A36-895D-4AC31C9E0342}" type="presParOf" srcId="{29C8D9E4-6402-4BA0-A149-04E839C3B415}" destId="{C635BEC4-29A3-44E1-9628-528EB9818116}" srcOrd="0" destOrd="0" presId="urn:microsoft.com/office/officeart/2008/layout/LinedList"/>
    <dgm:cxn modelId="{2AE9A2D0-2B5B-451C-9B1C-97B1620F5FEB}" type="presParOf" srcId="{29C8D9E4-6402-4BA0-A149-04E839C3B415}" destId="{CA0F752E-24AB-4120-906B-3DDBAA907BC9}" srcOrd="1" destOrd="0" presId="urn:microsoft.com/office/officeart/2008/layout/LinedList"/>
    <dgm:cxn modelId="{1AD5B956-5589-4E4D-A39D-3109D4BAFC5C}" type="presParOf" srcId="{09887C40-3FAF-4FC0-AB8A-4823E8A0777F}" destId="{2C6A8B6A-86EC-4AE4-B873-9BEF9322D291}" srcOrd="12" destOrd="0" presId="urn:microsoft.com/office/officeart/2008/layout/LinedList"/>
    <dgm:cxn modelId="{B03C85E0-7A75-41C4-A8BD-77DD6AE5A4E0}" type="presParOf" srcId="{09887C40-3FAF-4FC0-AB8A-4823E8A0777F}" destId="{7924A52C-983B-4015-A8C6-8AAD2E6B44E5}" srcOrd="13" destOrd="0" presId="urn:microsoft.com/office/officeart/2008/layout/LinedList"/>
    <dgm:cxn modelId="{F3EE8909-7221-4A3A-90A7-648AD8F78DF3}" type="presParOf" srcId="{7924A52C-983B-4015-A8C6-8AAD2E6B44E5}" destId="{B0F91984-16EC-47A2-BB12-76D32E09DE1B}" srcOrd="0" destOrd="0" presId="urn:microsoft.com/office/officeart/2008/layout/LinedList"/>
    <dgm:cxn modelId="{EF30F48E-A160-46D6-8F8C-A5DC95661D3D}" type="presParOf" srcId="{7924A52C-983B-4015-A8C6-8AAD2E6B44E5}" destId="{A38B17D6-E5F4-46BC-A895-7B8692FB6D92}" srcOrd="1" destOrd="0" presId="urn:microsoft.com/office/officeart/2008/layout/LinedList"/>
    <dgm:cxn modelId="{2AA2E74E-D6C6-47EF-9643-7343BE3A5BDD}" type="presParOf" srcId="{09887C40-3FAF-4FC0-AB8A-4823E8A0777F}" destId="{FEEA07C9-B2C6-41E6-B750-44E616FD7BCD}" srcOrd="14" destOrd="0" presId="urn:microsoft.com/office/officeart/2008/layout/LinedList"/>
    <dgm:cxn modelId="{A938DC26-C9E2-4853-9586-B2C86B080DC7}" type="presParOf" srcId="{09887C40-3FAF-4FC0-AB8A-4823E8A0777F}" destId="{E90D1F6D-CDDF-4AC1-A19F-727406E8628A}" srcOrd="15" destOrd="0" presId="urn:microsoft.com/office/officeart/2008/layout/LinedList"/>
    <dgm:cxn modelId="{24DE09F5-7D59-4473-BC0A-5039E7E4B2A2}" type="presParOf" srcId="{E90D1F6D-CDDF-4AC1-A19F-727406E8628A}" destId="{4D4A2665-9A78-4072-9FF8-9E9A91949A5B}" srcOrd="0" destOrd="0" presId="urn:microsoft.com/office/officeart/2008/layout/LinedList"/>
    <dgm:cxn modelId="{11D28371-62B7-4DEB-B5BD-89BE43610761}" type="presParOf" srcId="{E90D1F6D-CDDF-4AC1-A19F-727406E8628A}" destId="{691B9804-0A50-47B9-89D4-185D7F8E32F0}" srcOrd="1" destOrd="0" presId="urn:microsoft.com/office/officeart/2008/layout/LinedList"/>
    <dgm:cxn modelId="{8927AE4E-2DBA-474D-A086-EEE1638B57E5}" type="presParOf" srcId="{09887C40-3FAF-4FC0-AB8A-4823E8A0777F}" destId="{CF84890C-B343-4C1C-85D8-DA0518FFB2EA}" srcOrd="16" destOrd="0" presId="urn:microsoft.com/office/officeart/2008/layout/LinedList"/>
    <dgm:cxn modelId="{9C6868C4-55E8-45ED-8969-F8154149A248}" type="presParOf" srcId="{09887C40-3FAF-4FC0-AB8A-4823E8A0777F}" destId="{E951AFE0-BA2F-41B6-9B9C-C5C9BD84D1B8}" srcOrd="17" destOrd="0" presId="urn:microsoft.com/office/officeart/2008/layout/LinedList"/>
    <dgm:cxn modelId="{235DE962-39DD-4B8D-B6AF-F888FB915521}" type="presParOf" srcId="{E951AFE0-BA2F-41B6-9B9C-C5C9BD84D1B8}" destId="{C2051DB4-F9D8-4983-ADB8-F32FFB1F3716}" srcOrd="0" destOrd="0" presId="urn:microsoft.com/office/officeart/2008/layout/LinedList"/>
    <dgm:cxn modelId="{E8BC999E-5D83-4136-97D6-8AEA0DCDD382}" type="presParOf" srcId="{E951AFE0-BA2F-41B6-9B9C-C5C9BD84D1B8}" destId="{11775814-8716-445B-A106-529EC130D644}" srcOrd="1" destOrd="0" presId="urn:microsoft.com/office/officeart/2008/layout/LinedList"/>
    <dgm:cxn modelId="{397361FB-E49D-485B-A2FA-4856EADF2DE8}" type="presParOf" srcId="{09887C40-3FAF-4FC0-AB8A-4823E8A0777F}" destId="{56A47DDC-5749-4675-A940-AD20D68D673C}" srcOrd="18" destOrd="0" presId="urn:microsoft.com/office/officeart/2008/layout/LinedList"/>
    <dgm:cxn modelId="{7A62010D-A583-4624-A3B6-C4565DA7D8F5}" type="presParOf" srcId="{09887C40-3FAF-4FC0-AB8A-4823E8A0777F}" destId="{972EB344-6E1D-42ED-B7BF-5ABCBF9E706B}" srcOrd="19" destOrd="0" presId="urn:microsoft.com/office/officeart/2008/layout/LinedList"/>
    <dgm:cxn modelId="{5812A27D-E5C4-439F-AC7A-58C727312D3D}" type="presParOf" srcId="{972EB344-6E1D-42ED-B7BF-5ABCBF9E706B}" destId="{051E224B-7CF0-4E0F-813F-7F96754F7412}" srcOrd="0" destOrd="0" presId="urn:microsoft.com/office/officeart/2008/layout/LinedList"/>
    <dgm:cxn modelId="{32C6AA06-037A-4047-BB38-FD49CD4B65EB}" type="presParOf" srcId="{972EB344-6E1D-42ED-B7BF-5ABCBF9E706B}" destId="{9C6D74CB-5B7B-43BB-8787-B02DB7C67C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33F745-5196-45D2-935C-5D1305B3D1DB}">
      <dsp:nvSpPr>
        <dsp:cNvPr id="0" name=""/>
        <dsp:cNvSpPr/>
      </dsp:nvSpPr>
      <dsp:spPr>
        <a:xfrm>
          <a:off x="0" y="689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4CA029-7720-4201-9FA7-69FACF43E4C2}">
      <dsp:nvSpPr>
        <dsp:cNvPr id="0" name=""/>
        <dsp:cNvSpPr/>
      </dsp:nvSpPr>
      <dsp:spPr>
        <a:xfrm>
          <a:off x="0" y="689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Introduction                                                                                                                                                   </a:t>
          </a:r>
          <a:endParaRPr lang="en-US" sz="2100" kern="1200" dirty="0"/>
        </a:p>
      </dsp:txBody>
      <dsp:txXfrm>
        <a:off x="0" y="689"/>
        <a:ext cx="6797675" cy="564853"/>
      </dsp:txXfrm>
    </dsp:sp>
    <dsp:sp modelId="{01E98494-0BC6-4223-B37E-57C33D5472AA}">
      <dsp:nvSpPr>
        <dsp:cNvPr id="0" name=""/>
        <dsp:cNvSpPr/>
      </dsp:nvSpPr>
      <dsp:spPr>
        <a:xfrm>
          <a:off x="0" y="565542"/>
          <a:ext cx="6797675" cy="0"/>
        </a:xfrm>
        <a:prstGeom prst="line">
          <a:avLst/>
        </a:prstGeom>
        <a:solidFill>
          <a:schemeClr val="accent2">
            <a:hueOff val="4338"/>
            <a:satOff val="-2986"/>
            <a:lumOff val="-763"/>
            <a:alphaOff val="0"/>
          </a:schemeClr>
        </a:solidFill>
        <a:ln w="15875" cap="flat" cmpd="sng" algn="ctr">
          <a:solidFill>
            <a:schemeClr val="accent2">
              <a:hueOff val="4338"/>
              <a:satOff val="-2986"/>
              <a:lumOff val="-7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4C93D-3D41-42E7-B766-C781B04DCCBF}">
      <dsp:nvSpPr>
        <dsp:cNvPr id="0" name=""/>
        <dsp:cNvSpPr/>
      </dsp:nvSpPr>
      <dsp:spPr>
        <a:xfrm>
          <a:off x="0" y="565542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Talent management                                                                                                                                      </a:t>
          </a:r>
          <a:endParaRPr lang="en-US" sz="2100" kern="1200" dirty="0"/>
        </a:p>
      </dsp:txBody>
      <dsp:txXfrm>
        <a:off x="0" y="565542"/>
        <a:ext cx="6797675" cy="564853"/>
      </dsp:txXfrm>
    </dsp:sp>
    <dsp:sp modelId="{7A4570FE-ACF0-44A8-A973-F9785519DC18}">
      <dsp:nvSpPr>
        <dsp:cNvPr id="0" name=""/>
        <dsp:cNvSpPr/>
      </dsp:nvSpPr>
      <dsp:spPr>
        <a:xfrm>
          <a:off x="0" y="1130396"/>
          <a:ext cx="6797675" cy="0"/>
        </a:xfrm>
        <a:prstGeom prst="line">
          <a:avLst/>
        </a:prstGeom>
        <a:solidFill>
          <a:schemeClr val="accent2">
            <a:hueOff val="8675"/>
            <a:satOff val="-5972"/>
            <a:lumOff val="-1525"/>
            <a:alphaOff val="0"/>
          </a:schemeClr>
        </a:solidFill>
        <a:ln w="15875" cap="flat" cmpd="sng" algn="ctr">
          <a:solidFill>
            <a:schemeClr val="accent2">
              <a:hueOff val="8675"/>
              <a:satOff val="-5972"/>
              <a:lumOff val="-15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3767D-6F12-4A7D-8CC8-FCF44D283A83}">
      <dsp:nvSpPr>
        <dsp:cNvPr id="0" name=""/>
        <dsp:cNvSpPr/>
      </dsp:nvSpPr>
      <dsp:spPr>
        <a:xfrm>
          <a:off x="0" y="1130396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Talent acquisition strategies in Hilton hotels and restaurants                                                              </a:t>
          </a:r>
          <a:endParaRPr lang="en-US" sz="2100" kern="1200"/>
        </a:p>
      </dsp:txBody>
      <dsp:txXfrm>
        <a:off x="0" y="1130396"/>
        <a:ext cx="6797675" cy="564853"/>
      </dsp:txXfrm>
    </dsp:sp>
    <dsp:sp modelId="{71F4807E-C82C-483F-A098-774D3C756DCB}">
      <dsp:nvSpPr>
        <dsp:cNvPr id="0" name=""/>
        <dsp:cNvSpPr/>
      </dsp:nvSpPr>
      <dsp:spPr>
        <a:xfrm>
          <a:off x="0" y="1695249"/>
          <a:ext cx="6797675" cy="0"/>
        </a:xfrm>
        <a:prstGeom prst="line">
          <a:avLst/>
        </a:prstGeom>
        <a:solidFill>
          <a:schemeClr val="accent2">
            <a:hueOff val="13013"/>
            <a:satOff val="-8959"/>
            <a:lumOff val="-2288"/>
            <a:alphaOff val="0"/>
          </a:schemeClr>
        </a:solidFill>
        <a:ln w="15875" cap="flat" cmpd="sng" algn="ctr">
          <a:solidFill>
            <a:schemeClr val="accent2">
              <a:hueOff val="13013"/>
              <a:satOff val="-8959"/>
              <a:lumOff val="-22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7D5CB-515E-434C-8EE3-6CC8CEB4FE4E}">
      <dsp:nvSpPr>
        <dsp:cNvPr id="0" name=""/>
        <dsp:cNvSpPr/>
      </dsp:nvSpPr>
      <dsp:spPr>
        <a:xfrm>
          <a:off x="0" y="1695249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Talent acquisition strategies                                                                                                                           </a:t>
          </a:r>
          <a:endParaRPr lang="en-US" sz="2100" kern="1200"/>
        </a:p>
      </dsp:txBody>
      <dsp:txXfrm>
        <a:off x="0" y="1695249"/>
        <a:ext cx="6797675" cy="564853"/>
      </dsp:txXfrm>
    </dsp:sp>
    <dsp:sp modelId="{C6F1299C-289E-4A8E-BBC5-ADC0AA6497AC}">
      <dsp:nvSpPr>
        <dsp:cNvPr id="0" name=""/>
        <dsp:cNvSpPr/>
      </dsp:nvSpPr>
      <dsp:spPr>
        <a:xfrm>
          <a:off x="0" y="2260102"/>
          <a:ext cx="6797675" cy="0"/>
        </a:xfrm>
        <a:prstGeom prst="line">
          <a:avLst/>
        </a:prstGeom>
        <a:solidFill>
          <a:schemeClr val="accent2">
            <a:hueOff val="17350"/>
            <a:satOff val="-11945"/>
            <a:lumOff val="-3050"/>
            <a:alphaOff val="0"/>
          </a:schemeClr>
        </a:solidFill>
        <a:ln w="15875" cap="flat" cmpd="sng" algn="ctr">
          <a:solidFill>
            <a:schemeClr val="accent2">
              <a:hueOff val="17350"/>
              <a:satOff val="-11945"/>
              <a:lumOff val="-30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5978F-626D-419D-8A39-F48A41A127E2}">
      <dsp:nvSpPr>
        <dsp:cNvPr id="0" name=""/>
        <dsp:cNvSpPr/>
      </dsp:nvSpPr>
      <dsp:spPr>
        <a:xfrm>
          <a:off x="0" y="2260102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Long-term strategies for talent acquisition                                                                                              </a:t>
          </a:r>
          <a:endParaRPr lang="en-US" sz="2100" kern="1200"/>
        </a:p>
      </dsp:txBody>
      <dsp:txXfrm>
        <a:off x="0" y="2260102"/>
        <a:ext cx="6797675" cy="564853"/>
      </dsp:txXfrm>
    </dsp:sp>
    <dsp:sp modelId="{C1494F59-7842-46EC-900F-30102D19C77F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1688"/>
            <a:satOff val="-14931"/>
            <a:lumOff val="-3813"/>
            <a:alphaOff val="0"/>
          </a:schemeClr>
        </a:solidFill>
        <a:ln w="15875" cap="flat" cmpd="sng" algn="ctr">
          <a:solidFill>
            <a:schemeClr val="accent2">
              <a:hueOff val="21688"/>
              <a:satOff val="-14931"/>
              <a:lumOff val="-38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5BEC4-29A3-44E1-9628-528EB9818116}">
      <dsp:nvSpPr>
        <dsp:cNvPr id="0" name=""/>
        <dsp:cNvSpPr/>
      </dsp:nvSpPr>
      <dsp:spPr>
        <a:xfrm>
          <a:off x="0" y="2824956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Short-term strategies for talent acquisition                                                                                             </a:t>
          </a:r>
          <a:endParaRPr lang="en-US" sz="2100" kern="1200"/>
        </a:p>
      </dsp:txBody>
      <dsp:txXfrm>
        <a:off x="0" y="2824956"/>
        <a:ext cx="6797675" cy="564853"/>
      </dsp:txXfrm>
    </dsp:sp>
    <dsp:sp modelId="{2C6A8B6A-86EC-4AE4-B873-9BEF9322D291}">
      <dsp:nvSpPr>
        <dsp:cNvPr id="0" name=""/>
        <dsp:cNvSpPr/>
      </dsp:nvSpPr>
      <dsp:spPr>
        <a:xfrm>
          <a:off x="0" y="3389809"/>
          <a:ext cx="6797675" cy="0"/>
        </a:xfrm>
        <a:prstGeom prst="line">
          <a:avLst/>
        </a:prstGeom>
        <a:solidFill>
          <a:schemeClr val="accent2">
            <a:hueOff val="26025"/>
            <a:satOff val="-17917"/>
            <a:lumOff val="-4575"/>
            <a:alphaOff val="0"/>
          </a:schemeClr>
        </a:solidFill>
        <a:ln w="15875" cap="flat" cmpd="sng" algn="ctr">
          <a:solidFill>
            <a:schemeClr val="accent2">
              <a:hueOff val="26025"/>
              <a:satOff val="-17917"/>
              <a:lumOff val="-45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91984-16EC-47A2-BB12-76D32E09DE1B}">
      <dsp:nvSpPr>
        <dsp:cNvPr id="0" name=""/>
        <dsp:cNvSpPr/>
      </dsp:nvSpPr>
      <dsp:spPr>
        <a:xfrm>
          <a:off x="0" y="3389809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Monetary incentives methods                                                                                                                    </a:t>
          </a:r>
          <a:endParaRPr lang="en-US" sz="2100" kern="1200"/>
        </a:p>
      </dsp:txBody>
      <dsp:txXfrm>
        <a:off x="0" y="3389809"/>
        <a:ext cx="6797675" cy="564853"/>
      </dsp:txXfrm>
    </dsp:sp>
    <dsp:sp modelId="{FEEA07C9-B2C6-41E6-B750-44E616FD7BCD}">
      <dsp:nvSpPr>
        <dsp:cNvPr id="0" name=""/>
        <dsp:cNvSpPr/>
      </dsp:nvSpPr>
      <dsp:spPr>
        <a:xfrm>
          <a:off x="0" y="3954662"/>
          <a:ext cx="6797675" cy="0"/>
        </a:xfrm>
        <a:prstGeom prst="line">
          <a:avLst/>
        </a:prstGeom>
        <a:solidFill>
          <a:schemeClr val="accent2">
            <a:hueOff val="30363"/>
            <a:satOff val="-20904"/>
            <a:lumOff val="-5338"/>
            <a:alphaOff val="0"/>
          </a:schemeClr>
        </a:solidFill>
        <a:ln w="15875" cap="flat" cmpd="sng" algn="ctr">
          <a:solidFill>
            <a:schemeClr val="accent2">
              <a:hueOff val="30363"/>
              <a:satOff val="-20904"/>
              <a:lumOff val="-53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A2665-9A78-4072-9FF8-9E9A91949A5B}">
      <dsp:nvSpPr>
        <dsp:cNvPr id="0" name=""/>
        <dsp:cNvSpPr/>
      </dsp:nvSpPr>
      <dsp:spPr>
        <a:xfrm>
          <a:off x="0" y="3954662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Non-monetary incentives methods                                                                                                          </a:t>
          </a:r>
          <a:endParaRPr lang="en-US" sz="2100" kern="1200"/>
        </a:p>
      </dsp:txBody>
      <dsp:txXfrm>
        <a:off x="0" y="3954662"/>
        <a:ext cx="6797675" cy="564853"/>
      </dsp:txXfrm>
    </dsp:sp>
    <dsp:sp modelId="{CF84890C-B343-4C1C-85D8-DA0518FFB2EA}">
      <dsp:nvSpPr>
        <dsp:cNvPr id="0" name=""/>
        <dsp:cNvSpPr/>
      </dsp:nvSpPr>
      <dsp:spPr>
        <a:xfrm>
          <a:off x="0" y="4519515"/>
          <a:ext cx="6797675" cy="0"/>
        </a:xfrm>
        <a:prstGeom prst="line">
          <a:avLst/>
        </a:prstGeom>
        <a:solidFill>
          <a:schemeClr val="accent2">
            <a:hueOff val="34700"/>
            <a:satOff val="-23890"/>
            <a:lumOff val="-6100"/>
            <a:alphaOff val="0"/>
          </a:schemeClr>
        </a:solidFill>
        <a:ln w="15875" cap="flat" cmpd="sng" algn="ctr">
          <a:solidFill>
            <a:schemeClr val="accent2">
              <a:hueOff val="34700"/>
              <a:satOff val="-23890"/>
              <a:lumOff val="-61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51DB4-F9D8-4983-ADB8-F32FFB1F3716}">
      <dsp:nvSpPr>
        <dsp:cNvPr id="0" name=""/>
        <dsp:cNvSpPr/>
      </dsp:nvSpPr>
      <dsp:spPr>
        <a:xfrm>
          <a:off x="0" y="4519515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Conclusion                                                                                                                                                     </a:t>
          </a:r>
          <a:endParaRPr lang="en-US" sz="2100" kern="1200"/>
        </a:p>
      </dsp:txBody>
      <dsp:txXfrm>
        <a:off x="0" y="4519515"/>
        <a:ext cx="6797675" cy="564853"/>
      </dsp:txXfrm>
    </dsp:sp>
    <dsp:sp modelId="{56A47DDC-5749-4675-A940-AD20D68D673C}">
      <dsp:nvSpPr>
        <dsp:cNvPr id="0" name=""/>
        <dsp:cNvSpPr/>
      </dsp:nvSpPr>
      <dsp:spPr>
        <a:xfrm>
          <a:off x="0" y="5084369"/>
          <a:ext cx="6797675" cy="0"/>
        </a:xfrm>
        <a:prstGeom prst="line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E224B-7CF0-4E0F-813F-7F96754F7412}">
      <dsp:nvSpPr>
        <dsp:cNvPr id="0" name=""/>
        <dsp:cNvSpPr/>
      </dsp:nvSpPr>
      <dsp:spPr>
        <a:xfrm>
          <a:off x="0" y="5084369"/>
          <a:ext cx="6797675" cy="5648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References                                                                                                                                                      </a:t>
          </a:r>
          <a:endParaRPr lang="en-US" sz="2100" kern="1200"/>
        </a:p>
      </dsp:txBody>
      <dsp:txXfrm>
        <a:off x="0" y="5084369"/>
        <a:ext cx="6797675" cy="5648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494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048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2468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953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908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301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041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998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295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776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492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F2656CD3-C7DB-4FCC-A929-5B2BE92612F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7FDF0E-D11A-4F11-8960-10F6F73A075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314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29FD2F-BA7D-C3DD-109C-F0BD37312DD4}"/>
              </a:ext>
            </a:extLst>
          </p:cNvPr>
          <p:cNvSpPr txBox="1"/>
          <p:nvPr/>
        </p:nvSpPr>
        <p:spPr>
          <a:xfrm>
            <a:off x="469900" y="1381853"/>
            <a:ext cx="10083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BA Business Management </a:t>
            </a:r>
          </a:p>
          <a:p>
            <a:r>
              <a:rPr lang="en-GB" sz="2000" b="1" dirty="0"/>
              <a:t>Managing People – LCBB5004 </a:t>
            </a:r>
          </a:p>
          <a:p>
            <a:r>
              <a:rPr lang="en-GB" sz="2000" b="1" dirty="0"/>
              <a:t>Lecturer: Mushfiqur Rahman</a:t>
            </a:r>
          </a:p>
          <a:p>
            <a:r>
              <a:rPr lang="en-GB" sz="2000" b="1" dirty="0"/>
              <a:t>ASSIGNMENT 1 – Individual presentation</a:t>
            </a:r>
          </a:p>
          <a:p>
            <a:r>
              <a:rPr lang="en-GB" sz="2000" b="1" dirty="0"/>
              <a:t>Boris Vladimirov – 2124687</a:t>
            </a:r>
          </a:p>
        </p:txBody>
      </p:sp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6A8BB2F9-4397-AF11-619C-600DC6212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9439" y="262434"/>
            <a:ext cx="3653122" cy="730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2C6C3D-80E3-16A0-AD7B-2324A0BD7735}"/>
              </a:ext>
            </a:extLst>
          </p:cNvPr>
          <p:cNvSpPr txBox="1"/>
          <p:nvPr/>
        </p:nvSpPr>
        <p:spPr>
          <a:xfrm>
            <a:off x="0" y="3952568"/>
            <a:ext cx="12192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Assignment 1</a:t>
            </a:r>
          </a:p>
          <a:p>
            <a:pPr algn="ctr"/>
            <a:r>
              <a:rPr lang="en-GB" sz="2400" b="1" u="sng" dirty="0"/>
              <a:t>Talent acquisition strategies</a:t>
            </a:r>
          </a:p>
        </p:txBody>
      </p:sp>
    </p:spTree>
    <p:extLst>
      <p:ext uri="{BB962C8B-B14F-4D97-AF65-F5344CB8AC3E}">
        <p14:creationId xmlns:p14="http://schemas.microsoft.com/office/powerpoint/2010/main" val="2863723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0E82B5-950E-4899-FE0A-29CB6FCAC649}"/>
              </a:ext>
            </a:extLst>
          </p:cNvPr>
          <p:cNvSpPr txBox="1"/>
          <p:nvPr/>
        </p:nvSpPr>
        <p:spPr>
          <a:xfrm>
            <a:off x="492370" y="516835"/>
            <a:ext cx="3084844" cy="5772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Table of Content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B923424-201E-0AEC-81FA-58B8A97FDE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291697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1404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ctangle 78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80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3" name="Straight Connector 82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4" name="Rectangle 84">
            <a:extLst>
              <a:ext uri="{FF2B5EF4-FFF2-40B4-BE49-F238E27FC236}">
                <a16:creationId xmlns:a16="http://schemas.microsoft.com/office/drawing/2014/main" id="{E68FFDD2-0031-4BB1-BBE0-655DB04E8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microscope, key&#10;&#10;Description automatically generated">
            <a:extLst>
              <a:ext uri="{FF2B5EF4-FFF2-40B4-BE49-F238E27FC236}">
                <a16:creationId xmlns:a16="http://schemas.microsoft.com/office/drawing/2014/main" id="{D3A372BA-B256-3A37-D669-2D24B43045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6" r="9091" b="702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5" name="Rectangle 86">
            <a:extLst>
              <a:ext uri="{FF2B5EF4-FFF2-40B4-BE49-F238E27FC236}">
                <a16:creationId xmlns:a16="http://schemas.microsoft.com/office/drawing/2014/main" id="{AB737C5D-A080-46FC-A853-72857762C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2A08B9-0A09-266D-AE88-1F47D3CA0D27}"/>
              </a:ext>
            </a:extLst>
          </p:cNvPr>
          <p:cNvSpPr txBox="1"/>
          <p:nvPr/>
        </p:nvSpPr>
        <p:spPr>
          <a:xfrm>
            <a:off x="1097265" y="516836"/>
            <a:ext cx="5982325" cy="11550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spc="-5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76B45-99B9-EE85-0DCF-DF54216D983B}"/>
              </a:ext>
            </a:extLst>
          </p:cNvPr>
          <p:cNvSpPr txBox="1"/>
          <p:nvPr/>
        </p:nvSpPr>
        <p:spPr>
          <a:xfrm>
            <a:off x="1097264" y="2240280"/>
            <a:ext cx="5982325" cy="365266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Because of the high turnover and increased short-term employment, hospitality companies demand a constant infusion of new talent. However, the hotel and restaurant sectors have recently struggled to regularly recruit high-quality employees. It is difficult due to a lack of skills and the ability to keep qualified staff.</a:t>
            </a:r>
          </a:p>
          <a:p>
            <a:pPr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The hospitality business is very dynamic and may require the availability of a larger number of </a:t>
            </a:r>
            <a:r>
              <a:rPr lang="en-US" dirty="0" err="1">
                <a:solidFill>
                  <a:srgbClr val="FFFFFF"/>
                </a:solidFill>
              </a:rPr>
              <a:t>labour</a:t>
            </a:r>
            <a:r>
              <a:rPr lang="en-US" dirty="0">
                <a:solidFill>
                  <a:srgbClr val="FFFFFF"/>
                </a:solidFill>
              </a:rPr>
              <a:t> in different seasons of the year due to high demand. For This reason, it is very important what talent acquisition strategy is chosen and how well the talent management is implemented.</a:t>
            </a:r>
          </a:p>
        </p:txBody>
      </p:sp>
      <p:sp>
        <p:nvSpPr>
          <p:cNvPr id="96" name="Rectangle 88">
            <a:extLst>
              <a:ext uri="{FF2B5EF4-FFF2-40B4-BE49-F238E27FC236}">
                <a16:creationId xmlns:a16="http://schemas.microsoft.com/office/drawing/2014/main" id="{93D9690C-472F-43F9-842A-94EFD7895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34109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68FFDD2-0031-4BB1-BBE0-655DB04E8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bowed instrument, wooden, wood&#10;&#10;Description automatically generated">
            <a:extLst>
              <a:ext uri="{FF2B5EF4-FFF2-40B4-BE49-F238E27FC236}">
                <a16:creationId xmlns:a16="http://schemas.microsoft.com/office/drawing/2014/main" id="{9BA937C2-DC6C-048B-FEFC-488FD57CC4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97" r="9091" b="4031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AB737C5D-A080-46FC-A853-72857762C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8E6477-1FBF-E80A-2704-93104ADEE87E}"/>
              </a:ext>
            </a:extLst>
          </p:cNvPr>
          <p:cNvSpPr txBox="1"/>
          <p:nvPr/>
        </p:nvSpPr>
        <p:spPr>
          <a:xfrm>
            <a:off x="1097265" y="516836"/>
            <a:ext cx="5982325" cy="113498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spc="-5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Talent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BE3E33-7231-1583-0122-41646C1115EB}"/>
              </a:ext>
            </a:extLst>
          </p:cNvPr>
          <p:cNvSpPr txBox="1"/>
          <p:nvPr/>
        </p:nvSpPr>
        <p:spPr>
          <a:xfrm>
            <a:off x="1097265" y="1759736"/>
            <a:ext cx="5982325" cy="4640821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FFFFFF"/>
                </a:solidFill>
              </a:rPr>
              <a:t>Attracting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FFFFFF"/>
                </a:solidFill>
              </a:rPr>
              <a:t>Identifying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FFFFFF"/>
                </a:solidFill>
              </a:rPr>
              <a:t>Development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v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FFFFFF"/>
                </a:solidFill>
              </a:rPr>
              <a:t>Engagement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FFFFFF"/>
                </a:solidFill>
              </a:rPr>
              <a:t>Retention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v"/>
            </a:pPr>
            <a:r>
              <a:rPr lang="en-US" dirty="0">
                <a:solidFill>
                  <a:srgbClr val="FFFFFF"/>
                </a:solidFill>
              </a:rPr>
              <a:t>Deployment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v"/>
            </a:pPr>
            <a:endParaRPr lang="en-US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Attracting talented people is not enough to achieve success. It is critical to manage, develop, and retain them as a part of a well-planned strategy.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3D9690C-472F-43F9-842A-94EFD7895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78425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8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10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12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14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16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02F0B7-2EC2-DD17-9DF3-9A922E65630D}"/>
              </a:ext>
            </a:extLst>
          </p:cNvPr>
          <p:cNvSpPr txBox="1"/>
          <p:nvPr/>
        </p:nvSpPr>
        <p:spPr>
          <a:xfrm>
            <a:off x="492370" y="516835"/>
            <a:ext cx="3084844" cy="167927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spc="-5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Talent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8B9E29-FB25-BD9E-565F-BD5A59534DC8}"/>
              </a:ext>
            </a:extLst>
          </p:cNvPr>
          <p:cNvSpPr txBox="1"/>
          <p:nvPr/>
        </p:nvSpPr>
        <p:spPr>
          <a:xfrm>
            <a:off x="492371" y="2653800"/>
            <a:ext cx="3084844" cy="333551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FFFFFF"/>
                </a:solidFill>
              </a:rPr>
              <a:t>Planning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FFFFFF"/>
                </a:solidFill>
              </a:rPr>
              <a:t>Performance management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FFFFFF"/>
                </a:solidFill>
              </a:rPr>
              <a:t>Development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FFFFFF"/>
                </a:solidFill>
              </a:rPr>
              <a:t>Succession planning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FFFFFF"/>
                </a:solidFill>
              </a:rPr>
              <a:t>Rewards and recognition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FFFFFF"/>
                </a:solidFill>
              </a:rPr>
              <a:t>Retention </a:t>
            </a:r>
          </a:p>
        </p:txBody>
      </p:sp>
      <p:sp>
        <p:nvSpPr>
          <p:cNvPr id="33" name="Rectangle 18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48B38778-1602-F85E-41DF-B380ED3BB1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92" r="1" b="1"/>
          <a:stretch/>
        </p:blipFill>
        <p:spPr>
          <a:xfrm>
            <a:off x="4742017" y="640080"/>
            <a:ext cx="679808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526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CD6290-D432-1781-51C6-5324D715F135}"/>
              </a:ext>
            </a:extLst>
          </p:cNvPr>
          <p:cNvSpPr txBox="1"/>
          <p:nvPr/>
        </p:nvSpPr>
        <p:spPr>
          <a:xfrm>
            <a:off x="314632" y="535632"/>
            <a:ext cx="11562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+mj-lt"/>
              </a:rPr>
              <a:t>Talent acquisition strategies in Hilton Hotels and Restaurants</a:t>
            </a:r>
          </a:p>
        </p:txBody>
      </p:sp>
      <p:pic>
        <p:nvPicPr>
          <p:cNvPr id="4" name="Picture 3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64D3D802-5C0F-0D44-0E68-62853C5CBB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5897" y="3448222"/>
            <a:ext cx="8780206" cy="2874146"/>
          </a:xfrm>
          <a:prstGeom prst="rect">
            <a:avLst/>
          </a:prstGeom>
        </p:spPr>
      </p:pic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2593259-4629-EDF4-8FEA-6E0117FC34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49904"/>
            <a:ext cx="12192000" cy="1530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368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4CC594A-A820-450F-B363-C19201FCF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9FAB3DA-E9ED-4574-ABCC-378BC0FF1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012A2D5-EFEA-F7C0-1101-57F8F99C9947}"/>
              </a:ext>
            </a:extLst>
          </p:cNvPr>
          <p:cNvSpPr txBox="1"/>
          <p:nvPr/>
        </p:nvSpPr>
        <p:spPr>
          <a:xfrm>
            <a:off x="492370" y="516835"/>
            <a:ext cx="3084844" cy="154728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spc="-5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Talent acquisition  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AAC5E3-8360-44EA-E329-985CB5EBE398}"/>
              </a:ext>
            </a:extLst>
          </p:cNvPr>
          <p:cNvSpPr txBox="1"/>
          <p:nvPr/>
        </p:nvSpPr>
        <p:spPr>
          <a:xfrm>
            <a:off x="492371" y="2231924"/>
            <a:ext cx="3084844" cy="375739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300" dirty="0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B8D6B0-55D6-48DC-86D8-FD95D5F1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34FB7E6-2EA7-4454-41BA-FE65ADD190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7" b="2079"/>
          <a:stretch/>
        </p:blipFill>
        <p:spPr>
          <a:xfrm>
            <a:off x="4104079" y="169606"/>
            <a:ext cx="5207826" cy="64597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D850EA-3348-2B0F-EA4F-644914D8A5D5}"/>
              </a:ext>
            </a:extLst>
          </p:cNvPr>
          <p:cNvSpPr txBox="1"/>
          <p:nvPr/>
        </p:nvSpPr>
        <p:spPr>
          <a:xfrm>
            <a:off x="9227525" y="324326"/>
            <a:ext cx="247210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+mj-lt"/>
              </a:rPr>
              <a:t>Different types of strategy</a:t>
            </a:r>
          </a:p>
          <a:p>
            <a:endParaRPr lang="en-GB" sz="15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Employer branding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Creating improved Work Culture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Inbound recruitment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Use of social media and online platforms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Clear job description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Engage the best employees in the recruitment strategy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A25920-534D-F81D-AD0C-2F8CB886936F}"/>
              </a:ext>
            </a:extLst>
          </p:cNvPr>
          <p:cNvSpPr txBox="1"/>
          <p:nvPr/>
        </p:nvSpPr>
        <p:spPr>
          <a:xfrm>
            <a:off x="648929" y="2340077"/>
            <a:ext cx="28002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chemeClr val="bg1"/>
                </a:solidFill>
              </a:rPr>
              <a:t>Talent acquisition is a strategic process of identifying, attracting, and selecting highly qualified employees for the needs of the business.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881E04-5E3B-B214-8DA2-AB4BCDB6ED36}"/>
              </a:ext>
            </a:extLst>
          </p:cNvPr>
          <p:cNvSpPr txBox="1"/>
          <p:nvPr/>
        </p:nvSpPr>
        <p:spPr>
          <a:xfrm>
            <a:off x="648929" y="4404852"/>
            <a:ext cx="28002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Short-term talent acquisition strategy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Long-term talent acquisition strategy</a:t>
            </a:r>
          </a:p>
        </p:txBody>
      </p:sp>
    </p:spTree>
    <p:extLst>
      <p:ext uri="{BB962C8B-B14F-4D97-AF65-F5344CB8AC3E}">
        <p14:creationId xmlns:p14="http://schemas.microsoft.com/office/powerpoint/2010/main" val="2371560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860726B-D60B-1CBC-B1E8-73C93AED4A92}"/>
              </a:ext>
            </a:extLst>
          </p:cNvPr>
          <p:cNvSpPr txBox="1"/>
          <p:nvPr/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spc="-5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Long-term strategies for talent acquisition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DFEBA0-5A0C-902C-E9CF-F40E725621BC}"/>
              </a:ext>
            </a:extLst>
          </p:cNvPr>
          <p:cNvSpPr txBox="1"/>
          <p:nvPr/>
        </p:nvSpPr>
        <p:spPr>
          <a:xfrm>
            <a:off x="1485478" y="1899670"/>
            <a:ext cx="702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Create a long-term recruitment strategy and timetable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255B11-FC2A-67D3-0E6B-94D7833B1802}"/>
              </a:ext>
            </a:extLst>
          </p:cNvPr>
          <p:cNvSpPr txBox="1"/>
          <p:nvPr/>
        </p:nvSpPr>
        <p:spPr>
          <a:xfrm>
            <a:off x="1485478" y="3125365"/>
            <a:ext cx="6415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Improve employer branding to get a competitive advantage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1AC3E8-48AE-9391-DCE2-D86DA4A56FE4}"/>
              </a:ext>
            </a:extLst>
          </p:cNvPr>
          <p:cNvSpPr txBox="1"/>
          <p:nvPr/>
        </p:nvSpPr>
        <p:spPr>
          <a:xfrm>
            <a:off x="1485478" y="4455722"/>
            <a:ext cx="6030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 internet job platforms for a scalable hiring process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ECBC54-16C6-6794-A261-5851B8F69C50}"/>
              </a:ext>
            </a:extLst>
          </p:cNvPr>
          <p:cNvSpPr txBox="1"/>
          <p:nvPr/>
        </p:nvSpPr>
        <p:spPr>
          <a:xfrm>
            <a:off x="1583125" y="2307069"/>
            <a:ext cx="6063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planning and preparation are required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4FF1F4-4F89-16B4-0D42-0B1E7C7768F1}"/>
              </a:ext>
            </a:extLst>
          </p:cNvPr>
          <p:cNvSpPr txBox="1"/>
          <p:nvPr/>
        </p:nvSpPr>
        <p:spPr>
          <a:xfrm>
            <a:off x="1583125" y="2623154"/>
            <a:ext cx="3345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Hiring timeline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C5915F-8248-0F53-81BB-B259838F3D96}"/>
              </a:ext>
            </a:extLst>
          </p:cNvPr>
          <p:cNvSpPr txBox="1"/>
          <p:nvPr/>
        </p:nvSpPr>
        <p:spPr>
          <a:xfrm>
            <a:off x="1583125" y="3489576"/>
            <a:ext cx="7029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72% of global recruitment leaders confirm that employer brands have a significant influence on hiring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83A960-1D8B-5FB4-6CFC-5899CAEAFFD4}"/>
              </a:ext>
            </a:extLst>
          </p:cNvPr>
          <p:cNvSpPr txBox="1"/>
          <p:nvPr/>
        </p:nvSpPr>
        <p:spPr>
          <a:xfrm>
            <a:off x="1587062" y="4067080"/>
            <a:ext cx="6683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Positive work environment and work culture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F1203D-9823-000E-1F8D-09098E75F565}"/>
              </a:ext>
            </a:extLst>
          </p:cNvPr>
          <p:cNvSpPr txBox="1"/>
          <p:nvPr/>
        </p:nvSpPr>
        <p:spPr>
          <a:xfrm>
            <a:off x="1583125" y="4898467"/>
            <a:ext cx="5038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quick and efficient recruitment process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A69ABE-5EE3-E525-430E-8E3DF95161D0}"/>
              </a:ext>
            </a:extLst>
          </p:cNvPr>
          <p:cNvSpPr txBox="1"/>
          <p:nvPr/>
        </p:nvSpPr>
        <p:spPr>
          <a:xfrm>
            <a:off x="1583125" y="5236791"/>
            <a:ext cx="3282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Global resources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99BEC5-A9F3-D211-68FB-1A0AF65A25AA}"/>
              </a:ext>
            </a:extLst>
          </p:cNvPr>
          <p:cNvSpPr txBox="1"/>
          <p:nvPr/>
        </p:nvSpPr>
        <p:spPr>
          <a:xfrm>
            <a:off x="1583125" y="5593150"/>
            <a:ext cx="4817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defTabSz="365760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Faster replies and smoother communication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7548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D34D275-51DC-CF08-B019-C715D9AB3CA4}"/>
              </a:ext>
            </a:extLst>
          </p:cNvPr>
          <p:cNvSpPr txBox="1"/>
          <p:nvPr/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spc="-5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Short-term strategies for talent acquisition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7E4AE2-3439-30EB-85EE-9EFCDE7A26FF}"/>
              </a:ext>
            </a:extLst>
          </p:cNvPr>
          <p:cNvSpPr txBox="1"/>
          <p:nvPr/>
        </p:nvSpPr>
        <p:spPr>
          <a:xfrm>
            <a:off x="1506921" y="2098515"/>
            <a:ext cx="9238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Assess the skills demand &amp; time period for hiring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DEB7F9-F4AB-35E9-3ABF-D8F50FC48BC5}"/>
              </a:ext>
            </a:extLst>
          </p:cNvPr>
          <p:cNvSpPr txBox="1"/>
          <p:nvPr/>
        </p:nvSpPr>
        <p:spPr>
          <a:xfrm>
            <a:off x="1506921" y="3615088"/>
            <a:ext cx="6594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Provide a detailed job description that highlights position details 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6FF724-165C-C683-F0C3-47538319A36A}"/>
              </a:ext>
            </a:extLst>
          </p:cNvPr>
          <p:cNvSpPr txBox="1"/>
          <p:nvPr/>
        </p:nvSpPr>
        <p:spPr>
          <a:xfrm>
            <a:off x="1506921" y="4832371"/>
            <a:ext cx="6774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 appropriate technologies for immediate recruiting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230033-0D6A-0776-FB29-5840453FB4B8}"/>
              </a:ext>
            </a:extLst>
          </p:cNvPr>
          <p:cNvSpPr txBox="1"/>
          <p:nvPr/>
        </p:nvSpPr>
        <p:spPr>
          <a:xfrm>
            <a:off x="1827882" y="2461421"/>
            <a:ext cx="4276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Analise capacity versus demand gap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FAACBE-3E9F-1C8A-E7F9-17BA18FA6619}"/>
              </a:ext>
            </a:extLst>
          </p:cNvPr>
          <p:cNvSpPr txBox="1"/>
          <p:nvPr/>
        </p:nvSpPr>
        <p:spPr>
          <a:xfrm>
            <a:off x="1827882" y="2776689"/>
            <a:ext cx="3001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Project requirements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59202A-EBC8-ACF1-1298-A50F3C45D596}"/>
              </a:ext>
            </a:extLst>
          </p:cNvPr>
          <p:cNvSpPr txBox="1"/>
          <p:nvPr/>
        </p:nvSpPr>
        <p:spPr>
          <a:xfrm>
            <a:off x="1827882" y="3102537"/>
            <a:ext cx="520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Fast and accurate hiring process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26B21E-7801-C711-5CFA-9B231FFFFA3A}"/>
              </a:ext>
            </a:extLst>
          </p:cNvPr>
          <p:cNvSpPr txBox="1"/>
          <p:nvPr/>
        </p:nvSpPr>
        <p:spPr>
          <a:xfrm>
            <a:off x="1853906" y="4017827"/>
            <a:ext cx="4762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Accurate and up-to-date job description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0A9562-07EE-F034-FCD8-C1AC78CF04FB}"/>
              </a:ext>
            </a:extLst>
          </p:cNvPr>
          <p:cNvSpPr txBox="1"/>
          <p:nvPr/>
        </p:nvSpPr>
        <p:spPr>
          <a:xfrm>
            <a:off x="1827881" y="4381222"/>
            <a:ext cx="4198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Clear requirements and responsibilities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A1BCC2-EE20-06B3-594A-2361AF2FB377}"/>
              </a:ext>
            </a:extLst>
          </p:cNvPr>
          <p:cNvSpPr txBox="1"/>
          <p:nvPr/>
        </p:nvSpPr>
        <p:spPr>
          <a:xfrm>
            <a:off x="1827882" y="5232900"/>
            <a:ext cx="6453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 of technology to tackle the time-consuming processes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A1E451-ED52-6466-BB4A-C629F6926D30}"/>
              </a:ext>
            </a:extLst>
          </p:cNvPr>
          <p:cNvSpPr txBox="1"/>
          <p:nvPr/>
        </p:nvSpPr>
        <p:spPr>
          <a:xfrm>
            <a:off x="1827881" y="5558747"/>
            <a:ext cx="6981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1460" indent="-251460" defTabSz="40233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Hiring apps and platforms to increase access to potential candidates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567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5CFEC17-563B-7F33-F450-977AFCC324F7}"/>
              </a:ext>
            </a:extLst>
          </p:cNvPr>
          <p:cNvSpPr txBox="1"/>
          <p:nvPr/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spc="-5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Monetary incentives methods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919891-1890-D8E4-4B43-328B6C457CC9}"/>
              </a:ext>
            </a:extLst>
          </p:cNvPr>
          <p:cNvSpPr txBox="1"/>
          <p:nvPr/>
        </p:nvSpPr>
        <p:spPr>
          <a:xfrm>
            <a:off x="1096963" y="2100975"/>
            <a:ext cx="809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Bonuses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AD0493-094D-D276-4807-3DDA458C270C}"/>
              </a:ext>
            </a:extLst>
          </p:cNvPr>
          <p:cNvSpPr txBox="1"/>
          <p:nvPr/>
        </p:nvSpPr>
        <p:spPr>
          <a:xfrm>
            <a:off x="1096963" y="4216637"/>
            <a:ext cx="6830011" cy="717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Extra allowances</a:t>
            </a:r>
          </a:p>
          <a:p>
            <a:pPr>
              <a:spcAft>
                <a:spcPts val="600"/>
              </a:spcAft>
            </a:pP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7AAD64-E41B-2E6C-C98F-F76C11937C0D}"/>
              </a:ext>
            </a:extLst>
          </p:cNvPr>
          <p:cNvSpPr txBox="1"/>
          <p:nvPr/>
        </p:nvSpPr>
        <p:spPr>
          <a:xfrm>
            <a:off x="1444742" y="4670240"/>
            <a:ext cx="4608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Travel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6B3FD-DB2D-9349-7201-45D2C181AD29}"/>
              </a:ext>
            </a:extLst>
          </p:cNvPr>
          <p:cNvSpPr txBox="1"/>
          <p:nvPr/>
        </p:nvSpPr>
        <p:spPr>
          <a:xfrm>
            <a:off x="1444742" y="5094746"/>
            <a:ext cx="3835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Medical cover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FA7CE6-9FF9-FCD7-1162-9F3C75F46653}"/>
              </a:ext>
            </a:extLst>
          </p:cNvPr>
          <p:cNvSpPr txBox="1"/>
          <p:nvPr/>
        </p:nvSpPr>
        <p:spPr>
          <a:xfrm>
            <a:off x="1444742" y="5519252"/>
            <a:ext cx="4608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Technology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1966C2-374F-4A25-DA75-38BA1D5163C5}"/>
              </a:ext>
            </a:extLst>
          </p:cNvPr>
          <p:cNvSpPr txBox="1"/>
          <p:nvPr/>
        </p:nvSpPr>
        <p:spPr>
          <a:xfrm>
            <a:off x="1444742" y="2475637"/>
            <a:ext cx="6221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Reward for meeting or exceeding expectations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7075C4-72C9-7F9A-5F29-A8D90056C77E}"/>
              </a:ext>
            </a:extLst>
          </p:cNvPr>
          <p:cNvSpPr txBox="1"/>
          <p:nvPr/>
        </p:nvSpPr>
        <p:spPr>
          <a:xfrm>
            <a:off x="1444742" y="2899275"/>
            <a:ext cx="5487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show appreciation for achievements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4ED054-3230-FC28-CE18-53416978BE31}"/>
              </a:ext>
            </a:extLst>
          </p:cNvPr>
          <p:cNvSpPr txBox="1"/>
          <p:nvPr/>
        </p:nvSpPr>
        <p:spPr>
          <a:xfrm>
            <a:off x="1444745" y="3322914"/>
            <a:ext cx="3699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show recognition 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E637D8-C551-521C-A9A9-E9FEAE91B8E6}"/>
              </a:ext>
            </a:extLst>
          </p:cNvPr>
          <p:cNvSpPr txBox="1"/>
          <p:nvPr/>
        </p:nvSpPr>
        <p:spPr>
          <a:xfrm>
            <a:off x="1444742" y="3737575"/>
            <a:ext cx="4356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Performance bonus</a:t>
            </a:r>
            <a:endParaRPr lang="en-GB" dirty="0"/>
          </a:p>
        </p:txBody>
      </p:sp>
      <p:pic>
        <p:nvPicPr>
          <p:cNvPr id="13" name="Picture 12" descr="Graphical user interface&#10;&#10;Description automatically generated">
            <a:extLst>
              <a:ext uri="{FF2B5EF4-FFF2-40B4-BE49-F238E27FC236}">
                <a16:creationId xmlns:a16="http://schemas.microsoft.com/office/drawing/2014/main" id="{64F7FBD8-3DC2-239C-C024-7415480D85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2" t="6419" r="6774" b="6607"/>
          <a:stretch/>
        </p:blipFill>
        <p:spPr>
          <a:xfrm>
            <a:off x="7225923" y="2100976"/>
            <a:ext cx="3929440" cy="3781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746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DE63B71-702B-D4F0-4CFB-2F4E2AFF2DEA}"/>
              </a:ext>
            </a:extLst>
          </p:cNvPr>
          <p:cNvSpPr txBox="1"/>
          <p:nvPr/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spc="-5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Non-monetary incentives methods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999478-C4AE-3F8E-EE7D-9ABAEFFEDB92}"/>
              </a:ext>
            </a:extLst>
          </p:cNvPr>
          <p:cNvSpPr txBox="1"/>
          <p:nvPr/>
        </p:nvSpPr>
        <p:spPr>
          <a:xfrm>
            <a:off x="1141165" y="2098515"/>
            <a:ext cx="6812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Health and wellness 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FB1ACA-27BB-A1B1-4A98-C28761525695}"/>
              </a:ext>
            </a:extLst>
          </p:cNvPr>
          <p:cNvSpPr txBox="1"/>
          <p:nvPr/>
        </p:nvSpPr>
        <p:spPr>
          <a:xfrm>
            <a:off x="1141165" y="4287545"/>
            <a:ext cx="5987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GB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Social recognition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624A36-883F-CB12-772C-7D9B647D5EA1}"/>
              </a:ext>
            </a:extLst>
          </p:cNvPr>
          <p:cNvSpPr txBox="1"/>
          <p:nvPr/>
        </p:nvSpPr>
        <p:spPr>
          <a:xfrm>
            <a:off x="1500239" y="2512471"/>
            <a:ext cx="3978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Medical insurance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F03689-4D87-6D2A-57A8-34B21C594441}"/>
              </a:ext>
            </a:extLst>
          </p:cNvPr>
          <p:cNvSpPr txBox="1"/>
          <p:nvPr/>
        </p:nvSpPr>
        <p:spPr>
          <a:xfrm>
            <a:off x="1509944" y="3334144"/>
            <a:ext cx="32510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Gym membership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BCC7C1-BC52-E701-1ACE-A977B2F544D2}"/>
              </a:ext>
            </a:extLst>
          </p:cNvPr>
          <p:cNvSpPr txBox="1"/>
          <p:nvPr/>
        </p:nvSpPr>
        <p:spPr>
          <a:xfrm>
            <a:off x="1490535" y="2923307"/>
            <a:ext cx="4658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Free medical check-ups and immunisations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BBD3C5D-4602-D69E-D3C9-E94073EEBF4D}"/>
              </a:ext>
            </a:extLst>
          </p:cNvPr>
          <p:cNvSpPr txBox="1"/>
          <p:nvPr/>
        </p:nvSpPr>
        <p:spPr>
          <a:xfrm>
            <a:off x="1490535" y="4698381"/>
            <a:ext cx="4153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Career university events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5EC15E-3502-11E8-EEA3-1EFC145606F3}"/>
              </a:ext>
            </a:extLst>
          </p:cNvPr>
          <p:cNvSpPr txBox="1"/>
          <p:nvPr/>
        </p:nvSpPr>
        <p:spPr>
          <a:xfrm>
            <a:off x="1524500" y="5109217"/>
            <a:ext cx="4738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Publicly celebrates achievements and efforts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D9C65C-FB27-8956-77E7-03DA1232FEF4}"/>
              </a:ext>
            </a:extLst>
          </p:cNvPr>
          <p:cNvSpPr txBox="1"/>
          <p:nvPr/>
        </p:nvSpPr>
        <p:spPr>
          <a:xfrm>
            <a:off x="1524501" y="5520053"/>
            <a:ext cx="4939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Share success in social media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D03569-D478-A820-C9D9-A5EBAAC5DD13}"/>
              </a:ext>
            </a:extLst>
          </p:cNvPr>
          <p:cNvSpPr txBox="1"/>
          <p:nvPr/>
        </p:nvSpPr>
        <p:spPr>
          <a:xfrm>
            <a:off x="1524501" y="3744980"/>
            <a:ext cx="5046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0035" indent="-280035" defTabSz="448056"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Activity events</a:t>
            </a:r>
            <a:endParaRPr lang="en-GB" dirty="0"/>
          </a:p>
        </p:txBody>
      </p:sp>
      <p:pic>
        <p:nvPicPr>
          <p:cNvPr id="15" name="Picture 14" descr="Logo&#10;&#10;Description automatically generated">
            <a:extLst>
              <a:ext uri="{FF2B5EF4-FFF2-40B4-BE49-F238E27FC236}">
                <a16:creationId xmlns:a16="http://schemas.microsoft.com/office/drawing/2014/main" id="{6CF14552-51AF-B194-F194-AEC2439CF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8258" y="2098515"/>
            <a:ext cx="3052903" cy="378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772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42CE98-E0C4-90ED-4458-F0384FEDF302}"/>
              </a:ext>
            </a:extLst>
          </p:cNvPr>
          <p:cNvSpPr txBox="1"/>
          <p:nvPr/>
        </p:nvSpPr>
        <p:spPr>
          <a:xfrm>
            <a:off x="477622" y="-366030"/>
            <a:ext cx="3084844" cy="18507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spc="-5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06DB23-3511-0F98-139A-5E78706F7F33}"/>
              </a:ext>
            </a:extLst>
          </p:cNvPr>
          <p:cNvSpPr txBox="1"/>
          <p:nvPr/>
        </p:nvSpPr>
        <p:spPr>
          <a:xfrm>
            <a:off x="477622" y="1737845"/>
            <a:ext cx="3084844" cy="3335519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The wrong implementation of a talent acquisition strategy may negatively impact the company’s performance while a correctly implemented system can bring many benefits.</a:t>
            </a:r>
          </a:p>
          <a:p>
            <a:pPr algn="just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Attracting the most talented candidates on the market helps the </a:t>
            </a:r>
            <a:r>
              <a:rPr lang="en-US" dirty="0" err="1">
                <a:solidFill>
                  <a:srgbClr val="FFFFFF"/>
                </a:solidFill>
              </a:rPr>
              <a:t>organisation</a:t>
            </a:r>
            <a:r>
              <a:rPr lang="en-US" dirty="0">
                <a:solidFill>
                  <a:srgbClr val="FFFFFF"/>
                </a:solidFill>
              </a:rPr>
              <a:t> improve and achieve its goals. Finding suitable employees can save hiring time and budget. Effective talent management methods and acquisition strategies can play a vital role in company performance and can help outperform competitors.</a:t>
            </a:r>
          </a:p>
        </p:txBody>
      </p:sp>
      <p:pic>
        <p:nvPicPr>
          <p:cNvPr id="5" name="Picture 4" descr="A picture containing text, key, microscope&#10;&#10;Description automatically generated">
            <a:extLst>
              <a:ext uri="{FF2B5EF4-FFF2-40B4-BE49-F238E27FC236}">
                <a16:creationId xmlns:a16="http://schemas.microsoft.com/office/drawing/2014/main" id="{FAA9D338-71F6-D2CD-06CE-03E478AAFE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71" r="6000"/>
          <a:stretch/>
        </p:blipFill>
        <p:spPr>
          <a:xfrm>
            <a:off x="4075043" y="10"/>
            <a:ext cx="811127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41579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3D974C-BE54-A4CE-0836-0C7EE231A911}"/>
              </a:ext>
            </a:extLst>
          </p:cNvPr>
          <p:cNvSpPr txBox="1"/>
          <p:nvPr/>
        </p:nvSpPr>
        <p:spPr>
          <a:xfrm>
            <a:off x="0" y="471948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+mj-lt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BE2C14-21AF-0837-BAA9-897B41009ADF}"/>
              </a:ext>
            </a:extLst>
          </p:cNvPr>
          <p:cNvSpPr txBox="1"/>
          <p:nvPr/>
        </p:nvSpPr>
        <p:spPr>
          <a:xfrm>
            <a:off x="884903" y="1288026"/>
            <a:ext cx="1064833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Agarwal, G.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Talent acquisition strategy – 2020 to hire the best candidates: UPRIGHTHC blog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UprightHC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https://uprighthc.com/blog/talent-acquisition-strategy-2020-to-hire-the-best-candidates (Accessed: March 16, 2023). 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Elwin-Ball, E.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7 ways to use social recognition to drive purpose and belonging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Reward and Employee Benefits Association (REBA)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https://reba.global/resource/7-ways-to-use-social-recognition-to-drive-purpose-connection-and-belonging.html (Accessed: March 17, 2023). </a:t>
            </a:r>
          </a:p>
          <a:p>
            <a:endParaRPr lang="en-GB" dirty="0"/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Gallimore, D.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Reward your employees' hard work with monetary incentives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Outsource Accelerator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https://www.outsourceaccelerator.com/articles/monetary-incentive/ (Accessed: March 17, 2023). </a:t>
            </a:r>
          </a:p>
          <a:p>
            <a:endParaRPr lang="en-GB" dirty="0"/>
          </a:p>
          <a:p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Hennigan, L. and Bottorff, C. (2022) </a:t>
            </a:r>
            <a:r>
              <a:rPr lang="en-GB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talent acquisition? everything you need to know</a:t>
            </a:r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Forbes</a:t>
            </a:r>
            <a:r>
              <a:rPr lang="en-GB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Forbes Magazine. Available at: https://www.forbes.com/advisor/business/what-is-talent-acquisition/#:~:text=Talent%20acquisition%20is%20a%20strategic,best%20fit%20for%20their%20team. (Accessed: March 21, 2023). </a:t>
            </a:r>
          </a:p>
          <a:p>
            <a:endParaRPr lang="en-GB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Hilton Diversity &amp; Inclusion - Talent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Hilton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https://jobs.hilton.com/us/en/diversity-talent-2 (Accessed: March 16,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1241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92073F-29C6-F431-73D8-DF4F2C199489}"/>
              </a:ext>
            </a:extLst>
          </p:cNvPr>
          <p:cNvSpPr txBox="1"/>
          <p:nvPr/>
        </p:nvSpPr>
        <p:spPr>
          <a:xfrm>
            <a:off x="924232" y="1022555"/>
            <a:ext cx="1054018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“Hospitality | 8 Tactics To Attract &amp; Retain The Right Talent In Hospitality” (2021)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Novative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 December. Available at: https://www.novative.com/en/hospitality-8-tactics-to-attract-retain-the-right-talent-in-hospitality/ (Accessed: March 14, 2023).</a:t>
            </a:r>
            <a:endParaRPr lang="en-GB" dirty="0"/>
          </a:p>
          <a:p>
            <a:endParaRPr lang="en-GB" sz="1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plan for short-term and long-term talent acquisition strategy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Saviom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https://www.saviom.com/blog/how-to-plan-for-short-term-and-long-term-talent-acquisition-strategy/ (Accessed: March 16, 2023).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Jovanovic, K.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Talent Acquisition: What Is It +15 Tips To Ace It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Skylead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https://skylead.io/blog/what-is-talent-acquisition-15-best-practices/ (Accessed: March 16, 2023). </a:t>
            </a:r>
          </a:p>
          <a:p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Top 5 incentives employers are using to attract candidates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(2023)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PeopleReady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https://www.peopleready.com/top-5-incentives-employers-are-using-to-attract-candidates/ (Accessed: March 16, 2023).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 is talent management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TD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Association for Talent Development. Available at: https://www.td.org/talent-development-glossary-terms/what-is-talent-management (Accessed: March 16, 2023).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27344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964</TotalTime>
  <Words>1002</Words>
  <Application>Microsoft Office PowerPoint</Application>
  <PresentationFormat>Widescreen</PresentationFormat>
  <Paragraphs>136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Calibri Light</vt:lpstr>
      <vt:lpstr>Times New Roman</vt:lpstr>
      <vt:lpstr>Wingdings</vt:lpstr>
      <vt:lpstr>Retrospect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Boris Vladimirov</dc:creator>
  <cp:lastModifiedBy>Boris Vladimirov</cp:lastModifiedBy>
  <cp:revision>1</cp:revision>
  <dcterms:created xsi:type="dcterms:W3CDTF">2023-03-08T19:02:46Z</dcterms:created>
  <dcterms:modified xsi:type="dcterms:W3CDTF">2023-03-28T18:13:26Z</dcterms:modified>
</cp:coreProperties>
</file>