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96" d="100"/>
          <a:sy n="96" d="100"/>
        </p:scale>
        <p:origin x="34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17611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74320" y="73152"/>
            <a:ext cx="8595360" cy="4389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C2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Seven Aliens &amp; the Ontological Spectrum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274320" y="493776"/>
            <a:ext cx="8595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i="1" dirty="0">
                <a:solidFill>
                  <a:srgbClr val="4A556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the nature of reality? Where does your alien stand?</a:t>
            </a:r>
            <a:endParaRPr lang="en-US" sz="13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0080" y="777240"/>
            <a:ext cx="7863840" cy="260604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694944" y="3456432"/>
            <a:ext cx="1463040" cy="1005840"/>
          </a:xfrm>
          <a:prstGeom prst="rect">
            <a:avLst/>
          </a:prstGeom>
          <a:solidFill>
            <a:srgbClr val="EEF4FB"/>
          </a:solidFill>
          <a:ln w="12700">
            <a:solidFill>
              <a:srgbClr val="B0C8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549" y="3493008"/>
            <a:ext cx="623830" cy="68580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13232" y="4178808"/>
            <a:ext cx="142646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A3A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A: POSITIVISM</a:t>
            </a:r>
            <a:endParaRPr lang="en-US" sz="850" dirty="0"/>
          </a:p>
        </p:txBody>
      </p:sp>
      <p:sp>
        <p:nvSpPr>
          <p:cNvPr id="8" name="Shape 4"/>
          <p:cNvSpPr/>
          <p:nvPr/>
        </p:nvSpPr>
        <p:spPr>
          <a:xfrm>
            <a:off x="2267712" y="3456432"/>
            <a:ext cx="1463040" cy="1005840"/>
          </a:xfrm>
          <a:prstGeom prst="rect">
            <a:avLst/>
          </a:prstGeom>
          <a:solidFill>
            <a:srgbClr val="EEF4FB"/>
          </a:solidFill>
          <a:ln w="12700">
            <a:solidFill>
              <a:srgbClr val="B0C8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7317" y="3493008"/>
            <a:ext cx="623830" cy="68580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2286000" y="4178808"/>
            <a:ext cx="142646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A3A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B: POST-POSITIVISM</a:t>
            </a:r>
            <a:endParaRPr lang="en-US" sz="850" dirty="0"/>
          </a:p>
        </p:txBody>
      </p:sp>
      <p:sp>
        <p:nvSpPr>
          <p:cNvPr id="11" name="Shape 6"/>
          <p:cNvSpPr/>
          <p:nvPr/>
        </p:nvSpPr>
        <p:spPr>
          <a:xfrm>
            <a:off x="3840480" y="3456432"/>
            <a:ext cx="1463040" cy="1005840"/>
          </a:xfrm>
          <a:prstGeom prst="rect">
            <a:avLst/>
          </a:prstGeom>
          <a:solidFill>
            <a:srgbClr val="EEF4FB"/>
          </a:solidFill>
          <a:ln w="12700">
            <a:solidFill>
              <a:srgbClr val="B0C8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60085" y="3493008"/>
            <a:ext cx="623830" cy="685800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3858768" y="4178808"/>
            <a:ext cx="1426464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b="1" dirty="0">
                <a:solidFill>
                  <a:srgbClr val="1A3A7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F: CRITICAL THEORY</a:t>
            </a:r>
            <a:endParaRPr lang="en-US" sz="850" dirty="0"/>
          </a:p>
        </p:txBody>
      </p:sp>
      <p:sp>
        <p:nvSpPr>
          <p:cNvPr id="14" name="Shape 8"/>
          <p:cNvSpPr/>
          <p:nvPr/>
        </p:nvSpPr>
        <p:spPr>
          <a:xfrm>
            <a:off x="5394960" y="3456432"/>
            <a:ext cx="726948" cy="1005840"/>
          </a:xfrm>
          <a:prstGeom prst="rect">
            <a:avLst/>
          </a:prstGeom>
          <a:solidFill>
            <a:srgbClr val="EEF7F3"/>
          </a:solidFill>
          <a:ln w="12700">
            <a:solidFill>
              <a:srgbClr val="A0C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34042" y="3493008"/>
            <a:ext cx="648783" cy="713232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5413248" y="4178808"/>
            <a:ext cx="6903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A5C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D: Constructivism</a:t>
            </a:r>
            <a:endParaRPr lang="en-US" sz="700" dirty="0"/>
          </a:p>
        </p:txBody>
      </p:sp>
      <p:sp>
        <p:nvSpPr>
          <p:cNvPr id="17" name="Shape 10"/>
          <p:cNvSpPr/>
          <p:nvPr/>
        </p:nvSpPr>
        <p:spPr>
          <a:xfrm>
            <a:off x="6167628" y="3456432"/>
            <a:ext cx="726948" cy="1005840"/>
          </a:xfrm>
          <a:prstGeom prst="rect">
            <a:avLst/>
          </a:prstGeom>
          <a:solidFill>
            <a:srgbClr val="EEF7F3"/>
          </a:solidFill>
          <a:ln w="12700">
            <a:solidFill>
              <a:srgbClr val="A0C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6710" y="3493008"/>
            <a:ext cx="648783" cy="713232"/>
          </a:xfrm>
          <a:prstGeom prst="rect">
            <a:avLst/>
          </a:prstGeom>
        </p:spPr>
      </p:pic>
      <p:sp>
        <p:nvSpPr>
          <p:cNvPr id="19" name="Text 11"/>
          <p:cNvSpPr/>
          <p:nvPr/>
        </p:nvSpPr>
        <p:spPr>
          <a:xfrm>
            <a:off x="6185916" y="4178808"/>
            <a:ext cx="6903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A5C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E: Social Constructionism</a:t>
            </a:r>
            <a:endParaRPr lang="en-US" sz="700" dirty="0"/>
          </a:p>
        </p:txBody>
      </p:sp>
      <p:sp>
        <p:nvSpPr>
          <p:cNvPr id="20" name="Shape 12"/>
          <p:cNvSpPr/>
          <p:nvPr/>
        </p:nvSpPr>
        <p:spPr>
          <a:xfrm>
            <a:off x="6967728" y="3456432"/>
            <a:ext cx="726948" cy="1005840"/>
          </a:xfrm>
          <a:prstGeom prst="rect">
            <a:avLst/>
          </a:prstGeom>
          <a:solidFill>
            <a:srgbClr val="EEF7F3"/>
          </a:solidFill>
          <a:ln w="12700">
            <a:solidFill>
              <a:srgbClr val="A0C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06810" y="3493008"/>
            <a:ext cx="648783" cy="713232"/>
          </a:xfrm>
          <a:prstGeom prst="rect">
            <a:avLst/>
          </a:prstGeom>
        </p:spPr>
      </p:pic>
      <p:sp>
        <p:nvSpPr>
          <p:cNvPr id="22" name="Text 13"/>
          <p:cNvSpPr/>
          <p:nvPr/>
        </p:nvSpPr>
        <p:spPr>
          <a:xfrm>
            <a:off x="6986016" y="4178808"/>
            <a:ext cx="6903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A5C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C: Interpretivism</a:t>
            </a:r>
            <a:endParaRPr lang="en-US" sz="700" dirty="0"/>
          </a:p>
        </p:txBody>
      </p:sp>
      <p:sp>
        <p:nvSpPr>
          <p:cNvPr id="23" name="Shape 14"/>
          <p:cNvSpPr/>
          <p:nvPr/>
        </p:nvSpPr>
        <p:spPr>
          <a:xfrm>
            <a:off x="7740396" y="3456432"/>
            <a:ext cx="726948" cy="1005840"/>
          </a:xfrm>
          <a:prstGeom prst="rect">
            <a:avLst/>
          </a:prstGeom>
          <a:solidFill>
            <a:srgbClr val="EEF7F3"/>
          </a:solidFill>
          <a:ln w="12700">
            <a:solidFill>
              <a:srgbClr val="A0CEB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4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79478" y="3493008"/>
            <a:ext cx="648783" cy="713232"/>
          </a:xfrm>
          <a:prstGeom prst="rect">
            <a:avLst/>
          </a:prstGeom>
        </p:spPr>
      </p:pic>
      <p:sp>
        <p:nvSpPr>
          <p:cNvPr id="25" name="Text 15"/>
          <p:cNvSpPr/>
          <p:nvPr/>
        </p:nvSpPr>
        <p:spPr>
          <a:xfrm>
            <a:off x="7758684" y="4178808"/>
            <a:ext cx="690372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1A5C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G: Pragmatism</a:t>
            </a:r>
            <a:endParaRPr lang="en-US" sz="700" dirty="0"/>
          </a:p>
        </p:txBody>
      </p:sp>
      <p:sp>
        <p:nvSpPr>
          <p:cNvPr id="26" name="Text 16"/>
          <p:cNvSpPr/>
          <p:nvPr/>
        </p:nvSpPr>
        <p:spPr>
          <a:xfrm>
            <a:off x="274320" y="4919472"/>
            <a:ext cx="85953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Caroline Jawad  |  LCDB7007 Research Principles &amp; Philosophy  |  UWTSD</a:t>
            </a:r>
            <a:endParaRPr lang="en-US" sz="8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</Words>
  <Application>Microsoft Office PowerPoint</Application>
  <PresentationFormat>On-screen Show (16:9)</PresentationFormat>
  <Paragraphs>11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Caroline Jawad</cp:lastModifiedBy>
  <cp:revision>1</cp:revision>
  <dcterms:created xsi:type="dcterms:W3CDTF">2026-04-07T15:42:54Z</dcterms:created>
  <dcterms:modified xsi:type="dcterms:W3CDTF">2026-04-19T16:40:50Z</dcterms:modified>
</cp:coreProperties>
</file>