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3BC1CC-D327-44D3-93DC-F245718382CC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634AF-0D86-4750-8CD2-A4FF83F6DC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94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41C95-F0D4-2AE9-5BAD-DF2DE4FE1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379F3A-B021-9181-65DF-5C2276AA5A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160A28-BC28-B623-BCE5-3AC260668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6FCDB-7FC4-4AD6-3822-0BD3DD01D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EBF794-FAC7-A9DD-2D18-7D6B2DAD1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220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DD495-9C16-1D2D-C5EE-FA9FF7EF0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E6AA0-E816-115D-DDED-8EFEC8DAF6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11EA42-6B45-826A-CA0E-D0ADDF7E6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AFAD2F-BA37-FBFB-BDBA-347A8B246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8C173-1A42-FE10-A311-6A02696B3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61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4A98B-4888-7669-0F1F-CD9FEBF8E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DDCA04-1B59-2883-4D7E-D09298CEB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66ADE-2652-4297-5444-4C46E1ADA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008ED-CC7B-1F21-56C7-5F1DAEA34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9C62E-56E9-725A-73E6-7C6EB9B3B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423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A202F-5779-9458-ED4D-A96B0A11E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CA6FE-1B7A-7E8E-940C-726420391B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BE8AC5-7880-471B-E748-353BF2F45D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A2E1CD-56FB-63FF-4C74-ECF0B7D48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D63014-1A87-BB9D-0B30-F7DD392B3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4F13A7-A93F-2C0F-6CD8-99E3470B1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239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ED945-6504-C2C1-A094-4D76E2064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A5E12-513D-0073-A9DE-58618ACA44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779A62-A14A-F673-97E6-56C5A6A832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831B09-EE1E-3392-EB6B-EF7C77C41E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3AA7E6-A7BC-C5D1-2CCA-7443535705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CC8B7E-4DAE-C37A-88D8-D7B0E0E84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69DD9A-AFB2-5972-B8C0-9BCD063EF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2A6E83-0C6F-BBB5-E8D4-279081D8F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76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E58CF-94F7-3EF3-4889-A7658C326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1CBF71-C44C-311F-7D4A-CBD96CA8C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E62F4-39CF-39CD-F3E8-62774149D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B275A5-5D7A-AFA4-0127-8756D6687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759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00009D-ED2E-4F54-111D-BF83DD575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013D46-3DAC-8A29-8F93-BFF7E689C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A3F498-8D52-D012-65BD-F36D4A538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079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7C3C-2EF2-8364-206F-02E34D398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077DC-FAAE-CD58-B0FF-F5A95EA71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A506C6-28C3-AB8A-F85E-A404F6A34F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F3D9A1-6573-2170-00F2-B5E62BE80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F51FD8-6FAC-7F6F-1ACA-5C4FB7493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4CFCD-995A-4C12-4C5C-61086A6FC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579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EA9A1-8095-2C4E-F7B8-443E8E982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5882CF-1DA8-C724-946D-2EFFCF8FD3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8B7F3E-AF5E-8F1E-FF84-2354101F2C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03D706-A824-407E-55A2-200986254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6019CC-481D-BFD5-6C35-3E928DE32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25AE10-6A45-B7F9-2B45-A23F260F4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826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E86BD-7B91-177A-D8EF-3D9BF1839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479E09-0916-4FE6-ABF0-B98DA0BB82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A85977-0586-412B-F8ED-F1FD52309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74637-EAAB-4847-42E6-AF84136B1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2AAE9-A0E9-EB42-9374-BD6463A5C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91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557653-CB9F-5CB4-79B8-5367C4E473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1195AB-9FF2-F04C-F122-B894587F0A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346F5-682D-CF6E-8C90-93B1F7717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6F107-DD2B-DCDC-7966-37913A7C1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00CC8-357B-B401-068C-4138D5A3C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669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5727DB-B012-47BD-7D0F-1F6F0D242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AB04D-09BB-9536-70A1-D17952B46D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492E5-02CD-7598-AC7A-5D3DA7E6F2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5E9541-8581-46A4-9148-D84C70BF283F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24949-083B-E680-D050-BE2CF0DD3B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0057F3-20B1-0AE6-52E1-EE2C62DC78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AF4A51-C34B-4C2D-A373-75ECF353B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6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id/photo/1457535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xhere.com/en/photo/1613281" TargetMode="Externa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02961/premium-illustration-image-alert-attention-banner" TargetMode="External"/><Relationship Id="rId2" Type="http://schemas.openxmlformats.org/officeDocument/2006/relationships/image" Target="../media/image3.1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eepngimg.com/png/11876-email-png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hilosophicaldisquisitions.blogspot.com/2021/03/technology-and-value-of-trust-can-we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wpixel.com/search/nurse" TargetMode="External"/><Relationship Id="rId4" Type="http://schemas.openxmlformats.org/officeDocument/2006/relationships/image" Target="../media/image6.1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dial.com/Jalandhar/General-Physician-Doctors-in-Garupar/nct-10892680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awpixel.com/search/sport%20family" TargetMode="External"/><Relationship Id="rId4" Type="http://schemas.openxmlformats.org/officeDocument/2006/relationships/image" Target="../media/image8.1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between" TargetMode="External"/><Relationship Id="rId2" Type="http://schemas.openxmlformats.org/officeDocument/2006/relationships/image" Target="../media/image9.1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141761303@N08/38826275042" TargetMode="Externa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forcare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6635308-2D8A-8E0B-30FB-B3330CCF58AF}"/>
              </a:ext>
            </a:extLst>
          </p:cNvPr>
          <p:cNvSpPr txBox="1"/>
          <p:nvPr/>
        </p:nvSpPr>
        <p:spPr>
          <a:xfrm>
            <a:off x="-1" y="99622"/>
            <a:ext cx="10087897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Communication Skills in Health and Social Care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Student Name: Saira Azam</a:t>
            </a:r>
          </a:p>
          <a:p>
            <a:endParaRPr lang="en-GB" sz="3200" dirty="0"/>
          </a:p>
          <a:p>
            <a:r>
              <a:rPr lang="en-GB" sz="3200" dirty="0"/>
              <a:t>Student ID: 2515555</a:t>
            </a:r>
          </a:p>
          <a:p>
            <a:endParaRPr lang="en-GB" sz="3200" dirty="0"/>
          </a:p>
          <a:p>
            <a:r>
              <a:rPr lang="en-GB" sz="3200" dirty="0"/>
              <a:t>Module:LCHS4009</a:t>
            </a:r>
          </a:p>
          <a:p>
            <a:endParaRPr lang="en-GB" sz="3200" dirty="0"/>
          </a:p>
          <a:p>
            <a:r>
              <a:rPr lang="en-GB" sz="3200" dirty="0"/>
              <a:t>Date: 19/06/2026</a:t>
            </a:r>
          </a:p>
        </p:txBody>
      </p:sp>
    </p:spTree>
    <p:extLst>
      <p:ext uri="{BB962C8B-B14F-4D97-AF65-F5344CB8AC3E}">
        <p14:creationId xmlns:p14="http://schemas.microsoft.com/office/powerpoint/2010/main" val="1550494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1BE3FA7-0D70-4431-814F-D8C40576E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F0A0C6-9E12-27A3-7E43-6DE712D84D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304"/>
          <a:stretch>
            <a:fillRect/>
          </a:stretch>
        </p:blipFill>
        <p:spPr>
          <a:xfrm>
            <a:off x="8075170" y="4843779"/>
            <a:ext cx="1736495" cy="17594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3E5721-3061-ECAE-01CC-1697D8A698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9832" r="14217" b="1"/>
          <a:stretch>
            <a:fillRect/>
          </a:stretch>
        </p:blipFill>
        <p:spPr>
          <a:xfrm>
            <a:off x="10131873" y="4843780"/>
            <a:ext cx="1738396" cy="17594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139C96-22FF-D31D-E9DD-C7346ED106F7}"/>
              </a:ext>
            </a:extLst>
          </p:cNvPr>
          <p:cNvSpPr txBox="1"/>
          <p:nvPr/>
        </p:nvSpPr>
        <p:spPr>
          <a:xfrm>
            <a:off x="0" y="206477"/>
            <a:ext cx="11995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What is Communication?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D4DD6B-0884-4E4C-A630-BEBD871A12AD}"/>
              </a:ext>
            </a:extLst>
          </p:cNvPr>
          <p:cNvSpPr txBox="1"/>
          <p:nvPr/>
        </p:nvSpPr>
        <p:spPr>
          <a:xfrm>
            <a:off x="78658" y="707923"/>
            <a:ext cx="1179161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Communication is the process of sharing information, ideas, thoughts, and feelings between people.(Skills for Care, 2024).</a:t>
            </a:r>
          </a:p>
          <a:p>
            <a:endParaRPr lang="en-US" dirty="0"/>
          </a:p>
          <a:p>
            <a:r>
              <a:rPr lang="en-US" dirty="0"/>
              <a:t>Communication can be:</a:t>
            </a:r>
          </a:p>
          <a:p>
            <a:pPr marL="285750" indent="-285750">
              <a:buFontTx/>
              <a:buChar char="-"/>
            </a:pPr>
            <a:r>
              <a:rPr lang="en-US" dirty="0"/>
              <a:t>Verbal (speaking)</a:t>
            </a:r>
          </a:p>
          <a:p>
            <a:pPr marL="285750" indent="-285750">
              <a:buFontTx/>
              <a:buChar char="-"/>
            </a:pPr>
            <a:r>
              <a:rPr lang="en-US" dirty="0"/>
              <a:t>- Non-verbal (body language, facial expressions, eye contact)</a:t>
            </a:r>
          </a:p>
          <a:p>
            <a:pPr marL="285750" indent="-285750">
              <a:buFontTx/>
              <a:buChar char="-"/>
            </a:pPr>
            <a:r>
              <a:rPr lang="en-US" dirty="0"/>
              <a:t>- Written (care records, emails, reports)</a:t>
            </a:r>
          </a:p>
          <a:p>
            <a:endParaRPr lang="en-US" dirty="0"/>
          </a:p>
          <a:p>
            <a:r>
              <a:rPr lang="en-US" dirty="0"/>
              <a:t>Effective communication helps health and social care professionals provide safe and high-quality care.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304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0C0AC-6C58-03BE-8F49-2D6415FDF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Communication Important?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70C5F8-DB79-BC07-61FE-471D5059B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45451" y="4946943"/>
            <a:ext cx="2605872" cy="18136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0C4AF5-36A5-96B4-A4A4-EF8DBD5687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04287" y="4946943"/>
            <a:ext cx="2054835" cy="180825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07C8BB0-20D8-A5BE-58AC-4109C6413484}"/>
              </a:ext>
            </a:extLst>
          </p:cNvPr>
          <p:cNvSpPr txBox="1"/>
          <p:nvPr/>
        </p:nvSpPr>
        <p:spPr>
          <a:xfrm>
            <a:off x="216310" y="1504335"/>
            <a:ext cx="117397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Communication is important because it:</a:t>
            </a:r>
          </a:p>
          <a:p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Builds trust between professionals and service users.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Helps professionals understand patients' needs.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Reduces mistakes and misunderstandings.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Supports teamwork between staff members.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Improves the quality of care provided.</a:t>
            </a:r>
          </a:p>
          <a:p>
            <a:pPr marL="285750" indent="-285750">
              <a:buFontTx/>
              <a:buChar char="-"/>
            </a:pPr>
            <a:r>
              <a:rPr lang="en-US" dirty="0"/>
              <a:t>Poor communication can lead to errors, confusion, and lower standards of care.(NHS England, 2024).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129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20538-E64F-9E6D-05C2-A8779B929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in Professional Practice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88AD8F-7751-C00E-17EE-CF37484FC1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66514" y="4762918"/>
            <a:ext cx="2439969" cy="19877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F15340-C40B-26F1-9BB9-27B65AB87E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047244" y="4762917"/>
            <a:ext cx="2438400" cy="198774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A28F71C-5C42-84E5-0FD7-1CA172F699EC}"/>
              </a:ext>
            </a:extLst>
          </p:cNvPr>
          <p:cNvSpPr txBox="1"/>
          <p:nvPr/>
        </p:nvSpPr>
        <p:spPr>
          <a:xfrm>
            <a:off x="226142" y="1327355"/>
            <a:ext cx="117495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Health and social care workers communicate with:</a:t>
            </a:r>
          </a:p>
          <a:p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Patients and service users</a:t>
            </a:r>
          </a:p>
          <a:p>
            <a:pPr marL="285750" indent="-285750">
              <a:buFontTx/>
              <a:buChar char="-"/>
            </a:pPr>
            <a:r>
              <a:rPr lang="en-US" dirty="0"/>
              <a:t>- Families and carers</a:t>
            </a:r>
          </a:p>
          <a:p>
            <a:pPr marL="285750" indent="-285750">
              <a:buFontTx/>
              <a:buChar char="-"/>
            </a:pPr>
            <a:r>
              <a:rPr lang="en-US" dirty="0"/>
              <a:t>- Nurses and doctors</a:t>
            </a:r>
          </a:p>
          <a:p>
            <a:pPr marL="285750" indent="-285750">
              <a:buFontTx/>
              <a:buChar char="-"/>
            </a:pPr>
            <a:r>
              <a:rPr lang="en-US" dirty="0"/>
              <a:t>- Social workers</a:t>
            </a:r>
          </a:p>
          <a:p>
            <a:pPr marL="285750" indent="-285750">
              <a:buFontTx/>
              <a:buChar char="-"/>
            </a:pPr>
            <a:r>
              <a:rPr lang="en-US" dirty="0"/>
              <a:t>- Other healthcare professionals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r>
              <a:rPr lang="en-US" dirty="0"/>
              <a:t>Good communication ensures that important information is shared accurately and at the right time.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451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58BB5-E268-AFDC-9A05-FDC1A49F1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7AEE5C-3BC1-E71E-B60E-FF7FE613C1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81942" y="5406100"/>
            <a:ext cx="1807586" cy="132556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7C7C8DC-2FC9-41D4-ECC1-CD0955DF2E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551147" y="5325741"/>
            <a:ext cx="1606061" cy="140592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1DBDEE8-A475-71E5-A1BE-D293D0A66770}"/>
              </a:ext>
            </a:extLst>
          </p:cNvPr>
          <p:cNvSpPr txBox="1"/>
          <p:nvPr/>
        </p:nvSpPr>
        <p:spPr>
          <a:xfrm>
            <a:off x="117987" y="1376516"/>
            <a:ext cx="1197154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Imagine working as a healthcare assistant in a care home.</a:t>
            </a:r>
          </a:p>
          <a:p>
            <a:endParaRPr lang="en-US" dirty="0"/>
          </a:p>
          <a:p>
            <a:r>
              <a:rPr lang="en-US" dirty="0"/>
              <a:t>A resident appears upset and refuses to eat.</a:t>
            </a:r>
          </a:p>
          <a:p>
            <a:endParaRPr lang="en-US" dirty="0"/>
          </a:p>
          <a:p>
            <a:r>
              <a:rPr lang="en-US" dirty="0"/>
              <a:t>Using effective communication skills, you would:</a:t>
            </a:r>
          </a:p>
          <a:p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Speak calmly and respectfully.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Listen carefully to their concerns.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Observe their body language.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Report important information to the nurse in charge.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r>
              <a:rPr lang="en-US" dirty="0"/>
              <a:t>As a result, the resident feels supported and receives appropriate care.</a:t>
            </a:r>
          </a:p>
          <a:p>
            <a:endParaRPr lang="en-US" dirty="0"/>
          </a:p>
          <a:p>
            <a:r>
              <a:rPr lang="en-US" dirty="0"/>
              <a:t>This example shows how communication can improve wellbeing and patient outcomes.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801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6C6D8-148F-DCA1-BD9F-B0A290DEC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 and Employability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62C2C6-2A7F-1277-161B-0D0D6DFB7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50565" y="5171768"/>
            <a:ext cx="2133280" cy="15546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9F0291-9979-D076-EADA-36A094D612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37552" y="5171768"/>
            <a:ext cx="2328527" cy="15546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F8DE701-159D-EB69-5C65-DBA5414A11F1}"/>
              </a:ext>
            </a:extLst>
          </p:cNvPr>
          <p:cNvSpPr txBox="1"/>
          <p:nvPr/>
        </p:nvSpPr>
        <p:spPr>
          <a:xfrm>
            <a:off x="0" y="1268361"/>
            <a:ext cx="119756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Developing communication skills can help me:</a:t>
            </a:r>
          </a:p>
          <a:p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Work effectively with others.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- Build professional relationships.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pPr marL="285750" indent="-285750">
              <a:buFontTx/>
              <a:buChar char="-"/>
            </a:pPr>
            <a:r>
              <a:rPr lang="en-US" dirty="0"/>
              <a:t>- Increase confidence in the workplace.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Improve my employability in health and social care.</a:t>
            </a:r>
          </a:p>
          <a:p>
            <a:pPr marL="285750" indent="-285750">
              <a:buFontTx/>
              <a:buChar char="-"/>
            </a:pPr>
            <a:r>
              <a:rPr lang="en-US" dirty="0"/>
              <a:t>- Provide person-</a:t>
            </a:r>
            <a:r>
              <a:rPr lang="en-US" dirty="0" err="1"/>
              <a:t>centred</a:t>
            </a:r>
            <a:r>
              <a:rPr lang="en-US" dirty="0"/>
              <a:t> care.</a:t>
            </a:r>
          </a:p>
          <a:p>
            <a:pPr marL="285750" indent="-285750">
              <a:buFontTx/>
              <a:buChar char="-"/>
            </a:pPr>
            <a:endParaRPr lang="en-US" dirty="0"/>
          </a:p>
          <a:p>
            <a:r>
              <a:rPr lang="en-US" dirty="0"/>
              <a:t>Communication is a key skill that employers look for when recruiting health and social care staff.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629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3854A-890D-9177-36AD-09304ADA2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DF0F3-2EDF-E2E7-C5EB-CF4C20C06F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conclusion:</a:t>
            </a:r>
          </a:p>
          <a:p>
            <a:pPr>
              <a:buFontTx/>
              <a:buChar char="-"/>
            </a:pPr>
            <a:r>
              <a:rPr lang="en-US" dirty="0"/>
              <a:t>Communication is one of the most important skills in health and social care.</a:t>
            </a:r>
          </a:p>
          <a:p>
            <a:pPr>
              <a:buFontTx/>
              <a:buChar char="-"/>
            </a:pPr>
            <a:r>
              <a:rPr lang="en-US" dirty="0"/>
              <a:t>- It helps professionals provide safe, effective, and person-</a:t>
            </a:r>
            <a:r>
              <a:rPr lang="en-US" dirty="0" err="1"/>
              <a:t>centred</a:t>
            </a:r>
            <a:r>
              <a:rPr lang="en-US" dirty="0"/>
              <a:t> care.</a:t>
            </a:r>
          </a:p>
          <a:p>
            <a:pPr>
              <a:buFontTx/>
              <a:buChar char="-"/>
            </a:pPr>
            <a:r>
              <a:rPr lang="en-US" dirty="0"/>
              <a:t>- Strong communication improves teamwork and patient outcomes.</a:t>
            </a:r>
          </a:p>
          <a:p>
            <a:pPr>
              <a:buFontTx/>
              <a:buChar char="-"/>
            </a:pPr>
            <a:r>
              <a:rPr lang="en-US" dirty="0"/>
              <a:t>- Developing this skill will support my future career in health and social care.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342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325DF-95A1-B94D-302E-674CCDA27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A5245-7ADF-A1AD-EB5C-B67CF1B31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Skills for Care (2024) Communication Skills in Adult Social Care. Available at: </a:t>
            </a:r>
            <a:r>
              <a:rPr lang="en-US" dirty="0">
                <a:hlinkClick r:id="rId2"/>
              </a:rPr>
              <a:t>https://www.skillsforcare.org.uk</a:t>
            </a:r>
            <a:endParaRPr lang="en-US" dirty="0"/>
          </a:p>
          <a:p>
            <a:endParaRPr lang="en-US" dirty="0"/>
          </a:p>
          <a:p>
            <a:r>
              <a:rPr lang="en-US" dirty="0"/>
              <a:t>NHS England (2024) Working in Health and Care. Available at: https://www.england.nhs.uk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651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454</Words>
  <Application>Microsoft Office PowerPoint</Application>
  <PresentationFormat>Widescreen</PresentationFormat>
  <Paragraphs>77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Why is Communication Important?</vt:lpstr>
      <vt:lpstr>Communication in Professional Practice</vt:lpstr>
      <vt:lpstr>Practical Example</vt:lpstr>
      <vt:lpstr>Personal Development and Employability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Saira Azam (2515555)</dc:creator>
  <cp:lastModifiedBy>Saira Azam (2515555)</cp:lastModifiedBy>
  <cp:revision>1</cp:revision>
  <dcterms:created xsi:type="dcterms:W3CDTF">2026-06-22T03:00:20Z</dcterms:created>
  <dcterms:modified xsi:type="dcterms:W3CDTF">2026-06-22T03:46:05Z</dcterms:modified>
</cp:coreProperties>
</file>