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FD6D6F-96F6-4A19-A540-96F5D562A821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D80E3-22DB-44D8-BB6D-FBA08B342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62739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FD6D6F-96F6-4A19-A540-96F5D562A821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D80E3-22DB-44D8-BB6D-FBA08B342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11964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FD6D6F-96F6-4A19-A540-96F5D562A821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D80E3-22DB-44D8-BB6D-FBA08B342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87474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FD6D6F-96F6-4A19-A540-96F5D562A821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D80E3-22DB-44D8-BB6D-FBA08B342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64180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FD6D6F-96F6-4A19-A540-96F5D562A821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D80E3-22DB-44D8-BB6D-FBA08B342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91421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FD6D6F-96F6-4A19-A540-96F5D562A821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D80E3-22DB-44D8-BB6D-FBA08B342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52565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FD6D6F-96F6-4A19-A540-96F5D562A821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D80E3-22DB-44D8-BB6D-FBA08B342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50432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FD6D6F-96F6-4A19-A540-96F5D562A821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D80E3-22DB-44D8-BB6D-FBA08B342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01692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FD6D6F-96F6-4A19-A540-96F5D562A821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D80E3-22DB-44D8-BB6D-FBA08B342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3934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FD6D6F-96F6-4A19-A540-96F5D562A821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D80E3-22DB-44D8-BB6D-FBA08B342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97470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FD6D6F-96F6-4A19-A540-96F5D562A821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D80E3-22DB-44D8-BB6D-FBA08B342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92787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FD6D6F-96F6-4A19-A540-96F5D562A821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4D80E3-22DB-44D8-BB6D-FBA08B342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491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John Boudreau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Strategic Role of HR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02499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Survey Background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Survey data collected every year 1995 – 2013 internationally</a:t>
            </a:r>
          </a:p>
          <a:p>
            <a:r>
              <a:rPr lang="en-GB" dirty="0" smtClean="0"/>
              <a:t>Received responses from 416 companies.</a:t>
            </a:r>
          </a:p>
          <a:p>
            <a:r>
              <a:rPr lang="en-GB" dirty="0" smtClean="0"/>
              <a:t>Mean data collected on role of HR in organisations and the revenue of the firms.</a:t>
            </a:r>
          </a:p>
          <a:p>
            <a:r>
              <a:rPr lang="en-GB" dirty="0" smtClean="0"/>
              <a:t>U.S firms greater than $5 billion, international average was $2 billion.</a:t>
            </a:r>
          </a:p>
          <a:p>
            <a:r>
              <a:rPr lang="en-GB" dirty="0" smtClean="0"/>
              <a:t>HRs role in organisational strategy rated from 1 to 5, 1 being little extent to 5 being great extent.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84176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1 = human resources plays no role in strategy (4%); </a:t>
            </a:r>
          </a:p>
          <a:p>
            <a:r>
              <a:rPr lang="en-GB" dirty="0" smtClean="0"/>
              <a:t>2 = human resources is involved in implementing the business strategy (22%); </a:t>
            </a:r>
          </a:p>
          <a:p>
            <a:r>
              <a:rPr lang="en-GB" dirty="0" smtClean="0"/>
              <a:t>3 = human resources provides input to the business strategy and helps implement it once it is developed (54%); </a:t>
            </a:r>
          </a:p>
          <a:p>
            <a:r>
              <a:rPr lang="en-GB" dirty="0" smtClean="0"/>
              <a:t>4 = human resources is a full partner in developing and implementing the strategy (21%).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The responses indicate that HR is not a full partner in most companies.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95532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7 Features of HR involvement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1 = little or no extent; </a:t>
            </a:r>
          </a:p>
          <a:p>
            <a:pPr marL="0" indent="0">
              <a:buNone/>
            </a:pPr>
            <a:r>
              <a:rPr lang="en-GB" dirty="0" smtClean="0"/>
              <a:t>2 = some extent; </a:t>
            </a:r>
          </a:p>
          <a:p>
            <a:pPr marL="0" indent="0">
              <a:buNone/>
            </a:pPr>
            <a:r>
              <a:rPr lang="en-GB" dirty="0" smtClean="0"/>
              <a:t>3 = moderate extent; </a:t>
            </a:r>
          </a:p>
          <a:p>
            <a:pPr marL="0" indent="0">
              <a:buNone/>
            </a:pPr>
            <a:r>
              <a:rPr lang="en-GB" dirty="0" smtClean="0"/>
              <a:t>4 = great extent; </a:t>
            </a:r>
          </a:p>
          <a:p>
            <a:pPr marL="0" indent="0">
              <a:buNone/>
            </a:pPr>
            <a:r>
              <a:rPr lang="en-GB" dirty="0" smtClean="0"/>
              <a:t>5 = very great extent.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96723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Findings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Little change in the mean data for the following aspects of the HR model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Centres of excellence provides specialised expertise</a:t>
            </a:r>
          </a:p>
          <a:p>
            <a:pPr marL="0" indent="0">
              <a:buNone/>
            </a:pPr>
            <a:r>
              <a:rPr lang="en-GB" dirty="0" smtClean="0"/>
              <a:t>Admin processing is centralised in shared services units</a:t>
            </a:r>
          </a:p>
          <a:p>
            <a:pPr marL="0" indent="0">
              <a:buNone/>
            </a:pPr>
            <a:r>
              <a:rPr lang="en-GB" dirty="0" smtClean="0"/>
              <a:t>Decentralised HR generalist support business units</a:t>
            </a:r>
          </a:p>
          <a:p>
            <a:pPr marL="0" indent="0">
              <a:buNone/>
            </a:pPr>
            <a:r>
              <a:rPr lang="en-GB" dirty="0" smtClean="0"/>
              <a:t>HR practices vary across business units</a:t>
            </a:r>
          </a:p>
          <a:p>
            <a:pPr marL="0" indent="0">
              <a:buNone/>
            </a:pPr>
            <a:r>
              <a:rPr lang="en-GB" dirty="0" smtClean="0"/>
              <a:t>People rotate within HR</a:t>
            </a:r>
          </a:p>
          <a:p>
            <a:pPr marL="0" indent="0">
              <a:buNone/>
            </a:pPr>
            <a:r>
              <a:rPr lang="en-GB" dirty="0" smtClean="0"/>
              <a:t>People rotate into HR</a:t>
            </a:r>
          </a:p>
          <a:p>
            <a:pPr marL="0" indent="0">
              <a:buNone/>
            </a:pPr>
            <a:r>
              <a:rPr lang="en-GB" dirty="0" smtClean="0"/>
              <a:t>People rotate out of HR to </a:t>
            </a:r>
            <a:r>
              <a:rPr lang="en-GB" smtClean="0"/>
              <a:t>other functions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05623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244</Words>
  <Application>Microsoft Office PowerPoint</Application>
  <PresentationFormat>Widescreen</PresentationFormat>
  <Paragraphs>32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John Boudreau</vt:lpstr>
      <vt:lpstr>Survey Background</vt:lpstr>
      <vt:lpstr>PowerPoint Presentation</vt:lpstr>
      <vt:lpstr>7 Features of HR involvement</vt:lpstr>
      <vt:lpstr>Findings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John Boudreau</dc:title>
  <dc:creator>SBSTablet28</dc:creator>
  <cp:lastModifiedBy>SBSTablet28</cp:lastModifiedBy>
  <cp:revision>3</cp:revision>
  <dcterms:created xsi:type="dcterms:W3CDTF">2017-02-23T12:28:51Z</dcterms:created>
  <dcterms:modified xsi:type="dcterms:W3CDTF">2017-02-23T12:57:06Z</dcterms:modified>
</cp:coreProperties>
</file>