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43" r:id="rId1"/>
    <p:sldMasterId id="2147483674" r:id="rId2"/>
  </p:sldMasterIdLst>
  <p:notesMasterIdLst>
    <p:notesMasterId r:id="rId32"/>
  </p:notesMasterIdLst>
  <p:handoutMasterIdLst>
    <p:handoutMasterId r:id="rId33"/>
  </p:handoutMasterIdLst>
  <p:sldIdLst>
    <p:sldId id="256" r:id="rId3"/>
    <p:sldId id="258" r:id="rId4"/>
    <p:sldId id="290" r:id="rId5"/>
    <p:sldId id="289" r:id="rId6"/>
    <p:sldId id="291" r:id="rId7"/>
    <p:sldId id="292" r:id="rId8"/>
    <p:sldId id="293" r:id="rId9"/>
    <p:sldId id="297" r:id="rId10"/>
    <p:sldId id="298" r:id="rId11"/>
    <p:sldId id="260" r:id="rId12"/>
    <p:sldId id="257" r:id="rId13"/>
    <p:sldId id="276" r:id="rId14"/>
    <p:sldId id="282" r:id="rId15"/>
    <p:sldId id="283" r:id="rId16"/>
    <p:sldId id="299" r:id="rId17"/>
    <p:sldId id="300" r:id="rId18"/>
    <p:sldId id="301" r:id="rId19"/>
    <p:sldId id="294" r:id="rId20"/>
    <p:sldId id="284" r:id="rId21"/>
    <p:sldId id="295" r:id="rId22"/>
    <p:sldId id="296" r:id="rId23"/>
    <p:sldId id="274" r:id="rId24"/>
    <p:sldId id="275" r:id="rId25"/>
    <p:sldId id="278" r:id="rId26"/>
    <p:sldId id="279" r:id="rId27"/>
    <p:sldId id="287" r:id="rId28"/>
    <p:sldId id="280" r:id="rId29"/>
    <p:sldId id="281" r:id="rId30"/>
    <p:sldId id="288" r:id="rId3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A30AA-5BE7-28C4-8B61-83C546CD0C76}" v="923" dt="2026-05-05T07:25:22.907"/>
    <p1510:client id="{C2D57E75-834B-85B8-6574-ED902C621175}" v="669" dt="2026-05-04T20:11:04.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403A30AA-5BE7-28C4-8B61-83C546CD0C76}"/>
    <pc:docChg chg="addSld delSld modSld">
      <pc:chgData name="Rebecca Francis-Davies" userId="S::r.francis-davies@uwtsd.ac.uk::caf69e2c-2198-47a4-8268-c57958bd4ca9" providerId="AD" clId="Web-{403A30AA-5BE7-28C4-8B61-83C546CD0C76}" dt="2026-05-05T07:27:36.115" v="3065" actId="20577"/>
      <pc:docMkLst>
        <pc:docMk/>
      </pc:docMkLst>
      <pc:sldChg chg="del">
        <pc:chgData name="Rebecca Francis-Davies" userId="S::r.francis-davies@uwtsd.ac.uk::caf69e2c-2198-47a4-8268-c57958bd4ca9" providerId="AD" clId="Web-{403A30AA-5BE7-28C4-8B61-83C546CD0C76}" dt="2026-05-05T06:28:22.410" v="29"/>
        <pc:sldMkLst>
          <pc:docMk/>
          <pc:sldMk cId="1710938881" sldId="262"/>
        </pc:sldMkLst>
      </pc:sldChg>
      <pc:sldChg chg="modNotes">
        <pc:chgData name="Rebecca Francis-Davies" userId="S::r.francis-davies@uwtsd.ac.uk::caf69e2c-2198-47a4-8268-c57958bd4ca9" providerId="AD" clId="Web-{403A30AA-5BE7-28C4-8B61-83C546CD0C76}" dt="2026-05-05T06:31:28.986" v="117"/>
        <pc:sldMkLst>
          <pc:docMk/>
          <pc:sldMk cId="2230003946" sldId="283"/>
        </pc:sldMkLst>
      </pc:sldChg>
      <pc:sldChg chg="modNotes">
        <pc:chgData name="Rebecca Francis-Davies" userId="S::r.francis-davies@uwtsd.ac.uk::caf69e2c-2198-47a4-8268-c57958bd4ca9" providerId="AD" clId="Web-{403A30AA-5BE7-28C4-8B61-83C546CD0C76}" dt="2026-05-05T06:41:41.432" v="488"/>
        <pc:sldMkLst>
          <pc:docMk/>
          <pc:sldMk cId="4280929746" sldId="284"/>
        </pc:sldMkLst>
      </pc:sldChg>
      <pc:sldChg chg="modNotes">
        <pc:chgData name="Rebecca Francis-Davies" userId="S::r.francis-davies@uwtsd.ac.uk::caf69e2c-2198-47a4-8268-c57958bd4ca9" providerId="AD" clId="Web-{403A30AA-5BE7-28C4-8B61-83C546CD0C76}" dt="2026-05-05T06:22:40.506" v="28"/>
        <pc:sldMkLst>
          <pc:docMk/>
          <pc:sldMk cId="1509412654" sldId="290"/>
        </pc:sldMkLst>
      </pc:sldChg>
      <pc:sldChg chg="addSp delSp modSp new mod setBg modNotes">
        <pc:chgData name="Rebecca Francis-Davies" userId="S::r.francis-davies@uwtsd.ac.uk::caf69e2c-2198-47a4-8268-c57958bd4ca9" providerId="AD" clId="Web-{403A30AA-5BE7-28C4-8B61-83C546CD0C76}" dt="2026-05-05T06:53:22.177" v="905"/>
        <pc:sldMkLst>
          <pc:docMk/>
          <pc:sldMk cId="3100849475" sldId="294"/>
        </pc:sldMkLst>
        <pc:spChg chg="mod">
          <ac:chgData name="Rebecca Francis-Davies" userId="S::r.francis-davies@uwtsd.ac.uk::caf69e2c-2198-47a4-8268-c57958bd4ca9" providerId="AD" clId="Web-{403A30AA-5BE7-28C4-8B61-83C546CD0C76}" dt="2026-05-05T06:53:22.177" v="905"/>
          <ac:spMkLst>
            <pc:docMk/>
            <pc:sldMk cId="3100849475" sldId="294"/>
            <ac:spMk id="2" creationId="{0049C402-5A45-2DE3-560A-2A83A1BA6C60}"/>
          </ac:spMkLst>
        </pc:spChg>
        <pc:spChg chg="del mod">
          <ac:chgData name="Rebecca Francis-Davies" userId="S::r.francis-davies@uwtsd.ac.uk::caf69e2c-2198-47a4-8268-c57958bd4ca9" providerId="AD" clId="Web-{403A30AA-5BE7-28C4-8B61-83C546CD0C76}" dt="2026-05-05T06:53:22.177" v="905"/>
          <ac:spMkLst>
            <pc:docMk/>
            <pc:sldMk cId="3100849475" sldId="294"/>
            <ac:spMk id="3" creationId="{29E92474-013B-D608-A5D2-56DFB9FC36D9}"/>
          </ac:spMkLst>
        </pc:spChg>
        <pc:spChg chg="add">
          <ac:chgData name="Rebecca Francis-Davies" userId="S::r.francis-davies@uwtsd.ac.uk::caf69e2c-2198-47a4-8268-c57958bd4ca9" providerId="AD" clId="Web-{403A30AA-5BE7-28C4-8B61-83C546CD0C76}" dt="2026-05-05T06:53:22.177" v="905"/>
          <ac:spMkLst>
            <pc:docMk/>
            <pc:sldMk cId="3100849475" sldId="294"/>
            <ac:spMk id="9" creationId="{51A01047-632B-4F57-9CDB-AA680D5BBB19}"/>
          </ac:spMkLst>
        </pc:spChg>
        <pc:spChg chg="add">
          <ac:chgData name="Rebecca Francis-Davies" userId="S::r.francis-davies@uwtsd.ac.uk::caf69e2c-2198-47a4-8268-c57958bd4ca9" providerId="AD" clId="Web-{403A30AA-5BE7-28C4-8B61-83C546CD0C76}" dt="2026-05-05T06:53:22.177" v="905"/>
          <ac:spMkLst>
            <pc:docMk/>
            <pc:sldMk cId="3100849475" sldId="294"/>
            <ac:spMk id="11" creationId="{6D7753FE-7408-46D8-999A-0B0C34EA8C09}"/>
          </ac:spMkLst>
        </pc:spChg>
        <pc:grpChg chg="add">
          <ac:chgData name="Rebecca Francis-Davies" userId="S::r.francis-davies@uwtsd.ac.uk::caf69e2c-2198-47a4-8268-c57958bd4ca9" providerId="AD" clId="Web-{403A30AA-5BE7-28C4-8B61-83C546CD0C76}" dt="2026-05-05T06:53:22.177" v="905"/>
          <ac:grpSpMkLst>
            <pc:docMk/>
            <pc:sldMk cId="3100849475" sldId="294"/>
            <ac:grpSpMk id="13" creationId="{E30DE9CB-4267-487A-915E-5665607E9F36}"/>
          </ac:grpSpMkLst>
        </pc:grpChg>
        <pc:graphicFrameChg chg="add">
          <ac:chgData name="Rebecca Francis-Davies" userId="S::r.francis-davies@uwtsd.ac.uk::caf69e2c-2198-47a4-8268-c57958bd4ca9" providerId="AD" clId="Web-{403A30AA-5BE7-28C4-8B61-83C546CD0C76}" dt="2026-05-05T06:53:22.177" v="905"/>
          <ac:graphicFrameMkLst>
            <pc:docMk/>
            <pc:sldMk cId="3100849475" sldId="294"/>
            <ac:graphicFrameMk id="5" creationId="{B3E552C1-31B1-D235-A96E-D35FBC0286B3}"/>
          </ac:graphicFrameMkLst>
        </pc:graphicFrameChg>
      </pc:sldChg>
      <pc:sldChg chg="addSp delSp modSp new mod setBg modNotes">
        <pc:chgData name="Rebecca Francis-Davies" userId="S::r.francis-davies@uwtsd.ac.uk::caf69e2c-2198-47a4-8268-c57958bd4ca9" providerId="AD" clId="Web-{403A30AA-5BE7-28C4-8B61-83C546CD0C76}" dt="2026-05-05T07:27:36.115" v="3065" actId="20577"/>
        <pc:sldMkLst>
          <pc:docMk/>
          <pc:sldMk cId="4180716730" sldId="295"/>
        </pc:sldMkLst>
        <pc:spChg chg="mod">
          <ac:chgData name="Rebecca Francis-Davies" userId="S::r.francis-davies@uwtsd.ac.uk::caf69e2c-2198-47a4-8268-c57958bd4ca9" providerId="AD" clId="Web-{403A30AA-5BE7-28C4-8B61-83C546CD0C76}" dt="2026-05-05T06:53:36.428" v="906"/>
          <ac:spMkLst>
            <pc:docMk/>
            <pc:sldMk cId="4180716730" sldId="295"/>
            <ac:spMk id="2" creationId="{2D697038-AA83-170A-DC4F-E5D7804D865C}"/>
          </ac:spMkLst>
        </pc:spChg>
        <pc:spChg chg="del mod">
          <ac:chgData name="Rebecca Francis-Davies" userId="S::r.francis-davies@uwtsd.ac.uk::caf69e2c-2198-47a4-8268-c57958bd4ca9" providerId="AD" clId="Web-{403A30AA-5BE7-28C4-8B61-83C546CD0C76}" dt="2026-05-05T06:53:36.428" v="906"/>
          <ac:spMkLst>
            <pc:docMk/>
            <pc:sldMk cId="4180716730" sldId="295"/>
            <ac:spMk id="3" creationId="{880BA441-2F50-067C-0D2B-36FE09C26DA9}"/>
          </ac:spMkLst>
        </pc:spChg>
        <pc:spChg chg="add">
          <ac:chgData name="Rebecca Francis-Davies" userId="S::r.francis-davies@uwtsd.ac.uk::caf69e2c-2198-47a4-8268-c57958bd4ca9" providerId="AD" clId="Web-{403A30AA-5BE7-28C4-8B61-83C546CD0C76}" dt="2026-05-05T06:53:36.428" v="906"/>
          <ac:spMkLst>
            <pc:docMk/>
            <pc:sldMk cId="4180716730" sldId="295"/>
            <ac:spMk id="9" creationId="{7B22176A-41DB-4D9A-9B6F-F2296F1ED173}"/>
          </ac:spMkLst>
        </pc:spChg>
        <pc:spChg chg="add">
          <ac:chgData name="Rebecca Francis-Davies" userId="S::r.francis-davies@uwtsd.ac.uk::caf69e2c-2198-47a4-8268-c57958bd4ca9" providerId="AD" clId="Web-{403A30AA-5BE7-28C4-8B61-83C546CD0C76}" dt="2026-05-05T06:53:36.428" v="906"/>
          <ac:spMkLst>
            <pc:docMk/>
            <pc:sldMk cId="4180716730" sldId="295"/>
            <ac:spMk id="11" creationId="{774A8DF5-445E-49C5-B10A-8DF5FEFBCC46}"/>
          </ac:spMkLst>
        </pc:spChg>
        <pc:spChg chg="add">
          <ac:chgData name="Rebecca Francis-Davies" userId="S::r.francis-davies@uwtsd.ac.uk::caf69e2c-2198-47a4-8268-c57958bd4ca9" providerId="AD" clId="Web-{403A30AA-5BE7-28C4-8B61-83C546CD0C76}" dt="2026-05-05T06:53:36.428" v="906"/>
          <ac:spMkLst>
            <pc:docMk/>
            <pc:sldMk cId="4180716730" sldId="295"/>
            <ac:spMk id="13" creationId="{9A4E38D9-EFB8-40B5-B42B-514FBF180360}"/>
          </ac:spMkLst>
        </pc:spChg>
        <pc:grpChg chg="add">
          <ac:chgData name="Rebecca Francis-Davies" userId="S::r.francis-davies@uwtsd.ac.uk::caf69e2c-2198-47a4-8268-c57958bd4ca9" providerId="AD" clId="Web-{403A30AA-5BE7-28C4-8B61-83C546CD0C76}" dt="2026-05-05T06:53:36.428" v="906"/>
          <ac:grpSpMkLst>
            <pc:docMk/>
            <pc:sldMk cId="4180716730" sldId="295"/>
            <ac:grpSpMk id="15" creationId="{D87FFE71-34DC-4C53-AE0F-6B141D081D09}"/>
          </ac:grpSpMkLst>
        </pc:grpChg>
        <pc:graphicFrameChg chg="add modGraphic">
          <ac:chgData name="Rebecca Francis-Davies" userId="S::r.francis-davies@uwtsd.ac.uk::caf69e2c-2198-47a4-8268-c57958bd4ca9" providerId="AD" clId="Web-{403A30AA-5BE7-28C4-8B61-83C546CD0C76}" dt="2026-05-05T07:27:36.115" v="3065" actId="20577"/>
          <ac:graphicFrameMkLst>
            <pc:docMk/>
            <pc:sldMk cId="4180716730" sldId="295"/>
            <ac:graphicFrameMk id="5" creationId="{698FEBA0-5828-0D24-3BE2-3DDF3EC92446}"/>
          </ac:graphicFrameMkLst>
        </pc:graphicFrameChg>
      </pc:sldChg>
      <pc:sldChg chg="addSp delSp modSp new mod setBg modNotes">
        <pc:chgData name="Rebecca Francis-Davies" userId="S::r.francis-davies@uwtsd.ac.uk::caf69e2c-2198-47a4-8268-c57958bd4ca9" providerId="AD" clId="Web-{403A30AA-5BE7-28C4-8B61-83C546CD0C76}" dt="2026-05-05T06:53:46.569" v="907"/>
        <pc:sldMkLst>
          <pc:docMk/>
          <pc:sldMk cId="2431857419" sldId="296"/>
        </pc:sldMkLst>
        <pc:spChg chg="mod">
          <ac:chgData name="Rebecca Francis-Davies" userId="S::r.francis-davies@uwtsd.ac.uk::caf69e2c-2198-47a4-8268-c57958bd4ca9" providerId="AD" clId="Web-{403A30AA-5BE7-28C4-8B61-83C546CD0C76}" dt="2026-05-05T06:53:46.569" v="907"/>
          <ac:spMkLst>
            <pc:docMk/>
            <pc:sldMk cId="2431857419" sldId="296"/>
            <ac:spMk id="2" creationId="{838A7059-08E7-9B4E-4EF0-FEE786F93290}"/>
          </ac:spMkLst>
        </pc:spChg>
        <pc:spChg chg="del mod">
          <ac:chgData name="Rebecca Francis-Davies" userId="S::r.francis-davies@uwtsd.ac.uk::caf69e2c-2198-47a4-8268-c57958bd4ca9" providerId="AD" clId="Web-{403A30AA-5BE7-28C4-8B61-83C546CD0C76}" dt="2026-05-05T06:53:46.569" v="907"/>
          <ac:spMkLst>
            <pc:docMk/>
            <pc:sldMk cId="2431857419" sldId="296"/>
            <ac:spMk id="3" creationId="{BD472DD0-4C36-80C8-5E1A-0132B831D7E9}"/>
          </ac:spMkLst>
        </pc:spChg>
        <pc:spChg chg="add">
          <ac:chgData name="Rebecca Francis-Davies" userId="S::r.francis-davies@uwtsd.ac.uk::caf69e2c-2198-47a4-8268-c57958bd4ca9" providerId="AD" clId="Web-{403A30AA-5BE7-28C4-8B61-83C546CD0C76}" dt="2026-05-05T06:53:46.569" v="907"/>
          <ac:spMkLst>
            <pc:docMk/>
            <pc:sldMk cId="2431857419" sldId="296"/>
            <ac:spMk id="9" creationId="{7B22176A-41DB-4D9A-9B6F-F2296F1ED173}"/>
          </ac:spMkLst>
        </pc:spChg>
        <pc:spChg chg="add">
          <ac:chgData name="Rebecca Francis-Davies" userId="S::r.francis-davies@uwtsd.ac.uk::caf69e2c-2198-47a4-8268-c57958bd4ca9" providerId="AD" clId="Web-{403A30AA-5BE7-28C4-8B61-83C546CD0C76}" dt="2026-05-05T06:53:46.569" v="907"/>
          <ac:spMkLst>
            <pc:docMk/>
            <pc:sldMk cId="2431857419" sldId="296"/>
            <ac:spMk id="11" creationId="{774A8DF5-445E-49C5-B10A-8DF5FEFBCC46}"/>
          </ac:spMkLst>
        </pc:spChg>
        <pc:spChg chg="add">
          <ac:chgData name="Rebecca Francis-Davies" userId="S::r.francis-davies@uwtsd.ac.uk::caf69e2c-2198-47a4-8268-c57958bd4ca9" providerId="AD" clId="Web-{403A30AA-5BE7-28C4-8B61-83C546CD0C76}" dt="2026-05-05T06:53:46.569" v="907"/>
          <ac:spMkLst>
            <pc:docMk/>
            <pc:sldMk cId="2431857419" sldId="296"/>
            <ac:spMk id="13" creationId="{9A4E38D9-EFB8-40B5-B42B-514FBF180360}"/>
          </ac:spMkLst>
        </pc:spChg>
        <pc:grpChg chg="add">
          <ac:chgData name="Rebecca Francis-Davies" userId="S::r.francis-davies@uwtsd.ac.uk::caf69e2c-2198-47a4-8268-c57958bd4ca9" providerId="AD" clId="Web-{403A30AA-5BE7-28C4-8B61-83C546CD0C76}" dt="2026-05-05T06:53:46.569" v="907"/>
          <ac:grpSpMkLst>
            <pc:docMk/>
            <pc:sldMk cId="2431857419" sldId="296"/>
            <ac:grpSpMk id="15" creationId="{D87FFE71-34DC-4C53-AE0F-6B141D081D09}"/>
          </ac:grpSpMkLst>
        </pc:grpChg>
        <pc:graphicFrameChg chg="add">
          <ac:chgData name="Rebecca Francis-Davies" userId="S::r.francis-davies@uwtsd.ac.uk::caf69e2c-2198-47a4-8268-c57958bd4ca9" providerId="AD" clId="Web-{403A30AA-5BE7-28C4-8B61-83C546CD0C76}" dt="2026-05-05T06:53:46.569" v="907"/>
          <ac:graphicFrameMkLst>
            <pc:docMk/>
            <pc:sldMk cId="2431857419" sldId="296"/>
            <ac:graphicFrameMk id="5" creationId="{AD819E53-3565-AE99-5DB4-E065AA0B8DB1}"/>
          </ac:graphicFrameMkLst>
        </pc:graphicFrameChg>
      </pc:sldChg>
      <pc:sldChg chg="addSp delSp modSp new mod setBg modNotes">
        <pc:chgData name="Rebecca Francis-Davies" userId="S::r.francis-davies@uwtsd.ac.uk::caf69e2c-2198-47a4-8268-c57958bd4ca9" providerId="AD" clId="Web-{403A30AA-5BE7-28C4-8B61-83C546CD0C76}" dt="2026-05-05T07:01:52.353" v="1359"/>
        <pc:sldMkLst>
          <pc:docMk/>
          <pc:sldMk cId="3681790407" sldId="297"/>
        </pc:sldMkLst>
        <pc:spChg chg="mod">
          <ac:chgData name="Rebecca Francis-Davies" userId="S::r.francis-davies@uwtsd.ac.uk::caf69e2c-2198-47a4-8268-c57958bd4ca9" providerId="AD" clId="Web-{403A30AA-5BE7-28C4-8B61-83C546CD0C76}" dt="2026-05-05T06:58:14.032" v="1085"/>
          <ac:spMkLst>
            <pc:docMk/>
            <pc:sldMk cId="3681790407" sldId="297"/>
            <ac:spMk id="2" creationId="{115CF949-F10E-4CE1-3FB3-9CC8FFD44E7B}"/>
          </ac:spMkLst>
        </pc:spChg>
        <pc:spChg chg="del mod">
          <ac:chgData name="Rebecca Francis-Davies" userId="S::r.francis-davies@uwtsd.ac.uk::caf69e2c-2198-47a4-8268-c57958bd4ca9" providerId="AD" clId="Web-{403A30AA-5BE7-28C4-8B61-83C546CD0C76}" dt="2026-05-05T06:58:14.032" v="1085"/>
          <ac:spMkLst>
            <pc:docMk/>
            <pc:sldMk cId="3681790407" sldId="297"/>
            <ac:spMk id="3" creationId="{799C30D1-C497-2274-FA74-8CC97C86ED89}"/>
          </ac:spMkLst>
        </pc:spChg>
        <pc:spChg chg="add">
          <ac:chgData name="Rebecca Francis-Davies" userId="S::r.francis-davies@uwtsd.ac.uk::caf69e2c-2198-47a4-8268-c57958bd4ca9" providerId="AD" clId="Web-{403A30AA-5BE7-28C4-8B61-83C546CD0C76}" dt="2026-05-05T06:58:14.032" v="1085"/>
          <ac:spMkLst>
            <pc:docMk/>
            <pc:sldMk cId="3681790407" sldId="297"/>
            <ac:spMk id="9" creationId="{7B22176A-41DB-4D9A-9B6F-F2296F1ED173}"/>
          </ac:spMkLst>
        </pc:spChg>
        <pc:spChg chg="add">
          <ac:chgData name="Rebecca Francis-Davies" userId="S::r.francis-davies@uwtsd.ac.uk::caf69e2c-2198-47a4-8268-c57958bd4ca9" providerId="AD" clId="Web-{403A30AA-5BE7-28C4-8B61-83C546CD0C76}" dt="2026-05-05T06:58:14.032" v="1085"/>
          <ac:spMkLst>
            <pc:docMk/>
            <pc:sldMk cId="3681790407" sldId="297"/>
            <ac:spMk id="11" creationId="{774A8DF5-445E-49C5-B10A-8DF5FEFBCC46}"/>
          </ac:spMkLst>
        </pc:spChg>
        <pc:spChg chg="add">
          <ac:chgData name="Rebecca Francis-Davies" userId="S::r.francis-davies@uwtsd.ac.uk::caf69e2c-2198-47a4-8268-c57958bd4ca9" providerId="AD" clId="Web-{403A30AA-5BE7-28C4-8B61-83C546CD0C76}" dt="2026-05-05T06:58:14.032" v="1085"/>
          <ac:spMkLst>
            <pc:docMk/>
            <pc:sldMk cId="3681790407" sldId="297"/>
            <ac:spMk id="13" creationId="{9A4E38D9-EFB8-40B5-B42B-514FBF180360}"/>
          </ac:spMkLst>
        </pc:spChg>
        <pc:grpChg chg="add">
          <ac:chgData name="Rebecca Francis-Davies" userId="S::r.francis-davies@uwtsd.ac.uk::caf69e2c-2198-47a4-8268-c57958bd4ca9" providerId="AD" clId="Web-{403A30AA-5BE7-28C4-8B61-83C546CD0C76}" dt="2026-05-05T06:58:14.032" v="1085"/>
          <ac:grpSpMkLst>
            <pc:docMk/>
            <pc:sldMk cId="3681790407" sldId="297"/>
            <ac:grpSpMk id="15" creationId="{D87FFE71-34DC-4C53-AE0F-6B141D081D09}"/>
          </ac:grpSpMkLst>
        </pc:grpChg>
        <pc:graphicFrameChg chg="add">
          <ac:chgData name="Rebecca Francis-Davies" userId="S::r.francis-davies@uwtsd.ac.uk::caf69e2c-2198-47a4-8268-c57958bd4ca9" providerId="AD" clId="Web-{403A30AA-5BE7-28C4-8B61-83C546CD0C76}" dt="2026-05-05T06:58:14.032" v="1085"/>
          <ac:graphicFrameMkLst>
            <pc:docMk/>
            <pc:sldMk cId="3681790407" sldId="297"/>
            <ac:graphicFrameMk id="5" creationId="{3ED5457E-A109-4F2C-FF35-5D84B9A83306}"/>
          </ac:graphicFrameMkLst>
        </pc:graphicFrameChg>
      </pc:sldChg>
      <pc:sldChg chg="addSp delSp modSp new mod setBg modNotes">
        <pc:chgData name="Rebecca Francis-Davies" userId="S::r.francis-davies@uwtsd.ac.uk::caf69e2c-2198-47a4-8268-c57958bd4ca9" providerId="AD" clId="Web-{403A30AA-5BE7-28C4-8B61-83C546CD0C76}" dt="2026-05-05T07:11:27.734" v="2031"/>
        <pc:sldMkLst>
          <pc:docMk/>
          <pc:sldMk cId="414435488" sldId="298"/>
        </pc:sldMkLst>
        <pc:spChg chg="mod">
          <ac:chgData name="Rebecca Francis-Davies" userId="S::r.francis-davies@uwtsd.ac.uk::caf69e2c-2198-47a4-8268-c57958bd4ca9" providerId="AD" clId="Web-{403A30AA-5BE7-28C4-8B61-83C546CD0C76}" dt="2026-05-05T07:07:30.366" v="1648"/>
          <ac:spMkLst>
            <pc:docMk/>
            <pc:sldMk cId="414435488" sldId="298"/>
            <ac:spMk id="2" creationId="{9ED34F88-A87F-1642-A1B8-8C15883514C7}"/>
          </ac:spMkLst>
        </pc:spChg>
        <pc:spChg chg="del mod">
          <ac:chgData name="Rebecca Francis-Davies" userId="S::r.francis-davies@uwtsd.ac.uk::caf69e2c-2198-47a4-8268-c57958bd4ca9" providerId="AD" clId="Web-{403A30AA-5BE7-28C4-8B61-83C546CD0C76}" dt="2026-05-05T07:07:30.366" v="1648"/>
          <ac:spMkLst>
            <pc:docMk/>
            <pc:sldMk cId="414435488" sldId="298"/>
            <ac:spMk id="3" creationId="{1CE96271-29E7-463C-1C72-C3A58296476C}"/>
          </ac:spMkLst>
        </pc:spChg>
        <pc:spChg chg="add">
          <ac:chgData name="Rebecca Francis-Davies" userId="S::r.francis-davies@uwtsd.ac.uk::caf69e2c-2198-47a4-8268-c57958bd4ca9" providerId="AD" clId="Web-{403A30AA-5BE7-28C4-8B61-83C546CD0C76}" dt="2026-05-05T07:07:30.366" v="1648"/>
          <ac:spMkLst>
            <pc:docMk/>
            <pc:sldMk cId="414435488" sldId="298"/>
            <ac:spMk id="9" creationId="{7B22176A-41DB-4D9A-9B6F-F2296F1ED173}"/>
          </ac:spMkLst>
        </pc:spChg>
        <pc:spChg chg="add">
          <ac:chgData name="Rebecca Francis-Davies" userId="S::r.francis-davies@uwtsd.ac.uk::caf69e2c-2198-47a4-8268-c57958bd4ca9" providerId="AD" clId="Web-{403A30AA-5BE7-28C4-8B61-83C546CD0C76}" dt="2026-05-05T07:07:30.366" v="1648"/>
          <ac:spMkLst>
            <pc:docMk/>
            <pc:sldMk cId="414435488" sldId="298"/>
            <ac:spMk id="11" creationId="{774A8DF5-445E-49C5-B10A-8DF5FEFBCC46}"/>
          </ac:spMkLst>
        </pc:spChg>
        <pc:spChg chg="add">
          <ac:chgData name="Rebecca Francis-Davies" userId="S::r.francis-davies@uwtsd.ac.uk::caf69e2c-2198-47a4-8268-c57958bd4ca9" providerId="AD" clId="Web-{403A30AA-5BE7-28C4-8B61-83C546CD0C76}" dt="2026-05-05T07:07:30.366" v="1648"/>
          <ac:spMkLst>
            <pc:docMk/>
            <pc:sldMk cId="414435488" sldId="298"/>
            <ac:spMk id="13" creationId="{9A4E38D9-EFB8-40B5-B42B-514FBF180360}"/>
          </ac:spMkLst>
        </pc:spChg>
        <pc:grpChg chg="add">
          <ac:chgData name="Rebecca Francis-Davies" userId="S::r.francis-davies@uwtsd.ac.uk::caf69e2c-2198-47a4-8268-c57958bd4ca9" providerId="AD" clId="Web-{403A30AA-5BE7-28C4-8B61-83C546CD0C76}" dt="2026-05-05T07:07:30.366" v="1648"/>
          <ac:grpSpMkLst>
            <pc:docMk/>
            <pc:sldMk cId="414435488" sldId="298"/>
            <ac:grpSpMk id="15" creationId="{D87FFE71-34DC-4C53-AE0F-6B141D081D09}"/>
          </ac:grpSpMkLst>
        </pc:grpChg>
        <pc:graphicFrameChg chg="add">
          <ac:chgData name="Rebecca Francis-Davies" userId="S::r.francis-davies@uwtsd.ac.uk::caf69e2c-2198-47a4-8268-c57958bd4ca9" providerId="AD" clId="Web-{403A30AA-5BE7-28C4-8B61-83C546CD0C76}" dt="2026-05-05T07:07:30.366" v="1648"/>
          <ac:graphicFrameMkLst>
            <pc:docMk/>
            <pc:sldMk cId="414435488" sldId="298"/>
            <ac:graphicFrameMk id="5" creationId="{1049AB37-5137-CC5B-8456-0776F5B1DE6B}"/>
          </ac:graphicFrameMkLst>
        </pc:graphicFrameChg>
      </pc:sldChg>
      <pc:sldChg chg="addSp delSp modSp new mod setBg modNotes">
        <pc:chgData name="Rebecca Francis-Davies" userId="S::r.francis-davies@uwtsd.ac.uk::caf69e2c-2198-47a4-8268-c57958bd4ca9" providerId="AD" clId="Web-{403A30AA-5BE7-28C4-8B61-83C546CD0C76}" dt="2026-05-05T07:17:14.873" v="2371"/>
        <pc:sldMkLst>
          <pc:docMk/>
          <pc:sldMk cId="131027061" sldId="299"/>
        </pc:sldMkLst>
        <pc:spChg chg="mod">
          <ac:chgData name="Rebecca Francis-Davies" userId="S::r.francis-davies@uwtsd.ac.uk::caf69e2c-2198-47a4-8268-c57958bd4ca9" providerId="AD" clId="Web-{403A30AA-5BE7-28C4-8B61-83C546CD0C76}" dt="2026-05-05T07:17:14.873" v="2371"/>
          <ac:spMkLst>
            <pc:docMk/>
            <pc:sldMk cId="131027061" sldId="299"/>
            <ac:spMk id="2" creationId="{3843A64A-3282-40F4-988B-4ED83608BCA6}"/>
          </ac:spMkLst>
        </pc:spChg>
        <pc:spChg chg="del mod">
          <ac:chgData name="Rebecca Francis-Davies" userId="S::r.francis-davies@uwtsd.ac.uk::caf69e2c-2198-47a4-8268-c57958bd4ca9" providerId="AD" clId="Web-{403A30AA-5BE7-28C4-8B61-83C546CD0C76}" dt="2026-05-05T07:17:14.873" v="2371"/>
          <ac:spMkLst>
            <pc:docMk/>
            <pc:sldMk cId="131027061" sldId="299"/>
            <ac:spMk id="3" creationId="{F3BF34D8-4A68-BBDD-CE25-1FD22B8C7C1E}"/>
          </ac:spMkLst>
        </pc:spChg>
        <pc:spChg chg="add">
          <ac:chgData name="Rebecca Francis-Davies" userId="S::r.francis-davies@uwtsd.ac.uk::caf69e2c-2198-47a4-8268-c57958bd4ca9" providerId="AD" clId="Web-{403A30AA-5BE7-28C4-8B61-83C546CD0C76}" dt="2026-05-05T07:17:14.873" v="2371"/>
          <ac:spMkLst>
            <pc:docMk/>
            <pc:sldMk cId="131027061" sldId="299"/>
            <ac:spMk id="9" creationId="{51A01047-632B-4F57-9CDB-AA680D5BBB19}"/>
          </ac:spMkLst>
        </pc:spChg>
        <pc:spChg chg="add">
          <ac:chgData name="Rebecca Francis-Davies" userId="S::r.francis-davies@uwtsd.ac.uk::caf69e2c-2198-47a4-8268-c57958bd4ca9" providerId="AD" clId="Web-{403A30AA-5BE7-28C4-8B61-83C546CD0C76}" dt="2026-05-05T07:17:14.873" v="2371"/>
          <ac:spMkLst>
            <pc:docMk/>
            <pc:sldMk cId="131027061" sldId="299"/>
            <ac:spMk id="11" creationId="{6D7753FE-7408-46D8-999A-0B0C34EA8C09}"/>
          </ac:spMkLst>
        </pc:spChg>
        <pc:grpChg chg="add">
          <ac:chgData name="Rebecca Francis-Davies" userId="S::r.francis-davies@uwtsd.ac.uk::caf69e2c-2198-47a4-8268-c57958bd4ca9" providerId="AD" clId="Web-{403A30AA-5BE7-28C4-8B61-83C546CD0C76}" dt="2026-05-05T07:17:14.873" v="2371"/>
          <ac:grpSpMkLst>
            <pc:docMk/>
            <pc:sldMk cId="131027061" sldId="299"/>
            <ac:grpSpMk id="13" creationId="{E30DE9CB-4267-487A-915E-5665607E9F36}"/>
          </ac:grpSpMkLst>
        </pc:grpChg>
        <pc:graphicFrameChg chg="add">
          <ac:chgData name="Rebecca Francis-Davies" userId="S::r.francis-davies@uwtsd.ac.uk::caf69e2c-2198-47a4-8268-c57958bd4ca9" providerId="AD" clId="Web-{403A30AA-5BE7-28C4-8B61-83C546CD0C76}" dt="2026-05-05T07:17:14.873" v="2371"/>
          <ac:graphicFrameMkLst>
            <pc:docMk/>
            <pc:sldMk cId="131027061" sldId="299"/>
            <ac:graphicFrameMk id="5" creationId="{9E9BFEDF-8A4D-11FF-5F96-EAFEB19F1D9F}"/>
          </ac:graphicFrameMkLst>
        </pc:graphicFrameChg>
      </pc:sldChg>
      <pc:sldChg chg="addSp modSp new mod setBg setClrOvrMap modNotes">
        <pc:chgData name="Rebecca Francis-Davies" userId="S::r.francis-davies@uwtsd.ac.uk::caf69e2c-2198-47a4-8268-c57958bd4ca9" providerId="AD" clId="Web-{403A30AA-5BE7-28C4-8B61-83C546CD0C76}" dt="2026-05-05T07:23:22.856" v="2756"/>
        <pc:sldMkLst>
          <pc:docMk/>
          <pc:sldMk cId="3011370448" sldId="300"/>
        </pc:sldMkLst>
        <pc:spChg chg="mod">
          <ac:chgData name="Rebecca Francis-Davies" userId="S::r.francis-davies@uwtsd.ac.uk::caf69e2c-2198-47a4-8268-c57958bd4ca9" providerId="AD" clId="Web-{403A30AA-5BE7-28C4-8B61-83C546CD0C76}" dt="2026-05-05T07:23:22.856" v="2756"/>
          <ac:spMkLst>
            <pc:docMk/>
            <pc:sldMk cId="3011370448" sldId="300"/>
            <ac:spMk id="2" creationId="{F8D27B14-40DE-AF99-9E32-521D4F7E6487}"/>
          </ac:spMkLst>
        </pc:spChg>
        <pc:spChg chg="mod">
          <ac:chgData name="Rebecca Francis-Davies" userId="S::r.francis-davies@uwtsd.ac.uk::caf69e2c-2198-47a4-8268-c57958bd4ca9" providerId="AD" clId="Web-{403A30AA-5BE7-28C4-8B61-83C546CD0C76}" dt="2026-05-05T07:23:22.856" v="2756"/>
          <ac:spMkLst>
            <pc:docMk/>
            <pc:sldMk cId="3011370448" sldId="300"/>
            <ac:spMk id="3" creationId="{286D9CEB-D651-E32E-4731-00B7184FF424}"/>
          </ac:spMkLst>
        </pc:spChg>
        <pc:spChg chg="add">
          <ac:chgData name="Rebecca Francis-Davies" userId="S::r.francis-davies@uwtsd.ac.uk::caf69e2c-2198-47a4-8268-c57958bd4ca9" providerId="AD" clId="Web-{403A30AA-5BE7-28C4-8B61-83C546CD0C76}" dt="2026-05-05T07:23:22.856" v="2756"/>
          <ac:spMkLst>
            <pc:docMk/>
            <pc:sldMk cId="3011370448" sldId="300"/>
            <ac:spMk id="9" creationId="{C07271E9-21F4-400B-84B6-052EAFCFE540}"/>
          </ac:spMkLst>
        </pc:spChg>
        <pc:spChg chg="add">
          <ac:chgData name="Rebecca Francis-Davies" userId="S::r.francis-davies@uwtsd.ac.uk::caf69e2c-2198-47a4-8268-c57958bd4ca9" providerId="AD" clId="Web-{403A30AA-5BE7-28C4-8B61-83C546CD0C76}" dt="2026-05-05T07:23:22.856" v="2756"/>
          <ac:spMkLst>
            <pc:docMk/>
            <pc:sldMk cId="3011370448" sldId="300"/>
            <ac:spMk id="11" creationId="{3E3D78ED-34B7-4F8E-8377-994DCAD3C852}"/>
          </ac:spMkLst>
        </pc:spChg>
        <pc:grpChg chg="add">
          <ac:chgData name="Rebecca Francis-Davies" userId="S::r.francis-davies@uwtsd.ac.uk::caf69e2c-2198-47a4-8268-c57958bd4ca9" providerId="AD" clId="Web-{403A30AA-5BE7-28C4-8B61-83C546CD0C76}" dt="2026-05-05T07:23:22.856" v="2756"/>
          <ac:grpSpMkLst>
            <pc:docMk/>
            <pc:sldMk cId="3011370448" sldId="300"/>
            <ac:grpSpMk id="13" creationId="{A1527245-C5C2-4BD3-8317-C4D6D7A10213}"/>
          </ac:grpSpMkLst>
        </pc:grpChg>
        <pc:picChg chg="add">
          <ac:chgData name="Rebecca Francis-Davies" userId="S::r.francis-davies@uwtsd.ac.uk::caf69e2c-2198-47a4-8268-c57958bd4ca9" providerId="AD" clId="Web-{403A30AA-5BE7-28C4-8B61-83C546CD0C76}" dt="2026-05-05T07:23:22.856" v="2756"/>
          <ac:picMkLst>
            <pc:docMk/>
            <pc:sldMk cId="3011370448" sldId="300"/>
            <ac:picMk id="5" creationId="{C331778A-9E8F-8284-FBE5-0930237614CF}"/>
          </ac:picMkLst>
        </pc:picChg>
      </pc:sldChg>
      <pc:sldChg chg="addSp delSp modSp new mod setBg modNotes">
        <pc:chgData name="Rebecca Francis-Davies" userId="S::r.francis-davies@uwtsd.ac.uk::caf69e2c-2198-47a4-8268-c57958bd4ca9" providerId="AD" clId="Web-{403A30AA-5BE7-28C4-8B61-83C546CD0C76}" dt="2026-05-05T07:26:44.989" v="3063"/>
        <pc:sldMkLst>
          <pc:docMk/>
          <pc:sldMk cId="3926319734" sldId="301"/>
        </pc:sldMkLst>
        <pc:spChg chg="mod">
          <ac:chgData name="Rebecca Francis-Davies" userId="S::r.francis-davies@uwtsd.ac.uk::caf69e2c-2198-47a4-8268-c57958bd4ca9" providerId="AD" clId="Web-{403A30AA-5BE7-28C4-8B61-83C546CD0C76}" dt="2026-05-05T07:26:44.989" v="3063"/>
          <ac:spMkLst>
            <pc:docMk/>
            <pc:sldMk cId="3926319734" sldId="301"/>
            <ac:spMk id="2" creationId="{3A5EBB06-0F8F-BA50-F36E-A30C3E36BFB0}"/>
          </ac:spMkLst>
        </pc:spChg>
        <pc:spChg chg="del mod">
          <ac:chgData name="Rebecca Francis-Davies" userId="S::r.francis-davies@uwtsd.ac.uk::caf69e2c-2198-47a4-8268-c57958bd4ca9" providerId="AD" clId="Web-{403A30AA-5BE7-28C4-8B61-83C546CD0C76}" dt="2026-05-05T07:26:44.989" v="3063"/>
          <ac:spMkLst>
            <pc:docMk/>
            <pc:sldMk cId="3926319734" sldId="301"/>
            <ac:spMk id="3" creationId="{C665976D-CF1B-7CFB-0302-2B7154B7AF68}"/>
          </ac:spMkLst>
        </pc:spChg>
        <pc:spChg chg="add">
          <ac:chgData name="Rebecca Francis-Davies" userId="S::r.francis-davies@uwtsd.ac.uk::caf69e2c-2198-47a4-8268-c57958bd4ca9" providerId="AD" clId="Web-{403A30AA-5BE7-28C4-8B61-83C546CD0C76}" dt="2026-05-05T07:26:44.989" v="3063"/>
          <ac:spMkLst>
            <pc:docMk/>
            <pc:sldMk cId="3926319734" sldId="301"/>
            <ac:spMk id="9" creationId="{7B22176A-41DB-4D9A-9B6F-F2296F1ED173}"/>
          </ac:spMkLst>
        </pc:spChg>
        <pc:spChg chg="add">
          <ac:chgData name="Rebecca Francis-Davies" userId="S::r.francis-davies@uwtsd.ac.uk::caf69e2c-2198-47a4-8268-c57958bd4ca9" providerId="AD" clId="Web-{403A30AA-5BE7-28C4-8B61-83C546CD0C76}" dt="2026-05-05T07:26:44.989" v="3063"/>
          <ac:spMkLst>
            <pc:docMk/>
            <pc:sldMk cId="3926319734" sldId="301"/>
            <ac:spMk id="11" creationId="{774A8DF5-445E-49C5-B10A-8DF5FEFBCC46}"/>
          </ac:spMkLst>
        </pc:spChg>
        <pc:spChg chg="add">
          <ac:chgData name="Rebecca Francis-Davies" userId="S::r.francis-davies@uwtsd.ac.uk::caf69e2c-2198-47a4-8268-c57958bd4ca9" providerId="AD" clId="Web-{403A30AA-5BE7-28C4-8B61-83C546CD0C76}" dt="2026-05-05T07:26:44.989" v="3063"/>
          <ac:spMkLst>
            <pc:docMk/>
            <pc:sldMk cId="3926319734" sldId="301"/>
            <ac:spMk id="13" creationId="{9A4E38D9-EFB8-40B5-B42B-514FBF180360}"/>
          </ac:spMkLst>
        </pc:spChg>
        <pc:grpChg chg="add">
          <ac:chgData name="Rebecca Francis-Davies" userId="S::r.francis-davies@uwtsd.ac.uk::caf69e2c-2198-47a4-8268-c57958bd4ca9" providerId="AD" clId="Web-{403A30AA-5BE7-28C4-8B61-83C546CD0C76}" dt="2026-05-05T07:26:44.989" v="3063"/>
          <ac:grpSpMkLst>
            <pc:docMk/>
            <pc:sldMk cId="3926319734" sldId="301"/>
            <ac:grpSpMk id="15" creationId="{D87FFE71-34DC-4C53-AE0F-6B141D081D09}"/>
          </ac:grpSpMkLst>
        </pc:grpChg>
        <pc:graphicFrameChg chg="add">
          <ac:chgData name="Rebecca Francis-Davies" userId="S::r.francis-davies@uwtsd.ac.uk::caf69e2c-2198-47a4-8268-c57958bd4ca9" providerId="AD" clId="Web-{403A30AA-5BE7-28C4-8B61-83C546CD0C76}" dt="2026-05-05T07:26:44.989" v="3063"/>
          <ac:graphicFrameMkLst>
            <pc:docMk/>
            <pc:sldMk cId="3926319734" sldId="301"/>
            <ac:graphicFrameMk id="5" creationId="{C9C0A25C-0FDF-B3CA-8987-38FE13B9DFC5}"/>
          </ac:graphicFrameMkLst>
        </pc:graphicFrameChg>
      </pc:sldChg>
    </pc:docChg>
  </pc:docChgLst>
  <pc:docChgLst>
    <pc:chgData name="Rebecca Francis-Davies" userId="S::r.francis-davies@uwtsd.ac.uk::caf69e2c-2198-47a4-8268-c57958bd4ca9" providerId="AD" clId="Web-{C2D57E75-834B-85B8-6574-ED902C621175}"/>
    <pc:docChg chg="addSld delSld modSld">
      <pc:chgData name="Rebecca Francis-Davies" userId="S::r.francis-davies@uwtsd.ac.uk::caf69e2c-2198-47a4-8268-c57958bd4ca9" providerId="AD" clId="Web-{C2D57E75-834B-85B8-6574-ED902C621175}" dt="2026-05-04T20:17:47.012" v="2099"/>
      <pc:docMkLst>
        <pc:docMk/>
      </pc:docMkLst>
      <pc:sldChg chg="modSp">
        <pc:chgData name="Rebecca Francis-Davies" userId="S::r.francis-davies@uwtsd.ac.uk::caf69e2c-2198-47a4-8268-c57958bd4ca9" providerId="AD" clId="Web-{C2D57E75-834B-85B8-6574-ED902C621175}" dt="2026-05-04T19:34:15.032" v="1502" actId="20577"/>
        <pc:sldMkLst>
          <pc:docMk/>
          <pc:sldMk cId="3059316376" sldId="256"/>
        </pc:sldMkLst>
        <pc:spChg chg="mod">
          <ac:chgData name="Rebecca Francis-Davies" userId="S::r.francis-davies@uwtsd.ac.uk::caf69e2c-2198-47a4-8268-c57958bd4ca9" providerId="AD" clId="Web-{C2D57E75-834B-85B8-6574-ED902C621175}" dt="2026-05-04T19:34:15.032" v="1502" actId="20577"/>
          <ac:spMkLst>
            <pc:docMk/>
            <pc:sldMk cId="3059316376" sldId="256"/>
            <ac:spMk id="2" creationId="{00000000-0000-0000-0000-000000000000}"/>
          </ac:spMkLst>
        </pc:spChg>
        <pc:spChg chg="mod">
          <ac:chgData name="Rebecca Francis-Davies" userId="S::r.francis-davies@uwtsd.ac.uk::caf69e2c-2198-47a4-8268-c57958bd4ca9" providerId="AD" clId="Web-{C2D57E75-834B-85B8-6574-ED902C621175}" dt="2026-05-04T18:57:12.665" v="14" actId="20577"/>
          <ac:spMkLst>
            <pc:docMk/>
            <pc:sldMk cId="3059316376" sldId="256"/>
            <ac:spMk id="3" creationId="{00000000-0000-0000-0000-000000000000}"/>
          </ac:spMkLst>
        </pc:spChg>
      </pc:sldChg>
      <pc:sldChg chg="modSp modNotes">
        <pc:chgData name="Rebecca Francis-Davies" userId="S::r.francis-davies@uwtsd.ac.uk::caf69e2c-2198-47a4-8268-c57958bd4ca9" providerId="AD" clId="Web-{C2D57E75-834B-85B8-6574-ED902C621175}" dt="2026-05-04T19:02:06.582" v="299"/>
        <pc:sldMkLst>
          <pc:docMk/>
          <pc:sldMk cId="2766262403" sldId="258"/>
        </pc:sldMkLst>
        <pc:spChg chg="mod">
          <ac:chgData name="Rebecca Francis-Davies" userId="S::r.francis-davies@uwtsd.ac.uk::caf69e2c-2198-47a4-8268-c57958bd4ca9" providerId="AD" clId="Web-{C2D57E75-834B-85B8-6574-ED902C621175}" dt="2026-05-04T18:59:07.420" v="51" actId="20577"/>
          <ac:spMkLst>
            <pc:docMk/>
            <pc:sldMk cId="2766262403" sldId="258"/>
            <ac:spMk id="3" creationId="{2CC9E416-CE40-9652-1A67-0043A078F4C4}"/>
          </ac:spMkLst>
        </pc:spChg>
      </pc:sldChg>
      <pc:sldChg chg="del">
        <pc:chgData name="Rebecca Francis-Davies" userId="S::r.francis-davies@uwtsd.ac.uk::caf69e2c-2198-47a4-8268-c57958bd4ca9" providerId="AD" clId="Web-{C2D57E75-834B-85B8-6574-ED902C621175}" dt="2026-05-04T20:01:09.875" v="1959"/>
        <pc:sldMkLst>
          <pc:docMk/>
          <pc:sldMk cId="3132227610" sldId="259"/>
        </pc:sldMkLst>
      </pc:sldChg>
      <pc:sldChg chg="modNotes">
        <pc:chgData name="Rebecca Francis-Davies" userId="S::r.francis-davies@uwtsd.ac.uk::caf69e2c-2198-47a4-8268-c57958bd4ca9" providerId="AD" clId="Web-{C2D57E75-834B-85B8-6574-ED902C621175}" dt="2026-05-04T20:01:44.032" v="1980"/>
        <pc:sldMkLst>
          <pc:docMk/>
          <pc:sldMk cId="99347480" sldId="260"/>
        </pc:sldMkLst>
      </pc:sldChg>
      <pc:sldChg chg="del">
        <pc:chgData name="Rebecca Francis-Davies" userId="S::r.francis-davies@uwtsd.ac.uk::caf69e2c-2198-47a4-8268-c57958bd4ca9" providerId="AD" clId="Web-{C2D57E75-834B-85B8-6574-ED902C621175}" dt="2026-05-04T20:03:21.846" v="1994"/>
        <pc:sldMkLst>
          <pc:docMk/>
          <pc:sldMk cId="3532080534" sldId="261"/>
        </pc:sldMkLst>
      </pc:sldChg>
      <pc:sldChg chg="del">
        <pc:chgData name="Rebecca Francis-Davies" userId="S::r.francis-davies@uwtsd.ac.uk::caf69e2c-2198-47a4-8268-c57958bd4ca9" providerId="AD" clId="Web-{C2D57E75-834B-85B8-6574-ED902C621175}" dt="2026-05-04T20:01:56.704" v="1981"/>
        <pc:sldMkLst>
          <pc:docMk/>
          <pc:sldMk cId="1874184607" sldId="263"/>
        </pc:sldMkLst>
      </pc:sldChg>
      <pc:sldChg chg="del">
        <pc:chgData name="Rebecca Francis-Davies" userId="S::r.francis-davies@uwtsd.ac.uk::caf69e2c-2198-47a4-8268-c57958bd4ca9" providerId="AD" clId="Web-{C2D57E75-834B-85B8-6574-ED902C621175}" dt="2026-05-04T20:02:10.110" v="1983"/>
        <pc:sldMkLst>
          <pc:docMk/>
          <pc:sldMk cId="2153484401" sldId="264"/>
        </pc:sldMkLst>
      </pc:sldChg>
      <pc:sldChg chg="del">
        <pc:chgData name="Rebecca Francis-Davies" userId="S::r.francis-davies@uwtsd.ac.uk::caf69e2c-2198-47a4-8268-c57958bd4ca9" providerId="AD" clId="Web-{C2D57E75-834B-85B8-6574-ED902C621175}" dt="2026-05-04T20:02:57.049" v="1984"/>
        <pc:sldMkLst>
          <pc:docMk/>
          <pc:sldMk cId="43581255" sldId="265"/>
        </pc:sldMkLst>
      </pc:sldChg>
      <pc:sldChg chg="del">
        <pc:chgData name="Rebecca Francis-Davies" userId="S::r.francis-davies@uwtsd.ac.uk::caf69e2c-2198-47a4-8268-c57958bd4ca9" providerId="AD" clId="Web-{C2D57E75-834B-85B8-6574-ED902C621175}" dt="2026-05-04T20:02:58.080" v="1985"/>
        <pc:sldMkLst>
          <pc:docMk/>
          <pc:sldMk cId="2370187136" sldId="266"/>
        </pc:sldMkLst>
      </pc:sldChg>
      <pc:sldChg chg="del">
        <pc:chgData name="Rebecca Francis-Davies" userId="S::r.francis-davies@uwtsd.ac.uk::caf69e2c-2198-47a4-8268-c57958bd4ca9" providerId="AD" clId="Web-{C2D57E75-834B-85B8-6574-ED902C621175}" dt="2026-05-04T20:02:59.236" v="1986"/>
        <pc:sldMkLst>
          <pc:docMk/>
          <pc:sldMk cId="2711445703" sldId="267"/>
        </pc:sldMkLst>
      </pc:sldChg>
      <pc:sldChg chg="del">
        <pc:chgData name="Rebecca Francis-Davies" userId="S::r.francis-davies@uwtsd.ac.uk::caf69e2c-2198-47a4-8268-c57958bd4ca9" providerId="AD" clId="Web-{C2D57E75-834B-85B8-6574-ED902C621175}" dt="2026-05-04T20:03:00.080" v="1987"/>
        <pc:sldMkLst>
          <pc:docMk/>
          <pc:sldMk cId="2678559806" sldId="268"/>
        </pc:sldMkLst>
      </pc:sldChg>
      <pc:sldChg chg="del">
        <pc:chgData name="Rebecca Francis-Davies" userId="S::r.francis-davies@uwtsd.ac.uk::caf69e2c-2198-47a4-8268-c57958bd4ca9" providerId="AD" clId="Web-{C2D57E75-834B-85B8-6574-ED902C621175}" dt="2026-05-04T20:03:01.627" v="1988"/>
        <pc:sldMkLst>
          <pc:docMk/>
          <pc:sldMk cId="2567355019" sldId="269"/>
        </pc:sldMkLst>
      </pc:sldChg>
      <pc:sldChg chg="del">
        <pc:chgData name="Rebecca Francis-Davies" userId="S::r.francis-davies@uwtsd.ac.uk::caf69e2c-2198-47a4-8268-c57958bd4ca9" providerId="AD" clId="Web-{C2D57E75-834B-85B8-6574-ED902C621175}" dt="2026-05-04T20:03:02.846" v="1989"/>
        <pc:sldMkLst>
          <pc:docMk/>
          <pc:sldMk cId="3113072832" sldId="270"/>
        </pc:sldMkLst>
      </pc:sldChg>
      <pc:sldChg chg="del">
        <pc:chgData name="Rebecca Francis-Davies" userId="S::r.francis-davies@uwtsd.ac.uk::caf69e2c-2198-47a4-8268-c57958bd4ca9" providerId="AD" clId="Web-{C2D57E75-834B-85B8-6574-ED902C621175}" dt="2026-05-04T20:03:04.080" v="1990"/>
        <pc:sldMkLst>
          <pc:docMk/>
          <pc:sldMk cId="942804958" sldId="271"/>
        </pc:sldMkLst>
      </pc:sldChg>
      <pc:sldChg chg="del">
        <pc:chgData name="Rebecca Francis-Davies" userId="S::r.francis-davies@uwtsd.ac.uk::caf69e2c-2198-47a4-8268-c57958bd4ca9" providerId="AD" clId="Web-{C2D57E75-834B-85B8-6574-ED902C621175}" dt="2026-05-04T20:03:04.908" v="1991"/>
        <pc:sldMkLst>
          <pc:docMk/>
          <pc:sldMk cId="2493705451" sldId="272"/>
        </pc:sldMkLst>
      </pc:sldChg>
      <pc:sldChg chg="del">
        <pc:chgData name="Rebecca Francis-Davies" userId="S::r.francis-davies@uwtsd.ac.uk::caf69e2c-2198-47a4-8268-c57958bd4ca9" providerId="AD" clId="Web-{C2D57E75-834B-85B8-6574-ED902C621175}" dt="2026-05-04T20:03:05.689" v="1992"/>
        <pc:sldMkLst>
          <pc:docMk/>
          <pc:sldMk cId="4031639252" sldId="273"/>
        </pc:sldMkLst>
      </pc:sldChg>
      <pc:sldChg chg="modSp">
        <pc:chgData name="Rebecca Francis-Davies" userId="S::r.francis-davies@uwtsd.ac.uk::caf69e2c-2198-47a4-8268-c57958bd4ca9" providerId="AD" clId="Web-{C2D57E75-834B-85B8-6574-ED902C621175}" dt="2026-05-04T20:11:04.984" v="2025" actId="20577"/>
        <pc:sldMkLst>
          <pc:docMk/>
          <pc:sldMk cId="353980398" sldId="274"/>
        </pc:sldMkLst>
        <pc:spChg chg="mod">
          <ac:chgData name="Rebecca Francis-Davies" userId="S::r.francis-davies@uwtsd.ac.uk::caf69e2c-2198-47a4-8268-c57958bd4ca9" providerId="AD" clId="Web-{C2D57E75-834B-85B8-6574-ED902C621175}" dt="2026-05-04T20:11:04.984" v="2025" actId="20577"/>
          <ac:spMkLst>
            <pc:docMk/>
            <pc:sldMk cId="353980398" sldId="274"/>
            <ac:spMk id="3" creationId="{8ED3A095-AB5D-9AC7-9BFB-C3E9A362F24A}"/>
          </ac:spMkLst>
        </pc:spChg>
      </pc:sldChg>
      <pc:sldChg chg="modNotes">
        <pc:chgData name="Rebecca Francis-Davies" userId="S::r.francis-davies@uwtsd.ac.uk::caf69e2c-2198-47a4-8268-c57958bd4ca9" providerId="AD" clId="Web-{C2D57E75-834B-85B8-6574-ED902C621175}" dt="2026-05-04T20:17:47.012" v="2099"/>
        <pc:sldMkLst>
          <pc:docMk/>
          <pc:sldMk cId="2714932742" sldId="275"/>
        </pc:sldMkLst>
      </pc:sldChg>
      <pc:sldChg chg="del">
        <pc:chgData name="Rebecca Francis-Davies" userId="S::r.francis-davies@uwtsd.ac.uk::caf69e2c-2198-47a4-8268-c57958bd4ca9" providerId="AD" clId="Web-{C2D57E75-834B-85B8-6574-ED902C621175}" dt="2026-05-04T20:02:09.391" v="1982"/>
        <pc:sldMkLst>
          <pc:docMk/>
          <pc:sldMk cId="798103777" sldId="277"/>
        </pc:sldMkLst>
      </pc:sldChg>
      <pc:sldChg chg="del">
        <pc:chgData name="Rebecca Francis-Davies" userId="S::r.francis-davies@uwtsd.ac.uk::caf69e2c-2198-47a4-8268-c57958bd4ca9" providerId="AD" clId="Web-{C2D57E75-834B-85B8-6574-ED902C621175}" dt="2026-05-04T20:03:07.252" v="1993"/>
        <pc:sldMkLst>
          <pc:docMk/>
          <pc:sldMk cId="778708493" sldId="285"/>
        </pc:sldMkLst>
      </pc:sldChg>
      <pc:sldChg chg="del">
        <pc:chgData name="Rebecca Francis-Davies" userId="S::r.francis-davies@uwtsd.ac.uk::caf69e2c-2198-47a4-8268-c57958bd4ca9" providerId="AD" clId="Web-{C2D57E75-834B-85B8-6574-ED902C621175}" dt="2026-05-04T20:03:24.330" v="1995"/>
        <pc:sldMkLst>
          <pc:docMk/>
          <pc:sldMk cId="3435625008" sldId="286"/>
        </pc:sldMkLst>
      </pc:sldChg>
      <pc:sldChg chg="addSp delSp modSp new mod setBg modNotes">
        <pc:chgData name="Rebecca Francis-Davies" userId="S::r.francis-davies@uwtsd.ac.uk::caf69e2c-2198-47a4-8268-c57958bd4ca9" providerId="AD" clId="Web-{C2D57E75-834B-85B8-6574-ED902C621175}" dt="2026-05-04T19:20:11.530" v="784"/>
        <pc:sldMkLst>
          <pc:docMk/>
          <pc:sldMk cId="2354054796" sldId="289"/>
        </pc:sldMkLst>
        <pc:spChg chg="mod">
          <ac:chgData name="Rebecca Francis-Davies" userId="S::r.francis-davies@uwtsd.ac.uk::caf69e2c-2198-47a4-8268-c57958bd4ca9" providerId="AD" clId="Web-{C2D57E75-834B-85B8-6574-ED902C621175}" dt="2026-05-04T19:20:11.530" v="784"/>
          <ac:spMkLst>
            <pc:docMk/>
            <pc:sldMk cId="2354054796" sldId="289"/>
            <ac:spMk id="2" creationId="{BF18CAC4-EF05-A581-B087-BE3B598C9D44}"/>
          </ac:spMkLst>
        </pc:spChg>
        <pc:spChg chg="del mod">
          <ac:chgData name="Rebecca Francis-Davies" userId="S::r.francis-davies@uwtsd.ac.uk::caf69e2c-2198-47a4-8268-c57958bd4ca9" providerId="AD" clId="Web-{C2D57E75-834B-85B8-6574-ED902C621175}" dt="2026-05-04T19:20:11.530" v="784"/>
          <ac:spMkLst>
            <pc:docMk/>
            <pc:sldMk cId="2354054796" sldId="289"/>
            <ac:spMk id="3" creationId="{3BE9162D-C623-4CA1-BD7C-A99C434455F2}"/>
          </ac:spMkLst>
        </pc:spChg>
        <pc:spChg chg="add">
          <ac:chgData name="Rebecca Francis-Davies" userId="S::r.francis-davies@uwtsd.ac.uk::caf69e2c-2198-47a4-8268-c57958bd4ca9" providerId="AD" clId="Web-{C2D57E75-834B-85B8-6574-ED902C621175}" dt="2026-05-04T19:20:11.530" v="784"/>
          <ac:spMkLst>
            <pc:docMk/>
            <pc:sldMk cId="2354054796" sldId="289"/>
            <ac:spMk id="9" creationId="{51A01047-632B-4F57-9CDB-AA680D5BBB19}"/>
          </ac:spMkLst>
        </pc:spChg>
        <pc:spChg chg="add">
          <ac:chgData name="Rebecca Francis-Davies" userId="S::r.francis-davies@uwtsd.ac.uk::caf69e2c-2198-47a4-8268-c57958bd4ca9" providerId="AD" clId="Web-{C2D57E75-834B-85B8-6574-ED902C621175}" dt="2026-05-04T19:20:11.530" v="784"/>
          <ac:spMkLst>
            <pc:docMk/>
            <pc:sldMk cId="2354054796" sldId="289"/>
            <ac:spMk id="11" creationId="{6D7753FE-7408-46D8-999A-0B0C34EA8C09}"/>
          </ac:spMkLst>
        </pc:spChg>
        <pc:grpChg chg="add">
          <ac:chgData name="Rebecca Francis-Davies" userId="S::r.francis-davies@uwtsd.ac.uk::caf69e2c-2198-47a4-8268-c57958bd4ca9" providerId="AD" clId="Web-{C2D57E75-834B-85B8-6574-ED902C621175}" dt="2026-05-04T19:20:11.530" v="784"/>
          <ac:grpSpMkLst>
            <pc:docMk/>
            <pc:sldMk cId="2354054796" sldId="289"/>
            <ac:grpSpMk id="13" creationId="{E30DE9CB-4267-487A-915E-5665607E9F36}"/>
          </ac:grpSpMkLst>
        </pc:grpChg>
        <pc:graphicFrameChg chg="add">
          <ac:chgData name="Rebecca Francis-Davies" userId="S::r.francis-davies@uwtsd.ac.uk::caf69e2c-2198-47a4-8268-c57958bd4ca9" providerId="AD" clId="Web-{C2D57E75-834B-85B8-6574-ED902C621175}" dt="2026-05-04T19:20:11.530" v="784"/>
          <ac:graphicFrameMkLst>
            <pc:docMk/>
            <pc:sldMk cId="2354054796" sldId="289"/>
            <ac:graphicFrameMk id="5" creationId="{044D6ADF-B342-6A4B-320B-21324666D612}"/>
          </ac:graphicFrameMkLst>
        </pc:graphicFrameChg>
      </pc:sldChg>
      <pc:sldChg chg="addSp delSp modSp new mod setBg modNotes">
        <pc:chgData name="Rebecca Francis-Davies" userId="S::r.francis-davies@uwtsd.ac.uk::caf69e2c-2198-47a4-8268-c57958bd4ca9" providerId="AD" clId="Web-{C2D57E75-834B-85B8-6574-ED902C621175}" dt="2026-05-04T19:19:58.592" v="783"/>
        <pc:sldMkLst>
          <pc:docMk/>
          <pc:sldMk cId="1509412654" sldId="290"/>
        </pc:sldMkLst>
        <pc:spChg chg="mod">
          <ac:chgData name="Rebecca Francis-Davies" userId="S::r.francis-davies@uwtsd.ac.uk::caf69e2c-2198-47a4-8268-c57958bd4ca9" providerId="AD" clId="Web-{C2D57E75-834B-85B8-6574-ED902C621175}" dt="2026-05-04T19:19:58.592" v="783"/>
          <ac:spMkLst>
            <pc:docMk/>
            <pc:sldMk cId="1509412654" sldId="290"/>
            <ac:spMk id="2" creationId="{96B5E6F6-C0CE-891B-A49D-69E0F6EF4B77}"/>
          </ac:spMkLst>
        </pc:spChg>
        <pc:spChg chg="del mod">
          <ac:chgData name="Rebecca Francis-Davies" userId="S::r.francis-davies@uwtsd.ac.uk::caf69e2c-2198-47a4-8268-c57958bd4ca9" providerId="AD" clId="Web-{C2D57E75-834B-85B8-6574-ED902C621175}" dt="2026-05-04T19:19:58.592" v="783"/>
          <ac:spMkLst>
            <pc:docMk/>
            <pc:sldMk cId="1509412654" sldId="290"/>
            <ac:spMk id="3" creationId="{7C49AA04-DE64-5B15-6FAF-8AE94944367A}"/>
          </ac:spMkLst>
        </pc:spChg>
        <pc:spChg chg="add">
          <ac:chgData name="Rebecca Francis-Davies" userId="S::r.francis-davies@uwtsd.ac.uk::caf69e2c-2198-47a4-8268-c57958bd4ca9" providerId="AD" clId="Web-{C2D57E75-834B-85B8-6574-ED902C621175}" dt="2026-05-04T19:19:58.592" v="783"/>
          <ac:spMkLst>
            <pc:docMk/>
            <pc:sldMk cId="1509412654" sldId="290"/>
            <ac:spMk id="9" creationId="{7B22176A-41DB-4D9A-9B6F-F2296F1ED173}"/>
          </ac:spMkLst>
        </pc:spChg>
        <pc:spChg chg="add">
          <ac:chgData name="Rebecca Francis-Davies" userId="S::r.francis-davies@uwtsd.ac.uk::caf69e2c-2198-47a4-8268-c57958bd4ca9" providerId="AD" clId="Web-{C2D57E75-834B-85B8-6574-ED902C621175}" dt="2026-05-04T19:19:58.592" v="783"/>
          <ac:spMkLst>
            <pc:docMk/>
            <pc:sldMk cId="1509412654" sldId="290"/>
            <ac:spMk id="11" creationId="{774A8DF5-445E-49C5-B10A-8DF5FEFBCC46}"/>
          </ac:spMkLst>
        </pc:spChg>
        <pc:spChg chg="add">
          <ac:chgData name="Rebecca Francis-Davies" userId="S::r.francis-davies@uwtsd.ac.uk::caf69e2c-2198-47a4-8268-c57958bd4ca9" providerId="AD" clId="Web-{C2D57E75-834B-85B8-6574-ED902C621175}" dt="2026-05-04T19:19:58.592" v="783"/>
          <ac:spMkLst>
            <pc:docMk/>
            <pc:sldMk cId="1509412654" sldId="290"/>
            <ac:spMk id="13" creationId="{9A4E38D9-EFB8-40B5-B42B-514FBF180360}"/>
          </ac:spMkLst>
        </pc:spChg>
        <pc:grpChg chg="add">
          <ac:chgData name="Rebecca Francis-Davies" userId="S::r.francis-davies@uwtsd.ac.uk::caf69e2c-2198-47a4-8268-c57958bd4ca9" providerId="AD" clId="Web-{C2D57E75-834B-85B8-6574-ED902C621175}" dt="2026-05-04T19:19:58.592" v="783"/>
          <ac:grpSpMkLst>
            <pc:docMk/>
            <pc:sldMk cId="1509412654" sldId="290"/>
            <ac:grpSpMk id="15" creationId="{D87FFE71-34DC-4C53-AE0F-6B141D081D09}"/>
          </ac:grpSpMkLst>
        </pc:grpChg>
        <pc:graphicFrameChg chg="add">
          <ac:chgData name="Rebecca Francis-Davies" userId="S::r.francis-davies@uwtsd.ac.uk::caf69e2c-2198-47a4-8268-c57958bd4ca9" providerId="AD" clId="Web-{C2D57E75-834B-85B8-6574-ED902C621175}" dt="2026-05-04T19:19:58.592" v="783"/>
          <ac:graphicFrameMkLst>
            <pc:docMk/>
            <pc:sldMk cId="1509412654" sldId="290"/>
            <ac:graphicFrameMk id="5" creationId="{1B80036E-610E-E266-2100-DC8AA501B701}"/>
          </ac:graphicFrameMkLst>
        </pc:graphicFrameChg>
      </pc:sldChg>
      <pc:sldChg chg="addSp delSp modSp new mod setBg modNotes">
        <pc:chgData name="Rebecca Francis-Davies" userId="S::r.francis-davies@uwtsd.ac.uk::caf69e2c-2198-47a4-8268-c57958bd4ca9" providerId="AD" clId="Web-{C2D57E75-834B-85B8-6574-ED902C621175}" dt="2026-05-04T19:27:38.813" v="1183"/>
        <pc:sldMkLst>
          <pc:docMk/>
          <pc:sldMk cId="3830627705" sldId="291"/>
        </pc:sldMkLst>
        <pc:spChg chg="mod">
          <ac:chgData name="Rebecca Francis-Davies" userId="S::r.francis-davies@uwtsd.ac.uk::caf69e2c-2198-47a4-8268-c57958bd4ca9" providerId="AD" clId="Web-{C2D57E75-834B-85B8-6574-ED902C621175}" dt="2026-05-04T19:26:59.936" v="1178"/>
          <ac:spMkLst>
            <pc:docMk/>
            <pc:sldMk cId="3830627705" sldId="291"/>
            <ac:spMk id="2" creationId="{569E2072-02E2-615E-BCDE-0257B56BD97D}"/>
          </ac:spMkLst>
        </pc:spChg>
        <pc:spChg chg="del mod">
          <ac:chgData name="Rebecca Francis-Davies" userId="S::r.francis-davies@uwtsd.ac.uk::caf69e2c-2198-47a4-8268-c57958bd4ca9" providerId="AD" clId="Web-{C2D57E75-834B-85B8-6574-ED902C621175}" dt="2026-05-04T19:26:59.936" v="1178"/>
          <ac:spMkLst>
            <pc:docMk/>
            <pc:sldMk cId="3830627705" sldId="291"/>
            <ac:spMk id="3" creationId="{B1D811AC-43D5-9986-0407-AF8A8547A7ED}"/>
          </ac:spMkLst>
        </pc:spChg>
        <pc:spChg chg="add">
          <ac:chgData name="Rebecca Francis-Davies" userId="S::r.francis-davies@uwtsd.ac.uk::caf69e2c-2198-47a4-8268-c57958bd4ca9" providerId="AD" clId="Web-{C2D57E75-834B-85B8-6574-ED902C621175}" dt="2026-05-04T19:26:59.936" v="1178"/>
          <ac:spMkLst>
            <pc:docMk/>
            <pc:sldMk cId="3830627705" sldId="291"/>
            <ac:spMk id="9" creationId="{FAC9656C-AED6-412E-9226-B7F1964005BD}"/>
          </ac:spMkLst>
        </pc:spChg>
        <pc:spChg chg="add">
          <ac:chgData name="Rebecca Francis-Davies" userId="S::r.francis-davies@uwtsd.ac.uk::caf69e2c-2198-47a4-8268-c57958bd4ca9" providerId="AD" clId="Web-{C2D57E75-834B-85B8-6574-ED902C621175}" dt="2026-05-04T19:26:59.936" v="1178"/>
          <ac:spMkLst>
            <pc:docMk/>
            <pc:sldMk cId="3830627705" sldId="291"/>
            <ac:spMk id="11" creationId="{F5BC820D-D527-47CE-ABB0-DA0BB5B04330}"/>
          </ac:spMkLst>
        </pc:spChg>
        <pc:spChg chg="add">
          <ac:chgData name="Rebecca Francis-Davies" userId="S::r.francis-davies@uwtsd.ac.uk::caf69e2c-2198-47a4-8268-c57958bd4ca9" providerId="AD" clId="Web-{C2D57E75-834B-85B8-6574-ED902C621175}" dt="2026-05-04T19:26:59.936" v="1178"/>
          <ac:spMkLst>
            <pc:docMk/>
            <pc:sldMk cId="3830627705" sldId="291"/>
            <ac:spMk id="13" creationId="{D1DD315B-AEF9-490C-9438-C80F80405798}"/>
          </ac:spMkLst>
        </pc:spChg>
        <pc:graphicFrameChg chg="add modGraphic">
          <ac:chgData name="Rebecca Francis-Davies" userId="S::r.francis-davies@uwtsd.ac.uk::caf69e2c-2198-47a4-8268-c57958bd4ca9" providerId="AD" clId="Web-{C2D57E75-834B-85B8-6574-ED902C621175}" dt="2026-05-04T19:27:20.172" v="1181" actId="20577"/>
          <ac:graphicFrameMkLst>
            <pc:docMk/>
            <pc:sldMk cId="3830627705" sldId="291"/>
            <ac:graphicFrameMk id="5" creationId="{CB344E9E-32A6-0A29-BF9A-EC527233331B}"/>
          </ac:graphicFrameMkLst>
        </pc:graphicFrameChg>
      </pc:sldChg>
      <pc:sldChg chg="addSp delSp modSp new mod setBg modNotes">
        <pc:chgData name="Rebecca Francis-Davies" userId="S::r.francis-davies@uwtsd.ac.uk::caf69e2c-2198-47a4-8268-c57958bd4ca9" providerId="AD" clId="Web-{C2D57E75-834B-85B8-6574-ED902C621175}" dt="2026-05-04T19:33:54.625" v="1480"/>
        <pc:sldMkLst>
          <pc:docMk/>
          <pc:sldMk cId="1353923867" sldId="292"/>
        </pc:sldMkLst>
        <pc:spChg chg="mod">
          <ac:chgData name="Rebecca Francis-Davies" userId="S::r.francis-davies@uwtsd.ac.uk::caf69e2c-2198-47a4-8268-c57958bd4ca9" providerId="AD" clId="Web-{C2D57E75-834B-85B8-6574-ED902C621175}" dt="2026-05-04T19:33:54.625" v="1480"/>
          <ac:spMkLst>
            <pc:docMk/>
            <pc:sldMk cId="1353923867" sldId="292"/>
            <ac:spMk id="2" creationId="{2F9A0170-860F-246B-A9B9-31E1F80E21B9}"/>
          </ac:spMkLst>
        </pc:spChg>
        <pc:spChg chg="del mod">
          <ac:chgData name="Rebecca Francis-Davies" userId="S::r.francis-davies@uwtsd.ac.uk::caf69e2c-2198-47a4-8268-c57958bd4ca9" providerId="AD" clId="Web-{C2D57E75-834B-85B8-6574-ED902C621175}" dt="2026-05-04T19:33:54.625" v="1480"/>
          <ac:spMkLst>
            <pc:docMk/>
            <pc:sldMk cId="1353923867" sldId="292"/>
            <ac:spMk id="3" creationId="{5538EDE2-1F79-F652-709D-2412D290F041}"/>
          </ac:spMkLst>
        </pc:spChg>
        <pc:spChg chg="add">
          <ac:chgData name="Rebecca Francis-Davies" userId="S::r.francis-davies@uwtsd.ac.uk::caf69e2c-2198-47a4-8268-c57958bd4ca9" providerId="AD" clId="Web-{C2D57E75-834B-85B8-6574-ED902C621175}" dt="2026-05-04T19:33:54.625" v="1480"/>
          <ac:spMkLst>
            <pc:docMk/>
            <pc:sldMk cId="1353923867" sldId="292"/>
            <ac:spMk id="9" creationId="{FAC9656C-AED6-412E-9226-B7F1964005BD}"/>
          </ac:spMkLst>
        </pc:spChg>
        <pc:spChg chg="add">
          <ac:chgData name="Rebecca Francis-Davies" userId="S::r.francis-davies@uwtsd.ac.uk::caf69e2c-2198-47a4-8268-c57958bd4ca9" providerId="AD" clId="Web-{C2D57E75-834B-85B8-6574-ED902C621175}" dt="2026-05-04T19:33:54.625" v="1480"/>
          <ac:spMkLst>
            <pc:docMk/>
            <pc:sldMk cId="1353923867" sldId="292"/>
            <ac:spMk id="11" creationId="{F5BC820D-D527-47CE-ABB0-DA0BB5B04330}"/>
          </ac:spMkLst>
        </pc:spChg>
        <pc:spChg chg="add">
          <ac:chgData name="Rebecca Francis-Davies" userId="S::r.francis-davies@uwtsd.ac.uk::caf69e2c-2198-47a4-8268-c57958bd4ca9" providerId="AD" clId="Web-{C2D57E75-834B-85B8-6574-ED902C621175}" dt="2026-05-04T19:33:54.625" v="1480"/>
          <ac:spMkLst>
            <pc:docMk/>
            <pc:sldMk cId="1353923867" sldId="292"/>
            <ac:spMk id="13" creationId="{D1DD315B-AEF9-490C-9438-C80F80405798}"/>
          </ac:spMkLst>
        </pc:spChg>
        <pc:graphicFrameChg chg="add">
          <ac:chgData name="Rebecca Francis-Davies" userId="S::r.francis-davies@uwtsd.ac.uk::caf69e2c-2198-47a4-8268-c57958bd4ca9" providerId="AD" clId="Web-{C2D57E75-834B-85B8-6574-ED902C621175}" dt="2026-05-04T19:33:54.625" v="1480"/>
          <ac:graphicFrameMkLst>
            <pc:docMk/>
            <pc:sldMk cId="1353923867" sldId="292"/>
            <ac:graphicFrameMk id="5" creationId="{E3B3606E-E224-5B58-2757-525CDD1CCB26}"/>
          </ac:graphicFrameMkLst>
        </pc:graphicFrameChg>
      </pc:sldChg>
      <pc:sldChg chg="addSp delSp modSp new mod setBg modNotes">
        <pc:chgData name="Rebecca Francis-Davies" userId="S::r.francis-davies@uwtsd.ac.uk::caf69e2c-2198-47a4-8268-c57958bd4ca9" providerId="AD" clId="Web-{C2D57E75-834B-85B8-6574-ED902C621175}" dt="2026-05-04T20:01:06.656" v="1958"/>
        <pc:sldMkLst>
          <pc:docMk/>
          <pc:sldMk cId="1280541814" sldId="293"/>
        </pc:sldMkLst>
        <pc:spChg chg="mod">
          <ac:chgData name="Rebecca Francis-Davies" userId="S::r.francis-davies@uwtsd.ac.uk::caf69e2c-2198-47a4-8268-c57958bd4ca9" providerId="AD" clId="Web-{C2D57E75-834B-85B8-6574-ED902C621175}" dt="2026-05-04T19:57:37.276" v="1643"/>
          <ac:spMkLst>
            <pc:docMk/>
            <pc:sldMk cId="1280541814" sldId="293"/>
            <ac:spMk id="2" creationId="{9DE9B79C-9347-F12E-E024-AAB38FDC90C1}"/>
          </ac:spMkLst>
        </pc:spChg>
        <pc:spChg chg="del mod">
          <ac:chgData name="Rebecca Francis-Davies" userId="S::r.francis-davies@uwtsd.ac.uk::caf69e2c-2198-47a4-8268-c57958bd4ca9" providerId="AD" clId="Web-{C2D57E75-834B-85B8-6574-ED902C621175}" dt="2026-05-04T19:57:37.276" v="1643"/>
          <ac:spMkLst>
            <pc:docMk/>
            <pc:sldMk cId="1280541814" sldId="293"/>
            <ac:spMk id="3" creationId="{2851C67A-D90F-C89A-7461-A76655636D0D}"/>
          </ac:spMkLst>
        </pc:spChg>
        <pc:spChg chg="add">
          <ac:chgData name="Rebecca Francis-Davies" userId="S::r.francis-davies@uwtsd.ac.uk::caf69e2c-2198-47a4-8268-c57958bd4ca9" providerId="AD" clId="Web-{C2D57E75-834B-85B8-6574-ED902C621175}" dt="2026-05-04T19:57:37.276" v="1643"/>
          <ac:spMkLst>
            <pc:docMk/>
            <pc:sldMk cId="1280541814" sldId="293"/>
            <ac:spMk id="9" creationId="{7B22176A-41DB-4D9A-9B6F-F2296F1ED173}"/>
          </ac:spMkLst>
        </pc:spChg>
        <pc:spChg chg="add">
          <ac:chgData name="Rebecca Francis-Davies" userId="S::r.francis-davies@uwtsd.ac.uk::caf69e2c-2198-47a4-8268-c57958bd4ca9" providerId="AD" clId="Web-{C2D57E75-834B-85B8-6574-ED902C621175}" dt="2026-05-04T19:57:37.276" v="1643"/>
          <ac:spMkLst>
            <pc:docMk/>
            <pc:sldMk cId="1280541814" sldId="293"/>
            <ac:spMk id="11" creationId="{774A8DF5-445E-49C5-B10A-8DF5FEFBCC46}"/>
          </ac:spMkLst>
        </pc:spChg>
        <pc:spChg chg="add">
          <ac:chgData name="Rebecca Francis-Davies" userId="S::r.francis-davies@uwtsd.ac.uk::caf69e2c-2198-47a4-8268-c57958bd4ca9" providerId="AD" clId="Web-{C2D57E75-834B-85B8-6574-ED902C621175}" dt="2026-05-04T19:57:37.276" v="1643"/>
          <ac:spMkLst>
            <pc:docMk/>
            <pc:sldMk cId="1280541814" sldId="293"/>
            <ac:spMk id="13" creationId="{9A4E38D9-EFB8-40B5-B42B-514FBF180360}"/>
          </ac:spMkLst>
        </pc:spChg>
        <pc:grpChg chg="add">
          <ac:chgData name="Rebecca Francis-Davies" userId="S::r.francis-davies@uwtsd.ac.uk::caf69e2c-2198-47a4-8268-c57958bd4ca9" providerId="AD" clId="Web-{C2D57E75-834B-85B8-6574-ED902C621175}" dt="2026-05-04T19:57:37.276" v="1643"/>
          <ac:grpSpMkLst>
            <pc:docMk/>
            <pc:sldMk cId="1280541814" sldId="293"/>
            <ac:grpSpMk id="15" creationId="{D87FFE71-34DC-4C53-AE0F-6B141D081D09}"/>
          </ac:grpSpMkLst>
        </pc:grpChg>
        <pc:graphicFrameChg chg="add">
          <ac:chgData name="Rebecca Francis-Davies" userId="S::r.francis-davies@uwtsd.ac.uk::caf69e2c-2198-47a4-8268-c57958bd4ca9" providerId="AD" clId="Web-{C2D57E75-834B-85B8-6574-ED902C621175}" dt="2026-05-04T19:57:37.276" v="1643"/>
          <ac:graphicFrameMkLst>
            <pc:docMk/>
            <pc:sldMk cId="1280541814" sldId="293"/>
            <ac:graphicFrameMk id="5" creationId="{F8E60BFD-FD1C-6D69-3DDB-0B6ED2C99826}"/>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ata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ata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4" Type="http://schemas.openxmlformats.org/officeDocument/2006/relationships/image" Target="../media/image30.svg"/></Relationships>
</file>

<file path=ppt/diagrams/_rels/data1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ata1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s>
</file>

<file path=ppt/diagrams/_rels/data1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 Id="rId5" Type="http://schemas.openxmlformats.org/officeDocument/2006/relationships/image" Target="../media/image45.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4" Type="http://schemas.openxmlformats.org/officeDocument/2006/relationships/image" Target="../media/image30.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 Id="rId5" Type="http://schemas.openxmlformats.org/officeDocument/2006/relationships/image" Target="../media/image45.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092B91-874B-4498-97F6-C6BDF041CB3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EA961A8-BBA6-439B-AF74-F8FB33E69117}">
      <dgm:prSet/>
      <dgm:spPr/>
      <dgm:t>
        <a:bodyPr/>
        <a:lstStyle/>
        <a:p>
          <a:r>
            <a:rPr lang="en-US"/>
            <a:t>What are the characteristics of global leaders?</a:t>
          </a:r>
        </a:p>
      </dgm:t>
    </dgm:pt>
    <dgm:pt modelId="{434E728A-6EA2-43F2-8029-38ED6469BFFD}" type="parTrans" cxnId="{34D0C045-6B08-4F77-AAEB-2C00F9E4F09E}">
      <dgm:prSet/>
      <dgm:spPr/>
      <dgm:t>
        <a:bodyPr/>
        <a:lstStyle/>
        <a:p>
          <a:endParaRPr lang="en-US"/>
        </a:p>
      </dgm:t>
    </dgm:pt>
    <dgm:pt modelId="{162B85CA-F555-49AE-A364-28455162AD2F}" type="sibTrans" cxnId="{34D0C045-6B08-4F77-AAEB-2C00F9E4F09E}">
      <dgm:prSet/>
      <dgm:spPr/>
      <dgm:t>
        <a:bodyPr/>
        <a:lstStyle/>
        <a:p>
          <a:endParaRPr lang="en-US"/>
        </a:p>
      </dgm:t>
    </dgm:pt>
    <dgm:pt modelId="{60F36D2F-4A25-4B61-BDB2-363D420E9880}">
      <dgm:prSet/>
      <dgm:spPr/>
      <dgm:t>
        <a:bodyPr/>
        <a:lstStyle/>
        <a:p>
          <a:r>
            <a:rPr lang="en-US"/>
            <a:t>How would you measure it?  What would a recruitment process look like?</a:t>
          </a:r>
        </a:p>
      </dgm:t>
    </dgm:pt>
    <dgm:pt modelId="{C6681E94-0D76-47DC-AAFC-096D17A88AFD}" type="parTrans" cxnId="{9CF81545-F51C-474E-8E8D-83337B9C7E7E}">
      <dgm:prSet/>
      <dgm:spPr/>
      <dgm:t>
        <a:bodyPr/>
        <a:lstStyle/>
        <a:p>
          <a:endParaRPr lang="en-US"/>
        </a:p>
      </dgm:t>
    </dgm:pt>
    <dgm:pt modelId="{7A1A21AF-AB11-4459-BBDE-498146B12D15}" type="sibTrans" cxnId="{9CF81545-F51C-474E-8E8D-83337B9C7E7E}">
      <dgm:prSet/>
      <dgm:spPr/>
      <dgm:t>
        <a:bodyPr/>
        <a:lstStyle/>
        <a:p>
          <a:endParaRPr lang="en-US"/>
        </a:p>
      </dgm:t>
    </dgm:pt>
    <dgm:pt modelId="{F99E671E-24FE-4BEE-AF1D-8F7F48EC7C8B}">
      <dgm:prSet/>
      <dgm:spPr/>
      <dgm:t>
        <a:bodyPr/>
        <a:lstStyle/>
        <a:p>
          <a:r>
            <a:rPr lang="en-US"/>
            <a:t>Will certain groups be disadvantaged and how would you mitigate this?</a:t>
          </a:r>
        </a:p>
      </dgm:t>
    </dgm:pt>
    <dgm:pt modelId="{E93A023F-9696-41F6-ADAC-B549D04BBADD}" type="parTrans" cxnId="{D4183EAD-7D42-4263-BB67-8C59003A0944}">
      <dgm:prSet/>
      <dgm:spPr/>
      <dgm:t>
        <a:bodyPr/>
        <a:lstStyle/>
        <a:p>
          <a:endParaRPr lang="en-US"/>
        </a:p>
      </dgm:t>
    </dgm:pt>
    <dgm:pt modelId="{038DBBA8-AA1B-4BBA-B943-5F3166D93FC5}" type="sibTrans" cxnId="{D4183EAD-7D42-4263-BB67-8C59003A0944}">
      <dgm:prSet/>
      <dgm:spPr/>
      <dgm:t>
        <a:bodyPr/>
        <a:lstStyle/>
        <a:p>
          <a:endParaRPr lang="en-US"/>
        </a:p>
      </dgm:t>
    </dgm:pt>
    <dgm:pt modelId="{5BE35F42-7CFE-406E-BEE3-40C29BEC4F04}" type="pres">
      <dgm:prSet presAssocID="{5D092B91-874B-4498-97F6-C6BDF041CB3E}" presName="hierChild1" presStyleCnt="0">
        <dgm:presLayoutVars>
          <dgm:chPref val="1"/>
          <dgm:dir/>
          <dgm:animOne val="branch"/>
          <dgm:animLvl val="lvl"/>
          <dgm:resizeHandles/>
        </dgm:presLayoutVars>
      </dgm:prSet>
      <dgm:spPr/>
    </dgm:pt>
    <dgm:pt modelId="{66BC58B5-096F-427D-A4C9-CD9989C49588}" type="pres">
      <dgm:prSet presAssocID="{9EA961A8-BBA6-439B-AF74-F8FB33E69117}" presName="hierRoot1" presStyleCnt="0"/>
      <dgm:spPr/>
    </dgm:pt>
    <dgm:pt modelId="{864BA382-68F7-441D-8FBC-5960E35F790B}" type="pres">
      <dgm:prSet presAssocID="{9EA961A8-BBA6-439B-AF74-F8FB33E69117}" presName="composite" presStyleCnt="0"/>
      <dgm:spPr/>
    </dgm:pt>
    <dgm:pt modelId="{7C32E5F7-D620-4F0F-8B89-E55A3969044B}" type="pres">
      <dgm:prSet presAssocID="{9EA961A8-BBA6-439B-AF74-F8FB33E69117}" presName="background" presStyleLbl="node0" presStyleIdx="0" presStyleCnt="3"/>
      <dgm:spPr/>
    </dgm:pt>
    <dgm:pt modelId="{ED933DDA-78E5-480E-863D-2FF78F4E6A72}" type="pres">
      <dgm:prSet presAssocID="{9EA961A8-BBA6-439B-AF74-F8FB33E69117}" presName="text" presStyleLbl="fgAcc0" presStyleIdx="0" presStyleCnt="3">
        <dgm:presLayoutVars>
          <dgm:chPref val="3"/>
        </dgm:presLayoutVars>
      </dgm:prSet>
      <dgm:spPr/>
    </dgm:pt>
    <dgm:pt modelId="{B3D6FF71-8155-4939-BA17-7EB2550E2DE6}" type="pres">
      <dgm:prSet presAssocID="{9EA961A8-BBA6-439B-AF74-F8FB33E69117}" presName="hierChild2" presStyleCnt="0"/>
      <dgm:spPr/>
    </dgm:pt>
    <dgm:pt modelId="{20063F06-8F21-4BB9-BACA-2D1084ED8530}" type="pres">
      <dgm:prSet presAssocID="{60F36D2F-4A25-4B61-BDB2-363D420E9880}" presName="hierRoot1" presStyleCnt="0"/>
      <dgm:spPr/>
    </dgm:pt>
    <dgm:pt modelId="{4B22F655-44E5-47A0-A003-ADEF7B30FA1D}" type="pres">
      <dgm:prSet presAssocID="{60F36D2F-4A25-4B61-BDB2-363D420E9880}" presName="composite" presStyleCnt="0"/>
      <dgm:spPr/>
    </dgm:pt>
    <dgm:pt modelId="{8E3E1200-48CB-468D-9E08-929B71CC9645}" type="pres">
      <dgm:prSet presAssocID="{60F36D2F-4A25-4B61-BDB2-363D420E9880}" presName="background" presStyleLbl="node0" presStyleIdx="1" presStyleCnt="3"/>
      <dgm:spPr/>
    </dgm:pt>
    <dgm:pt modelId="{67A46870-F33A-4951-AEB3-0D71E73630F7}" type="pres">
      <dgm:prSet presAssocID="{60F36D2F-4A25-4B61-BDB2-363D420E9880}" presName="text" presStyleLbl="fgAcc0" presStyleIdx="1" presStyleCnt="3">
        <dgm:presLayoutVars>
          <dgm:chPref val="3"/>
        </dgm:presLayoutVars>
      </dgm:prSet>
      <dgm:spPr/>
    </dgm:pt>
    <dgm:pt modelId="{8FD899CD-B6DD-4C32-B22D-CAEDDF6C8752}" type="pres">
      <dgm:prSet presAssocID="{60F36D2F-4A25-4B61-BDB2-363D420E9880}" presName="hierChild2" presStyleCnt="0"/>
      <dgm:spPr/>
    </dgm:pt>
    <dgm:pt modelId="{1870C951-0C8A-435B-A610-82998479569F}" type="pres">
      <dgm:prSet presAssocID="{F99E671E-24FE-4BEE-AF1D-8F7F48EC7C8B}" presName="hierRoot1" presStyleCnt="0"/>
      <dgm:spPr/>
    </dgm:pt>
    <dgm:pt modelId="{B2B070D2-69B1-4891-9938-EF6E30B8F979}" type="pres">
      <dgm:prSet presAssocID="{F99E671E-24FE-4BEE-AF1D-8F7F48EC7C8B}" presName="composite" presStyleCnt="0"/>
      <dgm:spPr/>
    </dgm:pt>
    <dgm:pt modelId="{ADF0D352-8EA9-4A40-8ABC-A763DFBAB893}" type="pres">
      <dgm:prSet presAssocID="{F99E671E-24FE-4BEE-AF1D-8F7F48EC7C8B}" presName="background" presStyleLbl="node0" presStyleIdx="2" presStyleCnt="3"/>
      <dgm:spPr/>
    </dgm:pt>
    <dgm:pt modelId="{D507EF3B-4BDB-48C8-99F4-12B1E17F039F}" type="pres">
      <dgm:prSet presAssocID="{F99E671E-24FE-4BEE-AF1D-8F7F48EC7C8B}" presName="text" presStyleLbl="fgAcc0" presStyleIdx="2" presStyleCnt="3">
        <dgm:presLayoutVars>
          <dgm:chPref val="3"/>
        </dgm:presLayoutVars>
      </dgm:prSet>
      <dgm:spPr/>
    </dgm:pt>
    <dgm:pt modelId="{262A54F4-2E4E-45B9-BACC-919915BE4C61}" type="pres">
      <dgm:prSet presAssocID="{F99E671E-24FE-4BEE-AF1D-8F7F48EC7C8B}" presName="hierChild2" presStyleCnt="0"/>
      <dgm:spPr/>
    </dgm:pt>
  </dgm:ptLst>
  <dgm:cxnLst>
    <dgm:cxn modelId="{32F7053C-0475-4C00-BFDB-4E2FF1077A94}" type="presOf" srcId="{60F36D2F-4A25-4B61-BDB2-363D420E9880}" destId="{67A46870-F33A-4951-AEB3-0D71E73630F7}" srcOrd="0" destOrd="0" presId="urn:microsoft.com/office/officeart/2005/8/layout/hierarchy1"/>
    <dgm:cxn modelId="{7EC5BA5F-3D3E-46CB-AB65-B941426AF764}" type="presOf" srcId="{9EA961A8-BBA6-439B-AF74-F8FB33E69117}" destId="{ED933DDA-78E5-480E-863D-2FF78F4E6A72}" srcOrd="0" destOrd="0" presId="urn:microsoft.com/office/officeart/2005/8/layout/hierarchy1"/>
    <dgm:cxn modelId="{9CF81545-F51C-474E-8E8D-83337B9C7E7E}" srcId="{5D092B91-874B-4498-97F6-C6BDF041CB3E}" destId="{60F36D2F-4A25-4B61-BDB2-363D420E9880}" srcOrd="1" destOrd="0" parTransId="{C6681E94-0D76-47DC-AAFC-096D17A88AFD}" sibTransId="{7A1A21AF-AB11-4459-BBDE-498146B12D15}"/>
    <dgm:cxn modelId="{34D0C045-6B08-4F77-AAEB-2C00F9E4F09E}" srcId="{5D092B91-874B-4498-97F6-C6BDF041CB3E}" destId="{9EA961A8-BBA6-439B-AF74-F8FB33E69117}" srcOrd="0" destOrd="0" parTransId="{434E728A-6EA2-43F2-8029-38ED6469BFFD}" sibTransId="{162B85CA-F555-49AE-A364-28455162AD2F}"/>
    <dgm:cxn modelId="{D37E3E59-72B9-46F0-A312-85463E53DC10}" type="presOf" srcId="{5D092B91-874B-4498-97F6-C6BDF041CB3E}" destId="{5BE35F42-7CFE-406E-BEE3-40C29BEC4F04}" srcOrd="0" destOrd="0" presId="urn:microsoft.com/office/officeart/2005/8/layout/hierarchy1"/>
    <dgm:cxn modelId="{D4183EAD-7D42-4263-BB67-8C59003A0944}" srcId="{5D092B91-874B-4498-97F6-C6BDF041CB3E}" destId="{F99E671E-24FE-4BEE-AF1D-8F7F48EC7C8B}" srcOrd="2" destOrd="0" parTransId="{E93A023F-9696-41F6-ADAC-B549D04BBADD}" sibTransId="{038DBBA8-AA1B-4BBA-B943-5F3166D93FC5}"/>
    <dgm:cxn modelId="{4FCDD6F4-41C3-4A34-95ED-271C6069E7B7}" type="presOf" srcId="{F99E671E-24FE-4BEE-AF1D-8F7F48EC7C8B}" destId="{D507EF3B-4BDB-48C8-99F4-12B1E17F039F}" srcOrd="0" destOrd="0" presId="urn:microsoft.com/office/officeart/2005/8/layout/hierarchy1"/>
    <dgm:cxn modelId="{381F9CBC-B929-4487-8F4D-1B4676AFFBE5}" type="presParOf" srcId="{5BE35F42-7CFE-406E-BEE3-40C29BEC4F04}" destId="{66BC58B5-096F-427D-A4C9-CD9989C49588}" srcOrd="0" destOrd="0" presId="urn:microsoft.com/office/officeart/2005/8/layout/hierarchy1"/>
    <dgm:cxn modelId="{34E08234-FBF7-4E55-B8E4-30F3F0D3447D}" type="presParOf" srcId="{66BC58B5-096F-427D-A4C9-CD9989C49588}" destId="{864BA382-68F7-441D-8FBC-5960E35F790B}" srcOrd="0" destOrd="0" presId="urn:microsoft.com/office/officeart/2005/8/layout/hierarchy1"/>
    <dgm:cxn modelId="{67B92AD5-8602-442E-92EB-D79DD4C2C712}" type="presParOf" srcId="{864BA382-68F7-441D-8FBC-5960E35F790B}" destId="{7C32E5F7-D620-4F0F-8B89-E55A3969044B}" srcOrd="0" destOrd="0" presId="urn:microsoft.com/office/officeart/2005/8/layout/hierarchy1"/>
    <dgm:cxn modelId="{72827EAB-02B8-4B1B-B1A8-F8EDA18ED67A}" type="presParOf" srcId="{864BA382-68F7-441D-8FBC-5960E35F790B}" destId="{ED933DDA-78E5-480E-863D-2FF78F4E6A72}" srcOrd="1" destOrd="0" presId="urn:microsoft.com/office/officeart/2005/8/layout/hierarchy1"/>
    <dgm:cxn modelId="{E01B8E83-CDB2-4C24-B21C-529E7820BD3F}" type="presParOf" srcId="{66BC58B5-096F-427D-A4C9-CD9989C49588}" destId="{B3D6FF71-8155-4939-BA17-7EB2550E2DE6}" srcOrd="1" destOrd="0" presId="urn:microsoft.com/office/officeart/2005/8/layout/hierarchy1"/>
    <dgm:cxn modelId="{FD06B3F7-E3B1-4BCC-8B42-63F1EE3EFC16}" type="presParOf" srcId="{5BE35F42-7CFE-406E-BEE3-40C29BEC4F04}" destId="{20063F06-8F21-4BB9-BACA-2D1084ED8530}" srcOrd="1" destOrd="0" presId="urn:microsoft.com/office/officeart/2005/8/layout/hierarchy1"/>
    <dgm:cxn modelId="{B3798818-27A6-4EF7-B1D8-3A04120EE095}" type="presParOf" srcId="{20063F06-8F21-4BB9-BACA-2D1084ED8530}" destId="{4B22F655-44E5-47A0-A003-ADEF7B30FA1D}" srcOrd="0" destOrd="0" presId="urn:microsoft.com/office/officeart/2005/8/layout/hierarchy1"/>
    <dgm:cxn modelId="{444D1495-B54A-4701-A579-041E78AA97D5}" type="presParOf" srcId="{4B22F655-44E5-47A0-A003-ADEF7B30FA1D}" destId="{8E3E1200-48CB-468D-9E08-929B71CC9645}" srcOrd="0" destOrd="0" presId="urn:microsoft.com/office/officeart/2005/8/layout/hierarchy1"/>
    <dgm:cxn modelId="{20369319-80F2-489C-881B-AD4B6ABC6D83}" type="presParOf" srcId="{4B22F655-44E5-47A0-A003-ADEF7B30FA1D}" destId="{67A46870-F33A-4951-AEB3-0D71E73630F7}" srcOrd="1" destOrd="0" presId="urn:microsoft.com/office/officeart/2005/8/layout/hierarchy1"/>
    <dgm:cxn modelId="{337C42B3-A8CB-4708-BB67-5130C3937FCB}" type="presParOf" srcId="{20063F06-8F21-4BB9-BACA-2D1084ED8530}" destId="{8FD899CD-B6DD-4C32-B22D-CAEDDF6C8752}" srcOrd="1" destOrd="0" presId="urn:microsoft.com/office/officeart/2005/8/layout/hierarchy1"/>
    <dgm:cxn modelId="{AE45A3DF-449D-44DB-A051-5C3ADDC0F4F4}" type="presParOf" srcId="{5BE35F42-7CFE-406E-BEE3-40C29BEC4F04}" destId="{1870C951-0C8A-435B-A610-82998479569F}" srcOrd="2" destOrd="0" presId="urn:microsoft.com/office/officeart/2005/8/layout/hierarchy1"/>
    <dgm:cxn modelId="{6A227073-6A2B-4B00-B75E-7A0027260D3F}" type="presParOf" srcId="{1870C951-0C8A-435B-A610-82998479569F}" destId="{B2B070D2-69B1-4891-9938-EF6E30B8F979}" srcOrd="0" destOrd="0" presId="urn:microsoft.com/office/officeart/2005/8/layout/hierarchy1"/>
    <dgm:cxn modelId="{19CD684C-CED5-4244-B122-F14E8AC77BB8}" type="presParOf" srcId="{B2B070D2-69B1-4891-9938-EF6E30B8F979}" destId="{ADF0D352-8EA9-4A40-8ABC-A763DFBAB893}" srcOrd="0" destOrd="0" presId="urn:microsoft.com/office/officeart/2005/8/layout/hierarchy1"/>
    <dgm:cxn modelId="{16060A9C-C290-4560-8993-CB45D0D24A14}" type="presParOf" srcId="{B2B070D2-69B1-4891-9938-EF6E30B8F979}" destId="{D507EF3B-4BDB-48C8-99F4-12B1E17F039F}" srcOrd="1" destOrd="0" presId="urn:microsoft.com/office/officeart/2005/8/layout/hierarchy1"/>
    <dgm:cxn modelId="{DD42A172-4D95-40B5-B021-2E737ED88CC4}" type="presParOf" srcId="{1870C951-0C8A-435B-A610-82998479569F}" destId="{262A54F4-2E4E-45B9-BACC-919915BE4C6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B1197-A975-49D8-A43F-E7365F50DBC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40647DFC-01A4-4F1D-B949-F805A092CCDF}">
      <dgm:prSet/>
      <dgm:spPr/>
      <dgm:t>
        <a:bodyPr/>
        <a:lstStyle/>
        <a:p>
          <a:r>
            <a:rPr lang="en-US"/>
            <a:t>Cultural intelligence (Earley &amp; Ang 2003) </a:t>
          </a:r>
        </a:p>
      </dgm:t>
    </dgm:pt>
    <dgm:pt modelId="{E207C71F-6A0C-4C79-B59D-FEE3AF10C5F9}" type="parTrans" cxnId="{4E9ED406-C6C5-4D93-9666-6D300E1E54A9}">
      <dgm:prSet/>
      <dgm:spPr/>
      <dgm:t>
        <a:bodyPr/>
        <a:lstStyle/>
        <a:p>
          <a:endParaRPr lang="en-US"/>
        </a:p>
      </dgm:t>
    </dgm:pt>
    <dgm:pt modelId="{3C5BB8DF-7F04-4E65-9519-60B2CD72036E}" type="sibTrans" cxnId="{4E9ED406-C6C5-4D93-9666-6D300E1E54A9}">
      <dgm:prSet/>
      <dgm:spPr/>
      <dgm:t>
        <a:bodyPr/>
        <a:lstStyle/>
        <a:p>
          <a:endParaRPr lang="en-US"/>
        </a:p>
      </dgm:t>
    </dgm:pt>
    <dgm:pt modelId="{633D74C0-7EE4-4BA2-8855-80BFB76B6C2A}">
      <dgm:prSet/>
      <dgm:spPr/>
      <dgm:t>
        <a:bodyPr/>
        <a:lstStyle/>
        <a:p>
          <a:r>
            <a:rPr lang="en-US"/>
            <a:t>Emotional intelligence</a:t>
          </a:r>
        </a:p>
      </dgm:t>
    </dgm:pt>
    <dgm:pt modelId="{F21E1F4D-32B7-4BFC-8334-2D59E6265CA2}" type="parTrans" cxnId="{F0E4A256-2922-437C-BBAE-8AD16C775D5A}">
      <dgm:prSet/>
      <dgm:spPr/>
      <dgm:t>
        <a:bodyPr/>
        <a:lstStyle/>
        <a:p>
          <a:endParaRPr lang="en-US"/>
        </a:p>
      </dgm:t>
    </dgm:pt>
    <dgm:pt modelId="{AA64B021-3CBF-45E8-92E2-856E02A15AA2}" type="sibTrans" cxnId="{F0E4A256-2922-437C-BBAE-8AD16C775D5A}">
      <dgm:prSet/>
      <dgm:spPr/>
      <dgm:t>
        <a:bodyPr/>
        <a:lstStyle/>
        <a:p>
          <a:endParaRPr lang="en-US"/>
        </a:p>
      </dgm:t>
    </dgm:pt>
    <dgm:pt modelId="{28A736EA-8F0D-4246-9C9B-88BD6F3BD9C2}">
      <dgm:prSet/>
      <dgm:spPr/>
      <dgm:t>
        <a:bodyPr/>
        <a:lstStyle/>
        <a:p>
          <a:r>
            <a:rPr lang="en-US"/>
            <a:t>Adaptive resilience</a:t>
          </a:r>
        </a:p>
      </dgm:t>
    </dgm:pt>
    <dgm:pt modelId="{4B85615C-743D-4496-A5DE-A9FED7902C12}" type="parTrans" cxnId="{021BE5EA-DC1E-4539-8DB9-E289C691A9A3}">
      <dgm:prSet/>
      <dgm:spPr/>
      <dgm:t>
        <a:bodyPr/>
        <a:lstStyle/>
        <a:p>
          <a:endParaRPr lang="en-US"/>
        </a:p>
      </dgm:t>
    </dgm:pt>
    <dgm:pt modelId="{C3CE8E72-9F54-42FC-95CA-F358139E33E3}" type="sibTrans" cxnId="{021BE5EA-DC1E-4539-8DB9-E289C691A9A3}">
      <dgm:prSet/>
      <dgm:spPr/>
      <dgm:t>
        <a:bodyPr/>
        <a:lstStyle/>
        <a:p>
          <a:endParaRPr lang="en-US"/>
        </a:p>
      </dgm:t>
    </dgm:pt>
    <dgm:pt modelId="{E37BB4D4-D023-4274-9629-C7B59880150B}">
      <dgm:prSet/>
      <dgm:spPr/>
      <dgm:t>
        <a:bodyPr/>
        <a:lstStyle/>
        <a:p>
          <a:r>
            <a:rPr lang="en-US"/>
            <a:t>Communication and listening</a:t>
          </a:r>
        </a:p>
      </dgm:t>
    </dgm:pt>
    <dgm:pt modelId="{C261AA92-D848-4DF7-89AE-F917EF032735}" type="parTrans" cxnId="{DBD50CD0-384E-4A8B-A1ED-22494F38A79C}">
      <dgm:prSet/>
      <dgm:spPr/>
      <dgm:t>
        <a:bodyPr/>
        <a:lstStyle/>
        <a:p>
          <a:endParaRPr lang="en-US"/>
        </a:p>
      </dgm:t>
    </dgm:pt>
    <dgm:pt modelId="{F277D06A-9C41-41A4-8CE5-3EBFFBDEAF33}" type="sibTrans" cxnId="{DBD50CD0-384E-4A8B-A1ED-22494F38A79C}">
      <dgm:prSet/>
      <dgm:spPr/>
      <dgm:t>
        <a:bodyPr/>
        <a:lstStyle/>
        <a:p>
          <a:endParaRPr lang="en-US"/>
        </a:p>
      </dgm:t>
    </dgm:pt>
    <dgm:pt modelId="{1A8E25F0-ED60-4296-99C6-D5700FD0FD66}">
      <dgm:prSet/>
      <dgm:spPr/>
      <dgm:t>
        <a:bodyPr/>
        <a:lstStyle/>
        <a:p>
          <a:r>
            <a:rPr lang="en-US"/>
            <a:t>Distributed leadership</a:t>
          </a:r>
        </a:p>
      </dgm:t>
    </dgm:pt>
    <dgm:pt modelId="{4DAEAE49-5359-446C-A900-3FF9C0015725}" type="parTrans" cxnId="{99E4B9E5-A86E-42BA-81AF-839B941F2D54}">
      <dgm:prSet/>
      <dgm:spPr/>
      <dgm:t>
        <a:bodyPr/>
        <a:lstStyle/>
        <a:p>
          <a:endParaRPr lang="en-US"/>
        </a:p>
      </dgm:t>
    </dgm:pt>
    <dgm:pt modelId="{1FCACBB2-B514-4BA9-9191-D116A1A42C72}" type="sibTrans" cxnId="{99E4B9E5-A86E-42BA-81AF-839B941F2D54}">
      <dgm:prSet/>
      <dgm:spPr/>
      <dgm:t>
        <a:bodyPr/>
        <a:lstStyle/>
        <a:p>
          <a:endParaRPr lang="en-US"/>
        </a:p>
      </dgm:t>
    </dgm:pt>
    <dgm:pt modelId="{E4D287E1-E417-4CA8-8E4D-3D70D9C013A2}">
      <dgm:prSet/>
      <dgm:spPr/>
      <dgm:t>
        <a:bodyPr/>
        <a:lstStyle/>
        <a:p>
          <a:r>
            <a:rPr lang="en-US"/>
            <a:t>Geopolitical and macro awareness</a:t>
          </a:r>
        </a:p>
      </dgm:t>
    </dgm:pt>
    <dgm:pt modelId="{7D89A2AD-622A-4CFF-B29D-E87B8C154C7F}" type="parTrans" cxnId="{BA559F63-C7C9-4F04-AEAF-A30CC0A07749}">
      <dgm:prSet/>
      <dgm:spPr/>
      <dgm:t>
        <a:bodyPr/>
        <a:lstStyle/>
        <a:p>
          <a:endParaRPr lang="en-US"/>
        </a:p>
      </dgm:t>
    </dgm:pt>
    <dgm:pt modelId="{BAB1F51D-3C07-4FB6-B1FF-5D53A1BA28A4}" type="sibTrans" cxnId="{BA559F63-C7C9-4F04-AEAF-A30CC0A07749}">
      <dgm:prSet/>
      <dgm:spPr/>
      <dgm:t>
        <a:bodyPr/>
        <a:lstStyle/>
        <a:p>
          <a:endParaRPr lang="en-US"/>
        </a:p>
      </dgm:t>
    </dgm:pt>
    <dgm:pt modelId="{6EEA3DB2-888E-44BC-AC0E-AF2B9D80BF8E}">
      <dgm:prSet/>
      <dgm:spPr/>
      <dgm:t>
        <a:bodyPr/>
        <a:lstStyle/>
        <a:p>
          <a:r>
            <a:rPr lang="en-US"/>
            <a:t>Global mindset</a:t>
          </a:r>
        </a:p>
      </dgm:t>
    </dgm:pt>
    <dgm:pt modelId="{5F6AFC02-FB82-4178-93D3-84FEE6A8C6B4}" type="parTrans" cxnId="{15BBCCB5-B0E4-4697-8378-FBDE112EBA75}">
      <dgm:prSet/>
      <dgm:spPr/>
      <dgm:t>
        <a:bodyPr/>
        <a:lstStyle/>
        <a:p>
          <a:endParaRPr lang="en-US"/>
        </a:p>
      </dgm:t>
    </dgm:pt>
    <dgm:pt modelId="{68F58120-E49B-4690-9B19-634C4382DEBB}" type="sibTrans" cxnId="{15BBCCB5-B0E4-4697-8378-FBDE112EBA75}">
      <dgm:prSet/>
      <dgm:spPr/>
      <dgm:t>
        <a:bodyPr/>
        <a:lstStyle/>
        <a:p>
          <a:endParaRPr lang="en-US"/>
        </a:p>
      </dgm:t>
    </dgm:pt>
    <dgm:pt modelId="{46020761-F7AD-4B9D-91A6-161CD8D4B4C0}" type="pres">
      <dgm:prSet presAssocID="{74FB1197-A975-49D8-A43F-E7365F50DBCF}" presName="linear" presStyleCnt="0">
        <dgm:presLayoutVars>
          <dgm:dir/>
          <dgm:animLvl val="lvl"/>
          <dgm:resizeHandles val="exact"/>
        </dgm:presLayoutVars>
      </dgm:prSet>
      <dgm:spPr/>
    </dgm:pt>
    <dgm:pt modelId="{67462F92-E6BA-4E93-8F29-DDD8DE9270A5}" type="pres">
      <dgm:prSet presAssocID="{40647DFC-01A4-4F1D-B949-F805A092CCDF}" presName="parentLin" presStyleCnt="0"/>
      <dgm:spPr/>
    </dgm:pt>
    <dgm:pt modelId="{E4B85BC6-259E-45A9-9087-338C2BF754C9}" type="pres">
      <dgm:prSet presAssocID="{40647DFC-01A4-4F1D-B949-F805A092CCDF}" presName="parentLeftMargin" presStyleLbl="node1" presStyleIdx="0" presStyleCnt="7"/>
      <dgm:spPr/>
    </dgm:pt>
    <dgm:pt modelId="{132EC008-69BF-4FA4-92D0-3BA9AF1FCF76}" type="pres">
      <dgm:prSet presAssocID="{40647DFC-01A4-4F1D-B949-F805A092CCDF}" presName="parentText" presStyleLbl="node1" presStyleIdx="0" presStyleCnt="7">
        <dgm:presLayoutVars>
          <dgm:chMax val="0"/>
          <dgm:bulletEnabled val="1"/>
        </dgm:presLayoutVars>
      </dgm:prSet>
      <dgm:spPr/>
    </dgm:pt>
    <dgm:pt modelId="{53A9BF68-F7EC-4AF2-B5BD-FC4CD8143AAE}" type="pres">
      <dgm:prSet presAssocID="{40647DFC-01A4-4F1D-B949-F805A092CCDF}" presName="negativeSpace" presStyleCnt="0"/>
      <dgm:spPr/>
    </dgm:pt>
    <dgm:pt modelId="{1E072108-8EDD-4D85-A20A-6F35BA33C94F}" type="pres">
      <dgm:prSet presAssocID="{40647DFC-01A4-4F1D-B949-F805A092CCDF}" presName="childText" presStyleLbl="conFgAcc1" presStyleIdx="0" presStyleCnt="7">
        <dgm:presLayoutVars>
          <dgm:bulletEnabled val="1"/>
        </dgm:presLayoutVars>
      </dgm:prSet>
      <dgm:spPr/>
    </dgm:pt>
    <dgm:pt modelId="{D329E041-5DA5-4463-BC3D-FDC030B45626}" type="pres">
      <dgm:prSet presAssocID="{3C5BB8DF-7F04-4E65-9519-60B2CD72036E}" presName="spaceBetweenRectangles" presStyleCnt="0"/>
      <dgm:spPr/>
    </dgm:pt>
    <dgm:pt modelId="{57A6359E-171C-4F14-8DAF-7AEFB41ABFD8}" type="pres">
      <dgm:prSet presAssocID="{633D74C0-7EE4-4BA2-8855-80BFB76B6C2A}" presName="parentLin" presStyleCnt="0"/>
      <dgm:spPr/>
    </dgm:pt>
    <dgm:pt modelId="{9C3BCAD9-3A0F-455F-B808-524BC33EC6FE}" type="pres">
      <dgm:prSet presAssocID="{633D74C0-7EE4-4BA2-8855-80BFB76B6C2A}" presName="parentLeftMargin" presStyleLbl="node1" presStyleIdx="0" presStyleCnt="7"/>
      <dgm:spPr/>
    </dgm:pt>
    <dgm:pt modelId="{677830AE-63EE-4FA0-9D53-07B4AEC680D5}" type="pres">
      <dgm:prSet presAssocID="{633D74C0-7EE4-4BA2-8855-80BFB76B6C2A}" presName="parentText" presStyleLbl="node1" presStyleIdx="1" presStyleCnt="7">
        <dgm:presLayoutVars>
          <dgm:chMax val="0"/>
          <dgm:bulletEnabled val="1"/>
        </dgm:presLayoutVars>
      </dgm:prSet>
      <dgm:spPr/>
    </dgm:pt>
    <dgm:pt modelId="{3B761ACB-089A-45F5-B1E0-7EA2DBF82002}" type="pres">
      <dgm:prSet presAssocID="{633D74C0-7EE4-4BA2-8855-80BFB76B6C2A}" presName="negativeSpace" presStyleCnt="0"/>
      <dgm:spPr/>
    </dgm:pt>
    <dgm:pt modelId="{11F3FF23-5E6A-4DA2-B29D-6A474E96E430}" type="pres">
      <dgm:prSet presAssocID="{633D74C0-7EE4-4BA2-8855-80BFB76B6C2A}" presName="childText" presStyleLbl="conFgAcc1" presStyleIdx="1" presStyleCnt="7">
        <dgm:presLayoutVars>
          <dgm:bulletEnabled val="1"/>
        </dgm:presLayoutVars>
      </dgm:prSet>
      <dgm:spPr/>
    </dgm:pt>
    <dgm:pt modelId="{1DF5CA8B-AB29-46B8-9D5B-2FD87A4CE631}" type="pres">
      <dgm:prSet presAssocID="{AA64B021-3CBF-45E8-92E2-856E02A15AA2}" presName="spaceBetweenRectangles" presStyleCnt="0"/>
      <dgm:spPr/>
    </dgm:pt>
    <dgm:pt modelId="{149C7280-B1BC-47D9-9448-A6C7EA024C09}" type="pres">
      <dgm:prSet presAssocID="{28A736EA-8F0D-4246-9C9B-88BD6F3BD9C2}" presName="parentLin" presStyleCnt="0"/>
      <dgm:spPr/>
    </dgm:pt>
    <dgm:pt modelId="{FA96FE24-93CF-4A7D-9FC1-4FC7C4806F06}" type="pres">
      <dgm:prSet presAssocID="{28A736EA-8F0D-4246-9C9B-88BD6F3BD9C2}" presName="parentLeftMargin" presStyleLbl="node1" presStyleIdx="1" presStyleCnt="7"/>
      <dgm:spPr/>
    </dgm:pt>
    <dgm:pt modelId="{3069B4BE-5B56-4B9D-8493-C6514665F1D3}" type="pres">
      <dgm:prSet presAssocID="{28A736EA-8F0D-4246-9C9B-88BD6F3BD9C2}" presName="parentText" presStyleLbl="node1" presStyleIdx="2" presStyleCnt="7">
        <dgm:presLayoutVars>
          <dgm:chMax val="0"/>
          <dgm:bulletEnabled val="1"/>
        </dgm:presLayoutVars>
      </dgm:prSet>
      <dgm:spPr/>
    </dgm:pt>
    <dgm:pt modelId="{6180FA12-0FB2-4901-BE26-BBE351FD752A}" type="pres">
      <dgm:prSet presAssocID="{28A736EA-8F0D-4246-9C9B-88BD6F3BD9C2}" presName="negativeSpace" presStyleCnt="0"/>
      <dgm:spPr/>
    </dgm:pt>
    <dgm:pt modelId="{63FF43AF-4410-427C-AFAA-3EAD541E02C5}" type="pres">
      <dgm:prSet presAssocID="{28A736EA-8F0D-4246-9C9B-88BD6F3BD9C2}" presName="childText" presStyleLbl="conFgAcc1" presStyleIdx="2" presStyleCnt="7">
        <dgm:presLayoutVars>
          <dgm:bulletEnabled val="1"/>
        </dgm:presLayoutVars>
      </dgm:prSet>
      <dgm:spPr/>
    </dgm:pt>
    <dgm:pt modelId="{0CEB28DD-80A1-4C9F-B7CE-822B818F8D5D}" type="pres">
      <dgm:prSet presAssocID="{C3CE8E72-9F54-42FC-95CA-F358139E33E3}" presName="spaceBetweenRectangles" presStyleCnt="0"/>
      <dgm:spPr/>
    </dgm:pt>
    <dgm:pt modelId="{89F4A250-76BB-417C-8389-4A21AE006218}" type="pres">
      <dgm:prSet presAssocID="{E37BB4D4-D023-4274-9629-C7B59880150B}" presName="parentLin" presStyleCnt="0"/>
      <dgm:spPr/>
    </dgm:pt>
    <dgm:pt modelId="{B4B377AD-EB02-4B0F-B63B-BB29C3F7E8FC}" type="pres">
      <dgm:prSet presAssocID="{E37BB4D4-D023-4274-9629-C7B59880150B}" presName="parentLeftMargin" presStyleLbl="node1" presStyleIdx="2" presStyleCnt="7"/>
      <dgm:spPr/>
    </dgm:pt>
    <dgm:pt modelId="{84614435-AD25-47F5-94A8-BB0A818BA0C9}" type="pres">
      <dgm:prSet presAssocID="{E37BB4D4-D023-4274-9629-C7B59880150B}" presName="parentText" presStyleLbl="node1" presStyleIdx="3" presStyleCnt="7">
        <dgm:presLayoutVars>
          <dgm:chMax val="0"/>
          <dgm:bulletEnabled val="1"/>
        </dgm:presLayoutVars>
      </dgm:prSet>
      <dgm:spPr/>
    </dgm:pt>
    <dgm:pt modelId="{9AE20391-8120-458A-A5E9-76371FA4A8D8}" type="pres">
      <dgm:prSet presAssocID="{E37BB4D4-D023-4274-9629-C7B59880150B}" presName="negativeSpace" presStyleCnt="0"/>
      <dgm:spPr/>
    </dgm:pt>
    <dgm:pt modelId="{9EF72DB7-2D47-4763-A7C6-80A46B3D986D}" type="pres">
      <dgm:prSet presAssocID="{E37BB4D4-D023-4274-9629-C7B59880150B}" presName="childText" presStyleLbl="conFgAcc1" presStyleIdx="3" presStyleCnt="7">
        <dgm:presLayoutVars>
          <dgm:bulletEnabled val="1"/>
        </dgm:presLayoutVars>
      </dgm:prSet>
      <dgm:spPr/>
    </dgm:pt>
    <dgm:pt modelId="{8FF5A8C7-7C92-4968-9CE8-8458EC1675FD}" type="pres">
      <dgm:prSet presAssocID="{F277D06A-9C41-41A4-8CE5-3EBFFBDEAF33}" presName="spaceBetweenRectangles" presStyleCnt="0"/>
      <dgm:spPr/>
    </dgm:pt>
    <dgm:pt modelId="{CAB14B9E-D140-44FC-90B4-7C36D13F274B}" type="pres">
      <dgm:prSet presAssocID="{1A8E25F0-ED60-4296-99C6-D5700FD0FD66}" presName="parentLin" presStyleCnt="0"/>
      <dgm:spPr/>
    </dgm:pt>
    <dgm:pt modelId="{7FD09083-1783-41AE-A31C-6D62DC32272F}" type="pres">
      <dgm:prSet presAssocID="{1A8E25F0-ED60-4296-99C6-D5700FD0FD66}" presName="parentLeftMargin" presStyleLbl="node1" presStyleIdx="3" presStyleCnt="7"/>
      <dgm:spPr/>
    </dgm:pt>
    <dgm:pt modelId="{976C4569-904B-41F9-8E32-CFF657C61E0D}" type="pres">
      <dgm:prSet presAssocID="{1A8E25F0-ED60-4296-99C6-D5700FD0FD66}" presName="parentText" presStyleLbl="node1" presStyleIdx="4" presStyleCnt="7">
        <dgm:presLayoutVars>
          <dgm:chMax val="0"/>
          <dgm:bulletEnabled val="1"/>
        </dgm:presLayoutVars>
      </dgm:prSet>
      <dgm:spPr/>
    </dgm:pt>
    <dgm:pt modelId="{68BB3FEB-79D0-4AF8-8C3A-006CC170A00E}" type="pres">
      <dgm:prSet presAssocID="{1A8E25F0-ED60-4296-99C6-D5700FD0FD66}" presName="negativeSpace" presStyleCnt="0"/>
      <dgm:spPr/>
    </dgm:pt>
    <dgm:pt modelId="{B5341794-1452-47F2-929D-420AAA7E2FB5}" type="pres">
      <dgm:prSet presAssocID="{1A8E25F0-ED60-4296-99C6-D5700FD0FD66}" presName="childText" presStyleLbl="conFgAcc1" presStyleIdx="4" presStyleCnt="7">
        <dgm:presLayoutVars>
          <dgm:bulletEnabled val="1"/>
        </dgm:presLayoutVars>
      </dgm:prSet>
      <dgm:spPr/>
    </dgm:pt>
    <dgm:pt modelId="{41539908-F609-4A28-B19A-5273AF2C7875}" type="pres">
      <dgm:prSet presAssocID="{1FCACBB2-B514-4BA9-9191-D116A1A42C72}" presName="spaceBetweenRectangles" presStyleCnt="0"/>
      <dgm:spPr/>
    </dgm:pt>
    <dgm:pt modelId="{3CCAA43A-0B86-4DF8-881A-8DAE04672FE1}" type="pres">
      <dgm:prSet presAssocID="{E4D287E1-E417-4CA8-8E4D-3D70D9C013A2}" presName="parentLin" presStyleCnt="0"/>
      <dgm:spPr/>
    </dgm:pt>
    <dgm:pt modelId="{3EBE4F30-28BD-4C9A-B85E-362256B644F4}" type="pres">
      <dgm:prSet presAssocID="{E4D287E1-E417-4CA8-8E4D-3D70D9C013A2}" presName="parentLeftMargin" presStyleLbl="node1" presStyleIdx="4" presStyleCnt="7"/>
      <dgm:spPr/>
    </dgm:pt>
    <dgm:pt modelId="{E398B771-835B-4D84-AEB4-22CD6DB41642}" type="pres">
      <dgm:prSet presAssocID="{E4D287E1-E417-4CA8-8E4D-3D70D9C013A2}" presName="parentText" presStyleLbl="node1" presStyleIdx="5" presStyleCnt="7">
        <dgm:presLayoutVars>
          <dgm:chMax val="0"/>
          <dgm:bulletEnabled val="1"/>
        </dgm:presLayoutVars>
      </dgm:prSet>
      <dgm:spPr/>
    </dgm:pt>
    <dgm:pt modelId="{6713CBBD-EADD-495C-A1EA-05DE97BA3A93}" type="pres">
      <dgm:prSet presAssocID="{E4D287E1-E417-4CA8-8E4D-3D70D9C013A2}" presName="negativeSpace" presStyleCnt="0"/>
      <dgm:spPr/>
    </dgm:pt>
    <dgm:pt modelId="{AF4153FC-DE82-4B5D-A9B0-674E98C140F3}" type="pres">
      <dgm:prSet presAssocID="{E4D287E1-E417-4CA8-8E4D-3D70D9C013A2}" presName="childText" presStyleLbl="conFgAcc1" presStyleIdx="5" presStyleCnt="7">
        <dgm:presLayoutVars>
          <dgm:bulletEnabled val="1"/>
        </dgm:presLayoutVars>
      </dgm:prSet>
      <dgm:spPr/>
    </dgm:pt>
    <dgm:pt modelId="{B9710E15-79F1-428D-A216-F04FB4B8B048}" type="pres">
      <dgm:prSet presAssocID="{BAB1F51D-3C07-4FB6-B1FF-5D53A1BA28A4}" presName="spaceBetweenRectangles" presStyleCnt="0"/>
      <dgm:spPr/>
    </dgm:pt>
    <dgm:pt modelId="{C6F3B401-6A05-402A-BAD4-69770A38669B}" type="pres">
      <dgm:prSet presAssocID="{6EEA3DB2-888E-44BC-AC0E-AF2B9D80BF8E}" presName="parentLin" presStyleCnt="0"/>
      <dgm:spPr/>
    </dgm:pt>
    <dgm:pt modelId="{197E622A-4AD3-4F0D-98BB-3D3172C46F67}" type="pres">
      <dgm:prSet presAssocID="{6EEA3DB2-888E-44BC-AC0E-AF2B9D80BF8E}" presName="parentLeftMargin" presStyleLbl="node1" presStyleIdx="5" presStyleCnt="7"/>
      <dgm:spPr/>
    </dgm:pt>
    <dgm:pt modelId="{ACFD6F8C-363F-44CA-905C-43F99433DE13}" type="pres">
      <dgm:prSet presAssocID="{6EEA3DB2-888E-44BC-AC0E-AF2B9D80BF8E}" presName="parentText" presStyleLbl="node1" presStyleIdx="6" presStyleCnt="7">
        <dgm:presLayoutVars>
          <dgm:chMax val="0"/>
          <dgm:bulletEnabled val="1"/>
        </dgm:presLayoutVars>
      </dgm:prSet>
      <dgm:spPr/>
    </dgm:pt>
    <dgm:pt modelId="{09681511-589F-4B67-9637-99941C9F703B}" type="pres">
      <dgm:prSet presAssocID="{6EEA3DB2-888E-44BC-AC0E-AF2B9D80BF8E}" presName="negativeSpace" presStyleCnt="0"/>
      <dgm:spPr/>
    </dgm:pt>
    <dgm:pt modelId="{F5D9A7DA-3456-46EE-9AF8-87A38186C6F6}" type="pres">
      <dgm:prSet presAssocID="{6EEA3DB2-888E-44BC-AC0E-AF2B9D80BF8E}" presName="childText" presStyleLbl="conFgAcc1" presStyleIdx="6" presStyleCnt="7">
        <dgm:presLayoutVars>
          <dgm:bulletEnabled val="1"/>
        </dgm:presLayoutVars>
      </dgm:prSet>
      <dgm:spPr/>
    </dgm:pt>
  </dgm:ptLst>
  <dgm:cxnLst>
    <dgm:cxn modelId="{4E9ED406-C6C5-4D93-9666-6D300E1E54A9}" srcId="{74FB1197-A975-49D8-A43F-E7365F50DBCF}" destId="{40647DFC-01A4-4F1D-B949-F805A092CCDF}" srcOrd="0" destOrd="0" parTransId="{E207C71F-6A0C-4C79-B59D-FEE3AF10C5F9}" sibTransId="{3C5BB8DF-7F04-4E65-9519-60B2CD72036E}"/>
    <dgm:cxn modelId="{918B5F07-D4D1-4EBE-B065-DCEF2E100810}" type="presOf" srcId="{633D74C0-7EE4-4BA2-8855-80BFB76B6C2A}" destId="{677830AE-63EE-4FA0-9D53-07B4AEC680D5}" srcOrd="1" destOrd="0" presId="urn:microsoft.com/office/officeart/2005/8/layout/list1"/>
    <dgm:cxn modelId="{28B91212-F06B-4F87-9E0C-C963A0F71F77}" type="presOf" srcId="{E4D287E1-E417-4CA8-8E4D-3D70D9C013A2}" destId="{E398B771-835B-4D84-AEB4-22CD6DB41642}" srcOrd="1" destOrd="0" presId="urn:microsoft.com/office/officeart/2005/8/layout/list1"/>
    <dgm:cxn modelId="{ECDA571A-9A40-4225-A21D-1F2E7B59736A}" type="presOf" srcId="{6EEA3DB2-888E-44BC-AC0E-AF2B9D80BF8E}" destId="{ACFD6F8C-363F-44CA-905C-43F99433DE13}" srcOrd="1" destOrd="0" presId="urn:microsoft.com/office/officeart/2005/8/layout/list1"/>
    <dgm:cxn modelId="{3A8CEC1B-FF48-4CEF-B845-D9C57EC4B3CA}" type="presOf" srcId="{74FB1197-A975-49D8-A43F-E7365F50DBCF}" destId="{46020761-F7AD-4B9D-91A6-161CD8D4B4C0}" srcOrd="0" destOrd="0" presId="urn:microsoft.com/office/officeart/2005/8/layout/list1"/>
    <dgm:cxn modelId="{43E76C1C-B712-4B1F-ABF6-B1E90CDE5654}" type="presOf" srcId="{E37BB4D4-D023-4274-9629-C7B59880150B}" destId="{B4B377AD-EB02-4B0F-B63B-BB29C3F7E8FC}" srcOrd="0" destOrd="0" presId="urn:microsoft.com/office/officeart/2005/8/layout/list1"/>
    <dgm:cxn modelId="{78D22C62-E709-4347-A489-701307162CA4}" type="presOf" srcId="{1A8E25F0-ED60-4296-99C6-D5700FD0FD66}" destId="{7FD09083-1783-41AE-A31C-6D62DC32272F}" srcOrd="0" destOrd="0" presId="urn:microsoft.com/office/officeart/2005/8/layout/list1"/>
    <dgm:cxn modelId="{BA559F63-C7C9-4F04-AEAF-A30CC0A07749}" srcId="{74FB1197-A975-49D8-A43F-E7365F50DBCF}" destId="{E4D287E1-E417-4CA8-8E4D-3D70D9C013A2}" srcOrd="5" destOrd="0" parTransId="{7D89A2AD-622A-4CFF-B29D-E87B8C154C7F}" sibTransId="{BAB1F51D-3C07-4FB6-B1FF-5D53A1BA28A4}"/>
    <dgm:cxn modelId="{04B0B769-FB2E-406C-826E-E5F84CFE5C1B}" type="presOf" srcId="{E37BB4D4-D023-4274-9629-C7B59880150B}" destId="{84614435-AD25-47F5-94A8-BB0A818BA0C9}" srcOrd="1" destOrd="0" presId="urn:microsoft.com/office/officeart/2005/8/layout/list1"/>
    <dgm:cxn modelId="{F0E4A256-2922-437C-BBAE-8AD16C775D5A}" srcId="{74FB1197-A975-49D8-A43F-E7365F50DBCF}" destId="{633D74C0-7EE4-4BA2-8855-80BFB76B6C2A}" srcOrd="1" destOrd="0" parTransId="{F21E1F4D-32B7-4BFC-8334-2D59E6265CA2}" sibTransId="{AA64B021-3CBF-45E8-92E2-856E02A15AA2}"/>
    <dgm:cxn modelId="{B4C5F8A2-4F13-4B9E-BCB7-A86E2B8737CE}" type="presOf" srcId="{6EEA3DB2-888E-44BC-AC0E-AF2B9D80BF8E}" destId="{197E622A-4AD3-4F0D-98BB-3D3172C46F67}" srcOrd="0" destOrd="0" presId="urn:microsoft.com/office/officeart/2005/8/layout/list1"/>
    <dgm:cxn modelId="{423AB8A4-A722-48DE-82A2-DE301898F172}" type="presOf" srcId="{1A8E25F0-ED60-4296-99C6-D5700FD0FD66}" destId="{976C4569-904B-41F9-8E32-CFF657C61E0D}" srcOrd="1" destOrd="0" presId="urn:microsoft.com/office/officeart/2005/8/layout/list1"/>
    <dgm:cxn modelId="{032863B1-3073-4F1F-B32F-707D13BF4F2E}" type="presOf" srcId="{633D74C0-7EE4-4BA2-8855-80BFB76B6C2A}" destId="{9C3BCAD9-3A0F-455F-B808-524BC33EC6FE}" srcOrd="0" destOrd="0" presId="urn:microsoft.com/office/officeart/2005/8/layout/list1"/>
    <dgm:cxn modelId="{15BBCCB5-B0E4-4697-8378-FBDE112EBA75}" srcId="{74FB1197-A975-49D8-A43F-E7365F50DBCF}" destId="{6EEA3DB2-888E-44BC-AC0E-AF2B9D80BF8E}" srcOrd="6" destOrd="0" parTransId="{5F6AFC02-FB82-4178-93D3-84FEE6A8C6B4}" sibTransId="{68F58120-E49B-4690-9B19-634C4382DEBB}"/>
    <dgm:cxn modelId="{914120B8-9AFC-44AB-91A2-F67C94B51CF1}" type="presOf" srcId="{40647DFC-01A4-4F1D-B949-F805A092CCDF}" destId="{132EC008-69BF-4FA4-92D0-3BA9AF1FCF76}" srcOrd="1" destOrd="0" presId="urn:microsoft.com/office/officeart/2005/8/layout/list1"/>
    <dgm:cxn modelId="{B4AED5C1-983C-472C-ABD7-7455C759DE56}" type="presOf" srcId="{E4D287E1-E417-4CA8-8E4D-3D70D9C013A2}" destId="{3EBE4F30-28BD-4C9A-B85E-362256B644F4}" srcOrd="0" destOrd="0" presId="urn:microsoft.com/office/officeart/2005/8/layout/list1"/>
    <dgm:cxn modelId="{DBD50CD0-384E-4A8B-A1ED-22494F38A79C}" srcId="{74FB1197-A975-49D8-A43F-E7365F50DBCF}" destId="{E37BB4D4-D023-4274-9629-C7B59880150B}" srcOrd="3" destOrd="0" parTransId="{C261AA92-D848-4DF7-89AE-F917EF032735}" sibTransId="{F277D06A-9C41-41A4-8CE5-3EBFFBDEAF33}"/>
    <dgm:cxn modelId="{185780D7-9254-43B1-86D4-14B36280E8ED}" type="presOf" srcId="{28A736EA-8F0D-4246-9C9B-88BD6F3BD9C2}" destId="{FA96FE24-93CF-4A7D-9FC1-4FC7C4806F06}" srcOrd="0" destOrd="0" presId="urn:microsoft.com/office/officeart/2005/8/layout/list1"/>
    <dgm:cxn modelId="{3B372EE0-4FC3-456F-B9DE-9C47FA19731B}" type="presOf" srcId="{40647DFC-01A4-4F1D-B949-F805A092CCDF}" destId="{E4B85BC6-259E-45A9-9087-338C2BF754C9}" srcOrd="0" destOrd="0" presId="urn:microsoft.com/office/officeart/2005/8/layout/list1"/>
    <dgm:cxn modelId="{99E4B9E5-A86E-42BA-81AF-839B941F2D54}" srcId="{74FB1197-A975-49D8-A43F-E7365F50DBCF}" destId="{1A8E25F0-ED60-4296-99C6-D5700FD0FD66}" srcOrd="4" destOrd="0" parTransId="{4DAEAE49-5359-446C-A900-3FF9C0015725}" sibTransId="{1FCACBB2-B514-4BA9-9191-D116A1A42C72}"/>
    <dgm:cxn modelId="{021BE5EA-DC1E-4539-8DB9-E289C691A9A3}" srcId="{74FB1197-A975-49D8-A43F-E7365F50DBCF}" destId="{28A736EA-8F0D-4246-9C9B-88BD6F3BD9C2}" srcOrd="2" destOrd="0" parTransId="{4B85615C-743D-4496-A5DE-A9FED7902C12}" sibTransId="{C3CE8E72-9F54-42FC-95CA-F358139E33E3}"/>
    <dgm:cxn modelId="{669E63FF-4B6C-4E35-8F0F-E0D916DB1D70}" type="presOf" srcId="{28A736EA-8F0D-4246-9C9B-88BD6F3BD9C2}" destId="{3069B4BE-5B56-4B9D-8493-C6514665F1D3}" srcOrd="1" destOrd="0" presId="urn:microsoft.com/office/officeart/2005/8/layout/list1"/>
    <dgm:cxn modelId="{32982CB1-DA7D-4270-B5E9-8804FA7D9A20}" type="presParOf" srcId="{46020761-F7AD-4B9D-91A6-161CD8D4B4C0}" destId="{67462F92-E6BA-4E93-8F29-DDD8DE9270A5}" srcOrd="0" destOrd="0" presId="urn:microsoft.com/office/officeart/2005/8/layout/list1"/>
    <dgm:cxn modelId="{64295019-3A7D-44FF-A4E8-26A2DF3FFF97}" type="presParOf" srcId="{67462F92-E6BA-4E93-8F29-DDD8DE9270A5}" destId="{E4B85BC6-259E-45A9-9087-338C2BF754C9}" srcOrd="0" destOrd="0" presId="urn:microsoft.com/office/officeart/2005/8/layout/list1"/>
    <dgm:cxn modelId="{4D040F57-F8D2-47B3-A5A5-0C0A43570376}" type="presParOf" srcId="{67462F92-E6BA-4E93-8F29-DDD8DE9270A5}" destId="{132EC008-69BF-4FA4-92D0-3BA9AF1FCF76}" srcOrd="1" destOrd="0" presId="urn:microsoft.com/office/officeart/2005/8/layout/list1"/>
    <dgm:cxn modelId="{19B7973E-E181-42EB-AA48-E48B49232A97}" type="presParOf" srcId="{46020761-F7AD-4B9D-91A6-161CD8D4B4C0}" destId="{53A9BF68-F7EC-4AF2-B5BD-FC4CD8143AAE}" srcOrd="1" destOrd="0" presId="urn:microsoft.com/office/officeart/2005/8/layout/list1"/>
    <dgm:cxn modelId="{CEA051A2-A7A9-4424-B7CB-FD45346D04B9}" type="presParOf" srcId="{46020761-F7AD-4B9D-91A6-161CD8D4B4C0}" destId="{1E072108-8EDD-4D85-A20A-6F35BA33C94F}" srcOrd="2" destOrd="0" presId="urn:microsoft.com/office/officeart/2005/8/layout/list1"/>
    <dgm:cxn modelId="{A57C1112-6ACB-4799-8C67-5A99B833CF54}" type="presParOf" srcId="{46020761-F7AD-4B9D-91A6-161CD8D4B4C0}" destId="{D329E041-5DA5-4463-BC3D-FDC030B45626}" srcOrd="3" destOrd="0" presId="urn:microsoft.com/office/officeart/2005/8/layout/list1"/>
    <dgm:cxn modelId="{319CD495-476A-432A-A90E-ABAC759B9CD4}" type="presParOf" srcId="{46020761-F7AD-4B9D-91A6-161CD8D4B4C0}" destId="{57A6359E-171C-4F14-8DAF-7AEFB41ABFD8}" srcOrd="4" destOrd="0" presId="urn:microsoft.com/office/officeart/2005/8/layout/list1"/>
    <dgm:cxn modelId="{A1B77916-BEE8-44E9-8CF1-E4245FA961EF}" type="presParOf" srcId="{57A6359E-171C-4F14-8DAF-7AEFB41ABFD8}" destId="{9C3BCAD9-3A0F-455F-B808-524BC33EC6FE}" srcOrd="0" destOrd="0" presId="urn:microsoft.com/office/officeart/2005/8/layout/list1"/>
    <dgm:cxn modelId="{BBD522AE-512E-46F8-AA6D-0F93AFC80455}" type="presParOf" srcId="{57A6359E-171C-4F14-8DAF-7AEFB41ABFD8}" destId="{677830AE-63EE-4FA0-9D53-07B4AEC680D5}" srcOrd="1" destOrd="0" presId="urn:microsoft.com/office/officeart/2005/8/layout/list1"/>
    <dgm:cxn modelId="{C9498D21-7FEE-4AD4-B844-C3BEB5398D50}" type="presParOf" srcId="{46020761-F7AD-4B9D-91A6-161CD8D4B4C0}" destId="{3B761ACB-089A-45F5-B1E0-7EA2DBF82002}" srcOrd="5" destOrd="0" presId="urn:microsoft.com/office/officeart/2005/8/layout/list1"/>
    <dgm:cxn modelId="{4A56630B-62C6-4BB4-8659-0143B4413E5F}" type="presParOf" srcId="{46020761-F7AD-4B9D-91A6-161CD8D4B4C0}" destId="{11F3FF23-5E6A-4DA2-B29D-6A474E96E430}" srcOrd="6" destOrd="0" presId="urn:microsoft.com/office/officeart/2005/8/layout/list1"/>
    <dgm:cxn modelId="{233B71F4-5696-4EB7-A39E-80D4BB79BD4A}" type="presParOf" srcId="{46020761-F7AD-4B9D-91A6-161CD8D4B4C0}" destId="{1DF5CA8B-AB29-46B8-9D5B-2FD87A4CE631}" srcOrd="7" destOrd="0" presId="urn:microsoft.com/office/officeart/2005/8/layout/list1"/>
    <dgm:cxn modelId="{F3EAD0DA-8E87-4F32-98D2-32460940B312}" type="presParOf" srcId="{46020761-F7AD-4B9D-91A6-161CD8D4B4C0}" destId="{149C7280-B1BC-47D9-9448-A6C7EA024C09}" srcOrd="8" destOrd="0" presId="urn:microsoft.com/office/officeart/2005/8/layout/list1"/>
    <dgm:cxn modelId="{9159E003-2F80-4E26-8350-0A6A109594C0}" type="presParOf" srcId="{149C7280-B1BC-47D9-9448-A6C7EA024C09}" destId="{FA96FE24-93CF-4A7D-9FC1-4FC7C4806F06}" srcOrd="0" destOrd="0" presId="urn:microsoft.com/office/officeart/2005/8/layout/list1"/>
    <dgm:cxn modelId="{08CB5780-D79E-4BB4-A919-1E6025C60DCC}" type="presParOf" srcId="{149C7280-B1BC-47D9-9448-A6C7EA024C09}" destId="{3069B4BE-5B56-4B9D-8493-C6514665F1D3}" srcOrd="1" destOrd="0" presId="urn:microsoft.com/office/officeart/2005/8/layout/list1"/>
    <dgm:cxn modelId="{8B25CD64-EC04-439A-9D31-DA61ED872AD2}" type="presParOf" srcId="{46020761-F7AD-4B9D-91A6-161CD8D4B4C0}" destId="{6180FA12-0FB2-4901-BE26-BBE351FD752A}" srcOrd="9" destOrd="0" presId="urn:microsoft.com/office/officeart/2005/8/layout/list1"/>
    <dgm:cxn modelId="{B3010A2F-891A-4C01-882C-44509B6AC60C}" type="presParOf" srcId="{46020761-F7AD-4B9D-91A6-161CD8D4B4C0}" destId="{63FF43AF-4410-427C-AFAA-3EAD541E02C5}" srcOrd="10" destOrd="0" presId="urn:microsoft.com/office/officeart/2005/8/layout/list1"/>
    <dgm:cxn modelId="{EA5678AD-4F69-4811-A4D1-32A50F108669}" type="presParOf" srcId="{46020761-F7AD-4B9D-91A6-161CD8D4B4C0}" destId="{0CEB28DD-80A1-4C9F-B7CE-822B818F8D5D}" srcOrd="11" destOrd="0" presId="urn:microsoft.com/office/officeart/2005/8/layout/list1"/>
    <dgm:cxn modelId="{CDB66CD3-BE69-4927-9281-932E4DBC8CEA}" type="presParOf" srcId="{46020761-F7AD-4B9D-91A6-161CD8D4B4C0}" destId="{89F4A250-76BB-417C-8389-4A21AE006218}" srcOrd="12" destOrd="0" presId="urn:microsoft.com/office/officeart/2005/8/layout/list1"/>
    <dgm:cxn modelId="{0A42F3FD-497F-4EB0-A935-C51C1844FC69}" type="presParOf" srcId="{89F4A250-76BB-417C-8389-4A21AE006218}" destId="{B4B377AD-EB02-4B0F-B63B-BB29C3F7E8FC}" srcOrd="0" destOrd="0" presId="urn:microsoft.com/office/officeart/2005/8/layout/list1"/>
    <dgm:cxn modelId="{B3B64871-C3B6-43D0-8687-1F1677B3DDE7}" type="presParOf" srcId="{89F4A250-76BB-417C-8389-4A21AE006218}" destId="{84614435-AD25-47F5-94A8-BB0A818BA0C9}" srcOrd="1" destOrd="0" presId="urn:microsoft.com/office/officeart/2005/8/layout/list1"/>
    <dgm:cxn modelId="{ED887DD7-5B0B-40E4-9E14-4F8B17747994}" type="presParOf" srcId="{46020761-F7AD-4B9D-91A6-161CD8D4B4C0}" destId="{9AE20391-8120-458A-A5E9-76371FA4A8D8}" srcOrd="13" destOrd="0" presId="urn:microsoft.com/office/officeart/2005/8/layout/list1"/>
    <dgm:cxn modelId="{BFB45A08-5149-4BBB-98FE-6C0B878258B3}" type="presParOf" srcId="{46020761-F7AD-4B9D-91A6-161CD8D4B4C0}" destId="{9EF72DB7-2D47-4763-A7C6-80A46B3D986D}" srcOrd="14" destOrd="0" presId="urn:microsoft.com/office/officeart/2005/8/layout/list1"/>
    <dgm:cxn modelId="{FB705120-6D76-40F5-9D16-1DAA12DDE30A}" type="presParOf" srcId="{46020761-F7AD-4B9D-91A6-161CD8D4B4C0}" destId="{8FF5A8C7-7C92-4968-9CE8-8458EC1675FD}" srcOrd="15" destOrd="0" presId="urn:microsoft.com/office/officeart/2005/8/layout/list1"/>
    <dgm:cxn modelId="{0DD2F868-0264-4326-AE09-B1F2CC97D715}" type="presParOf" srcId="{46020761-F7AD-4B9D-91A6-161CD8D4B4C0}" destId="{CAB14B9E-D140-44FC-90B4-7C36D13F274B}" srcOrd="16" destOrd="0" presId="urn:microsoft.com/office/officeart/2005/8/layout/list1"/>
    <dgm:cxn modelId="{9B3CEA8B-F26D-4909-B447-5AFD1EB6225C}" type="presParOf" srcId="{CAB14B9E-D140-44FC-90B4-7C36D13F274B}" destId="{7FD09083-1783-41AE-A31C-6D62DC32272F}" srcOrd="0" destOrd="0" presId="urn:microsoft.com/office/officeart/2005/8/layout/list1"/>
    <dgm:cxn modelId="{47E9FAED-4F92-471D-9720-612EAE6A3FF8}" type="presParOf" srcId="{CAB14B9E-D140-44FC-90B4-7C36D13F274B}" destId="{976C4569-904B-41F9-8E32-CFF657C61E0D}" srcOrd="1" destOrd="0" presId="urn:microsoft.com/office/officeart/2005/8/layout/list1"/>
    <dgm:cxn modelId="{28E7506A-9BD8-4F50-8EB8-89E848676A8D}" type="presParOf" srcId="{46020761-F7AD-4B9D-91A6-161CD8D4B4C0}" destId="{68BB3FEB-79D0-4AF8-8C3A-006CC170A00E}" srcOrd="17" destOrd="0" presId="urn:microsoft.com/office/officeart/2005/8/layout/list1"/>
    <dgm:cxn modelId="{35281A6D-91C5-4D46-9A33-CAE6793F9DAD}" type="presParOf" srcId="{46020761-F7AD-4B9D-91A6-161CD8D4B4C0}" destId="{B5341794-1452-47F2-929D-420AAA7E2FB5}" srcOrd="18" destOrd="0" presId="urn:microsoft.com/office/officeart/2005/8/layout/list1"/>
    <dgm:cxn modelId="{8B8B2618-2B76-4EC9-9C49-F1941A3B6E92}" type="presParOf" srcId="{46020761-F7AD-4B9D-91A6-161CD8D4B4C0}" destId="{41539908-F609-4A28-B19A-5273AF2C7875}" srcOrd="19" destOrd="0" presId="urn:microsoft.com/office/officeart/2005/8/layout/list1"/>
    <dgm:cxn modelId="{937CCEF4-956E-4367-A9AB-374C3808BCCF}" type="presParOf" srcId="{46020761-F7AD-4B9D-91A6-161CD8D4B4C0}" destId="{3CCAA43A-0B86-4DF8-881A-8DAE04672FE1}" srcOrd="20" destOrd="0" presId="urn:microsoft.com/office/officeart/2005/8/layout/list1"/>
    <dgm:cxn modelId="{5E06BF5D-2C95-49A6-A2B7-98992DF4429F}" type="presParOf" srcId="{3CCAA43A-0B86-4DF8-881A-8DAE04672FE1}" destId="{3EBE4F30-28BD-4C9A-B85E-362256B644F4}" srcOrd="0" destOrd="0" presId="urn:microsoft.com/office/officeart/2005/8/layout/list1"/>
    <dgm:cxn modelId="{2C538791-372B-490C-A7B0-03FB9A7960EC}" type="presParOf" srcId="{3CCAA43A-0B86-4DF8-881A-8DAE04672FE1}" destId="{E398B771-835B-4D84-AEB4-22CD6DB41642}" srcOrd="1" destOrd="0" presId="urn:microsoft.com/office/officeart/2005/8/layout/list1"/>
    <dgm:cxn modelId="{F4CCAF5E-6A33-477C-BC43-75AF485113A2}" type="presParOf" srcId="{46020761-F7AD-4B9D-91A6-161CD8D4B4C0}" destId="{6713CBBD-EADD-495C-A1EA-05DE97BA3A93}" srcOrd="21" destOrd="0" presId="urn:microsoft.com/office/officeart/2005/8/layout/list1"/>
    <dgm:cxn modelId="{4E883C66-41E7-4935-95B7-D11DD0EC10D2}" type="presParOf" srcId="{46020761-F7AD-4B9D-91A6-161CD8D4B4C0}" destId="{AF4153FC-DE82-4B5D-A9B0-674E98C140F3}" srcOrd="22" destOrd="0" presId="urn:microsoft.com/office/officeart/2005/8/layout/list1"/>
    <dgm:cxn modelId="{A8CD46A0-A4A2-404C-8377-85A33E769C94}" type="presParOf" srcId="{46020761-F7AD-4B9D-91A6-161CD8D4B4C0}" destId="{B9710E15-79F1-428D-A216-F04FB4B8B048}" srcOrd="23" destOrd="0" presId="urn:microsoft.com/office/officeart/2005/8/layout/list1"/>
    <dgm:cxn modelId="{96433F19-761C-4277-84B7-84B6C6A2F24D}" type="presParOf" srcId="{46020761-F7AD-4B9D-91A6-161CD8D4B4C0}" destId="{C6F3B401-6A05-402A-BAD4-69770A38669B}" srcOrd="24" destOrd="0" presId="urn:microsoft.com/office/officeart/2005/8/layout/list1"/>
    <dgm:cxn modelId="{06898485-77F0-4DC5-A133-03F92DED3F24}" type="presParOf" srcId="{C6F3B401-6A05-402A-BAD4-69770A38669B}" destId="{197E622A-4AD3-4F0D-98BB-3D3172C46F67}" srcOrd="0" destOrd="0" presId="urn:microsoft.com/office/officeart/2005/8/layout/list1"/>
    <dgm:cxn modelId="{53032891-E208-4E5B-BFFB-235CE3DDA3CD}" type="presParOf" srcId="{C6F3B401-6A05-402A-BAD4-69770A38669B}" destId="{ACFD6F8C-363F-44CA-905C-43F99433DE13}" srcOrd="1" destOrd="0" presId="urn:microsoft.com/office/officeart/2005/8/layout/list1"/>
    <dgm:cxn modelId="{D491BC1E-CBE9-40EE-B545-14327A461841}" type="presParOf" srcId="{46020761-F7AD-4B9D-91A6-161CD8D4B4C0}" destId="{09681511-589F-4B67-9637-99941C9F703B}" srcOrd="25" destOrd="0" presId="urn:microsoft.com/office/officeart/2005/8/layout/list1"/>
    <dgm:cxn modelId="{947F6361-7F61-42F4-8145-F11713FE051B}" type="presParOf" srcId="{46020761-F7AD-4B9D-91A6-161CD8D4B4C0}" destId="{F5D9A7DA-3456-46EE-9AF8-87A38186C6F6}"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D94889-BCE9-47FA-9C64-C4C33709FF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940638-A514-41E3-8F86-9166DB2911A9}">
      <dgm:prSet/>
      <dgm:spPr/>
      <dgm:t>
        <a:bodyPr/>
        <a:lstStyle/>
        <a:p>
          <a:r>
            <a:rPr lang="en-US" dirty="0"/>
            <a:t>Build: grow your own people through development, apprenticeships and grad schemes</a:t>
          </a:r>
        </a:p>
      </dgm:t>
    </dgm:pt>
    <dgm:pt modelId="{BB143D91-2C79-40DB-84A9-7320A9ED6098}" type="parTrans" cxnId="{5E1511E4-2118-46D7-A326-B4E9C6109F27}">
      <dgm:prSet/>
      <dgm:spPr/>
      <dgm:t>
        <a:bodyPr/>
        <a:lstStyle/>
        <a:p>
          <a:endParaRPr lang="en-US"/>
        </a:p>
      </dgm:t>
    </dgm:pt>
    <dgm:pt modelId="{DF8ED6C7-5A45-43E0-A568-33407FFA0B44}" type="sibTrans" cxnId="{5E1511E4-2118-46D7-A326-B4E9C6109F27}">
      <dgm:prSet/>
      <dgm:spPr/>
      <dgm:t>
        <a:bodyPr/>
        <a:lstStyle/>
        <a:p>
          <a:endParaRPr lang="en-US"/>
        </a:p>
      </dgm:t>
    </dgm:pt>
    <dgm:pt modelId="{BA1CBCE3-F20B-4E47-852E-BC3394901CDE}">
      <dgm:prSet/>
      <dgm:spPr/>
      <dgm:t>
        <a:bodyPr/>
        <a:lstStyle/>
        <a:p>
          <a:r>
            <a:rPr lang="en-US"/>
            <a:t>Buy: recruit externally from the market</a:t>
          </a:r>
        </a:p>
      </dgm:t>
    </dgm:pt>
    <dgm:pt modelId="{BDD40810-5173-4FDF-AF0C-F31711C474EE}" type="parTrans" cxnId="{210FA32E-26DB-4182-BAA1-C352A409BA78}">
      <dgm:prSet/>
      <dgm:spPr/>
      <dgm:t>
        <a:bodyPr/>
        <a:lstStyle/>
        <a:p>
          <a:endParaRPr lang="en-US"/>
        </a:p>
      </dgm:t>
    </dgm:pt>
    <dgm:pt modelId="{5048C91D-5AE2-4228-B40C-95FBD7A10796}" type="sibTrans" cxnId="{210FA32E-26DB-4182-BAA1-C352A409BA78}">
      <dgm:prSet/>
      <dgm:spPr/>
      <dgm:t>
        <a:bodyPr/>
        <a:lstStyle/>
        <a:p>
          <a:endParaRPr lang="en-US"/>
        </a:p>
      </dgm:t>
    </dgm:pt>
    <dgm:pt modelId="{E91596D0-2C00-49D6-8667-6BF3A530596E}">
      <dgm:prSet/>
      <dgm:spPr/>
      <dgm:t>
        <a:bodyPr/>
        <a:lstStyle/>
        <a:p>
          <a:r>
            <a:rPr lang="en-US" dirty="0"/>
            <a:t>Borrow: use contractors, consultants, secondments, </a:t>
          </a:r>
          <a:r>
            <a:rPr lang="en-US">
              <a:latin typeface="Bembo"/>
            </a:rPr>
            <a:t>partnerships</a:t>
          </a:r>
          <a:endParaRPr lang="en-US" dirty="0"/>
        </a:p>
      </dgm:t>
    </dgm:pt>
    <dgm:pt modelId="{AF7EDA02-ED5E-4468-BF84-969BCEDAEE99}" type="parTrans" cxnId="{F52DDAB7-5EA1-4A29-A957-A8A6F2FE54C0}">
      <dgm:prSet/>
      <dgm:spPr/>
      <dgm:t>
        <a:bodyPr/>
        <a:lstStyle/>
        <a:p>
          <a:endParaRPr lang="en-US"/>
        </a:p>
      </dgm:t>
    </dgm:pt>
    <dgm:pt modelId="{295E81BA-3864-4AB9-9460-517FD247D012}" type="sibTrans" cxnId="{F52DDAB7-5EA1-4A29-A957-A8A6F2FE54C0}">
      <dgm:prSet/>
      <dgm:spPr/>
      <dgm:t>
        <a:bodyPr/>
        <a:lstStyle/>
        <a:p>
          <a:endParaRPr lang="en-US"/>
        </a:p>
      </dgm:t>
    </dgm:pt>
    <dgm:pt modelId="{34DA2149-AAD9-4AA8-A73E-68DF1CD2D75C}">
      <dgm:prSet/>
      <dgm:spPr/>
      <dgm:t>
        <a:bodyPr/>
        <a:lstStyle/>
        <a:p>
          <a:r>
            <a:rPr lang="en-US"/>
            <a:t>Bots: automate or augment with tech such as AI</a:t>
          </a:r>
        </a:p>
      </dgm:t>
    </dgm:pt>
    <dgm:pt modelId="{FBF31720-47FF-46F1-83F5-33A5D2E8C533}" type="parTrans" cxnId="{41637392-5E66-44CC-85BD-E4286A420D9D}">
      <dgm:prSet/>
      <dgm:spPr/>
      <dgm:t>
        <a:bodyPr/>
        <a:lstStyle/>
        <a:p>
          <a:endParaRPr lang="en-US"/>
        </a:p>
      </dgm:t>
    </dgm:pt>
    <dgm:pt modelId="{90968AF9-0267-4CD2-84A0-C6603098A758}" type="sibTrans" cxnId="{41637392-5E66-44CC-85BD-E4286A420D9D}">
      <dgm:prSet/>
      <dgm:spPr/>
      <dgm:t>
        <a:bodyPr/>
        <a:lstStyle/>
        <a:p>
          <a:endParaRPr lang="en-US"/>
        </a:p>
      </dgm:t>
    </dgm:pt>
    <dgm:pt modelId="{E6384924-C328-477C-A4E4-84E47B352954}">
      <dgm:prSet/>
      <dgm:spPr/>
      <dgm:t>
        <a:bodyPr/>
        <a:lstStyle/>
        <a:p>
          <a:r>
            <a:rPr lang="en-US" dirty="0"/>
            <a:t>Bind: retain or redeploy existing </a:t>
          </a:r>
          <a:r>
            <a:rPr lang="en-US" dirty="0">
              <a:latin typeface="Bembo"/>
            </a:rPr>
            <a:t>talent</a:t>
          </a:r>
          <a:endParaRPr lang="en-US" dirty="0"/>
        </a:p>
      </dgm:t>
    </dgm:pt>
    <dgm:pt modelId="{E1CAD53E-96EF-4423-9CAB-4FF4DFB76050}" type="parTrans" cxnId="{3EBEA380-D1BB-4FA2-999D-6117940F21F8}">
      <dgm:prSet/>
      <dgm:spPr/>
      <dgm:t>
        <a:bodyPr/>
        <a:lstStyle/>
        <a:p>
          <a:endParaRPr lang="en-US"/>
        </a:p>
      </dgm:t>
    </dgm:pt>
    <dgm:pt modelId="{AEE01368-876B-417D-A389-60E41A1608AD}" type="sibTrans" cxnId="{3EBEA380-D1BB-4FA2-999D-6117940F21F8}">
      <dgm:prSet/>
      <dgm:spPr/>
      <dgm:t>
        <a:bodyPr/>
        <a:lstStyle/>
        <a:p>
          <a:endParaRPr lang="en-US"/>
        </a:p>
      </dgm:t>
    </dgm:pt>
    <dgm:pt modelId="{6347A6C1-6233-409F-9624-649091798A5C}" type="pres">
      <dgm:prSet presAssocID="{46D94889-BCE9-47FA-9C64-C4C33709FFD9}" presName="root" presStyleCnt="0">
        <dgm:presLayoutVars>
          <dgm:dir/>
          <dgm:resizeHandles val="exact"/>
        </dgm:presLayoutVars>
      </dgm:prSet>
      <dgm:spPr/>
    </dgm:pt>
    <dgm:pt modelId="{9C75830A-B0F5-4446-A87B-8D95F44A3482}" type="pres">
      <dgm:prSet presAssocID="{6F940638-A514-41E3-8F86-9166DB2911A9}" presName="compNode" presStyleCnt="0"/>
      <dgm:spPr/>
    </dgm:pt>
    <dgm:pt modelId="{067A6D4C-CEF0-4302-827E-CFCE9F1F007C}" type="pres">
      <dgm:prSet presAssocID="{6F940638-A514-41E3-8F86-9166DB2911A9}" presName="bgRect" presStyleLbl="bgShp" presStyleIdx="0" presStyleCnt="5"/>
      <dgm:spPr/>
    </dgm:pt>
    <dgm:pt modelId="{06D65D89-F673-4B7A-8393-5463FF957FF9}" type="pres">
      <dgm:prSet presAssocID="{6F940638-A514-41E3-8F86-9166DB2911A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E218B043-9F08-44AA-9301-7C7885B5C718}" type="pres">
      <dgm:prSet presAssocID="{6F940638-A514-41E3-8F86-9166DB2911A9}" presName="spaceRect" presStyleCnt="0"/>
      <dgm:spPr/>
    </dgm:pt>
    <dgm:pt modelId="{9C821F11-0B57-4B40-A09F-A3718E6737FA}" type="pres">
      <dgm:prSet presAssocID="{6F940638-A514-41E3-8F86-9166DB2911A9}" presName="parTx" presStyleLbl="revTx" presStyleIdx="0" presStyleCnt="5">
        <dgm:presLayoutVars>
          <dgm:chMax val="0"/>
          <dgm:chPref val="0"/>
        </dgm:presLayoutVars>
      </dgm:prSet>
      <dgm:spPr/>
    </dgm:pt>
    <dgm:pt modelId="{E33F6620-4800-4B78-A9AE-EF4027D853F3}" type="pres">
      <dgm:prSet presAssocID="{DF8ED6C7-5A45-43E0-A568-33407FFA0B44}" presName="sibTrans" presStyleCnt="0"/>
      <dgm:spPr/>
    </dgm:pt>
    <dgm:pt modelId="{6F0078AB-CF9F-49E8-B009-253041A4DB6F}" type="pres">
      <dgm:prSet presAssocID="{BA1CBCE3-F20B-4E47-852E-BC3394901CDE}" presName="compNode" presStyleCnt="0"/>
      <dgm:spPr/>
    </dgm:pt>
    <dgm:pt modelId="{7E45115C-2921-46E6-9006-DEEED814E7A4}" type="pres">
      <dgm:prSet presAssocID="{BA1CBCE3-F20B-4E47-852E-BC3394901CDE}" presName="bgRect" presStyleLbl="bgShp" presStyleIdx="1" presStyleCnt="5"/>
      <dgm:spPr/>
    </dgm:pt>
    <dgm:pt modelId="{29706950-AE84-4551-BA23-68D75D47D7C5}" type="pres">
      <dgm:prSet presAssocID="{BA1CBCE3-F20B-4E47-852E-BC3394901CD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AF4FCA57-19AF-49A9-8BA7-A76D84A01E79}" type="pres">
      <dgm:prSet presAssocID="{BA1CBCE3-F20B-4E47-852E-BC3394901CDE}" presName="spaceRect" presStyleCnt="0"/>
      <dgm:spPr/>
    </dgm:pt>
    <dgm:pt modelId="{2CD165F7-C723-4CED-83D4-DD081723C2FD}" type="pres">
      <dgm:prSet presAssocID="{BA1CBCE3-F20B-4E47-852E-BC3394901CDE}" presName="parTx" presStyleLbl="revTx" presStyleIdx="1" presStyleCnt="5">
        <dgm:presLayoutVars>
          <dgm:chMax val="0"/>
          <dgm:chPref val="0"/>
        </dgm:presLayoutVars>
      </dgm:prSet>
      <dgm:spPr/>
    </dgm:pt>
    <dgm:pt modelId="{1E8F8B9F-7F24-4E82-9A2C-F2D1E605A727}" type="pres">
      <dgm:prSet presAssocID="{5048C91D-5AE2-4228-B40C-95FBD7A10796}" presName="sibTrans" presStyleCnt="0"/>
      <dgm:spPr/>
    </dgm:pt>
    <dgm:pt modelId="{DD579927-0383-43D4-9963-C1134DFA7A42}" type="pres">
      <dgm:prSet presAssocID="{E91596D0-2C00-49D6-8667-6BF3A530596E}" presName="compNode" presStyleCnt="0"/>
      <dgm:spPr/>
    </dgm:pt>
    <dgm:pt modelId="{430FD648-8D78-4DD5-9DFF-A20718CEBB99}" type="pres">
      <dgm:prSet presAssocID="{E91596D0-2C00-49D6-8667-6BF3A530596E}" presName="bgRect" presStyleLbl="bgShp" presStyleIdx="2" presStyleCnt="5"/>
      <dgm:spPr/>
    </dgm:pt>
    <dgm:pt modelId="{13F99FED-A76E-4583-9CBB-95004B8555E1}" type="pres">
      <dgm:prSet presAssocID="{E91596D0-2C00-49D6-8667-6BF3A530596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dozer"/>
        </a:ext>
      </dgm:extLst>
    </dgm:pt>
    <dgm:pt modelId="{F82CF8EC-F4F0-4E6D-9696-98AD1CA41C2C}" type="pres">
      <dgm:prSet presAssocID="{E91596D0-2C00-49D6-8667-6BF3A530596E}" presName="spaceRect" presStyleCnt="0"/>
      <dgm:spPr/>
    </dgm:pt>
    <dgm:pt modelId="{054F3FE6-4CA9-476D-A4AD-C523E350592E}" type="pres">
      <dgm:prSet presAssocID="{E91596D0-2C00-49D6-8667-6BF3A530596E}" presName="parTx" presStyleLbl="revTx" presStyleIdx="2" presStyleCnt="5">
        <dgm:presLayoutVars>
          <dgm:chMax val="0"/>
          <dgm:chPref val="0"/>
        </dgm:presLayoutVars>
      </dgm:prSet>
      <dgm:spPr/>
    </dgm:pt>
    <dgm:pt modelId="{103869B1-E252-4CD8-8A58-B2AB9C84A110}" type="pres">
      <dgm:prSet presAssocID="{295E81BA-3864-4AB9-9460-517FD247D012}" presName="sibTrans" presStyleCnt="0"/>
      <dgm:spPr/>
    </dgm:pt>
    <dgm:pt modelId="{05F96CF9-2963-4C49-89A0-B78319B8ED16}" type="pres">
      <dgm:prSet presAssocID="{34DA2149-AAD9-4AA8-A73E-68DF1CD2D75C}" presName="compNode" presStyleCnt="0"/>
      <dgm:spPr/>
    </dgm:pt>
    <dgm:pt modelId="{CECB85ED-E876-45F6-8609-1AB386D0810D}" type="pres">
      <dgm:prSet presAssocID="{34DA2149-AAD9-4AA8-A73E-68DF1CD2D75C}" presName="bgRect" presStyleLbl="bgShp" presStyleIdx="3" presStyleCnt="5"/>
      <dgm:spPr/>
    </dgm:pt>
    <dgm:pt modelId="{C28BB856-D946-4A4E-AEA6-5C4A559D1AC0}" type="pres">
      <dgm:prSet presAssocID="{34DA2149-AAD9-4AA8-A73E-68DF1CD2D75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CF8F7672-100E-4C6D-A9D8-0FBF3345B96A}" type="pres">
      <dgm:prSet presAssocID="{34DA2149-AAD9-4AA8-A73E-68DF1CD2D75C}" presName="spaceRect" presStyleCnt="0"/>
      <dgm:spPr/>
    </dgm:pt>
    <dgm:pt modelId="{61A33564-F37B-4B30-B896-2ED3D26B4619}" type="pres">
      <dgm:prSet presAssocID="{34DA2149-AAD9-4AA8-A73E-68DF1CD2D75C}" presName="parTx" presStyleLbl="revTx" presStyleIdx="3" presStyleCnt="5">
        <dgm:presLayoutVars>
          <dgm:chMax val="0"/>
          <dgm:chPref val="0"/>
        </dgm:presLayoutVars>
      </dgm:prSet>
      <dgm:spPr/>
    </dgm:pt>
    <dgm:pt modelId="{805D1088-25DB-4174-8C03-5C09D5464A1A}" type="pres">
      <dgm:prSet presAssocID="{90968AF9-0267-4CD2-84A0-C6603098A758}" presName="sibTrans" presStyleCnt="0"/>
      <dgm:spPr/>
    </dgm:pt>
    <dgm:pt modelId="{BB171F9F-4342-4949-91D9-A9D67FAFB952}" type="pres">
      <dgm:prSet presAssocID="{E6384924-C328-477C-A4E4-84E47B352954}" presName="compNode" presStyleCnt="0"/>
      <dgm:spPr/>
    </dgm:pt>
    <dgm:pt modelId="{F45F5F55-821D-4CA7-9A07-D22F89D4CECC}" type="pres">
      <dgm:prSet presAssocID="{E6384924-C328-477C-A4E4-84E47B352954}" presName="bgRect" presStyleLbl="bgShp" presStyleIdx="4" presStyleCnt="5"/>
      <dgm:spPr/>
    </dgm:pt>
    <dgm:pt modelId="{C4A3000E-BCCF-4ACF-8E69-FF0786BEF270}" type="pres">
      <dgm:prSet presAssocID="{E6384924-C328-477C-A4E4-84E47B35295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ument"/>
        </a:ext>
      </dgm:extLst>
    </dgm:pt>
    <dgm:pt modelId="{A7C73D4C-DAF1-4D1D-B643-3CD02AC67181}" type="pres">
      <dgm:prSet presAssocID="{E6384924-C328-477C-A4E4-84E47B352954}" presName="spaceRect" presStyleCnt="0"/>
      <dgm:spPr/>
    </dgm:pt>
    <dgm:pt modelId="{AD1E5E23-3685-42B1-AFEF-512294BA91C1}" type="pres">
      <dgm:prSet presAssocID="{E6384924-C328-477C-A4E4-84E47B352954}" presName="parTx" presStyleLbl="revTx" presStyleIdx="4" presStyleCnt="5">
        <dgm:presLayoutVars>
          <dgm:chMax val="0"/>
          <dgm:chPref val="0"/>
        </dgm:presLayoutVars>
      </dgm:prSet>
      <dgm:spPr/>
    </dgm:pt>
  </dgm:ptLst>
  <dgm:cxnLst>
    <dgm:cxn modelId="{6B75B707-AA21-469E-9089-BB7FC4E6F5E5}" type="presOf" srcId="{34DA2149-AAD9-4AA8-A73E-68DF1CD2D75C}" destId="{61A33564-F37B-4B30-B896-2ED3D26B4619}" srcOrd="0" destOrd="0" presId="urn:microsoft.com/office/officeart/2018/2/layout/IconVerticalSolidList"/>
    <dgm:cxn modelId="{45EB3323-1C17-4C8E-B3B1-9E66B1CA9DDE}" type="presOf" srcId="{BA1CBCE3-F20B-4E47-852E-BC3394901CDE}" destId="{2CD165F7-C723-4CED-83D4-DD081723C2FD}" srcOrd="0" destOrd="0" presId="urn:microsoft.com/office/officeart/2018/2/layout/IconVerticalSolidList"/>
    <dgm:cxn modelId="{210FA32E-26DB-4182-BAA1-C352A409BA78}" srcId="{46D94889-BCE9-47FA-9C64-C4C33709FFD9}" destId="{BA1CBCE3-F20B-4E47-852E-BC3394901CDE}" srcOrd="1" destOrd="0" parTransId="{BDD40810-5173-4FDF-AF0C-F31711C474EE}" sibTransId="{5048C91D-5AE2-4228-B40C-95FBD7A10796}"/>
    <dgm:cxn modelId="{3B720B72-A992-4DCF-A12E-6B7CB6098714}" type="presOf" srcId="{E6384924-C328-477C-A4E4-84E47B352954}" destId="{AD1E5E23-3685-42B1-AFEF-512294BA91C1}" srcOrd="0" destOrd="0" presId="urn:microsoft.com/office/officeart/2018/2/layout/IconVerticalSolidList"/>
    <dgm:cxn modelId="{9DD2C87F-C68F-4551-8E6A-D964797E5F9E}" type="presOf" srcId="{46D94889-BCE9-47FA-9C64-C4C33709FFD9}" destId="{6347A6C1-6233-409F-9624-649091798A5C}" srcOrd="0" destOrd="0" presId="urn:microsoft.com/office/officeart/2018/2/layout/IconVerticalSolidList"/>
    <dgm:cxn modelId="{3EBEA380-D1BB-4FA2-999D-6117940F21F8}" srcId="{46D94889-BCE9-47FA-9C64-C4C33709FFD9}" destId="{E6384924-C328-477C-A4E4-84E47B352954}" srcOrd="4" destOrd="0" parTransId="{E1CAD53E-96EF-4423-9CAB-4FF4DFB76050}" sibTransId="{AEE01368-876B-417D-A389-60E41A1608AD}"/>
    <dgm:cxn modelId="{41637392-5E66-44CC-85BD-E4286A420D9D}" srcId="{46D94889-BCE9-47FA-9C64-C4C33709FFD9}" destId="{34DA2149-AAD9-4AA8-A73E-68DF1CD2D75C}" srcOrd="3" destOrd="0" parTransId="{FBF31720-47FF-46F1-83F5-33A5D2E8C533}" sibTransId="{90968AF9-0267-4CD2-84A0-C6603098A758}"/>
    <dgm:cxn modelId="{F52DDAB7-5EA1-4A29-A957-A8A6F2FE54C0}" srcId="{46D94889-BCE9-47FA-9C64-C4C33709FFD9}" destId="{E91596D0-2C00-49D6-8667-6BF3A530596E}" srcOrd="2" destOrd="0" parTransId="{AF7EDA02-ED5E-4468-BF84-969BCEDAEE99}" sibTransId="{295E81BA-3864-4AB9-9460-517FD247D012}"/>
    <dgm:cxn modelId="{1311B6D1-19F9-414A-8D77-46B7E2885B3D}" type="presOf" srcId="{6F940638-A514-41E3-8F86-9166DB2911A9}" destId="{9C821F11-0B57-4B40-A09F-A3718E6737FA}" srcOrd="0" destOrd="0" presId="urn:microsoft.com/office/officeart/2018/2/layout/IconVerticalSolidList"/>
    <dgm:cxn modelId="{5E1511E4-2118-46D7-A326-B4E9C6109F27}" srcId="{46D94889-BCE9-47FA-9C64-C4C33709FFD9}" destId="{6F940638-A514-41E3-8F86-9166DB2911A9}" srcOrd="0" destOrd="0" parTransId="{BB143D91-2C79-40DB-84A9-7320A9ED6098}" sibTransId="{DF8ED6C7-5A45-43E0-A568-33407FFA0B44}"/>
    <dgm:cxn modelId="{972CFEF3-8FCA-463B-A73A-EEF607454C22}" type="presOf" srcId="{E91596D0-2C00-49D6-8667-6BF3A530596E}" destId="{054F3FE6-4CA9-476D-A4AD-C523E350592E}" srcOrd="0" destOrd="0" presId="urn:microsoft.com/office/officeart/2018/2/layout/IconVerticalSolidList"/>
    <dgm:cxn modelId="{F8FB0DC7-8E2D-4123-AE9C-46BB1B7338E1}" type="presParOf" srcId="{6347A6C1-6233-409F-9624-649091798A5C}" destId="{9C75830A-B0F5-4446-A87B-8D95F44A3482}" srcOrd="0" destOrd="0" presId="urn:microsoft.com/office/officeart/2018/2/layout/IconVerticalSolidList"/>
    <dgm:cxn modelId="{0A9C0FF9-AE8A-426B-BE63-4DAE1F3FE453}" type="presParOf" srcId="{9C75830A-B0F5-4446-A87B-8D95F44A3482}" destId="{067A6D4C-CEF0-4302-827E-CFCE9F1F007C}" srcOrd="0" destOrd="0" presId="urn:microsoft.com/office/officeart/2018/2/layout/IconVerticalSolidList"/>
    <dgm:cxn modelId="{2FAD96CC-B1B7-42C4-ADF5-9CB64061CA1E}" type="presParOf" srcId="{9C75830A-B0F5-4446-A87B-8D95F44A3482}" destId="{06D65D89-F673-4B7A-8393-5463FF957FF9}" srcOrd="1" destOrd="0" presId="urn:microsoft.com/office/officeart/2018/2/layout/IconVerticalSolidList"/>
    <dgm:cxn modelId="{8C17B7D5-7B30-46B1-AE64-C46D207C0242}" type="presParOf" srcId="{9C75830A-B0F5-4446-A87B-8D95F44A3482}" destId="{E218B043-9F08-44AA-9301-7C7885B5C718}" srcOrd="2" destOrd="0" presId="urn:microsoft.com/office/officeart/2018/2/layout/IconVerticalSolidList"/>
    <dgm:cxn modelId="{27A7E7EE-BC9A-4958-8106-97774F44F991}" type="presParOf" srcId="{9C75830A-B0F5-4446-A87B-8D95F44A3482}" destId="{9C821F11-0B57-4B40-A09F-A3718E6737FA}" srcOrd="3" destOrd="0" presId="urn:microsoft.com/office/officeart/2018/2/layout/IconVerticalSolidList"/>
    <dgm:cxn modelId="{DA333757-EDB6-410D-AED2-D9FDF151C373}" type="presParOf" srcId="{6347A6C1-6233-409F-9624-649091798A5C}" destId="{E33F6620-4800-4B78-A9AE-EF4027D853F3}" srcOrd="1" destOrd="0" presId="urn:microsoft.com/office/officeart/2018/2/layout/IconVerticalSolidList"/>
    <dgm:cxn modelId="{84FE5EB5-140C-419D-9D8E-BB5589BF20EB}" type="presParOf" srcId="{6347A6C1-6233-409F-9624-649091798A5C}" destId="{6F0078AB-CF9F-49E8-B009-253041A4DB6F}" srcOrd="2" destOrd="0" presId="urn:microsoft.com/office/officeart/2018/2/layout/IconVerticalSolidList"/>
    <dgm:cxn modelId="{1527E954-8988-41A6-A3B6-C6ACB49783BB}" type="presParOf" srcId="{6F0078AB-CF9F-49E8-B009-253041A4DB6F}" destId="{7E45115C-2921-46E6-9006-DEEED814E7A4}" srcOrd="0" destOrd="0" presId="urn:microsoft.com/office/officeart/2018/2/layout/IconVerticalSolidList"/>
    <dgm:cxn modelId="{3EFA51B5-6048-42EC-92B1-04DAC191FA7F}" type="presParOf" srcId="{6F0078AB-CF9F-49E8-B009-253041A4DB6F}" destId="{29706950-AE84-4551-BA23-68D75D47D7C5}" srcOrd="1" destOrd="0" presId="urn:microsoft.com/office/officeart/2018/2/layout/IconVerticalSolidList"/>
    <dgm:cxn modelId="{5B824DBE-58C5-46EE-AF4D-67FFBB2258A7}" type="presParOf" srcId="{6F0078AB-CF9F-49E8-B009-253041A4DB6F}" destId="{AF4FCA57-19AF-49A9-8BA7-A76D84A01E79}" srcOrd="2" destOrd="0" presId="urn:microsoft.com/office/officeart/2018/2/layout/IconVerticalSolidList"/>
    <dgm:cxn modelId="{D5DEC9B2-7FB3-4D4D-83FF-8BA1C34D8709}" type="presParOf" srcId="{6F0078AB-CF9F-49E8-B009-253041A4DB6F}" destId="{2CD165F7-C723-4CED-83D4-DD081723C2FD}" srcOrd="3" destOrd="0" presId="urn:microsoft.com/office/officeart/2018/2/layout/IconVerticalSolidList"/>
    <dgm:cxn modelId="{3C898BFF-E29A-4952-8A87-C20F5980C5E5}" type="presParOf" srcId="{6347A6C1-6233-409F-9624-649091798A5C}" destId="{1E8F8B9F-7F24-4E82-9A2C-F2D1E605A727}" srcOrd="3" destOrd="0" presId="urn:microsoft.com/office/officeart/2018/2/layout/IconVerticalSolidList"/>
    <dgm:cxn modelId="{E3E538CA-4A77-4961-9A7F-0ED400D7E8AC}" type="presParOf" srcId="{6347A6C1-6233-409F-9624-649091798A5C}" destId="{DD579927-0383-43D4-9963-C1134DFA7A42}" srcOrd="4" destOrd="0" presId="urn:microsoft.com/office/officeart/2018/2/layout/IconVerticalSolidList"/>
    <dgm:cxn modelId="{06A73383-EC77-4ACE-AC6B-2F75C38D3F23}" type="presParOf" srcId="{DD579927-0383-43D4-9963-C1134DFA7A42}" destId="{430FD648-8D78-4DD5-9DFF-A20718CEBB99}" srcOrd="0" destOrd="0" presId="urn:microsoft.com/office/officeart/2018/2/layout/IconVerticalSolidList"/>
    <dgm:cxn modelId="{6B24F03D-0C85-4661-B0A9-EA1C7583D476}" type="presParOf" srcId="{DD579927-0383-43D4-9963-C1134DFA7A42}" destId="{13F99FED-A76E-4583-9CBB-95004B8555E1}" srcOrd="1" destOrd="0" presId="urn:microsoft.com/office/officeart/2018/2/layout/IconVerticalSolidList"/>
    <dgm:cxn modelId="{C5EDA188-275E-45A3-9390-7E81F4391BFF}" type="presParOf" srcId="{DD579927-0383-43D4-9963-C1134DFA7A42}" destId="{F82CF8EC-F4F0-4E6D-9696-98AD1CA41C2C}" srcOrd="2" destOrd="0" presId="urn:microsoft.com/office/officeart/2018/2/layout/IconVerticalSolidList"/>
    <dgm:cxn modelId="{993206B0-D148-4397-A43D-B6540BCD2606}" type="presParOf" srcId="{DD579927-0383-43D4-9963-C1134DFA7A42}" destId="{054F3FE6-4CA9-476D-A4AD-C523E350592E}" srcOrd="3" destOrd="0" presId="urn:microsoft.com/office/officeart/2018/2/layout/IconVerticalSolidList"/>
    <dgm:cxn modelId="{21CB44FB-06AB-4800-A76F-5FAC5C37F193}" type="presParOf" srcId="{6347A6C1-6233-409F-9624-649091798A5C}" destId="{103869B1-E252-4CD8-8A58-B2AB9C84A110}" srcOrd="5" destOrd="0" presId="urn:microsoft.com/office/officeart/2018/2/layout/IconVerticalSolidList"/>
    <dgm:cxn modelId="{953DDFFB-48A9-40F8-937C-1CE737983969}" type="presParOf" srcId="{6347A6C1-6233-409F-9624-649091798A5C}" destId="{05F96CF9-2963-4C49-89A0-B78319B8ED16}" srcOrd="6" destOrd="0" presId="urn:microsoft.com/office/officeart/2018/2/layout/IconVerticalSolidList"/>
    <dgm:cxn modelId="{DEDE4D80-0E60-44CC-9D0A-7FA3DCC24D66}" type="presParOf" srcId="{05F96CF9-2963-4C49-89A0-B78319B8ED16}" destId="{CECB85ED-E876-45F6-8609-1AB386D0810D}" srcOrd="0" destOrd="0" presId="urn:microsoft.com/office/officeart/2018/2/layout/IconVerticalSolidList"/>
    <dgm:cxn modelId="{559C0546-E079-4408-8207-3204C1A5B278}" type="presParOf" srcId="{05F96CF9-2963-4C49-89A0-B78319B8ED16}" destId="{C28BB856-D946-4A4E-AEA6-5C4A559D1AC0}" srcOrd="1" destOrd="0" presId="urn:microsoft.com/office/officeart/2018/2/layout/IconVerticalSolidList"/>
    <dgm:cxn modelId="{95A20374-C612-4243-A0C7-B2C9107389A6}" type="presParOf" srcId="{05F96CF9-2963-4C49-89A0-B78319B8ED16}" destId="{CF8F7672-100E-4C6D-A9D8-0FBF3345B96A}" srcOrd="2" destOrd="0" presId="urn:microsoft.com/office/officeart/2018/2/layout/IconVerticalSolidList"/>
    <dgm:cxn modelId="{5C4C003D-5996-4A2A-B5E8-B83DEA907496}" type="presParOf" srcId="{05F96CF9-2963-4C49-89A0-B78319B8ED16}" destId="{61A33564-F37B-4B30-B896-2ED3D26B4619}" srcOrd="3" destOrd="0" presId="urn:microsoft.com/office/officeart/2018/2/layout/IconVerticalSolidList"/>
    <dgm:cxn modelId="{CCAB1330-E74C-48C5-9D4C-F7EE4A870ACB}" type="presParOf" srcId="{6347A6C1-6233-409F-9624-649091798A5C}" destId="{805D1088-25DB-4174-8C03-5C09D5464A1A}" srcOrd="7" destOrd="0" presId="urn:microsoft.com/office/officeart/2018/2/layout/IconVerticalSolidList"/>
    <dgm:cxn modelId="{7AE8DF7C-8859-4B53-9730-CEEB328C613F}" type="presParOf" srcId="{6347A6C1-6233-409F-9624-649091798A5C}" destId="{BB171F9F-4342-4949-91D9-A9D67FAFB952}" srcOrd="8" destOrd="0" presId="urn:microsoft.com/office/officeart/2018/2/layout/IconVerticalSolidList"/>
    <dgm:cxn modelId="{08A0EF94-B2CB-4A67-B886-325F3EB1FF4B}" type="presParOf" srcId="{BB171F9F-4342-4949-91D9-A9D67FAFB952}" destId="{F45F5F55-821D-4CA7-9A07-D22F89D4CECC}" srcOrd="0" destOrd="0" presId="urn:microsoft.com/office/officeart/2018/2/layout/IconVerticalSolidList"/>
    <dgm:cxn modelId="{9F35F9B1-F6A1-4AD9-B5EB-B122B3CDA70F}" type="presParOf" srcId="{BB171F9F-4342-4949-91D9-A9D67FAFB952}" destId="{C4A3000E-BCCF-4ACF-8E69-FF0786BEF270}" srcOrd="1" destOrd="0" presId="urn:microsoft.com/office/officeart/2018/2/layout/IconVerticalSolidList"/>
    <dgm:cxn modelId="{B2604477-0009-44B4-94C5-20BB1BCEEA23}" type="presParOf" srcId="{BB171F9F-4342-4949-91D9-A9D67FAFB952}" destId="{A7C73D4C-DAF1-4D1D-B643-3CD02AC67181}" srcOrd="2" destOrd="0" presId="urn:microsoft.com/office/officeart/2018/2/layout/IconVerticalSolidList"/>
    <dgm:cxn modelId="{6205A159-C36D-453F-A808-7813492952B5}" type="presParOf" srcId="{BB171F9F-4342-4949-91D9-A9D67FAFB952}" destId="{AD1E5E23-3685-42B1-AFEF-512294BA91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FD4631-F53E-41D8-855B-BE4E2B636DE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3E6276-2A0C-45CC-9077-66587A4649D6}">
      <dgm:prSet/>
      <dgm:spPr/>
      <dgm:t>
        <a:bodyPr/>
        <a:lstStyle/>
        <a:p>
          <a:r>
            <a:rPr lang="en-US"/>
            <a:t>Cultural alignment and organisational knowledge: they already know the business</a:t>
          </a:r>
        </a:p>
      </dgm:t>
    </dgm:pt>
    <dgm:pt modelId="{E90D3C58-738B-4B47-930C-95B1AB1C3C58}" type="parTrans" cxnId="{9B4C6E9F-E816-45B8-B40E-97C52E45824C}">
      <dgm:prSet/>
      <dgm:spPr/>
      <dgm:t>
        <a:bodyPr/>
        <a:lstStyle/>
        <a:p>
          <a:endParaRPr lang="en-US"/>
        </a:p>
      </dgm:t>
    </dgm:pt>
    <dgm:pt modelId="{5DDC30A3-003B-41A2-B831-E34BF669B007}" type="sibTrans" cxnId="{9B4C6E9F-E816-45B8-B40E-97C52E45824C}">
      <dgm:prSet/>
      <dgm:spPr/>
      <dgm:t>
        <a:bodyPr/>
        <a:lstStyle/>
        <a:p>
          <a:endParaRPr lang="en-US"/>
        </a:p>
      </dgm:t>
    </dgm:pt>
    <dgm:pt modelId="{C3968C6C-853C-4AC5-BA3C-7F6346096E9C}">
      <dgm:prSet/>
      <dgm:spPr/>
      <dgm:t>
        <a:bodyPr/>
        <a:lstStyle/>
        <a:p>
          <a:r>
            <a:rPr lang="en-US"/>
            <a:t>Succession pipeline depth: orgs with succession plans outperform others</a:t>
          </a:r>
        </a:p>
      </dgm:t>
    </dgm:pt>
    <dgm:pt modelId="{016C7143-035A-44C9-AC1E-676EB4198F98}" type="parTrans" cxnId="{257038C0-41BE-4179-B660-03AAB032BBEA}">
      <dgm:prSet/>
      <dgm:spPr/>
      <dgm:t>
        <a:bodyPr/>
        <a:lstStyle/>
        <a:p>
          <a:endParaRPr lang="en-US"/>
        </a:p>
      </dgm:t>
    </dgm:pt>
    <dgm:pt modelId="{94D5B047-A6AF-44B5-A81C-B86F46844835}" type="sibTrans" cxnId="{257038C0-41BE-4179-B660-03AAB032BBEA}">
      <dgm:prSet/>
      <dgm:spPr/>
      <dgm:t>
        <a:bodyPr/>
        <a:lstStyle/>
        <a:p>
          <a:endParaRPr lang="en-US"/>
        </a:p>
      </dgm:t>
    </dgm:pt>
    <dgm:pt modelId="{9F69D584-70AF-43EE-8A1D-322AECFCCCD0}">
      <dgm:prSet/>
      <dgm:spPr/>
      <dgm:t>
        <a:bodyPr/>
        <a:lstStyle/>
        <a:p>
          <a:r>
            <a:rPr lang="en-US"/>
            <a:t>Retention and engagement metrics improve</a:t>
          </a:r>
        </a:p>
      </dgm:t>
    </dgm:pt>
    <dgm:pt modelId="{76066A49-179F-4EA9-82D0-1A4BF72AC50A}" type="parTrans" cxnId="{5078CF2F-97E3-43F1-8CD2-D4073E592663}">
      <dgm:prSet/>
      <dgm:spPr/>
      <dgm:t>
        <a:bodyPr/>
        <a:lstStyle/>
        <a:p>
          <a:endParaRPr lang="en-US"/>
        </a:p>
      </dgm:t>
    </dgm:pt>
    <dgm:pt modelId="{A8E36DA5-171D-499D-BF4D-7544BF4B352F}" type="sibTrans" cxnId="{5078CF2F-97E3-43F1-8CD2-D4073E592663}">
      <dgm:prSet/>
      <dgm:spPr/>
      <dgm:t>
        <a:bodyPr/>
        <a:lstStyle/>
        <a:p>
          <a:endParaRPr lang="en-US"/>
        </a:p>
      </dgm:t>
    </dgm:pt>
    <dgm:pt modelId="{CFFC2430-5D40-4A86-9DCF-EF213B0BD597}">
      <dgm:prSet/>
      <dgm:spPr/>
      <dgm:t>
        <a:bodyPr/>
        <a:lstStyle/>
        <a:p>
          <a:r>
            <a:rPr lang="en-US"/>
            <a:t>Cost: cheaper that recruiting externally</a:t>
          </a:r>
        </a:p>
      </dgm:t>
    </dgm:pt>
    <dgm:pt modelId="{B4031374-90A2-4C4E-8AD7-BCE3D38B0326}" type="parTrans" cxnId="{3C5933E4-0D56-4E91-845B-FA6D14C4DAD0}">
      <dgm:prSet/>
      <dgm:spPr/>
      <dgm:t>
        <a:bodyPr/>
        <a:lstStyle/>
        <a:p>
          <a:endParaRPr lang="en-US"/>
        </a:p>
      </dgm:t>
    </dgm:pt>
    <dgm:pt modelId="{78888290-6E70-4B7D-AF63-959A862171A1}" type="sibTrans" cxnId="{3C5933E4-0D56-4E91-845B-FA6D14C4DAD0}">
      <dgm:prSet/>
      <dgm:spPr/>
      <dgm:t>
        <a:bodyPr/>
        <a:lstStyle/>
        <a:p>
          <a:endParaRPr lang="en-US"/>
        </a:p>
      </dgm:t>
    </dgm:pt>
    <dgm:pt modelId="{A3302C3C-37BB-45E9-B929-19A0EEC3CB74}" type="pres">
      <dgm:prSet presAssocID="{ABFD4631-F53E-41D8-855B-BE4E2B636DEB}" presName="root" presStyleCnt="0">
        <dgm:presLayoutVars>
          <dgm:dir/>
          <dgm:resizeHandles val="exact"/>
        </dgm:presLayoutVars>
      </dgm:prSet>
      <dgm:spPr/>
    </dgm:pt>
    <dgm:pt modelId="{D5DD2266-7B47-4E59-8797-7B0379E3BF58}" type="pres">
      <dgm:prSet presAssocID="{383E6276-2A0C-45CC-9077-66587A4649D6}" presName="compNode" presStyleCnt="0"/>
      <dgm:spPr/>
    </dgm:pt>
    <dgm:pt modelId="{4EC799C4-5941-4EA6-9B92-EA6DA051AE9D}" type="pres">
      <dgm:prSet presAssocID="{383E6276-2A0C-45CC-9077-66587A4649D6}" presName="bgRect" presStyleLbl="bgShp" presStyleIdx="0" presStyleCnt="4"/>
      <dgm:spPr/>
    </dgm:pt>
    <dgm:pt modelId="{9BAD01D9-EAE3-4350-BB42-31C6E4B45AF3}" type="pres">
      <dgm:prSet presAssocID="{383E6276-2A0C-45CC-9077-66587A4649D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04E59B9B-D10A-4220-B96C-851E55493BC5}" type="pres">
      <dgm:prSet presAssocID="{383E6276-2A0C-45CC-9077-66587A4649D6}" presName="spaceRect" presStyleCnt="0"/>
      <dgm:spPr/>
    </dgm:pt>
    <dgm:pt modelId="{919058AA-EDB0-45C6-BF81-693FF83206DC}" type="pres">
      <dgm:prSet presAssocID="{383E6276-2A0C-45CC-9077-66587A4649D6}" presName="parTx" presStyleLbl="revTx" presStyleIdx="0" presStyleCnt="4">
        <dgm:presLayoutVars>
          <dgm:chMax val="0"/>
          <dgm:chPref val="0"/>
        </dgm:presLayoutVars>
      </dgm:prSet>
      <dgm:spPr/>
    </dgm:pt>
    <dgm:pt modelId="{11337C07-CC6F-4247-8AA6-258C82FD03AF}" type="pres">
      <dgm:prSet presAssocID="{5DDC30A3-003B-41A2-B831-E34BF669B007}" presName="sibTrans" presStyleCnt="0"/>
      <dgm:spPr/>
    </dgm:pt>
    <dgm:pt modelId="{8EC79B35-CC8C-4C4C-8C59-AC564F9FE48B}" type="pres">
      <dgm:prSet presAssocID="{C3968C6C-853C-4AC5-BA3C-7F6346096E9C}" presName="compNode" presStyleCnt="0"/>
      <dgm:spPr/>
    </dgm:pt>
    <dgm:pt modelId="{CC8FC1BC-8F17-43C2-A66D-136084CF31C2}" type="pres">
      <dgm:prSet presAssocID="{C3968C6C-853C-4AC5-BA3C-7F6346096E9C}" presName="bgRect" presStyleLbl="bgShp" presStyleIdx="1" presStyleCnt="4"/>
      <dgm:spPr/>
    </dgm:pt>
    <dgm:pt modelId="{4C6C9E6C-5A17-4B51-A875-94DF4595482A}" type="pres">
      <dgm:prSet presAssocID="{C3968C6C-853C-4AC5-BA3C-7F6346096E9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377FB3E7-9DC5-4E52-BBF2-1F31920C5878}" type="pres">
      <dgm:prSet presAssocID="{C3968C6C-853C-4AC5-BA3C-7F6346096E9C}" presName="spaceRect" presStyleCnt="0"/>
      <dgm:spPr/>
    </dgm:pt>
    <dgm:pt modelId="{D6F9B55A-B2BB-4639-86B9-87463F2A9686}" type="pres">
      <dgm:prSet presAssocID="{C3968C6C-853C-4AC5-BA3C-7F6346096E9C}" presName="parTx" presStyleLbl="revTx" presStyleIdx="1" presStyleCnt="4">
        <dgm:presLayoutVars>
          <dgm:chMax val="0"/>
          <dgm:chPref val="0"/>
        </dgm:presLayoutVars>
      </dgm:prSet>
      <dgm:spPr/>
    </dgm:pt>
    <dgm:pt modelId="{44C3EE63-CB02-4836-8D05-3C950FF78050}" type="pres">
      <dgm:prSet presAssocID="{94D5B047-A6AF-44B5-A81C-B86F46844835}" presName="sibTrans" presStyleCnt="0"/>
      <dgm:spPr/>
    </dgm:pt>
    <dgm:pt modelId="{E9721B4A-6FE8-4FB3-AFCE-2E417597D637}" type="pres">
      <dgm:prSet presAssocID="{9F69D584-70AF-43EE-8A1D-322AECFCCCD0}" presName="compNode" presStyleCnt="0"/>
      <dgm:spPr/>
    </dgm:pt>
    <dgm:pt modelId="{D18F3D68-DF88-4099-95AF-46154F0BB9FE}" type="pres">
      <dgm:prSet presAssocID="{9F69D584-70AF-43EE-8A1D-322AECFCCCD0}" presName="bgRect" presStyleLbl="bgShp" presStyleIdx="2" presStyleCnt="4"/>
      <dgm:spPr/>
    </dgm:pt>
    <dgm:pt modelId="{A1BBF1F7-3BAE-4551-BB69-C4AB9CD62FFA}" type="pres">
      <dgm:prSet presAssocID="{9F69D584-70AF-43EE-8A1D-322AECFCCCD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4F812E18-71A1-4CDE-ABED-526B2BD91B3B}" type="pres">
      <dgm:prSet presAssocID="{9F69D584-70AF-43EE-8A1D-322AECFCCCD0}" presName="spaceRect" presStyleCnt="0"/>
      <dgm:spPr/>
    </dgm:pt>
    <dgm:pt modelId="{2E893BB1-028D-445E-8432-1E14AC146611}" type="pres">
      <dgm:prSet presAssocID="{9F69D584-70AF-43EE-8A1D-322AECFCCCD0}" presName="parTx" presStyleLbl="revTx" presStyleIdx="2" presStyleCnt="4">
        <dgm:presLayoutVars>
          <dgm:chMax val="0"/>
          <dgm:chPref val="0"/>
        </dgm:presLayoutVars>
      </dgm:prSet>
      <dgm:spPr/>
    </dgm:pt>
    <dgm:pt modelId="{03C24057-7715-4E22-B1F7-B736772D4BB1}" type="pres">
      <dgm:prSet presAssocID="{A8E36DA5-171D-499D-BF4D-7544BF4B352F}" presName="sibTrans" presStyleCnt="0"/>
      <dgm:spPr/>
    </dgm:pt>
    <dgm:pt modelId="{66DA85B6-8FFC-490D-A778-BE28908A0171}" type="pres">
      <dgm:prSet presAssocID="{CFFC2430-5D40-4A86-9DCF-EF213B0BD597}" presName="compNode" presStyleCnt="0"/>
      <dgm:spPr/>
    </dgm:pt>
    <dgm:pt modelId="{5B8596AF-D586-4543-970B-0DCDC64520DB}" type="pres">
      <dgm:prSet presAssocID="{CFFC2430-5D40-4A86-9DCF-EF213B0BD597}" presName="bgRect" presStyleLbl="bgShp" presStyleIdx="3" presStyleCnt="4"/>
      <dgm:spPr/>
    </dgm:pt>
    <dgm:pt modelId="{32B61303-7FC4-4504-BDEB-E3B4E532AA8B}" type="pres">
      <dgm:prSet presAssocID="{CFFC2430-5D40-4A86-9DCF-EF213B0BD59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CB96E84C-865A-40F2-AD2E-96E22B8A256D}" type="pres">
      <dgm:prSet presAssocID="{CFFC2430-5D40-4A86-9DCF-EF213B0BD597}" presName="spaceRect" presStyleCnt="0"/>
      <dgm:spPr/>
    </dgm:pt>
    <dgm:pt modelId="{A51B2326-1DC2-44F8-9676-8363EB73D3EE}" type="pres">
      <dgm:prSet presAssocID="{CFFC2430-5D40-4A86-9DCF-EF213B0BD597}" presName="parTx" presStyleLbl="revTx" presStyleIdx="3" presStyleCnt="4">
        <dgm:presLayoutVars>
          <dgm:chMax val="0"/>
          <dgm:chPref val="0"/>
        </dgm:presLayoutVars>
      </dgm:prSet>
      <dgm:spPr/>
    </dgm:pt>
  </dgm:ptLst>
  <dgm:cxnLst>
    <dgm:cxn modelId="{4D031103-4A07-4F4A-97CF-44E83ED6AD92}" type="presOf" srcId="{C3968C6C-853C-4AC5-BA3C-7F6346096E9C}" destId="{D6F9B55A-B2BB-4639-86B9-87463F2A9686}" srcOrd="0" destOrd="0" presId="urn:microsoft.com/office/officeart/2018/2/layout/IconVerticalSolidList"/>
    <dgm:cxn modelId="{5078CF2F-97E3-43F1-8CD2-D4073E592663}" srcId="{ABFD4631-F53E-41D8-855B-BE4E2B636DEB}" destId="{9F69D584-70AF-43EE-8A1D-322AECFCCCD0}" srcOrd="2" destOrd="0" parTransId="{76066A49-179F-4EA9-82D0-1A4BF72AC50A}" sibTransId="{A8E36DA5-171D-499D-BF4D-7544BF4B352F}"/>
    <dgm:cxn modelId="{4900FA6A-06AF-4AF5-9485-D99A84231747}" type="presOf" srcId="{9F69D584-70AF-43EE-8A1D-322AECFCCCD0}" destId="{2E893BB1-028D-445E-8432-1E14AC146611}" srcOrd="0" destOrd="0" presId="urn:microsoft.com/office/officeart/2018/2/layout/IconVerticalSolidList"/>
    <dgm:cxn modelId="{7C1FE954-F060-4917-97A7-3AB41D6CA8E9}" type="presOf" srcId="{383E6276-2A0C-45CC-9077-66587A4649D6}" destId="{919058AA-EDB0-45C6-BF81-693FF83206DC}" srcOrd="0" destOrd="0" presId="urn:microsoft.com/office/officeart/2018/2/layout/IconVerticalSolidList"/>
    <dgm:cxn modelId="{A89A6778-7222-4065-9FD8-3A8C106C3BE5}" type="presOf" srcId="{ABFD4631-F53E-41D8-855B-BE4E2B636DEB}" destId="{A3302C3C-37BB-45E9-B929-19A0EEC3CB74}" srcOrd="0" destOrd="0" presId="urn:microsoft.com/office/officeart/2018/2/layout/IconVerticalSolidList"/>
    <dgm:cxn modelId="{9B4C6E9F-E816-45B8-B40E-97C52E45824C}" srcId="{ABFD4631-F53E-41D8-855B-BE4E2B636DEB}" destId="{383E6276-2A0C-45CC-9077-66587A4649D6}" srcOrd="0" destOrd="0" parTransId="{E90D3C58-738B-4B47-930C-95B1AB1C3C58}" sibTransId="{5DDC30A3-003B-41A2-B831-E34BF669B007}"/>
    <dgm:cxn modelId="{257038C0-41BE-4179-B660-03AAB032BBEA}" srcId="{ABFD4631-F53E-41D8-855B-BE4E2B636DEB}" destId="{C3968C6C-853C-4AC5-BA3C-7F6346096E9C}" srcOrd="1" destOrd="0" parTransId="{016C7143-035A-44C9-AC1E-676EB4198F98}" sibTransId="{94D5B047-A6AF-44B5-A81C-B86F46844835}"/>
    <dgm:cxn modelId="{6D8CD7DC-EBC8-4B15-9FED-886ED4293AD1}" type="presOf" srcId="{CFFC2430-5D40-4A86-9DCF-EF213B0BD597}" destId="{A51B2326-1DC2-44F8-9676-8363EB73D3EE}" srcOrd="0" destOrd="0" presId="urn:microsoft.com/office/officeart/2018/2/layout/IconVerticalSolidList"/>
    <dgm:cxn modelId="{3C5933E4-0D56-4E91-845B-FA6D14C4DAD0}" srcId="{ABFD4631-F53E-41D8-855B-BE4E2B636DEB}" destId="{CFFC2430-5D40-4A86-9DCF-EF213B0BD597}" srcOrd="3" destOrd="0" parTransId="{B4031374-90A2-4C4E-8AD7-BCE3D38B0326}" sibTransId="{78888290-6E70-4B7D-AF63-959A862171A1}"/>
    <dgm:cxn modelId="{80C12C8B-1813-4FD6-9A9E-5BA673A1FB75}" type="presParOf" srcId="{A3302C3C-37BB-45E9-B929-19A0EEC3CB74}" destId="{D5DD2266-7B47-4E59-8797-7B0379E3BF58}" srcOrd="0" destOrd="0" presId="urn:microsoft.com/office/officeart/2018/2/layout/IconVerticalSolidList"/>
    <dgm:cxn modelId="{E8E64D11-0606-427E-A06E-69288554E8DB}" type="presParOf" srcId="{D5DD2266-7B47-4E59-8797-7B0379E3BF58}" destId="{4EC799C4-5941-4EA6-9B92-EA6DA051AE9D}" srcOrd="0" destOrd="0" presId="urn:microsoft.com/office/officeart/2018/2/layout/IconVerticalSolidList"/>
    <dgm:cxn modelId="{39A88401-6A3A-4B6C-9BDE-03113E38D102}" type="presParOf" srcId="{D5DD2266-7B47-4E59-8797-7B0379E3BF58}" destId="{9BAD01D9-EAE3-4350-BB42-31C6E4B45AF3}" srcOrd="1" destOrd="0" presId="urn:microsoft.com/office/officeart/2018/2/layout/IconVerticalSolidList"/>
    <dgm:cxn modelId="{408D031D-560D-470F-B6A1-09A1B68E6CE2}" type="presParOf" srcId="{D5DD2266-7B47-4E59-8797-7B0379E3BF58}" destId="{04E59B9B-D10A-4220-B96C-851E55493BC5}" srcOrd="2" destOrd="0" presId="urn:microsoft.com/office/officeart/2018/2/layout/IconVerticalSolidList"/>
    <dgm:cxn modelId="{6D8FDEF3-8E59-40EC-B685-0C3DBE5F6FBE}" type="presParOf" srcId="{D5DD2266-7B47-4E59-8797-7B0379E3BF58}" destId="{919058AA-EDB0-45C6-BF81-693FF83206DC}" srcOrd="3" destOrd="0" presId="urn:microsoft.com/office/officeart/2018/2/layout/IconVerticalSolidList"/>
    <dgm:cxn modelId="{BED23F88-8C49-4802-BA43-15FB9DB68B1E}" type="presParOf" srcId="{A3302C3C-37BB-45E9-B929-19A0EEC3CB74}" destId="{11337C07-CC6F-4247-8AA6-258C82FD03AF}" srcOrd="1" destOrd="0" presId="urn:microsoft.com/office/officeart/2018/2/layout/IconVerticalSolidList"/>
    <dgm:cxn modelId="{0B94A5F1-1306-4544-BC3A-FAF079753199}" type="presParOf" srcId="{A3302C3C-37BB-45E9-B929-19A0EEC3CB74}" destId="{8EC79B35-CC8C-4C4C-8C59-AC564F9FE48B}" srcOrd="2" destOrd="0" presId="urn:microsoft.com/office/officeart/2018/2/layout/IconVerticalSolidList"/>
    <dgm:cxn modelId="{770A97BD-B6F9-4C8D-987E-D269C3ACB3B8}" type="presParOf" srcId="{8EC79B35-CC8C-4C4C-8C59-AC564F9FE48B}" destId="{CC8FC1BC-8F17-43C2-A66D-136084CF31C2}" srcOrd="0" destOrd="0" presId="urn:microsoft.com/office/officeart/2018/2/layout/IconVerticalSolidList"/>
    <dgm:cxn modelId="{36B3B6A0-D9D9-4B70-8376-68BF577A84E6}" type="presParOf" srcId="{8EC79B35-CC8C-4C4C-8C59-AC564F9FE48B}" destId="{4C6C9E6C-5A17-4B51-A875-94DF4595482A}" srcOrd="1" destOrd="0" presId="urn:microsoft.com/office/officeart/2018/2/layout/IconVerticalSolidList"/>
    <dgm:cxn modelId="{59EF7CEF-67A4-46ED-90B3-BD1980ECEAB8}" type="presParOf" srcId="{8EC79B35-CC8C-4C4C-8C59-AC564F9FE48B}" destId="{377FB3E7-9DC5-4E52-BBF2-1F31920C5878}" srcOrd="2" destOrd="0" presId="urn:microsoft.com/office/officeart/2018/2/layout/IconVerticalSolidList"/>
    <dgm:cxn modelId="{8FCF27E9-10B8-4F05-B56C-8C60BDA464FC}" type="presParOf" srcId="{8EC79B35-CC8C-4C4C-8C59-AC564F9FE48B}" destId="{D6F9B55A-B2BB-4639-86B9-87463F2A9686}" srcOrd="3" destOrd="0" presId="urn:microsoft.com/office/officeart/2018/2/layout/IconVerticalSolidList"/>
    <dgm:cxn modelId="{4564276D-A766-4060-9368-1C03A1F4118D}" type="presParOf" srcId="{A3302C3C-37BB-45E9-B929-19A0EEC3CB74}" destId="{44C3EE63-CB02-4836-8D05-3C950FF78050}" srcOrd="3" destOrd="0" presId="urn:microsoft.com/office/officeart/2018/2/layout/IconVerticalSolidList"/>
    <dgm:cxn modelId="{AB66A296-751A-4F87-81C5-53C104C9DDE1}" type="presParOf" srcId="{A3302C3C-37BB-45E9-B929-19A0EEC3CB74}" destId="{E9721B4A-6FE8-4FB3-AFCE-2E417597D637}" srcOrd="4" destOrd="0" presId="urn:microsoft.com/office/officeart/2018/2/layout/IconVerticalSolidList"/>
    <dgm:cxn modelId="{DA718B40-925A-403F-B9A6-504F3D1C2939}" type="presParOf" srcId="{E9721B4A-6FE8-4FB3-AFCE-2E417597D637}" destId="{D18F3D68-DF88-4099-95AF-46154F0BB9FE}" srcOrd="0" destOrd="0" presId="urn:microsoft.com/office/officeart/2018/2/layout/IconVerticalSolidList"/>
    <dgm:cxn modelId="{EBC4DD5E-7129-4DB4-B2A1-5D5A99AC3215}" type="presParOf" srcId="{E9721B4A-6FE8-4FB3-AFCE-2E417597D637}" destId="{A1BBF1F7-3BAE-4551-BB69-C4AB9CD62FFA}" srcOrd="1" destOrd="0" presId="urn:microsoft.com/office/officeart/2018/2/layout/IconVerticalSolidList"/>
    <dgm:cxn modelId="{F237B38A-5B4B-490F-AFE4-7356C6631ADE}" type="presParOf" srcId="{E9721B4A-6FE8-4FB3-AFCE-2E417597D637}" destId="{4F812E18-71A1-4CDE-ABED-526B2BD91B3B}" srcOrd="2" destOrd="0" presId="urn:microsoft.com/office/officeart/2018/2/layout/IconVerticalSolidList"/>
    <dgm:cxn modelId="{F6EA1DDC-62E5-44E4-BD43-B59F8752263E}" type="presParOf" srcId="{E9721B4A-6FE8-4FB3-AFCE-2E417597D637}" destId="{2E893BB1-028D-445E-8432-1E14AC146611}" srcOrd="3" destOrd="0" presId="urn:microsoft.com/office/officeart/2018/2/layout/IconVerticalSolidList"/>
    <dgm:cxn modelId="{CC1AD83D-D4F2-4920-8799-50216ADDC6E3}" type="presParOf" srcId="{A3302C3C-37BB-45E9-B929-19A0EEC3CB74}" destId="{03C24057-7715-4E22-B1F7-B736772D4BB1}" srcOrd="5" destOrd="0" presId="urn:microsoft.com/office/officeart/2018/2/layout/IconVerticalSolidList"/>
    <dgm:cxn modelId="{12682635-05DA-441A-9F97-7932323FF3D2}" type="presParOf" srcId="{A3302C3C-37BB-45E9-B929-19A0EEC3CB74}" destId="{66DA85B6-8FFC-490D-A778-BE28908A0171}" srcOrd="6" destOrd="0" presId="urn:microsoft.com/office/officeart/2018/2/layout/IconVerticalSolidList"/>
    <dgm:cxn modelId="{6A9D9495-7DE3-43F3-BD57-92E66F3B8DDA}" type="presParOf" srcId="{66DA85B6-8FFC-490D-A778-BE28908A0171}" destId="{5B8596AF-D586-4543-970B-0DCDC64520DB}" srcOrd="0" destOrd="0" presId="urn:microsoft.com/office/officeart/2018/2/layout/IconVerticalSolidList"/>
    <dgm:cxn modelId="{C734EB84-D20E-4930-A051-076DBDA0A69A}" type="presParOf" srcId="{66DA85B6-8FFC-490D-A778-BE28908A0171}" destId="{32B61303-7FC4-4504-BDEB-E3B4E532AA8B}" srcOrd="1" destOrd="0" presId="urn:microsoft.com/office/officeart/2018/2/layout/IconVerticalSolidList"/>
    <dgm:cxn modelId="{64556003-6A4C-486F-9A3B-8F0BA7BEA46B}" type="presParOf" srcId="{66DA85B6-8FFC-490D-A778-BE28908A0171}" destId="{CB96E84C-865A-40F2-AD2E-96E22B8A256D}" srcOrd="2" destOrd="0" presId="urn:microsoft.com/office/officeart/2018/2/layout/IconVerticalSolidList"/>
    <dgm:cxn modelId="{B6FEF837-0E23-4B79-B6AD-AE7E95515FE2}" type="presParOf" srcId="{66DA85B6-8FFC-490D-A778-BE28908A0171}" destId="{A51B2326-1DC2-44F8-9676-8363EB73D3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879A2B-D623-4CCC-B1AF-7C5701299DDF}"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9AEEB40-315D-4F3C-8D61-5125F4770CB7}">
      <dgm:prSet/>
      <dgm:spPr/>
      <dgm:t>
        <a:bodyPr/>
        <a:lstStyle/>
        <a:p>
          <a:r>
            <a:rPr lang="en-US"/>
            <a:t>Speed</a:t>
          </a:r>
        </a:p>
      </dgm:t>
    </dgm:pt>
    <dgm:pt modelId="{D5D88082-2951-4281-BFE6-8DB13C4FD87E}" type="parTrans" cxnId="{4C045D2E-9528-4B2B-9ACE-ADC5A6B250C6}">
      <dgm:prSet/>
      <dgm:spPr/>
      <dgm:t>
        <a:bodyPr/>
        <a:lstStyle/>
        <a:p>
          <a:endParaRPr lang="en-US"/>
        </a:p>
      </dgm:t>
    </dgm:pt>
    <dgm:pt modelId="{68D6EDBC-72DA-4860-A3CB-F682A6E5CA77}" type="sibTrans" cxnId="{4C045D2E-9528-4B2B-9ACE-ADC5A6B250C6}">
      <dgm:prSet/>
      <dgm:spPr/>
      <dgm:t>
        <a:bodyPr/>
        <a:lstStyle/>
        <a:p>
          <a:endParaRPr lang="en-US"/>
        </a:p>
      </dgm:t>
    </dgm:pt>
    <dgm:pt modelId="{B60BF558-2ECC-4C55-BE8D-035EE9349DC8}">
      <dgm:prSet/>
      <dgm:spPr/>
      <dgm:t>
        <a:bodyPr/>
        <a:lstStyle/>
        <a:p>
          <a:r>
            <a:rPr lang="en-US"/>
            <a:t>Fresh thinking and challenge</a:t>
          </a:r>
        </a:p>
      </dgm:t>
    </dgm:pt>
    <dgm:pt modelId="{B00062FF-69A3-4F0C-B21D-7BEF710F2B68}" type="parTrans" cxnId="{2048C03D-FEF7-466A-8572-530A682F320A}">
      <dgm:prSet/>
      <dgm:spPr/>
      <dgm:t>
        <a:bodyPr/>
        <a:lstStyle/>
        <a:p>
          <a:endParaRPr lang="en-US"/>
        </a:p>
      </dgm:t>
    </dgm:pt>
    <dgm:pt modelId="{E348BFA3-25CB-493C-B447-B68C35A1C771}" type="sibTrans" cxnId="{2048C03D-FEF7-466A-8572-530A682F320A}">
      <dgm:prSet/>
      <dgm:spPr/>
      <dgm:t>
        <a:bodyPr/>
        <a:lstStyle/>
        <a:p>
          <a:endParaRPr lang="en-US"/>
        </a:p>
      </dgm:t>
    </dgm:pt>
    <dgm:pt modelId="{DB11A45E-5B4E-4E51-BFE8-2494E048A591}">
      <dgm:prSet/>
      <dgm:spPr/>
      <dgm:t>
        <a:bodyPr/>
        <a:lstStyle/>
        <a:p>
          <a:r>
            <a:rPr lang="en-US"/>
            <a:t>Market benchmarking </a:t>
          </a:r>
        </a:p>
      </dgm:t>
    </dgm:pt>
    <dgm:pt modelId="{03D39052-22C3-425F-9D8F-FD90FF6960E1}" type="parTrans" cxnId="{D2286D60-82B4-4A06-9E87-A38C3C874751}">
      <dgm:prSet/>
      <dgm:spPr/>
      <dgm:t>
        <a:bodyPr/>
        <a:lstStyle/>
        <a:p>
          <a:endParaRPr lang="en-US"/>
        </a:p>
      </dgm:t>
    </dgm:pt>
    <dgm:pt modelId="{C356B020-26A8-474E-8938-4A1B4D33A91C}" type="sibTrans" cxnId="{D2286D60-82B4-4A06-9E87-A38C3C874751}">
      <dgm:prSet/>
      <dgm:spPr/>
      <dgm:t>
        <a:bodyPr/>
        <a:lstStyle/>
        <a:p>
          <a:endParaRPr lang="en-US"/>
        </a:p>
      </dgm:t>
    </dgm:pt>
    <dgm:pt modelId="{728E2D91-9FA3-4EF6-9B00-E8A1E28FB0C9}">
      <dgm:prSet/>
      <dgm:spPr/>
      <dgm:t>
        <a:bodyPr/>
        <a:lstStyle/>
        <a:p>
          <a:r>
            <a:rPr lang="en-US"/>
            <a:t>Fill capability gaps </a:t>
          </a:r>
        </a:p>
      </dgm:t>
    </dgm:pt>
    <dgm:pt modelId="{F42D9A54-ACF1-44A0-AFFB-E213D54E2886}" type="parTrans" cxnId="{45A53EC4-705C-4CBD-997A-A9DB5EDA51B2}">
      <dgm:prSet/>
      <dgm:spPr/>
      <dgm:t>
        <a:bodyPr/>
        <a:lstStyle/>
        <a:p>
          <a:endParaRPr lang="en-US"/>
        </a:p>
      </dgm:t>
    </dgm:pt>
    <dgm:pt modelId="{005BE40F-FED6-4D79-9F50-7E12E38BF982}" type="sibTrans" cxnId="{45A53EC4-705C-4CBD-997A-A9DB5EDA51B2}">
      <dgm:prSet/>
      <dgm:spPr/>
      <dgm:t>
        <a:bodyPr/>
        <a:lstStyle/>
        <a:p>
          <a:endParaRPr lang="en-US"/>
        </a:p>
      </dgm:t>
    </dgm:pt>
    <dgm:pt modelId="{CAD33E91-7DF2-43FB-9F40-0EE197C1CAE6}" type="pres">
      <dgm:prSet presAssocID="{A6879A2B-D623-4CCC-B1AF-7C5701299DDF}" presName="root" presStyleCnt="0">
        <dgm:presLayoutVars>
          <dgm:dir/>
          <dgm:resizeHandles val="exact"/>
        </dgm:presLayoutVars>
      </dgm:prSet>
      <dgm:spPr/>
    </dgm:pt>
    <dgm:pt modelId="{909BD1F0-C81E-4A01-9172-6E964F365F53}" type="pres">
      <dgm:prSet presAssocID="{99AEEB40-315D-4F3C-8D61-5125F4770CB7}" presName="compNode" presStyleCnt="0"/>
      <dgm:spPr/>
    </dgm:pt>
    <dgm:pt modelId="{6CB2B1F0-46C8-44E4-B910-ECF3BFC79AA7}" type="pres">
      <dgm:prSet presAssocID="{99AEEB40-315D-4F3C-8D61-5125F4770C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344E6146-0100-49FF-91E8-0AB762D0D91D}" type="pres">
      <dgm:prSet presAssocID="{99AEEB40-315D-4F3C-8D61-5125F4770CB7}" presName="spaceRect" presStyleCnt="0"/>
      <dgm:spPr/>
    </dgm:pt>
    <dgm:pt modelId="{2A1452E6-55BD-4E9C-BE53-F2E31A60EF5B}" type="pres">
      <dgm:prSet presAssocID="{99AEEB40-315D-4F3C-8D61-5125F4770CB7}" presName="textRect" presStyleLbl="revTx" presStyleIdx="0" presStyleCnt="4">
        <dgm:presLayoutVars>
          <dgm:chMax val="1"/>
          <dgm:chPref val="1"/>
        </dgm:presLayoutVars>
      </dgm:prSet>
      <dgm:spPr/>
    </dgm:pt>
    <dgm:pt modelId="{45EB3D20-3CED-46FC-A5E8-CD408E22CAF7}" type="pres">
      <dgm:prSet presAssocID="{68D6EDBC-72DA-4860-A3CB-F682A6E5CA77}" presName="sibTrans" presStyleCnt="0"/>
      <dgm:spPr/>
    </dgm:pt>
    <dgm:pt modelId="{B69E7476-0382-46FD-BC2F-A0C2227949BC}" type="pres">
      <dgm:prSet presAssocID="{B60BF558-2ECC-4C55-BE8D-035EE9349DC8}" presName="compNode" presStyleCnt="0"/>
      <dgm:spPr/>
    </dgm:pt>
    <dgm:pt modelId="{F8A7ADD3-E43B-4D1B-9545-F4CAC315478E}" type="pres">
      <dgm:prSet presAssocID="{B60BF558-2ECC-4C55-BE8D-035EE9349DC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46AE825-1537-4681-B170-78E6402FD663}" type="pres">
      <dgm:prSet presAssocID="{B60BF558-2ECC-4C55-BE8D-035EE9349DC8}" presName="spaceRect" presStyleCnt="0"/>
      <dgm:spPr/>
    </dgm:pt>
    <dgm:pt modelId="{80346DE1-2140-49D5-8812-EDF66DE3A057}" type="pres">
      <dgm:prSet presAssocID="{B60BF558-2ECC-4C55-BE8D-035EE9349DC8}" presName="textRect" presStyleLbl="revTx" presStyleIdx="1" presStyleCnt="4">
        <dgm:presLayoutVars>
          <dgm:chMax val="1"/>
          <dgm:chPref val="1"/>
        </dgm:presLayoutVars>
      </dgm:prSet>
      <dgm:spPr/>
    </dgm:pt>
    <dgm:pt modelId="{38D5D0BF-4323-467C-A502-54D61E6FBB6A}" type="pres">
      <dgm:prSet presAssocID="{E348BFA3-25CB-493C-B447-B68C35A1C771}" presName="sibTrans" presStyleCnt="0"/>
      <dgm:spPr/>
    </dgm:pt>
    <dgm:pt modelId="{E69877CE-9DCD-41AE-AE24-BD02B26FF742}" type="pres">
      <dgm:prSet presAssocID="{DB11A45E-5B4E-4E51-BFE8-2494E048A591}" presName="compNode" presStyleCnt="0"/>
      <dgm:spPr/>
    </dgm:pt>
    <dgm:pt modelId="{660ED48C-46A7-4F2F-A70B-645AFDB14CD6}" type="pres">
      <dgm:prSet presAssocID="{DB11A45E-5B4E-4E51-BFE8-2494E048A59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D8ACFCBF-E911-4CAF-AF6A-15EB13F158F6}" type="pres">
      <dgm:prSet presAssocID="{DB11A45E-5B4E-4E51-BFE8-2494E048A591}" presName="spaceRect" presStyleCnt="0"/>
      <dgm:spPr/>
    </dgm:pt>
    <dgm:pt modelId="{4EDB4149-DC92-40DB-AAED-1AF4C7D38B44}" type="pres">
      <dgm:prSet presAssocID="{DB11A45E-5B4E-4E51-BFE8-2494E048A591}" presName="textRect" presStyleLbl="revTx" presStyleIdx="2" presStyleCnt="4">
        <dgm:presLayoutVars>
          <dgm:chMax val="1"/>
          <dgm:chPref val="1"/>
        </dgm:presLayoutVars>
      </dgm:prSet>
      <dgm:spPr/>
    </dgm:pt>
    <dgm:pt modelId="{3306AEB5-843B-42AB-A158-6FCF36C664E5}" type="pres">
      <dgm:prSet presAssocID="{C356B020-26A8-474E-8938-4A1B4D33A91C}" presName="sibTrans" presStyleCnt="0"/>
      <dgm:spPr/>
    </dgm:pt>
    <dgm:pt modelId="{33FF9BA5-EEC1-423C-986C-6BA78B5D2519}" type="pres">
      <dgm:prSet presAssocID="{728E2D91-9FA3-4EF6-9B00-E8A1E28FB0C9}" presName="compNode" presStyleCnt="0"/>
      <dgm:spPr/>
    </dgm:pt>
    <dgm:pt modelId="{1234CA68-3EE4-451F-8751-EB2F0315CB81}" type="pres">
      <dgm:prSet presAssocID="{728E2D91-9FA3-4EF6-9B00-E8A1E28FB0C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EA13B666-3850-498D-9EB1-7AF5AB1D5E5B}" type="pres">
      <dgm:prSet presAssocID="{728E2D91-9FA3-4EF6-9B00-E8A1E28FB0C9}" presName="spaceRect" presStyleCnt="0"/>
      <dgm:spPr/>
    </dgm:pt>
    <dgm:pt modelId="{11799E75-4622-47F6-8FF9-9B6ACDE578EE}" type="pres">
      <dgm:prSet presAssocID="{728E2D91-9FA3-4EF6-9B00-E8A1E28FB0C9}" presName="textRect" presStyleLbl="revTx" presStyleIdx="3" presStyleCnt="4">
        <dgm:presLayoutVars>
          <dgm:chMax val="1"/>
          <dgm:chPref val="1"/>
        </dgm:presLayoutVars>
      </dgm:prSet>
      <dgm:spPr/>
    </dgm:pt>
  </dgm:ptLst>
  <dgm:cxnLst>
    <dgm:cxn modelId="{51C50725-DB4D-4034-8280-C8286C1BE392}" type="presOf" srcId="{99AEEB40-315D-4F3C-8D61-5125F4770CB7}" destId="{2A1452E6-55BD-4E9C-BE53-F2E31A60EF5B}" srcOrd="0" destOrd="0" presId="urn:microsoft.com/office/officeart/2018/2/layout/IconLabelList"/>
    <dgm:cxn modelId="{4C045D2E-9528-4B2B-9ACE-ADC5A6B250C6}" srcId="{A6879A2B-D623-4CCC-B1AF-7C5701299DDF}" destId="{99AEEB40-315D-4F3C-8D61-5125F4770CB7}" srcOrd="0" destOrd="0" parTransId="{D5D88082-2951-4281-BFE6-8DB13C4FD87E}" sibTransId="{68D6EDBC-72DA-4860-A3CB-F682A6E5CA77}"/>
    <dgm:cxn modelId="{2048C03D-FEF7-466A-8572-530A682F320A}" srcId="{A6879A2B-D623-4CCC-B1AF-7C5701299DDF}" destId="{B60BF558-2ECC-4C55-BE8D-035EE9349DC8}" srcOrd="1" destOrd="0" parTransId="{B00062FF-69A3-4F0C-B21D-7BEF710F2B68}" sibTransId="{E348BFA3-25CB-493C-B447-B68C35A1C771}"/>
    <dgm:cxn modelId="{F40E873E-84AA-4432-BF7A-B310B6B27914}" type="presOf" srcId="{B60BF558-2ECC-4C55-BE8D-035EE9349DC8}" destId="{80346DE1-2140-49D5-8812-EDF66DE3A057}" srcOrd="0" destOrd="0" presId="urn:microsoft.com/office/officeart/2018/2/layout/IconLabelList"/>
    <dgm:cxn modelId="{D2286D60-82B4-4A06-9E87-A38C3C874751}" srcId="{A6879A2B-D623-4CCC-B1AF-7C5701299DDF}" destId="{DB11A45E-5B4E-4E51-BFE8-2494E048A591}" srcOrd="2" destOrd="0" parTransId="{03D39052-22C3-425F-9D8F-FD90FF6960E1}" sibTransId="{C356B020-26A8-474E-8938-4A1B4D33A91C}"/>
    <dgm:cxn modelId="{A473197F-608C-401E-812C-2A0C4C4B7EC2}" type="presOf" srcId="{728E2D91-9FA3-4EF6-9B00-E8A1E28FB0C9}" destId="{11799E75-4622-47F6-8FF9-9B6ACDE578EE}" srcOrd="0" destOrd="0" presId="urn:microsoft.com/office/officeart/2018/2/layout/IconLabelList"/>
    <dgm:cxn modelId="{3397289B-E10A-4C9F-93B6-54769801C7CD}" type="presOf" srcId="{A6879A2B-D623-4CCC-B1AF-7C5701299DDF}" destId="{CAD33E91-7DF2-43FB-9F40-0EE197C1CAE6}" srcOrd="0" destOrd="0" presId="urn:microsoft.com/office/officeart/2018/2/layout/IconLabelList"/>
    <dgm:cxn modelId="{3A23BFA4-18E4-43AC-AB61-EC890D9DF041}" type="presOf" srcId="{DB11A45E-5B4E-4E51-BFE8-2494E048A591}" destId="{4EDB4149-DC92-40DB-AAED-1AF4C7D38B44}" srcOrd="0" destOrd="0" presId="urn:microsoft.com/office/officeart/2018/2/layout/IconLabelList"/>
    <dgm:cxn modelId="{45A53EC4-705C-4CBD-997A-A9DB5EDA51B2}" srcId="{A6879A2B-D623-4CCC-B1AF-7C5701299DDF}" destId="{728E2D91-9FA3-4EF6-9B00-E8A1E28FB0C9}" srcOrd="3" destOrd="0" parTransId="{F42D9A54-ACF1-44A0-AFFB-E213D54E2886}" sibTransId="{005BE40F-FED6-4D79-9F50-7E12E38BF982}"/>
    <dgm:cxn modelId="{F15A1DA6-FED3-4858-9C60-B6962757E27E}" type="presParOf" srcId="{CAD33E91-7DF2-43FB-9F40-0EE197C1CAE6}" destId="{909BD1F0-C81E-4A01-9172-6E964F365F53}" srcOrd="0" destOrd="0" presId="urn:microsoft.com/office/officeart/2018/2/layout/IconLabelList"/>
    <dgm:cxn modelId="{01909A1E-3F61-47EE-8EAA-E1817CB2AC6E}" type="presParOf" srcId="{909BD1F0-C81E-4A01-9172-6E964F365F53}" destId="{6CB2B1F0-46C8-44E4-B910-ECF3BFC79AA7}" srcOrd="0" destOrd="0" presId="urn:microsoft.com/office/officeart/2018/2/layout/IconLabelList"/>
    <dgm:cxn modelId="{3A51CE7E-96CA-4EA0-BC7E-093ADCC3E2A0}" type="presParOf" srcId="{909BD1F0-C81E-4A01-9172-6E964F365F53}" destId="{344E6146-0100-49FF-91E8-0AB762D0D91D}" srcOrd="1" destOrd="0" presId="urn:microsoft.com/office/officeart/2018/2/layout/IconLabelList"/>
    <dgm:cxn modelId="{BD5B664C-E599-4D29-8942-F79DEC0B4EC6}" type="presParOf" srcId="{909BD1F0-C81E-4A01-9172-6E964F365F53}" destId="{2A1452E6-55BD-4E9C-BE53-F2E31A60EF5B}" srcOrd="2" destOrd="0" presId="urn:microsoft.com/office/officeart/2018/2/layout/IconLabelList"/>
    <dgm:cxn modelId="{98051D31-5D32-4AE3-8E3E-AEC46256D127}" type="presParOf" srcId="{CAD33E91-7DF2-43FB-9F40-0EE197C1CAE6}" destId="{45EB3D20-3CED-46FC-A5E8-CD408E22CAF7}" srcOrd="1" destOrd="0" presId="urn:microsoft.com/office/officeart/2018/2/layout/IconLabelList"/>
    <dgm:cxn modelId="{F65452ED-5917-46A8-B317-42637F7C625C}" type="presParOf" srcId="{CAD33E91-7DF2-43FB-9F40-0EE197C1CAE6}" destId="{B69E7476-0382-46FD-BC2F-A0C2227949BC}" srcOrd="2" destOrd="0" presId="urn:microsoft.com/office/officeart/2018/2/layout/IconLabelList"/>
    <dgm:cxn modelId="{7069D22F-6454-460F-B6F5-2B52E851F382}" type="presParOf" srcId="{B69E7476-0382-46FD-BC2F-A0C2227949BC}" destId="{F8A7ADD3-E43B-4D1B-9545-F4CAC315478E}" srcOrd="0" destOrd="0" presId="urn:microsoft.com/office/officeart/2018/2/layout/IconLabelList"/>
    <dgm:cxn modelId="{11A10B16-8A05-468A-AB31-4B5A9122FDFA}" type="presParOf" srcId="{B69E7476-0382-46FD-BC2F-A0C2227949BC}" destId="{546AE825-1537-4681-B170-78E6402FD663}" srcOrd="1" destOrd="0" presId="urn:microsoft.com/office/officeart/2018/2/layout/IconLabelList"/>
    <dgm:cxn modelId="{5E6149AF-E202-4F4F-87E9-DCB2EAAC6E76}" type="presParOf" srcId="{B69E7476-0382-46FD-BC2F-A0C2227949BC}" destId="{80346DE1-2140-49D5-8812-EDF66DE3A057}" srcOrd="2" destOrd="0" presId="urn:microsoft.com/office/officeart/2018/2/layout/IconLabelList"/>
    <dgm:cxn modelId="{0937AEF1-16B3-4B22-B9EC-951082A148D6}" type="presParOf" srcId="{CAD33E91-7DF2-43FB-9F40-0EE197C1CAE6}" destId="{38D5D0BF-4323-467C-A502-54D61E6FBB6A}" srcOrd="3" destOrd="0" presId="urn:microsoft.com/office/officeart/2018/2/layout/IconLabelList"/>
    <dgm:cxn modelId="{5DAB7D34-503D-4096-9D20-4CEC5A7ADD31}" type="presParOf" srcId="{CAD33E91-7DF2-43FB-9F40-0EE197C1CAE6}" destId="{E69877CE-9DCD-41AE-AE24-BD02B26FF742}" srcOrd="4" destOrd="0" presId="urn:microsoft.com/office/officeart/2018/2/layout/IconLabelList"/>
    <dgm:cxn modelId="{6F782CB5-104D-41B0-AB40-A3FAA3ECA528}" type="presParOf" srcId="{E69877CE-9DCD-41AE-AE24-BD02B26FF742}" destId="{660ED48C-46A7-4F2F-A70B-645AFDB14CD6}" srcOrd="0" destOrd="0" presId="urn:microsoft.com/office/officeart/2018/2/layout/IconLabelList"/>
    <dgm:cxn modelId="{4015441B-DC10-4525-B694-E601978EEB16}" type="presParOf" srcId="{E69877CE-9DCD-41AE-AE24-BD02B26FF742}" destId="{D8ACFCBF-E911-4CAF-AF6A-15EB13F158F6}" srcOrd="1" destOrd="0" presId="urn:microsoft.com/office/officeart/2018/2/layout/IconLabelList"/>
    <dgm:cxn modelId="{1E8D20DC-63E2-4487-8E14-EE2D579397F9}" type="presParOf" srcId="{E69877CE-9DCD-41AE-AE24-BD02B26FF742}" destId="{4EDB4149-DC92-40DB-AAED-1AF4C7D38B44}" srcOrd="2" destOrd="0" presId="urn:microsoft.com/office/officeart/2018/2/layout/IconLabelList"/>
    <dgm:cxn modelId="{FED117C2-0F6A-4612-8AD8-7A3822C36C04}" type="presParOf" srcId="{CAD33E91-7DF2-43FB-9F40-0EE197C1CAE6}" destId="{3306AEB5-843B-42AB-A158-6FCF36C664E5}" srcOrd="5" destOrd="0" presId="urn:microsoft.com/office/officeart/2018/2/layout/IconLabelList"/>
    <dgm:cxn modelId="{3BD2EACD-D4DD-4EBF-B1AE-67B974AEC947}" type="presParOf" srcId="{CAD33E91-7DF2-43FB-9F40-0EE197C1CAE6}" destId="{33FF9BA5-EEC1-423C-986C-6BA78B5D2519}" srcOrd="6" destOrd="0" presId="urn:microsoft.com/office/officeart/2018/2/layout/IconLabelList"/>
    <dgm:cxn modelId="{29564558-9583-483F-84CC-2D1DEFE7CC21}" type="presParOf" srcId="{33FF9BA5-EEC1-423C-986C-6BA78B5D2519}" destId="{1234CA68-3EE4-451F-8751-EB2F0315CB81}" srcOrd="0" destOrd="0" presId="urn:microsoft.com/office/officeart/2018/2/layout/IconLabelList"/>
    <dgm:cxn modelId="{7EAE9465-6388-45D4-B685-B19AD1A6EAA9}" type="presParOf" srcId="{33FF9BA5-EEC1-423C-986C-6BA78B5D2519}" destId="{EA13B666-3850-498D-9EB1-7AF5AB1D5E5B}" srcOrd="1" destOrd="0" presId="urn:microsoft.com/office/officeart/2018/2/layout/IconLabelList"/>
    <dgm:cxn modelId="{D802C661-0121-4800-9F11-B8D459160F3F}" type="presParOf" srcId="{33FF9BA5-EEC1-423C-986C-6BA78B5D2519}" destId="{11799E75-4622-47F6-8FF9-9B6ACDE578E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71CC30-A85A-4AFB-BF0C-54D792305F1A}"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4943C8DF-F777-4B83-BC5C-C22D7D1755B1}">
      <dgm:prSet/>
      <dgm:spPr/>
      <dgm:t>
        <a:bodyPr/>
        <a:lstStyle/>
        <a:p>
          <a:r>
            <a:rPr lang="en-US"/>
            <a:t>Ethnocentric: hire and develop employees of the HQs home country</a:t>
          </a:r>
        </a:p>
      </dgm:t>
    </dgm:pt>
    <dgm:pt modelId="{A871E0C7-3A32-4423-A3C6-C46101FDD1A7}" type="parTrans" cxnId="{A1D447E1-4CE6-475F-9758-BC365D07B102}">
      <dgm:prSet/>
      <dgm:spPr/>
      <dgm:t>
        <a:bodyPr/>
        <a:lstStyle/>
        <a:p>
          <a:endParaRPr lang="en-US"/>
        </a:p>
      </dgm:t>
    </dgm:pt>
    <dgm:pt modelId="{BB02F1B1-C4BF-41BD-B087-FFB032C5CC77}" type="sibTrans" cxnId="{A1D447E1-4CE6-475F-9758-BC365D07B102}">
      <dgm:prSet phldrT="01" phldr="0"/>
      <dgm:spPr/>
      <dgm:t>
        <a:bodyPr/>
        <a:lstStyle/>
        <a:p>
          <a:r>
            <a:rPr lang="en-US"/>
            <a:t>01</a:t>
          </a:r>
        </a:p>
      </dgm:t>
    </dgm:pt>
    <dgm:pt modelId="{F91B83E8-6853-44F5-9FEE-9219870FCFCF}">
      <dgm:prSet/>
      <dgm:spPr/>
      <dgm:t>
        <a:bodyPr/>
        <a:lstStyle/>
        <a:p>
          <a:r>
            <a:rPr lang="en-US"/>
            <a:t>Polycentric: hire and develop people in the subsidiiaries countries</a:t>
          </a:r>
        </a:p>
      </dgm:t>
    </dgm:pt>
    <dgm:pt modelId="{5C21BA23-8901-4ADC-89FA-63C8B9ED3C3D}" type="parTrans" cxnId="{D34B76D9-65DA-41C1-B7BF-C29C45FF4B37}">
      <dgm:prSet/>
      <dgm:spPr/>
      <dgm:t>
        <a:bodyPr/>
        <a:lstStyle/>
        <a:p>
          <a:endParaRPr lang="en-US"/>
        </a:p>
      </dgm:t>
    </dgm:pt>
    <dgm:pt modelId="{4C1CC80B-EF15-41B9-84D4-5FAD6E2EFF55}" type="sibTrans" cxnId="{D34B76D9-65DA-41C1-B7BF-C29C45FF4B37}">
      <dgm:prSet phldrT="02" phldr="0"/>
      <dgm:spPr/>
      <dgm:t>
        <a:bodyPr/>
        <a:lstStyle/>
        <a:p>
          <a:r>
            <a:rPr lang="en-US"/>
            <a:t>02</a:t>
          </a:r>
        </a:p>
      </dgm:t>
    </dgm:pt>
    <dgm:pt modelId="{DB93C058-545C-4241-B8F4-9586111D0373}">
      <dgm:prSet/>
      <dgm:spPr/>
      <dgm:t>
        <a:bodyPr/>
        <a:lstStyle/>
        <a:p>
          <a:r>
            <a:rPr lang="en-US"/>
            <a:t>Geocentric: hire and develop the best people from around the workd</a:t>
          </a:r>
        </a:p>
      </dgm:t>
    </dgm:pt>
    <dgm:pt modelId="{B1551A9F-EB55-479C-BB32-5BEE43948F27}" type="parTrans" cxnId="{D613A208-500B-4289-B1A7-83F9BC49A528}">
      <dgm:prSet/>
      <dgm:spPr/>
      <dgm:t>
        <a:bodyPr/>
        <a:lstStyle/>
        <a:p>
          <a:endParaRPr lang="en-US"/>
        </a:p>
      </dgm:t>
    </dgm:pt>
    <dgm:pt modelId="{3C2D1761-452E-48FA-A302-00A2345010FC}" type="sibTrans" cxnId="{D613A208-500B-4289-B1A7-83F9BC49A528}">
      <dgm:prSet phldrT="03" phldr="0"/>
      <dgm:spPr/>
      <dgm:t>
        <a:bodyPr/>
        <a:lstStyle/>
        <a:p>
          <a:r>
            <a:rPr lang="en-US"/>
            <a:t>03</a:t>
          </a:r>
        </a:p>
      </dgm:t>
    </dgm:pt>
    <dgm:pt modelId="{42ABF15A-51AB-4A60-A712-B97FDDD827B7}" type="pres">
      <dgm:prSet presAssocID="{7D71CC30-A85A-4AFB-BF0C-54D792305F1A}" presName="Name0" presStyleCnt="0">
        <dgm:presLayoutVars>
          <dgm:animLvl val="lvl"/>
          <dgm:resizeHandles val="exact"/>
        </dgm:presLayoutVars>
      </dgm:prSet>
      <dgm:spPr/>
    </dgm:pt>
    <dgm:pt modelId="{6308A084-8044-4907-80DD-826ABE44DCA2}" type="pres">
      <dgm:prSet presAssocID="{4943C8DF-F777-4B83-BC5C-C22D7D1755B1}" presName="compositeNode" presStyleCnt="0">
        <dgm:presLayoutVars>
          <dgm:bulletEnabled val="1"/>
        </dgm:presLayoutVars>
      </dgm:prSet>
      <dgm:spPr/>
    </dgm:pt>
    <dgm:pt modelId="{3BA56576-2E3B-406A-BA61-8E869A84F40F}" type="pres">
      <dgm:prSet presAssocID="{4943C8DF-F777-4B83-BC5C-C22D7D1755B1}" presName="bgRect" presStyleLbl="alignNode1" presStyleIdx="0" presStyleCnt="3"/>
      <dgm:spPr/>
    </dgm:pt>
    <dgm:pt modelId="{59BCDFF0-6989-4CDD-87BD-7BC0A20D99DA}" type="pres">
      <dgm:prSet presAssocID="{BB02F1B1-C4BF-41BD-B087-FFB032C5CC77}" presName="sibTransNodeRect" presStyleLbl="alignNode1" presStyleIdx="0" presStyleCnt="3">
        <dgm:presLayoutVars>
          <dgm:chMax val="0"/>
          <dgm:bulletEnabled val="1"/>
        </dgm:presLayoutVars>
      </dgm:prSet>
      <dgm:spPr/>
    </dgm:pt>
    <dgm:pt modelId="{9D6AADC1-7CF8-454E-A6EE-60CB8C7FC755}" type="pres">
      <dgm:prSet presAssocID="{4943C8DF-F777-4B83-BC5C-C22D7D1755B1}" presName="nodeRect" presStyleLbl="alignNode1" presStyleIdx="0" presStyleCnt="3">
        <dgm:presLayoutVars>
          <dgm:bulletEnabled val="1"/>
        </dgm:presLayoutVars>
      </dgm:prSet>
      <dgm:spPr/>
    </dgm:pt>
    <dgm:pt modelId="{ED08C07A-F5AB-437D-9F62-02AC033402A5}" type="pres">
      <dgm:prSet presAssocID="{BB02F1B1-C4BF-41BD-B087-FFB032C5CC77}" presName="sibTrans" presStyleCnt="0"/>
      <dgm:spPr/>
    </dgm:pt>
    <dgm:pt modelId="{8B452FAD-2AF6-4601-A4CA-07D029D04661}" type="pres">
      <dgm:prSet presAssocID="{F91B83E8-6853-44F5-9FEE-9219870FCFCF}" presName="compositeNode" presStyleCnt="0">
        <dgm:presLayoutVars>
          <dgm:bulletEnabled val="1"/>
        </dgm:presLayoutVars>
      </dgm:prSet>
      <dgm:spPr/>
    </dgm:pt>
    <dgm:pt modelId="{44329832-FE1F-43A2-A03D-D09BC330C2C6}" type="pres">
      <dgm:prSet presAssocID="{F91B83E8-6853-44F5-9FEE-9219870FCFCF}" presName="bgRect" presStyleLbl="alignNode1" presStyleIdx="1" presStyleCnt="3"/>
      <dgm:spPr/>
    </dgm:pt>
    <dgm:pt modelId="{2B1774BD-8345-4ACA-AD8F-8D0642004285}" type="pres">
      <dgm:prSet presAssocID="{4C1CC80B-EF15-41B9-84D4-5FAD6E2EFF55}" presName="sibTransNodeRect" presStyleLbl="alignNode1" presStyleIdx="1" presStyleCnt="3">
        <dgm:presLayoutVars>
          <dgm:chMax val="0"/>
          <dgm:bulletEnabled val="1"/>
        </dgm:presLayoutVars>
      </dgm:prSet>
      <dgm:spPr/>
    </dgm:pt>
    <dgm:pt modelId="{866A9FDF-BA83-42DB-BD6F-484B1F705DD7}" type="pres">
      <dgm:prSet presAssocID="{F91B83E8-6853-44F5-9FEE-9219870FCFCF}" presName="nodeRect" presStyleLbl="alignNode1" presStyleIdx="1" presStyleCnt="3">
        <dgm:presLayoutVars>
          <dgm:bulletEnabled val="1"/>
        </dgm:presLayoutVars>
      </dgm:prSet>
      <dgm:spPr/>
    </dgm:pt>
    <dgm:pt modelId="{D17602E3-B29D-4D70-A5CC-D2D883284B77}" type="pres">
      <dgm:prSet presAssocID="{4C1CC80B-EF15-41B9-84D4-5FAD6E2EFF55}" presName="sibTrans" presStyleCnt="0"/>
      <dgm:spPr/>
    </dgm:pt>
    <dgm:pt modelId="{BE787536-9BFC-466D-9BC0-8B62A19FDEF5}" type="pres">
      <dgm:prSet presAssocID="{DB93C058-545C-4241-B8F4-9586111D0373}" presName="compositeNode" presStyleCnt="0">
        <dgm:presLayoutVars>
          <dgm:bulletEnabled val="1"/>
        </dgm:presLayoutVars>
      </dgm:prSet>
      <dgm:spPr/>
    </dgm:pt>
    <dgm:pt modelId="{B341F517-D69D-476F-8B7C-89F706A90964}" type="pres">
      <dgm:prSet presAssocID="{DB93C058-545C-4241-B8F4-9586111D0373}" presName="bgRect" presStyleLbl="alignNode1" presStyleIdx="2" presStyleCnt="3"/>
      <dgm:spPr/>
    </dgm:pt>
    <dgm:pt modelId="{BDDB58DE-06D0-4AF0-9313-21C2EB57802B}" type="pres">
      <dgm:prSet presAssocID="{3C2D1761-452E-48FA-A302-00A2345010FC}" presName="sibTransNodeRect" presStyleLbl="alignNode1" presStyleIdx="2" presStyleCnt="3">
        <dgm:presLayoutVars>
          <dgm:chMax val="0"/>
          <dgm:bulletEnabled val="1"/>
        </dgm:presLayoutVars>
      </dgm:prSet>
      <dgm:spPr/>
    </dgm:pt>
    <dgm:pt modelId="{2E1E693F-CB97-49D8-8243-C2E8749ABDD3}" type="pres">
      <dgm:prSet presAssocID="{DB93C058-545C-4241-B8F4-9586111D0373}" presName="nodeRect" presStyleLbl="alignNode1" presStyleIdx="2" presStyleCnt="3">
        <dgm:presLayoutVars>
          <dgm:bulletEnabled val="1"/>
        </dgm:presLayoutVars>
      </dgm:prSet>
      <dgm:spPr/>
    </dgm:pt>
  </dgm:ptLst>
  <dgm:cxnLst>
    <dgm:cxn modelId="{24CE1802-23F4-4624-81D3-91B3249840C2}" type="presOf" srcId="{DB93C058-545C-4241-B8F4-9586111D0373}" destId="{B341F517-D69D-476F-8B7C-89F706A90964}" srcOrd="0" destOrd="0" presId="urn:microsoft.com/office/officeart/2016/7/layout/LinearBlockProcessNumbered"/>
    <dgm:cxn modelId="{FF26C804-8E5E-4143-8FD9-4AE797926EA7}" type="presOf" srcId="{BB02F1B1-C4BF-41BD-B087-FFB032C5CC77}" destId="{59BCDFF0-6989-4CDD-87BD-7BC0A20D99DA}" srcOrd="0" destOrd="0" presId="urn:microsoft.com/office/officeart/2016/7/layout/LinearBlockProcessNumbered"/>
    <dgm:cxn modelId="{D613A208-500B-4289-B1A7-83F9BC49A528}" srcId="{7D71CC30-A85A-4AFB-BF0C-54D792305F1A}" destId="{DB93C058-545C-4241-B8F4-9586111D0373}" srcOrd="2" destOrd="0" parTransId="{B1551A9F-EB55-479C-BB32-5BEE43948F27}" sibTransId="{3C2D1761-452E-48FA-A302-00A2345010FC}"/>
    <dgm:cxn modelId="{CDC8BD15-9636-4334-92D8-3157C70C1FCA}" type="presOf" srcId="{F91B83E8-6853-44F5-9FEE-9219870FCFCF}" destId="{44329832-FE1F-43A2-A03D-D09BC330C2C6}" srcOrd="0" destOrd="0" presId="urn:microsoft.com/office/officeart/2016/7/layout/LinearBlockProcessNumbered"/>
    <dgm:cxn modelId="{310C3D36-342A-4F75-A3FE-62DFBFE6CDF1}" type="presOf" srcId="{7D71CC30-A85A-4AFB-BF0C-54D792305F1A}" destId="{42ABF15A-51AB-4A60-A712-B97FDDD827B7}" srcOrd="0" destOrd="0" presId="urn:microsoft.com/office/officeart/2016/7/layout/LinearBlockProcessNumbered"/>
    <dgm:cxn modelId="{DFC4EE67-AAFD-43BC-8155-A70065E13247}" type="presOf" srcId="{3C2D1761-452E-48FA-A302-00A2345010FC}" destId="{BDDB58DE-06D0-4AF0-9313-21C2EB57802B}" srcOrd="0" destOrd="0" presId="urn:microsoft.com/office/officeart/2016/7/layout/LinearBlockProcessNumbered"/>
    <dgm:cxn modelId="{3B7B1D4A-5521-4BEF-BF89-5E5A679155A8}" type="presOf" srcId="{4943C8DF-F777-4B83-BC5C-C22D7D1755B1}" destId="{9D6AADC1-7CF8-454E-A6EE-60CB8C7FC755}" srcOrd="1" destOrd="0" presId="urn:microsoft.com/office/officeart/2016/7/layout/LinearBlockProcessNumbered"/>
    <dgm:cxn modelId="{0FEA7687-8775-4771-A166-51D95223C84A}" type="presOf" srcId="{4943C8DF-F777-4B83-BC5C-C22D7D1755B1}" destId="{3BA56576-2E3B-406A-BA61-8E869A84F40F}" srcOrd="0" destOrd="0" presId="urn:microsoft.com/office/officeart/2016/7/layout/LinearBlockProcessNumbered"/>
    <dgm:cxn modelId="{67FABEB3-EDEF-4B21-A9A1-B2CC286F4662}" type="presOf" srcId="{F91B83E8-6853-44F5-9FEE-9219870FCFCF}" destId="{866A9FDF-BA83-42DB-BD6F-484B1F705DD7}" srcOrd="1" destOrd="0" presId="urn:microsoft.com/office/officeart/2016/7/layout/LinearBlockProcessNumbered"/>
    <dgm:cxn modelId="{D2FF0BC8-D7A8-4B51-9C2D-9FEC22AE288D}" type="presOf" srcId="{DB93C058-545C-4241-B8F4-9586111D0373}" destId="{2E1E693F-CB97-49D8-8243-C2E8749ABDD3}" srcOrd="1" destOrd="0" presId="urn:microsoft.com/office/officeart/2016/7/layout/LinearBlockProcessNumbered"/>
    <dgm:cxn modelId="{D34B76D9-65DA-41C1-B7BF-C29C45FF4B37}" srcId="{7D71CC30-A85A-4AFB-BF0C-54D792305F1A}" destId="{F91B83E8-6853-44F5-9FEE-9219870FCFCF}" srcOrd="1" destOrd="0" parTransId="{5C21BA23-8901-4ADC-89FA-63C8B9ED3C3D}" sibTransId="{4C1CC80B-EF15-41B9-84D4-5FAD6E2EFF55}"/>
    <dgm:cxn modelId="{A1D447E1-4CE6-475F-9758-BC365D07B102}" srcId="{7D71CC30-A85A-4AFB-BF0C-54D792305F1A}" destId="{4943C8DF-F777-4B83-BC5C-C22D7D1755B1}" srcOrd="0" destOrd="0" parTransId="{A871E0C7-3A32-4423-A3C6-C46101FDD1A7}" sibTransId="{BB02F1B1-C4BF-41BD-B087-FFB032C5CC77}"/>
    <dgm:cxn modelId="{FBE25DEB-066D-43C0-A9CC-4288DC66C889}" type="presOf" srcId="{4C1CC80B-EF15-41B9-84D4-5FAD6E2EFF55}" destId="{2B1774BD-8345-4ACA-AD8F-8D0642004285}" srcOrd="0" destOrd="0" presId="urn:microsoft.com/office/officeart/2016/7/layout/LinearBlockProcessNumbered"/>
    <dgm:cxn modelId="{0AAE3BD5-2290-4808-AF2C-4C14FFCD0021}" type="presParOf" srcId="{42ABF15A-51AB-4A60-A712-B97FDDD827B7}" destId="{6308A084-8044-4907-80DD-826ABE44DCA2}" srcOrd="0" destOrd="0" presId="urn:microsoft.com/office/officeart/2016/7/layout/LinearBlockProcessNumbered"/>
    <dgm:cxn modelId="{E853D02E-E3B4-4657-BD73-83F530BFC583}" type="presParOf" srcId="{6308A084-8044-4907-80DD-826ABE44DCA2}" destId="{3BA56576-2E3B-406A-BA61-8E869A84F40F}" srcOrd="0" destOrd="0" presId="urn:microsoft.com/office/officeart/2016/7/layout/LinearBlockProcessNumbered"/>
    <dgm:cxn modelId="{7DBE5517-321D-4E8F-8F59-2B28F8FEC18C}" type="presParOf" srcId="{6308A084-8044-4907-80DD-826ABE44DCA2}" destId="{59BCDFF0-6989-4CDD-87BD-7BC0A20D99DA}" srcOrd="1" destOrd="0" presId="urn:microsoft.com/office/officeart/2016/7/layout/LinearBlockProcessNumbered"/>
    <dgm:cxn modelId="{95782199-ACE5-47FD-96E6-286C327419BB}" type="presParOf" srcId="{6308A084-8044-4907-80DD-826ABE44DCA2}" destId="{9D6AADC1-7CF8-454E-A6EE-60CB8C7FC755}" srcOrd="2" destOrd="0" presId="urn:microsoft.com/office/officeart/2016/7/layout/LinearBlockProcessNumbered"/>
    <dgm:cxn modelId="{F65FC6A2-CB53-4B1B-9FBC-9EDA53F6462B}" type="presParOf" srcId="{42ABF15A-51AB-4A60-A712-B97FDDD827B7}" destId="{ED08C07A-F5AB-437D-9F62-02AC033402A5}" srcOrd="1" destOrd="0" presId="urn:microsoft.com/office/officeart/2016/7/layout/LinearBlockProcessNumbered"/>
    <dgm:cxn modelId="{04466251-08A5-42CC-9F93-F42C430E3BBA}" type="presParOf" srcId="{42ABF15A-51AB-4A60-A712-B97FDDD827B7}" destId="{8B452FAD-2AF6-4601-A4CA-07D029D04661}" srcOrd="2" destOrd="0" presId="urn:microsoft.com/office/officeart/2016/7/layout/LinearBlockProcessNumbered"/>
    <dgm:cxn modelId="{AEFABC9B-1BAD-45AA-947B-D40628F4EA6B}" type="presParOf" srcId="{8B452FAD-2AF6-4601-A4CA-07D029D04661}" destId="{44329832-FE1F-43A2-A03D-D09BC330C2C6}" srcOrd="0" destOrd="0" presId="urn:microsoft.com/office/officeart/2016/7/layout/LinearBlockProcessNumbered"/>
    <dgm:cxn modelId="{E7A4B616-CA31-49BC-90A6-D29F636B84B4}" type="presParOf" srcId="{8B452FAD-2AF6-4601-A4CA-07D029D04661}" destId="{2B1774BD-8345-4ACA-AD8F-8D0642004285}" srcOrd="1" destOrd="0" presId="urn:microsoft.com/office/officeart/2016/7/layout/LinearBlockProcessNumbered"/>
    <dgm:cxn modelId="{7866A788-8F5A-4DD0-8028-EF1221FE1A01}" type="presParOf" srcId="{8B452FAD-2AF6-4601-A4CA-07D029D04661}" destId="{866A9FDF-BA83-42DB-BD6F-484B1F705DD7}" srcOrd="2" destOrd="0" presId="urn:microsoft.com/office/officeart/2016/7/layout/LinearBlockProcessNumbered"/>
    <dgm:cxn modelId="{7332E702-1D17-40CD-9D30-8B6B19473ADF}" type="presParOf" srcId="{42ABF15A-51AB-4A60-A712-B97FDDD827B7}" destId="{D17602E3-B29D-4D70-A5CC-D2D883284B77}" srcOrd="3" destOrd="0" presId="urn:microsoft.com/office/officeart/2016/7/layout/LinearBlockProcessNumbered"/>
    <dgm:cxn modelId="{B45B1FD1-8FD5-47C0-8C61-BCFB4E128D9E}" type="presParOf" srcId="{42ABF15A-51AB-4A60-A712-B97FDDD827B7}" destId="{BE787536-9BFC-466D-9BC0-8B62A19FDEF5}" srcOrd="4" destOrd="0" presId="urn:microsoft.com/office/officeart/2016/7/layout/LinearBlockProcessNumbered"/>
    <dgm:cxn modelId="{4F2FA7F7-00B2-4B09-8F13-6DBE102AC4BE}" type="presParOf" srcId="{BE787536-9BFC-466D-9BC0-8B62A19FDEF5}" destId="{B341F517-D69D-476F-8B7C-89F706A90964}" srcOrd="0" destOrd="0" presId="urn:microsoft.com/office/officeart/2016/7/layout/LinearBlockProcessNumbered"/>
    <dgm:cxn modelId="{1621184E-88E3-45E3-86AB-1A1AFECFBCEF}" type="presParOf" srcId="{BE787536-9BFC-466D-9BC0-8B62A19FDEF5}" destId="{BDDB58DE-06D0-4AF0-9313-21C2EB57802B}" srcOrd="1" destOrd="0" presId="urn:microsoft.com/office/officeart/2016/7/layout/LinearBlockProcessNumbered"/>
    <dgm:cxn modelId="{EF3FEBE3-9B0C-432A-97B0-8F538370D9AA}" type="presParOf" srcId="{BE787536-9BFC-466D-9BC0-8B62A19FDEF5}" destId="{2E1E693F-CB97-49D8-8243-C2E8749ABDD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0DF3E84-B03B-487C-A69F-33268178CE9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28580E0-A8C8-4BA0-A740-172306CAF059}">
      <dgm:prSet/>
      <dgm:spPr/>
      <dgm:t>
        <a:bodyPr/>
        <a:lstStyle/>
        <a:p>
          <a:r>
            <a:rPr lang="en-US"/>
            <a:t>Technical proficiency</a:t>
          </a:r>
        </a:p>
      </dgm:t>
    </dgm:pt>
    <dgm:pt modelId="{539DC7A5-9E8D-4F25-925D-C65702333ECF}" type="parTrans" cxnId="{0816C17C-921F-4DEC-917B-B3C047F00375}">
      <dgm:prSet/>
      <dgm:spPr/>
      <dgm:t>
        <a:bodyPr/>
        <a:lstStyle/>
        <a:p>
          <a:endParaRPr lang="en-US"/>
        </a:p>
      </dgm:t>
    </dgm:pt>
    <dgm:pt modelId="{09AED16E-6A98-43A8-8357-2B0B6B41E2B0}" type="sibTrans" cxnId="{0816C17C-921F-4DEC-917B-B3C047F00375}">
      <dgm:prSet/>
      <dgm:spPr/>
      <dgm:t>
        <a:bodyPr/>
        <a:lstStyle/>
        <a:p>
          <a:endParaRPr lang="en-US"/>
        </a:p>
      </dgm:t>
    </dgm:pt>
    <dgm:pt modelId="{23561CDD-A354-42FE-8CAB-C471249D8467}">
      <dgm:prSet/>
      <dgm:spPr/>
      <dgm:t>
        <a:bodyPr/>
        <a:lstStyle/>
        <a:p>
          <a:r>
            <a:rPr lang="en-US"/>
            <a:t>Adaptability to environmental factors</a:t>
          </a:r>
        </a:p>
      </dgm:t>
    </dgm:pt>
    <dgm:pt modelId="{10B0AC91-7D32-43C6-920D-5088ECEE617E}" type="parTrans" cxnId="{E767BE8C-93D4-4660-8D84-E730A0AFB48D}">
      <dgm:prSet/>
      <dgm:spPr/>
      <dgm:t>
        <a:bodyPr/>
        <a:lstStyle/>
        <a:p>
          <a:endParaRPr lang="en-US"/>
        </a:p>
      </dgm:t>
    </dgm:pt>
    <dgm:pt modelId="{DAFF2692-8DA0-41D4-8D39-48A30BBD6FF3}" type="sibTrans" cxnId="{E767BE8C-93D4-4660-8D84-E730A0AFB48D}">
      <dgm:prSet/>
      <dgm:spPr/>
      <dgm:t>
        <a:bodyPr/>
        <a:lstStyle/>
        <a:p>
          <a:endParaRPr lang="en-US"/>
        </a:p>
      </dgm:t>
    </dgm:pt>
    <dgm:pt modelId="{6C379D08-27AC-4F61-A632-D73A807EE0CD}">
      <dgm:prSet/>
      <dgm:spPr/>
      <dgm:t>
        <a:bodyPr/>
        <a:lstStyle/>
        <a:p>
          <a:r>
            <a:rPr lang="en-US"/>
            <a:t>Relational abilities</a:t>
          </a:r>
        </a:p>
      </dgm:t>
    </dgm:pt>
    <dgm:pt modelId="{11DB0D5D-DAD7-41C2-A51C-85D78B806AF3}" type="parTrans" cxnId="{A4428CD9-7880-4004-A57D-D5009BF083BB}">
      <dgm:prSet/>
      <dgm:spPr/>
      <dgm:t>
        <a:bodyPr/>
        <a:lstStyle/>
        <a:p>
          <a:endParaRPr lang="en-US"/>
        </a:p>
      </dgm:t>
    </dgm:pt>
    <dgm:pt modelId="{158983F6-EAE8-48B4-8859-6EE836934268}" type="sibTrans" cxnId="{A4428CD9-7880-4004-A57D-D5009BF083BB}">
      <dgm:prSet/>
      <dgm:spPr/>
      <dgm:t>
        <a:bodyPr/>
        <a:lstStyle/>
        <a:p>
          <a:endParaRPr lang="en-US"/>
        </a:p>
      </dgm:t>
    </dgm:pt>
    <dgm:pt modelId="{CA2BB033-B5B2-410E-906B-0E8B60CBEC88}">
      <dgm:prSet/>
      <dgm:spPr/>
      <dgm:t>
        <a:bodyPr/>
        <a:lstStyle/>
        <a:p>
          <a:r>
            <a:rPr lang="en-US"/>
            <a:t>Family characteristics</a:t>
          </a:r>
        </a:p>
      </dgm:t>
    </dgm:pt>
    <dgm:pt modelId="{5243B449-5A24-420E-918E-2E733FFB27F4}" type="parTrans" cxnId="{F98699AA-E041-4F38-9E22-75AD7A53C5E4}">
      <dgm:prSet/>
      <dgm:spPr/>
      <dgm:t>
        <a:bodyPr/>
        <a:lstStyle/>
        <a:p>
          <a:endParaRPr lang="en-US"/>
        </a:p>
      </dgm:t>
    </dgm:pt>
    <dgm:pt modelId="{62F5506D-0BE2-4559-A687-FFD8094CBBF3}" type="sibTrans" cxnId="{F98699AA-E041-4F38-9E22-75AD7A53C5E4}">
      <dgm:prSet/>
      <dgm:spPr/>
      <dgm:t>
        <a:bodyPr/>
        <a:lstStyle/>
        <a:p>
          <a:endParaRPr lang="en-US"/>
        </a:p>
      </dgm:t>
    </dgm:pt>
    <dgm:pt modelId="{A6917259-335E-4062-8A04-ADE337232066}" type="pres">
      <dgm:prSet presAssocID="{60DF3E84-B03B-487C-A69F-33268178CE96}" presName="hierChild1" presStyleCnt="0">
        <dgm:presLayoutVars>
          <dgm:chPref val="1"/>
          <dgm:dir/>
          <dgm:animOne val="branch"/>
          <dgm:animLvl val="lvl"/>
          <dgm:resizeHandles/>
        </dgm:presLayoutVars>
      </dgm:prSet>
      <dgm:spPr/>
    </dgm:pt>
    <dgm:pt modelId="{3F0B92A8-7023-4802-9849-0356365B66A8}" type="pres">
      <dgm:prSet presAssocID="{528580E0-A8C8-4BA0-A740-172306CAF059}" presName="hierRoot1" presStyleCnt="0"/>
      <dgm:spPr/>
    </dgm:pt>
    <dgm:pt modelId="{AAFFAC42-5058-436A-AFB9-6449DC071841}" type="pres">
      <dgm:prSet presAssocID="{528580E0-A8C8-4BA0-A740-172306CAF059}" presName="composite" presStyleCnt="0"/>
      <dgm:spPr/>
    </dgm:pt>
    <dgm:pt modelId="{3BB0368A-CB62-4AF6-B212-27AC546A93B1}" type="pres">
      <dgm:prSet presAssocID="{528580E0-A8C8-4BA0-A740-172306CAF059}" presName="background" presStyleLbl="node0" presStyleIdx="0" presStyleCnt="4"/>
      <dgm:spPr/>
    </dgm:pt>
    <dgm:pt modelId="{AA792E7B-9696-42D8-A407-8C11332CEA9E}" type="pres">
      <dgm:prSet presAssocID="{528580E0-A8C8-4BA0-A740-172306CAF059}" presName="text" presStyleLbl="fgAcc0" presStyleIdx="0" presStyleCnt="4">
        <dgm:presLayoutVars>
          <dgm:chPref val="3"/>
        </dgm:presLayoutVars>
      </dgm:prSet>
      <dgm:spPr/>
    </dgm:pt>
    <dgm:pt modelId="{EC4D9825-72CE-42F8-A524-67B9E231C3B5}" type="pres">
      <dgm:prSet presAssocID="{528580E0-A8C8-4BA0-A740-172306CAF059}" presName="hierChild2" presStyleCnt="0"/>
      <dgm:spPr/>
    </dgm:pt>
    <dgm:pt modelId="{DA9D20FD-3E8B-4093-B472-0F2C2BC84617}" type="pres">
      <dgm:prSet presAssocID="{23561CDD-A354-42FE-8CAB-C471249D8467}" presName="hierRoot1" presStyleCnt="0"/>
      <dgm:spPr/>
    </dgm:pt>
    <dgm:pt modelId="{442702AF-C722-40DD-846B-528E85CC93E8}" type="pres">
      <dgm:prSet presAssocID="{23561CDD-A354-42FE-8CAB-C471249D8467}" presName="composite" presStyleCnt="0"/>
      <dgm:spPr/>
    </dgm:pt>
    <dgm:pt modelId="{1407B500-B857-411D-B621-87E01B188FBE}" type="pres">
      <dgm:prSet presAssocID="{23561CDD-A354-42FE-8CAB-C471249D8467}" presName="background" presStyleLbl="node0" presStyleIdx="1" presStyleCnt="4"/>
      <dgm:spPr/>
    </dgm:pt>
    <dgm:pt modelId="{EA34F80D-ACE4-450D-B5E4-5F24980FCB92}" type="pres">
      <dgm:prSet presAssocID="{23561CDD-A354-42FE-8CAB-C471249D8467}" presName="text" presStyleLbl="fgAcc0" presStyleIdx="1" presStyleCnt="4">
        <dgm:presLayoutVars>
          <dgm:chPref val="3"/>
        </dgm:presLayoutVars>
      </dgm:prSet>
      <dgm:spPr/>
    </dgm:pt>
    <dgm:pt modelId="{B67B674C-6026-4448-8239-9559BB7CCBA6}" type="pres">
      <dgm:prSet presAssocID="{23561CDD-A354-42FE-8CAB-C471249D8467}" presName="hierChild2" presStyleCnt="0"/>
      <dgm:spPr/>
    </dgm:pt>
    <dgm:pt modelId="{1AFC7959-0F51-40B6-80DE-9214388CBA06}" type="pres">
      <dgm:prSet presAssocID="{6C379D08-27AC-4F61-A632-D73A807EE0CD}" presName="hierRoot1" presStyleCnt="0"/>
      <dgm:spPr/>
    </dgm:pt>
    <dgm:pt modelId="{A87EEBFE-1A7F-43B5-AE82-AD902A666D63}" type="pres">
      <dgm:prSet presAssocID="{6C379D08-27AC-4F61-A632-D73A807EE0CD}" presName="composite" presStyleCnt="0"/>
      <dgm:spPr/>
    </dgm:pt>
    <dgm:pt modelId="{F3055B47-EC7A-40B2-AC01-1F756047A787}" type="pres">
      <dgm:prSet presAssocID="{6C379D08-27AC-4F61-A632-D73A807EE0CD}" presName="background" presStyleLbl="node0" presStyleIdx="2" presStyleCnt="4"/>
      <dgm:spPr/>
    </dgm:pt>
    <dgm:pt modelId="{6023821F-9E89-4A1A-B364-B03BECA1F059}" type="pres">
      <dgm:prSet presAssocID="{6C379D08-27AC-4F61-A632-D73A807EE0CD}" presName="text" presStyleLbl="fgAcc0" presStyleIdx="2" presStyleCnt="4">
        <dgm:presLayoutVars>
          <dgm:chPref val="3"/>
        </dgm:presLayoutVars>
      </dgm:prSet>
      <dgm:spPr/>
    </dgm:pt>
    <dgm:pt modelId="{237B7238-4235-4ACD-BE65-B347D5DA58AB}" type="pres">
      <dgm:prSet presAssocID="{6C379D08-27AC-4F61-A632-D73A807EE0CD}" presName="hierChild2" presStyleCnt="0"/>
      <dgm:spPr/>
    </dgm:pt>
    <dgm:pt modelId="{871F6A00-CF8D-468D-9FB8-624D1F8389D7}" type="pres">
      <dgm:prSet presAssocID="{CA2BB033-B5B2-410E-906B-0E8B60CBEC88}" presName="hierRoot1" presStyleCnt="0"/>
      <dgm:spPr/>
    </dgm:pt>
    <dgm:pt modelId="{F337FEE1-7FE7-4A11-B6B1-3849D9B78D79}" type="pres">
      <dgm:prSet presAssocID="{CA2BB033-B5B2-410E-906B-0E8B60CBEC88}" presName="composite" presStyleCnt="0"/>
      <dgm:spPr/>
    </dgm:pt>
    <dgm:pt modelId="{20B067DD-D6CA-44C2-B106-CF11F9944565}" type="pres">
      <dgm:prSet presAssocID="{CA2BB033-B5B2-410E-906B-0E8B60CBEC88}" presName="background" presStyleLbl="node0" presStyleIdx="3" presStyleCnt="4"/>
      <dgm:spPr/>
    </dgm:pt>
    <dgm:pt modelId="{79F50A2F-AE1E-46F9-AA40-DF61D825F8AF}" type="pres">
      <dgm:prSet presAssocID="{CA2BB033-B5B2-410E-906B-0E8B60CBEC88}" presName="text" presStyleLbl="fgAcc0" presStyleIdx="3" presStyleCnt="4">
        <dgm:presLayoutVars>
          <dgm:chPref val="3"/>
        </dgm:presLayoutVars>
      </dgm:prSet>
      <dgm:spPr/>
    </dgm:pt>
    <dgm:pt modelId="{63BC4E09-923E-43D2-9CE0-04B12EE2CD32}" type="pres">
      <dgm:prSet presAssocID="{CA2BB033-B5B2-410E-906B-0E8B60CBEC88}" presName="hierChild2" presStyleCnt="0"/>
      <dgm:spPr/>
    </dgm:pt>
  </dgm:ptLst>
  <dgm:cxnLst>
    <dgm:cxn modelId="{1B210517-1B58-45A2-A5DB-864B702580BA}" type="presOf" srcId="{CA2BB033-B5B2-410E-906B-0E8B60CBEC88}" destId="{79F50A2F-AE1E-46F9-AA40-DF61D825F8AF}" srcOrd="0" destOrd="0" presId="urn:microsoft.com/office/officeart/2005/8/layout/hierarchy1"/>
    <dgm:cxn modelId="{BC86302C-B5E5-4144-BF5D-0EB1CD201231}" type="presOf" srcId="{60DF3E84-B03B-487C-A69F-33268178CE96}" destId="{A6917259-335E-4062-8A04-ADE337232066}" srcOrd="0" destOrd="0" presId="urn:microsoft.com/office/officeart/2005/8/layout/hierarchy1"/>
    <dgm:cxn modelId="{39A85643-37E8-48E8-B9F3-81A6152DE9EA}" type="presOf" srcId="{528580E0-A8C8-4BA0-A740-172306CAF059}" destId="{AA792E7B-9696-42D8-A407-8C11332CEA9E}" srcOrd="0" destOrd="0" presId="urn:microsoft.com/office/officeart/2005/8/layout/hierarchy1"/>
    <dgm:cxn modelId="{0816C17C-921F-4DEC-917B-B3C047F00375}" srcId="{60DF3E84-B03B-487C-A69F-33268178CE96}" destId="{528580E0-A8C8-4BA0-A740-172306CAF059}" srcOrd="0" destOrd="0" parTransId="{539DC7A5-9E8D-4F25-925D-C65702333ECF}" sibTransId="{09AED16E-6A98-43A8-8357-2B0B6B41E2B0}"/>
    <dgm:cxn modelId="{E767BE8C-93D4-4660-8D84-E730A0AFB48D}" srcId="{60DF3E84-B03B-487C-A69F-33268178CE96}" destId="{23561CDD-A354-42FE-8CAB-C471249D8467}" srcOrd="1" destOrd="0" parTransId="{10B0AC91-7D32-43C6-920D-5088ECEE617E}" sibTransId="{DAFF2692-8DA0-41D4-8D39-48A30BBD6FF3}"/>
    <dgm:cxn modelId="{3546E9A8-3E7D-495C-8271-F61DBE2EFFCB}" type="presOf" srcId="{23561CDD-A354-42FE-8CAB-C471249D8467}" destId="{EA34F80D-ACE4-450D-B5E4-5F24980FCB92}" srcOrd="0" destOrd="0" presId="urn:microsoft.com/office/officeart/2005/8/layout/hierarchy1"/>
    <dgm:cxn modelId="{F98699AA-E041-4F38-9E22-75AD7A53C5E4}" srcId="{60DF3E84-B03B-487C-A69F-33268178CE96}" destId="{CA2BB033-B5B2-410E-906B-0E8B60CBEC88}" srcOrd="3" destOrd="0" parTransId="{5243B449-5A24-420E-918E-2E733FFB27F4}" sibTransId="{62F5506D-0BE2-4559-A687-FFD8094CBBF3}"/>
    <dgm:cxn modelId="{2F00F0CC-1738-4E10-9656-353B9B5D74AF}" type="presOf" srcId="{6C379D08-27AC-4F61-A632-D73A807EE0CD}" destId="{6023821F-9E89-4A1A-B364-B03BECA1F059}" srcOrd="0" destOrd="0" presId="urn:microsoft.com/office/officeart/2005/8/layout/hierarchy1"/>
    <dgm:cxn modelId="{A4428CD9-7880-4004-A57D-D5009BF083BB}" srcId="{60DF3E84-B03B-487C-A69F-33268178CE96}" destId="{6C379D08-27AC-4F61-A632-D73A807EE0CD}" srcOrd="2" destOrd="0" parTransId="{11DB0D5D-DAD7-41C2-A51C-85D78B806AF3}" sibTransId="{158983F6-EAE8-48B4-8859-6EE836934268}"/>
    <dgm:cxn modelId="{D314B7CF-F235-45BC-BEDD-7A7313847783}" type="presParOf" srcId="{A6917259-335E-4062-8A04-ADE337232066}" destId="{3F0B92A8-7023-4802-9849-0356365B66A8}" srcOrd="0" destOrd="0" presId="urn:microsoft.com/office/officeart/2005/8/layout/hierarchy1"/>
    <dgm:cxn modelId="{7FA12E97-7476-48A8-B47F-BBF184E2A1C5}" type="presParOf" srcId="{3F0B92A8-7023-4802-9849-0356365B66A8}" destId="{AAFFAC42-5058-436A-AFB9-6449DC071841}" srcOrd="0" destOrd="0" presId="urn:microsoft.com/office/officeart/2005/8/layout/hierarchy1"/>
    <dgm:cxn modelId="{CB9779E3-DD30-498D-A6B3-F6B3B3B8185C}" type="presParOf" srcId="{AAFFAC42-5058-436A-AFB9-6449DC071841}" destId="{3BB0368A-CB62-4AF6-B212-27AC546A93B1}" srcOrd="0" destOrd="0" presId="urn:microsoft.com/office/officeart/2005/8/layout/hierarchy1"/>
    <dgm:cxn modelId="{FD4D0824-ECBC-4D32-8F2A-88DA89314206}" type="presParOf" srcId="{AAFFAC42-5058-436A-AFB9-6449DC071841}" destId="{AA792E7B-9696-42D8-A407-8C11332CEA9E}" srcOrd="1" destOrd="0" presId="urn:microsoft.com/office/officeart/2005/8/layout/hierarchy1"/>
    <dgm:cxn modelId="{7F96DE4B-8290-4AF5-A078-462680C25732}" type="presParOf" srcId="{3F0B92A8-7023-4802-9849-0356365B66A8}" destId="{EC4D9825-72CE-42F8-A524-67B9E231C3B5}" srcOrd="1" destOrd="0" presId="urn:microsoft.com/office/officeart/2005/8/layout/hierarchy1"/>
    <dgm:cxn modelId="{C2CE719A-18E5-4A13-BFD7-5212EFDA53D5}" type="presParOf" srcId="{A6917259-335E-4062-8A04-ADE337232066}" destId="{DA9D20FD-3E8B-4093-B472-0F2C2BC84617}" srcOrd="1" destOrd="0" presId="urn:microsoft.com/office/officeart/2005/8/layout/hierarchy1"/>
    <dgm:cxn modelId="{EB3E4C72-0B90-4C57-8B93-F468239B9FD1}" type="presParOf" srcId="{DA9D20FD-3E8B-4093-B472-0F2C2BC84617}" destId="{442702AF-C722-40DD-846B-528E85CC93E8}" srcOrd="0" destOrd="0" presId="urn:microsoft.com/office/officeart/2005/8/layout/hierarchy1"/>
    <dgm:cxn modelId="{A0F7A1B9-5E55-4CFF-B110-BCDEAEDA4DDC}" type="presParOf" srcId="{442702AF-C722-40DD-846B-528E85CC93E8}" destId="{1407B500-B857-411D-B621-87E01B188FBE}" srcOrd="0" destOrd="0" presId="urn:microsoft.com/office/officeart/2005/8/layout/hierarchy1"/>
    <dgm:cxn modelId="{AC094E09-50B2-4E0E-88AF-46C93F1FCA25}" type="presParOf" srcId="{442702AF-C722-40DD-846B-528E85CC93E8}" destId="{EA34F80D-ACE4-450D-B5E4-5F24980FCB92}" srcOrd="1" destOrd="0" presId="urn:microsoft.com/office/officeart/2005/8/layout/hierarchy1"/>
    <dgm:cxn modelId="{55DEE506-DF51-4FAF-BED4-8E94568E703C}" type="presParOf" srcId="{DA9D20FD-3E8B-4093-B472-0F2C2BC84617}" destId="{B67B674C-6026-4448-8239-9559BB7CCBA6}" srcOrd="1" destOrd="0" presId="urn:microsoft.com/office/officeart/2005/8/layout/hierarchy1"/>
    <dgm:cxn modelId="{7C68C40B-9C62-4B3D-8C3A-AFA109EFEBC7}" type="presParOf" srcId="{A6917259-335E-4062-8A04-ADE337232066}" destId="{1AFC7959-0F51-40B6-80DE-9214388CBA06}" srcOrd="2" destOrd="0" presId="urn:microsoft.com/office/officeart/2005/8/layout/hierarchy1"/>
    <dgm:cxn modelId="{7C1AA2C3-251F-4711-B450-A54DD5E54A33}" type="presParOf" srcId="{1AFC7959-0F51-40B6-80DE-9214388CBA06}" destId="{A87EEBFE-1A7F-43B5-AE82-AD902A666D63}" srcOrd="0" destOrd="0" presId="urn:microsoft.com/office/officeart/2005/8/layout/hierarchy1"/>
    <dgm:cxn modelId="{FDF0010B-E5F1-44F5-BE9B-1AFAA57D1278}" type="presParOf" srcId="{A87EEBFE-1A7F-43B5-AE82-AD902A666D63}" destId="{F3055B47-EC7A-40B2-AC01-1F756047A787}" srcOrd="0" destOrd="0" presId="urn:microsoft.com/office/officeart/2005/8/layout/hierarchy1"/>
    <dgm:cxn modelId="{3BD24A9E-54A8-4A64-A1E5-9A1282D957B5}" type="presParOf" srcId="{A87EEBFE-1A7F-43B5-AE82-AD902A666D63}" destId="{6023821F-9E89-4A1A-B364-B03BECA1F059}" srcOrd="1" destOrd="0" presId="urn:microsoft.com/office/officeart/2005/8/layout/hierarchy1"/>
    <dgm:cxn modelId="{A08FAA96-C032-4A94-9BBA-E375D9CA10B5}" type="presParOf" srcId="{1AFC7959-0F51-40B6-80DE-9214388CBA06}" destId="{237B7238-4235-4ACD-BE65-B347D5DA58AB}" srcOrd="1" destOrd="0" presId="urn:microsoft.com/office/officeart/2005/8/layout/hierarchy1"/>
    <dgm:cxn modelId="{0B35135B-4F3C-4455-9B38-4B2C179E239F}" type="presParOf" srcId="{A6917259-335E-4062-8A04-ADE337232066}" destId="{871F6A00-CF8D-468D-9FB8-624D1F8389D7}" srcOrd="3" destOrd="0" presId="urn:microsoft.com/office/officeart/2005/8/layout/hierarchy1"/>
    <dgm:cxn modelId="{163E13F5-8706-4C77-82FB-31D8261A8EAC}" type="presParOf" srcId="{871F6A00-CF8D-468D-9FB8-624D1F8389D7}" destId="{F337FEE1-7FE7-4A11-B6B1-3849D9B78D79}" srcOrd="0" destOrd="0" presId="urn:microsoft.com/office/officeart/2005/8/layout/hierarchy1"/>
    <dgm:cxn modelId="{0D5980B6-AEE3-446A-889A-8F4ED257AF7F}" type="presParOf" srcId="{F337FEE1-7FE7-4A11-B6B1-3849D9B78D79}" destId="{20B067DD-D6CA-44C2-B106-CF11F9944565}" srcOrd="0" destOrd="0" presId="urn:microsoft.com/office/officeart/2005/8/layout/hierarchy1"/>
    <dgm:cxn modelId="{664C5D73-85BA-4E70-B02F-015C33743DB0}" type="presParOf" srcId="{F337FEE1-7FE7-4A11-B6B1-3849D9B78D79}" destId="{79F50A2F-AE1E-46F9-AA40-DF61D825F8AF}" srcOrd="1" destOrd="0" presId="urn:microsoft.com/office/officeart/2005/8/layout/hierarchy1"/>
    <dgm:cxn modelId="{3A21AADE-FAA5-4034-AD40-8489676D9191}" type="presParOf" srcId="{871F6A00-CF8D-468D-9FB8-624D1F8389D7}" destId="{63BC4E09-923E-43D2-9CE0-04B12EE2CD3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1E752CD-4326-44AF-9505-B4AA400ADDB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8E8408-B89E-40D1-83BC-27E8A0A41D65}">
      <dgm:prSet/>
      <dgm:spPr/>
      <dgm:t>
        <a:bodyPr/>
        <a:lstStyle/>
        <a:p>
          <a:r>
            <a:rPr lang="en-US"/>
            <a:t>Expat adjustment: "the degree of psychological adjustment experienced within a new society or the degree of psychological comfort in the new environment" (Puck et al, 2008)</a:t>
          </a:r>
        </a:p>
      </dgm:t>
    </dgm:pt>
    <dgm:pt modelId="{658DE3E5-5848-4493-B5C4-C2C1D3B52D12}" type="parTrans" cxnId="{36F50744-2812-4E49-BAFD-3B3D6B0D49FB}">
      <dgm:prSet/>
      <dgm:spPr/>
      <dgm:t>
        <a:bodyPr/>
        <a:lstStyle/>
        <a:p>
          <a:endParaRPr lang="en-US"/>
        </a:p>
      </dgm:t>
    </dgm:pt>
    <dgm:pt modelId="{68F180DD-2894-42BD-BB68-1C7BEF2BBFFB}" type="sibTrans" cxnId="{36F50744-2812-4E49-BAFD-3B3D6B0D49FB}">
      <dgm:prSet/>
      <dgm:spPr/>
      <dgm:t>
        <a:bodyPr/>
        <a:lstStyle/>
        <a:p>
          <a:endParaRPr lang="en-US"/>
        </a:p>
      </dgm:t>
    </dgm:pt>
    <dgm:pt modelId="{8BB0C8E0-EB95-4A93-AEBD-9AEE685FEB6B}">
      <dgm:prSet/>
      <dgm:spPr/>
      <dgm:t>
        <a:bodyPr/>
        <a:lstStyle/>
        <a:p>
          <a:r>
            <a:rPr lang="en-US"/>
            <a:t>Three major dimensions (Puck, 2017)</a:t>
          </a:r>
        </a:p>
      </dgm:t>
    </dgm:pt>
    <dgm:pt modelId="{4F786D43-CB40-4352-B001-A6032A5C1A25}" type="parTrans" cxnId="{30DF817B-DDA6-4D6D-BF31-B096DA87A095}">
      <dgm:prSet/>
      <dgm:spPr/>
      <dgm:t>
        <a:bodyPr/>
        <a:lstStyle/>
        <a:p>
          <a:endParaRPr lang="en-US"/>
        </a:p>
      </dgm:t>
    </dgm:pt>
    <dgm:pt modelId="{AB24FB7E-15E8-4ECB-876B-213284DD0E61}" type="sibTrans" cxnId="{30DF817B-DDA6-4D6D-BF31-B096DA87A095}">
      <dgm:prSet/>
      <dgm:spPr/>
      <dgm:t>
        <a:bodyPr/>
        <a:lstStyle/>
        <a:p>
          <a:endParaRPr lang="en-US"/>
        </a:p>
      </dgm:t>
    </dgm:pt>
    <dgm:pt modelId="{6497F7C0-C230-489F-804E-BA3C2D74E32A}">
      <dgm:prSet/>
      <dgm:spPr/>
      <dgm:t>
        <a:bodyPr/>
        <a:lstStyle/>
        <a:p>
          <a:r>
            <a:rPr lang="en-US"/>
            <a:t>Adjustment to the general environment</a:t>
          </a:r>
        </a:p>
      </dgm:t>
    </dgm:pt>
    <dgm:pt modelId="{E20ACAF4-D31C-4F2A-981C-D455B4A7A552}" type="parTrans" cxnId="{2EFE9616-0847-4313-B66D-FA4234961C03}">
      <dgm:prSet/>
      <dgm:spPr/>
      <dgm:t>
        <a:bodyPr/>
        <a:lstStyle/>
        <a:p>
          <a:endParaRPr lang="en-US"/>
        </a:p>
      </dgm:t>
    </dgm:pt>
    <dgm:pt modelId="{D4C99555-B115-41B7-B4F0-A4F080632E1E}" type="sibTrans" cxnId="{2EFE9616-0847-4313-B66D-FA4234961C03}">
      <dgm:prSet/>
      <dgm:spPr/>
      <dgm:t>
        <a:bodyPr/>
        <a:lstStyle/>
        <a:p>
          <a:endParaRPr lang="en-US"/>
        </a:p>
      </dgm:t>
    </dgm:pt>
    <dgm:pt modelId="{10F07D1B-1FD3-4A8D-9001-F5D0222FBFAE}">
      <dgm:prSet/>
      <dgm:spPr/>
      <dgm:t>
        <a:bodyPr/>
        <a:lstStyle/>
        <a:p>
          <a:r>
            <a:rPr lang="en-US"/>
            <a:t>Adjustment to the work situation</a:t>
          </a:r>
        </a:p>
      </dgm:t>
    </dgm:pt>
    <dgm:pt modelId="{D4B92BAE-A140-4A51-8BD8-805BD0C1DFA6}" type="parTrans" cxnId="{1198E888-CA72-4A34-93AF-22733B43FFD9}">
      <dgm:prSet/>
      <dgm:spPr/>
      <dgm:t>
        <a:bodyPr/>
        <a:lstStyle/>
        <a:p>
          <a:endParaRPr lang="en-US"/>
        </a:p>
      </dgm:t>
    </dgm:pt>
    <dgm:pt modelId="{39D79C38-985A-4452-B948-F9A9CB7D7DE4}" type="sibTrans" cxnId="{1198E888-CA72-4A34-93AF-22733B43FFD9}">
      <dgm:prSet/>
      <dgm:spPr/>
      <dgm:t>
        <a:bodyPr/>
        <a:lstStyle/>
        <a:p>
          <a:endParaRPr lang="en-US"/>
        </a:p>
      </dgm:t>
    </dgm:pt>
    <dgm:pt modelId="{6379015A-FFF0-427C-AC91-85513E9534F7}">
      <dgm:prSet/>
      <dgm:spPr/>
      <dgm:t>
        <a:bodyPr/>
        <a:lstStyle/>
        <a:p>
          <a:r>
            <a:rPr lang="en-US"/>
            <a:t>Adjustment to interacting with host nationals</a:t>
          </a:r>
        </a:p>
      </dgm:t>
    </dgm:pt>
    <dgm:pt modelId="{592B709C-AFCD-4054-A57B-188698025E5B}" type="parTrans" cxnId="{AEE486CA-9304-484F-9E26-0C0E8084643A}">
      <dgm:prSet/>
      <dgm:spPr/>
      <dgm:t>
        <a:bodyPr/>
        <a:lstStyle/>
        <a:p>
          <a:endParaRPr lang="en-US"/>
        </a:p>
      </dgm:t>
    </dgm:pt>
    <dgm:pt modelId="{10F5BB78-C926-46FB-8356-39A117DC366C}" type="sibTrans" cxnId="{AEE486CA-9304-484F-9E26-0C0E8084643A}">
      <dgm:prSet/>
      <dgm:spPr/>
      <dgm:t>
        <a:bodyPr/>
        <a:lstStyle/>
        <a:p>
          <a:endParaRPr lang="en-US"/>
        </a:p>
      </dgm:t>
    </dgm:pt>
    <dgm:pt modelId="{8148AF79-FE29-4E0F-A69B-0C9406FFF65F}" type="pres">
      <dgm:prSet presAssocID="{21E752CD-4326-44AF-9505-B4AA400ADDB1}" presName="root" presStyleCnt="0">
        <dgm:presLayoutVars>
          <dgm:dir/>
          <dgm:resizeHandles val="exact"/>
        </dgm:presLayoutVars>
      </dgm:prSet>
      <dgm:spPr/>
    </dgm:pt>
    <dgm:pt modelId="{BD81061C-EE12-416A-A125-71815BEFC71A}" type="pres">
      <dgm:prSet presAssocID="{F08E8408-B89E-40D1-83BC-27E8A0A41D65}" presName="compNode" presStyleCnt="0"/>
      <dgm:spPr/>
    </dgm:pt>
    <dgm:pt modelId="{305C1E18-095A-4F65-A1A2-B1093E585622}" type="pres">
      <dgm:prSet presAssocID="{F08E8408-B89E-40D1-83BC-27E8A0A41D65}" presName="bgRect" presStyleLbl="bgShp" presStyleIdx="0" presStyleCnt="5"/>
      <dgm:spPr/>
    </dgm:pt>
    <dgm:pt modelId="{ED4534DF-3A00-4784-ABA5-0909DFF184AF}" type="pres">
      <dgm:prSet presAssocID="{F08E8408-B89E-40D1-83BC-27E8A0A41D6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F84AA136-7D70-46B8-AD58-F50AE996F934}" type="pres">
      <dgm:prSet presAssocID="{F08E8408-B89E-40D1-83BC-27E8A0A41D65}" presName="spaceRect" presStyleCnt="0"/>
      <dgm:spPr/>
    </dgm:pt>
    <dgm:pt modelId="{3CAA5A05-5B09-4582-91FD-8488CAA6FBF8}" type="pres">
      <dgm:prSet presAssocID="{F08E8408-B89E-40D1-83BC-27E8A0A41D65}" presName="parTx" presStyleLbl="revTx" presStyleIdx="0" presStyleCnt="5">
        <dgm:presLayoutVars>
          <dgm:chMax val="0"/>
          <dgm:chPref val="0"/>
        </dgm:presLayoutVars>
      </dgm:prSet>
      <dgm:spPr/>
    </dgm:pt>
    <dgm:pt modelId="{81146D18-8AA6-4CDE-A595-FB09BBBC42D6}" type="pres">
      <dgm:prSet presAssocID="{68F180DD-2894-42BD-BB68-1C7BEF2BBFFB}" presName="sibTrans" presStyleCnt="0"/>
      <dgm:spPr/>
    </dgm:pt>
    <dgm:pt modelId="{9C131455-7BB2-469F-BE43-DA479928D94E}" type="pres">
      <dgm:prSet presAssocID="{8BB0C8E0-EB95-4A93-AEBD-9AEE685FEB6B}" presName="compNode" presStyleCnt="0"/>
      <dgm:spPr/>
    </dgm:pt>
    <dgm:pt modelId="{A48DF11E-AC21-4AC9-9E74-8B8D06E0078D}" type="pres">
      <dgm:prSet presAssocID="{8BB0C8E0-EB95-4A93-AEBD-9AEE685FEB6B}" presName="bgRect" presStyleLbl="bgShp" presStyleIdx="1" presStyleCnt="5"/>
      <dgm:spPr/>
    </dgm:pt>
    <dgm:pt modelId="{E11D18E1-74F6-4991-99DC-BB2B517338C2}" type="pres">
      <dgm:prSet presAssocID="{8BB0C8E0-EB95-4A93-AEBD-9AEE685FEB6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ce hockey"/>
        </a:ext>
      </dgm:extLst>
    </dgm:pt>
    <dgm:pt modelId="{DED27BF8-1B4A-4E6D-86DC-304713D735AB}" type="pres">
      <dgm:prSet presAssocID="{8BB0C8E0-EB95-4A93-AEBD-9AEE685FEB6B}" presName="spaceRect" presStyleCnt="0"/>
      <dgm:spPr/>
    </dgm:pt>
    <dgm:pt modelId="{85A505F7-7434-46B5-9283-4E59151A08BE}" type="pres">
      <dgm:prSet presAssocID="{8BB0C8E0-EB95-4A93-AEBD-9AEE685FEB6B}" presName="parTx" presStyleLbl="revTx" presStyleIdx="1" presStyleCnt="5">
        <dgm:presLayoutVars>
          <dgm:chMax val="0"/>
          <dgm:chPref val="0"/>
        </dgm:presLayoutVars>
      </dgm:prSet>
      <dgm:spPr/>
    </dgm:pt>
    <dgm:pt modelId="{0A0DB674-EDEC-4B31-B1CB-AB9E860A9ABE}" type="pres">
      <dgm:prSet presAssocID="{AB24FB7E-15E8-4ECB-876B-213284DD0E61}" presName="sibTrans" presStyleCnt="0"/>
      <dgm:spPr/>
    </dgm:pt>
    <dgm:pt modelId="{63F283CD-08AA-439E-92AA-4B88606BDC60}" type="pres">
      <dgm:prSet presAssocID="{6497F7C0-C230-489F-804E-BA3C2D74E32A}" presName="compNode" presStyleCnt="0"/>
      <dgm:spPr/>
    </dgm:pt>
    <dgm:pt modelId="{EB9A8F57-6909-461D-A45D-623CC49D05F8}" type="pres">
      <dgm:prSet presAssocID="{6497F7C0-C230-489F-804E-BA3C2D74E32A}" presName="bgRect" presStyleLbl="bgShp" presStyleIdx="2" presStyleCnt="5"/>
      <dgm:spPr/>
    </dgm:pt>
    <dgm:pt modelId="{F517143D-A6A8-4816-8409-228B58967EA3}" type="pres">
      <dgm:prSet presAssocID="{6497F7C0-C230-489F-804E-BA3C2D74E32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duous tree"/>
        </a:ext>
      </dgm:extLst>
    </dgm:pt>
    <dgm:pt modelId="{4B234C9B-49EA-49FA-9C28-BD998EB2B6A9}" type="pres">
      <dgm:prSet presAssocID="{6497F7C0-C230-489F-804E-BA3C2D74E32A}" presName="spaceRect" presStyleCnt="0"/>
      <dgm:spPr/>
    </dgm:pt>
    <dgm:pt modelId="{53F44807-1DAB-4B91-A7D4-8C609357ED25}" type="pres">
      <dgm:prSet presAssocID="{6497F7C0-C230-489F-804E-BA3C2D74E32A}" presName="parTx" presStyleLbl="revTx" presStyleIdx="2" presStyleCnt="5">
        <dgm:presLayoutVars>
          <dgm:chMax val="0"/>
          <dgm:chPref val="0"/>
        </dgm:presLayoutVars>
      </dgm:prSet>
      <dgm:spPr/>
    </dgm:pt>
    <dgm:pt modelId="{00367B1A-A519-4692-B55B-E4CC47EB6A51}" type="pres">
      <dgm:prSet presAssocID="{D4C99555-B115-41B7-B4F0-A4F080632E1E}" presName="sibTrans" presStyleCnt="0"/>
      <dgm:spPr/>
    </dgm:pt>
    <dgm:pt modelId="{3915147D-32B1-45CE-BABA-428BC9C1A72E}" type="pres">
      <dgm:prSet presAssocID="{10F07D1B-1FD3-4A8D-9001-F5D0222FBFAE}" presName="compNode" presStyleCnt="0"/>
      <dgm:spPr/>
    </dgm:pt>
    <dgm:pt modelId="{A19D881E-5F71-48D8-A517-5A1EF88339FB}" type="pres">
      <dgm:prSet presAssocID="{10F07D1B-1FD3-4A8D-9001-F5D0222FBFAE}" presName="bgRect" presStyleLbl="bgShp" presStyleIdx="3" presStyleCnt="5"/>
      <dgm:spPr/>
    </dgm:pt>
    <dgm:pt modelId="{3BC87286-6A7D-4B0D-91A7-46CC83190AA5}" type="pres">
      <dgm:prSet presAssocID="{10F07D1B-1FD3-4A8D-9001-F5D0222FBFA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A7781E2-F802-47D4-98E5-F3083C36236C}" type="pres">
      <dgm:prSet presAssocID="{10F07D1B-1FD3-4A8D-9001-F5D0222FBFAE}" presName="spaceRect" presStyleCnt="0"/>
      <dgm:spPr/>
    </dgm:pt>
    <dgm:pt modelId="{4DFA1269-30BD-4206-B5AF-DCF545068199}" type="pres">
      <dgm:prSet presAssocID="{10F07D1B-1FD3-4A8D-9001-F5D0222FBFAE}" presName="parTx" presStyleLbl="revTx" presStyleIdx="3" presStyleCnt="5">
        <dgm:presLayoutVars>
          <dgm:chMax val="0"/>
          <dgm:chPref val="0"/>
        </dgm:presLayoutVars>
      </dgm:prSet>
      <dgm:spPr/>
    </dgm:pt>
    <dgm:pt modelId="{21EB035A-A500-4E04-B5C0-A411718B2FB3}" type="pres">
      <dgm:prSet presAssocID="{39D79C38-985A-4452-B948-F9A9CB7D7DE4}" presName="sibTrans" presStyleCnt="0"/>
      <dgm:spPr/>
    </dgm:pt>
    <dgm:pt modelId="{7D8193CA-7522-47F5-B401-149B129EFC38}" type="pres">
      <dgm:prSet presAssocID="{6379015A-FFF0-427C-AC91-85513E9534F7}" presName="compNode" presStyleCnt="0"/>
      <dgm:spPr/>
    </dgm:pt>
    <dgm:pt modelId="{5987D3E0-7C71-4987-B173-513C64DA95EA}" type="pres">
      <dgm:prSet presAssocID="{6379015A-FFF0-427C-AC91-85513E9534F7}" presName="bgRect" presStyleLbl="bgShp" presStyleIdx="4" presStyleCnt="5"/>
      <dgm:spPr/>
    </dgm:pt>
    <dgm:pt modelId="{425A7409-D7B0-452B-9A2D-DD79EC183F55}" type="pres">
      <dgm:prSet presAssocID="{6379015A-FFF0-427C-AC91-85513E9534F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75C16A42-5077-4BE8-A93A-7E9BB3E696A5}" type="pres">
      <dgm:prSet presAssocID="{6379015A-FFF0-427C-AC91-85513E9534F7}" presName="spaceRect" presStyleCnt="0"/>
      <dgm:spPr/>
    </dgm:pt>
    <dgm:pt modelId="{00C4267E-A6A1-4BB4-BCF1-35E54275ED4F}" type="pres">
      <dgm:prSet presAssocID="{6379015A-FFF0-427C-AC91-85513E9534F7}" presName="parTx" presStyleLbl="revTx" presStyleIdx="4" presStyleCnt="5">
        <dgm:presLayoutVars>
          <dgm:chMax val="0"/>
          <dgm:chPref val="0"/>
        </dgm:presLayoutVars>
      </dgm:prSet>
      <dgm:spPr/>
    </dgm:pt>
  </dgm:ptLst>
  <dgm:cxnLst>
    <dgm:cxn modelId="{2EFE9616-0847-4313-B66D-FA4234961C03}" srcId="{21E752CD-4326-44AF-9505-B4AA400ADDB1}" destId="{6497F7C0-C230-489F-804E-BA3C2D74E32A}" srcOrd="2" destOrd="0" parTransId="{E20ACAF4-D31C-4F2A-981C-D455B4A7A552}" sibTransId="{D4C99555-B115-41B7-B4F0-A4F080632E1E}"/>
    <dgm:cxn modelId="{08D5A131-E91B-4D97-9629-4776143FBB8D}" type="presOf" srcId="{10F07D1B-1FD3-4A8D-9001-F5D0222FBFAE}" destId="{4DFA1269-30BD-4206-B5AF-DCF545068199}" srcOrd="0" destOrd="0" presId="urn:microsoft.com/office/officeart/2018/2/layout/IconVerticalSolidList"/>
    <dgm:cxn modelId="{8A3AE83F-9A64-4022-A784-E40F58AD39A6}" type="presOf" srcId="{F08E8408-B89E-40D1-83BC-27E8A0A41D65}" destId="{3CAA5A05-5B09-4582-91FD-8488CAA6FBF8}" srcOrd="0" destOrd="0" presId="urn:microsoft.com/office/officeart/2018/2/layout/IconVerticalSolidList"/>
    <dgm:cxn modelId="{36F50744-2812-4E49-BAFD-3B3D6B0D49FB}" srcId="{21E752CD-4326-44AF-9505-B4AA400ADDB1}" destId="{F08E8408-B89E-40D1-83BC-27E8A0A41D65}" srcOrd="0" destOrd="0" parTransId="{658DE3E5-5848-4493-B5C4-C2C1D3B52D12}" sibTransId="{68F180DD-2894-42BD-BB68-1C7BEF2BBFFB}"/>
    <dgm:cxn modelId="{4B9DD869-AE66-4C1F-8F96-6A54D488ECCC}" type="presOf" srcId="{6379015A-FFF0-427C-AC91-85513E9534F7}" destId="{00C4267E-A6A1-4BB4-BCF1-35E54275ED4F}" srcOrd="0" destOrd="0" presId="urn:microsoft.com/office/officeart/2018/2/layout/IconVerticalSolidList"/>
    <dgm:cxn modelId="{BE7C1B79-D210-4061-9695-7B2A4B33937D}" type="presOf" srcId="{8BB0C8E0-EB95-4A93-AEBD-9AEE685FEB6B}" destId="{85A505F7-7434-46B5-9283-4E59151A08BE}" srcOrd="0" destOrd="0" presId="urn:microsoft.com/office/officeart/2018/2/layout/IconVerticalSolidList"/>
    <dgm:cxn modelId="{B8198979-8C87-4BAF-8DF1-7DCE118DAD8A}" type="presOf" srcId="{6497F7C0-C230-489F-804E-BA3C2D74E32A}" destId="{53F44807-1DAB-4B91-A7D4-8C609357ED25}" srcOrd="0" destOrd="0" presId="urn:microsoft.com/office/officeart/2018/2/layout/IconVerticalSolidList"/>
    <dgm:cxn modelId="{30DF817B-DDA6-4D6D-BF31-B096DA87A095}" srcId="{21E752CD-4326-44AF-9505-B4AA400ADDB1}" destId="{8BB0C8E0-EB95-4A93-AEBD-9AEE685FEB6B}" srcOrd="1" destOrd="0" parTransId="{4F786D43-CB40-4352-B001-A6032A5C1A25}" sibTransId="{AB24FB7E-15E8-4ECB-876B-213284DD0E61}"/>
    <dgm:cxn modelId="{1198E888-CA72-4A34-93AF-22733B43FFD9}" srcId="{21E752CD-4326-44AF-9505-B4AA400ADDB1}" destId="{10F07D1B-1FD3-4A8D-9001-F5D0222FBFAE}" srcOrd="3" destOrd="0" parTransId="{D4B92BAE-A140-4A51-8BD8-805BD0C1DFA6}" sibTransId="{39D79C38-985A-4452-B948-F9A9CB7D7DE4}"/>
    <dgm:cxn modelId="{EDD1C6B5-EFB8-4FA6-AADC-063C51F3F44F}" type="presOf" srcId="{21E752CD-4326-44AF-9505-B4AA400ADDB1}" destId="{8148AF79-FE29-4E0F-A69B-0C9406FFF65F}" srcOrd="0" destOrd="0" presId="urn:microsoft.com/office/officeart/2018/2/layout/IconVerticalSolidList"/>
    <dgm:cxn modelId="{AEE486CA-9304-484F-9E26-0C0E8084643A}" srcId="{21E752CD-4326-44AF-9505-B4AA400ADDB1}" destId="{6379015A-FFF0-427C-AC91-85513E9534F7}" srcOrd="4" destOrd="0" parTransId="{592B709C-AFCD-4054-A57B-188698025E5B}" sibTransId="{10F5BB78-C926-46FB-8356-39A117DC366C}"/>
    <dgm:cxn modelId="{B2C2764B-DEB6-4DFC-BF76-79293CBCC255}" type="presParOf" srcId="{8148AF79-FE29-4E0F-A69B-0C9406FFF65F}" destId="{BD81061C-EE12-416A-A125-71815BEFC71A}" srcOrd="0" destOrd="0" presId="urn:microsoft.com/office/officeart/2018/2/layout/IconVerticalSolidList"/>
    <dgm:cxn modelId="{7FB9E2A8-4C9A-42E1-B8F3-ED2BD8EA5600}" type="presParOf" srcId="{BD81061C-EE12-416A-A125-71815BEFC71A}" destId="{305C1E18-095A-4F65-A1A2-B1093E585622}" srcOrd="0" destOrd="0" presId="urn:microsoft.com/office/officeart/2018/2/layout/IconVerticalSolidList"/>
    <dgm:cxn modelId="{03B0622C-DB50-44A4-A8AF-14C4E12342AC}" type="presParOf" srcId="{BD81061C-EE12-416A-A125-71815BEFC71A}" destId="{ED4534DF-3A00-4784-ABA5-0909DFF184AF}" srcOrd="1" destOrd="0" presId="urn:microsoft.com/office/officeart/2018/2/layout/IconVerticalSolidList"/>
    <dgm:cxn modelId="{531D64E8-6C60-490E-9A86-89B961EEB83B}" type="presParOf" srcId="{BD81061C-EE12-416A-A125-71815BEFC71A}" destId="{F84AA136-7D70-46B8-AD58-F50AE996F934}" srcOrd="2" destOrd="0" presId="urn:microsoft.com/office/officeart/2018/2/layout/IconVerticalSolidList"/>
    <dgm:cxn modelId="{CC179A52-27EA-4BDF-B844-4F438E4B27FE}" type="presParOf" srcId="{BD81061C-EE12-416A-A125-71815BEFC71A}" destId="{3CAA5A05-5B09-4582-91FD-8488CAA6FBF8}" srcOrd="3" destOrd="0" presId="urn:microsoft.com/office/officeart/2018/2/layout/IconVerticalSolidList"/>
    <dgm:cxn modelId="{104FCC16-1249-48E6-B311-E9BD6B87C412}" type="presParOf" srcId="{8148AF79-FE29-4E0F-A69B-0C9406FFF65F}" destId="{81146D18-8AA6-4CDE-A595-FB09BBBC42D6}" srcOrd="1" destOrd="0" presId="urn:microsoft.com/office/officeart/2018/2/layout/IconVerticalSolidList"/>
    <dgm:cxn modelId="{35664E9C-270F-4B45-B0C5-20124B93B79A}" type="presParOf" srcId="{8148AF79-FE29-4E0F-A69B-0C9406FFF65F}" destId="{9C131455-7BB2-469F-BE43-DA479928D94E}" srcOrd="2" destOrd="0" presId="urn:microsoft.com/office/officeart/2018/2/layout/IconVerticalSolidList"/>
    <dgm:cxn modelId="{FB97B1B8-8E95-49D2-B0DD-A9249E6D2B2C}" type="presParOf" srcId="{9C131455-7BB2-469F-BE43-DA479928D94E}" destId="{A48DF11E-AC21-4AC9-9E74-8B8D06E0078D}" srcOrd="0" destOrd="0" presId="urn:microsoft.com/office/officeart/2018/2/layout/IconVerticalSolidList"/>
    <dgm:cxn modelId="{C299A809-9E67-4C65-A577-C4AEE915213E}" type="presParOf" srcId="{9C131455-7BB2-469F-BE43-DA479928D94E}" destId="{E11D18E1-74F6-4991-99DC-BB2B517338C2}" srcOrd="1" destOrd="0" presId="urn:microsoft.com/office/officeart/2018/2/layout/IconVerticalSolidList"/>
    <dgm:cxn modelId="{F053B521-10B6-4FF2-BCD5-4F6D11719855}" type="presParOf" srcId="{9C131455-7BB2-469F-BE43-DA479928D94E}" destId="{DED27BF8-1B4A-4E6D-86DC-304713D735AB}" srcOrd="2" destOrd="0" presId="urn:microsoft.com/office/officeart/2018/2/layout/IconVerticalSolidList"/>
    <dgm:cxn modelId="{60E3A287-01AF-487A-9003-E9B8E64D632D}" type="presParOf" srcId="{9C131455-7BB2-469F-BE43-DA479928D94E}" destId="{85A505F7-7434-46B5-9283-4E59151A08BE}" srcOrd="3" destOrd="0" presId="urn:microsoft.com/office/officeart/2018/2/layout/IconVerticalSolidList"/>
    <dgm:cxn modelId="{E489E584-7A02-405C-83A0-931D8F706240}" type="presParOf" srcId="{8148AF79-FE29-4E0F-A69B-0C9406FFF65F}" destId="{0A0DB674-EDEC-4B31-B1CB-AB9E860A9ABE}" srcOrd="3" destOrd="0" presId="urn:microsoft.com/office/officeart/2018/2/layout/IconVerticalSolidList"/>
    <dgm:cxn modelId="{739BD018-6AEF-4D4F-BB47-1756CC529225}" type="presParOf" srcId="{8148AF79-FE29-4E0F-A69B-0C9406FFF65F}" destId="{63F283CD-08AA-439E-92AA-4B88606BDC60}" srcOrd="4" destOrd="0" presId="urn:microsoft.com/office/officeart/2018/2/layout/IconVerticalSolidList"/>
    <dgm:cxn modelId="{A5C4CC79-7169-4904-BE24-B29ACB0B40B2}" type="presParOf" srcId="{63F283CD-08AA-439E-92AA-4B88606BDC60}" destId="{EB9A8F57-6909-461D-A45D-623CC49D05F8}" srcOrd="0" destOrd="0" presId="urn:microsoft.com/office/officeart/2018/2/layout/IconVerticalSolidList"/>
    <dgm:cxn modelId="{094F6FEA-BC8C-435D-8F6F-10DFDCCDC024}" type="presParOf" srcId="{63F283CD-08AA-439E-92AA-4B88606BDC60}" destId="{F517143D-A6A8-4816-8409-228B58967EA3}" srcOrd="1" destOrd="0" presId="urn:microsoft.com/office/officeart/2018/2/layout/IconVerticalSolidList"/>
    <dgm:cxn modelId="{9CF93109-0EA4-4757-94B0-46C5B27CDADF}" type="presParOf" srcId="{63F283CD-08AA-439E-92AA-4B88606BDC60}" destId="{4B234C9B-49EA-49FA-9C28-BD998EB2B6A9}" srcOrd="2" destOrd="0" presId="urn:microsoft.com/office/officeart/2018/2/layout/IconVerticalSolidList"/>
    <dgm:cxn modelId="{69A9028B-9C27-40EE-8FB5-D3967D34B4DE}" type="presParOf" srcId="{63F283CD-08AA-439E-92AA-4B88606BDC60}" destId="{53F44807-1DAB-4B91-A7D4-8C609357ED25}" srcOrd="3" destOrd="0" presId="urn:microsoft.com/office/officeart/2018/2/layout/IconVerticalSolidList"/>
    <dgm:cxn modelId="{872D3674-DB74-4298-A6C9-D72B56DDCEE3}" type="presParOf" srcId="{8148AF79-FE29-4E0F-A69B-0C9406FFF65F}" destId="{00367B1A-A519-4692-B55B-E4CC47EB6A51}" srcOrd="5" destOrd="0" presId="urn:microsoft.com/office/officeart/2018/2/layout/IconVerticalSolidList"/>
    <dgm:cxn modelId="{565DC60F-6AAC-4A2B-9105-D246F4CE7315}" type="presParOf" srcId="{8148AF79-FE29-4E0F-A69B-0C9406FFF65F}" destId="{3915147D-32B1-45CE-BABA-428BC9C1A72E}" srcOrd="6" destOrd="0" presId="urn:microsoft.com/office/officeart/2018/2/layout/IconVerticalSolidList"/>
    <dgm:cxn modelId="{4D9BEB8F-B3B2-417A-B365-65C0437A1DB8}" type="presParOf" srcId="{3915147D-32B1-45CE-BABA-428BC9C1A72E}" destId="{A19D881E-5F71-48D8-A517-5A1EF88339FB}" srcOrd="0" destOrd="0" presId="urn:microsoft.com/office/officeart/2018/2/layout/IconVerticalSolidList"/>
    <dgm:cxn modelId="{AA65BD8D-ECDE-4C01-931F-2C0E8D1595A6}" type="presParOf" srcId="{3915147D-32B1-45CE-BABA-428BC9C1A72E}" destId="{3BC87286-6A7D-4B0D-91A7-46CC83190AA5}" srcOrd="1" destOrd="0" presId="urn:microsoft.com/office/officeart/2018/2/layout/IconVerticalSolidList"/>
    <dgm:cxn modelId="{DDE0474A-BE90-411C-B690-7704FB7E8777}" type="presParOf" srcId="{3915147D-32B1-45CE-BABA-428BC9C1A72E}" destId="{0A7781E2-F802-47D4-98E5-F3083C36236C}" srcOrd="2" destOrd="0" presId="urn:microsoft.com/office/officeart/2018/2/layout/IconVerticalSolidList"/>
    <dgm:cxn modelId="{B0472661-07B4-4C04-B6F3-C93A86165AB5}" type="presParOf" srcId="{3915147D-32B1-45CE-BABA-428BC9C1A72E}" destId="{4DFA1269-30BD-4206-B5AF-DCF545068199}" srcOrd="3" destOrd="0" presId="urn:microsoft.com/office/officeart/2018/2/layout/IconVerticalSolidList"/>
    <dgm:cxn modelId="{F28AAA5E-8B84-498D-A900-167908723656}" type="presParOf" srcId="{8148AF79-FE29-4E0F-A69B-0C9406FFF65F}" destId="{21EB035A-A500-4E04-B5C0-A411718B2FB3}" srcOrd="7" destOrd="0" presId="urn:microsoft.com/office/officeart/2018/2/layout/IconVerticalSolidList"/>
    <dgm:cxn modelId="{6E48B31B-C139-4524-A336-08D4082ADF61}" type="presParOf" srcId="{8148AF79-FE29-4E0F-A69B-0C9406FFF65F}" destId="{7D8193CA-7522-47F5-B401-149B129EFC38}" srcOrd="8" destOrd="0" presId="urn:microsoft.com/office/officeart/2018/2/layout/IconVerticalSolidList"/>
    <dgm:cxn modelId="{8D25787F-BFE4-4B03-9010-AF7C842367D0}" type="presParOf" srcId="{7D8193CA-7522-47F5-B401-149B129EFC38}" destId="{5987D3E0-7C71-4987-B173-513C64DA95EA}" srcOrd="0" destOrd="0" presId="urn:microsoft.com/office/officeart/2018/2/layout/IconVerticalSolidList"/>
    <dgm:cxn modelId="{400487B5-3DAD-42A3-8CD4-C506CC84DBBD}" type="presParOf" srcId="{7D8193CA-7522-47F5-B401-149B129EFC38}" destId="{425A7409-D7B0-452B-9A2D-DD79EC183F55}" srcOrd="1" destOrd="0" presId="urn:microsoft.com/office/officeart/2018/2/layout/IconVerticalSolidList"/>
    <dgm:cxn modelId="{E573720A-4CE0-4333-B3DF-EAC3C3732D35}" type="presParOf" srcId="{7D8193CA-7522-47F5-B401-149B129EFC38}" destId="{75C16A42-5077-4BE8-A93A-7E9BB3E696A5}" srcOrd="2" destOrd="0" presId="urn:microsoft.com/office/officeart/2018/2/layout/IconVerticalSolidList"/>
    <dgm:cxn modelId="{CDB09A63-E0F6-4AB0-9F7E-22EB3EF64DA0}" type="presParOf" srcId="{7D8193CA-7522-47F5-B401-149B129EFC38}" destId="{00C4267E-A6A1-4BB4-BCF1-35E54275ED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4B38F0B-380B-4B16-B529-7833E74341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EA9C58-7270-462F-BCA2-E8DEC2545A43}">
      <dgm:prSet/>
      <dgm:spPr/>
      <dgm:t>
        <a:bodyPr/>
        <a:lstStyle/>
        <a:p>
          <a:r>
            <a:rPr lang="en-US"/>
            <a:t>Environmental: climate, housing, education</a:t>
          </a:r>
        </a:p>
      </dgm:t>
    </dgm:pt>
    <dgm:pt modelId="{2D8CFDC0-6D8D-453E-8ECC-5F54EA9A6DBC}" type="parTrans" cxnId="{73ED4A88-7D73-4A5F-BD7E-6084AD28B224}">
      <dgm:prSet/>
      <dgm:spPr/>
      <dgm:t>
        <a:bodyPr/>
        <a:lstStyle/>
        <a:p>
          <a:endParaRPr lang="en-US"/>
        </a:p>
      </dgm:t>
    </dgm:pt>
    <dgm:pt modelId="{D0167AF3-2181-4737-A81A-A7EC700C42AB}" type="sibTrans" cxnId="{73ED4A88-7D73-4A5F-BD7E-6084AD28B224}">
      <dgm:prSet/>
      <dgm:spPr/>
      <dgm:t>
        <a:bodyPr/>
        <a:lstStyle/>
        <a:p>
          <a:endParaRPr lang="en-US"/>
        </a:p>
      </dgm:t>
    </dgm:pt>
    <dgm:pt modelId="{C3ADA812-6074-4608-A225-42B16A41E98C}">
      <dgm:prSet/>
      <dgm:spPr/>
      <dgm:t>
        <a:bodyPr/>
        <a:lstStyle/>
        <a:p>
          <a:r>
            <a:rPr lang="en-US"/>
            <a:t>Cultural: value systems in the host country. This could include simulations </a:t>
          </a:r>
        </a:p>
      </dgm:t>
    </dgm:pt>
    <dgm:pt modelId="{C3E0D5E1-E2AD-4A2A-B72C-CB7340D69BF9}" type="parTrans" cxnId="{F88E66E4-CF36-470F-90DB-6D7F45C45DA0}">
      <dgm:prSet/>
      <dgm:spPr/>
      <dgm:t>
        <a:bodyPr/>
        <a:lstStyle/>
        <a:p>
          <a:endParaRPr lang="en-US"/>
        </a:p>
      </dgm:t>
    </dgm:pt>
    <dgm:pt modelId="{D148E2B9-2072-4D33-A68C-31CEB1ED2590}" type="sibTrans" cxnId="{F88E66E4-CF36-470F-90DB-6D7F45C45DA0}">
      <dgm:prSet/>
      <dgm:spPr/>
      <dgm:t>
        <a:bodyPr/>
        <a:lstStyle/>
        <a:p>
          <a:endParaRPr lang="en-US"/>
        </a:p>
      </dgm:t>
    </dgm:pt>
    <dgm:pt modelId="{3A7ADA5E-E696-47F4-8E22-352527723181}">
      <dgm:prSet/>
      <dgm:spPr/>
      <dgm:t>
        <a:bodyPr/>
        <a:lstStyle/>
        <a:p>
          <a:r>
            <a:rPr lang="en-US"/>
            <a:t>Language: develop proficiency</a:t>
          </a:r>
        </a:p>
      </dgm:t>
    </dgm:pt>
    <dgm:pt modelId="{1F534723-5C6B-42BE-8AB9-5509C75C69BD}" type="parTrans" cxnId="{D019435C-0B09-4560-A975-466E7D7DDBFF}">
      <dgm:prSet/>
      <dgm:spPr/>
      <dgm:t>
        <a:bodyPr/>
        <a:lstStyle/>
        <a:p>
          <a:endParaRPr lang="en-US"/>
        </a:p>
      </dgm:t>
    </dgm:pt>
    <dgm:pt modelId="{8FFB2434-37B5-49F0-910C-2AADAA9FCB75}" type="sibTrans" cxnId="{D019435C-0B09-4560-A975-466E7D7DDBFF}">
      <dgm:prSet/>
      <dgm:spPr/>
      <dgm:t>
        <a:bodyPr/>
        <a:lstStyle/>
        <a:p>
          <a:endParaRPr lang="en-US"/>
        </a:p>
      </dgm:t>
    </dgm:pt>
    <dgm:pt modelId="{9A65F49E-6E23-4F43-A56E-3A8FDA5BA224}">
      <dgm:prSet/>
      <dgm:spPr/>
      <dgm:t>
        <a:bodyPr/>
        <a:lstStyle/>
        <a:p>
          <a:r>
            <a:rPr lang="en-US"/>
            <a:t>Sensitivity: developing cultural adaptability</a:t>
          </a:r>
        </a:p>
      </dgm:t>
    </dgm:pt>
    <dgm:pt modelId="{17FFD21C-A165-4CC4-BC2B-EECC6FB1A97C}" type="parTrans" cxnId="{6BD9FA15-96EC-493C-9DD7-BE8471731DFB}">
      <dgm:prSet/>
      <dgm:spPr/>
      <dgm:t>
        <a:bodyPr/>
        <a:lstStyle/>
        <a:p>
          <a:endParaRPr lang="en-US"/>
        </a:p>
      </dgm:t>
    </dgm:pt>
    <dgm:pt modelId="{31A6D4C1-439D-43F0-8E42-54627756F0E4}" type="sibTrans" cxnId="{6BD9FA15-96EC-493C-9DD7-BE8471731DFB}">
      <dgm:prSet/>
      <dgm:spPr/>
      <dgm:t>
        <a:bodyPr/>
        <a:lstStyle/>
        <a:p>
          <a:endParaRPr lang="en-US"/>
        </a:p>
      </dgm:t>
    </dgm:pt>
    <dgm:pt modelId="{79099143-ED5A-41BE-B89F-D89CF84B6C7B}" type="pres">
      <dgm:prSet presAssocID="{24B38F0B-380B-4B16-B529-7833E74341C1}" presName="root" presStyleCnt="0">
        <dgm:presLayoutVars>
          <dgm:dir/>
          <dgm:resizeHandles val="exact"/>
        </dgm:presLayoutVars>
      </dgm:prSet>
      <dgm:spPr/>
    </dgm:pt>
    <dgm:pt modelId="{1514BED2-21E5-439C-AD13-8709BCFCCA14}" type="pres">
      <dgm:prSet presAssocID="{41EA9C58-7270-462F-BCA2-E8DEC2545A43}" presName="compNode" presStyleCnt="0"/>
      <dgm:spPr/>
    </dgm:pt>
    <dgm:pt modelId="{32C6C7C5-B27A-4C74-AA0B-14BEC51E762A}" type="pres">
      <dgm:prSet presAssocID="{41EA9C58-7270-462F-BCA2-E8DEC2545A43}" presName="bgRect" presStyleLbl="bgShp" presStyleIdx="0" presStyleCnt="4"/>
      <dgm:spPr/>
    </dgm:pt>
    <dgm:pt modelId="{92CA7B53-6130-49E9-8628-E7141AC1A15B}" type="pres">
      <dgm:prSet presAssocID="{41EA9C58-7270-462F-BCA2-E8DEC2545A4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eciduous tree"/>
        </a:ext>
      </dgm:extLst>
    </dgm:pt>
    <dgm:pt modelId="{09F14123-3621-469D-84DB-7AD15B5DED94}" type="pres">
      <dgm:prSet presAssocID="{41EA9C58-7270-462F-BCA2-E8DEC2545A43}" presName="spaceRect" presStyleCnt="0"/>
      <dgm:spPr/>
    </dgm:pt>
    <dgm:pt modelId="{7CF78E7C-C62B-4970-B848-B628A676D919}" type="pres">
      <dgm:prSet presAssocID="{41EA9C58-7270-462F-BCA2-E8DEC2545A43}" presName="parTx" presStyleLbl="revTx" presStyleIdx="0" presStyleCnt="4">
        <dgm:presLayoutVars>
          <dgm:chMax val="0"/>
          <dgm:chPref val="0"/>
        </dgm:presLayoutVars>
      </dgm:prSet>
      <dgm:spPr/>
    </dgm:pt>
    <dgm:pt modelId="{7E6C4F9F-4429-423B-8581-23F33D4D9B56}" type="pres">
      <dgm:prSet presAssocID="{D0167AF3-2181-4737-A81A-A7EC700C42AB}" presName="sibTrans" presStyleCnt="0"/>
      <dgm:spPr/>
    </dgm:pt>
    <dgm:pt modelId="{F51F1B67-4135-418E-B41E-C8ED38958F57}" type="pres">
      <dgm:prSet presAssocID="{C3ADA812-6074-4608-A225-42B16A41E98C}" presName="compNode" presStyleCnt="0"/>
      <dgm:spPr/>
    </dgm:pt>
    <dgm:pt modelId="{F3859062-57C2-45CD-8822-2851DB8492E0}" type="pres">
      <dgm:prSet presAssocID="{C3ADA812-6074-4608-A225-42B16A41E98C}" presName="bgRect" presStyleLbl="bgShp" presStyleIdx="1" presStyleCnt="4"/>
      <dgm:spPr/>
    </dgm:pt>
    <dgm:pt modelId="{C317FC2F-0D88-4F77-B13C-AC775324FA2E}" type="pres">
      <dgm:prSet presAssocID="{C3ADA812-6074-4608-A225-42B16A41E98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8CCC5C89-854A-4AD7-B975-20A5BFB57D03}" type="pres">
      <dgm:prSet presAssocID="{C3ADA812-6074-4608-A225-42B16A41E98C}" presName="spaceRect" presStyleCnt="0"/>
      <dgm:spPr/>
    </dgm:pt>
    <dgm:pt modelId="{5FF6D1DE-4751-465E-AA89-87499AD0A01A}" type="pres">
      <dgm:prSet presAssocID="{C3ADA812-6074-4608-A225-42B16A41E98C}" presName="parTx" presStyleLbl="revTx" presStyleIdx="1" presStyleCnt="4">
        <dgm:presLayoutVars>
          <dgm:chMax val="0"/>
          <dgm:chPref val="0"/>
        </dgm:presLayoutVars>
      </dgm:prSet>
      <dgm:spPr/>
    </dgm:pt>
    <dgm:pt modelId="{3C18921A-FB15-470B-BE01-17BA0949D666}" type="pres">
      <dgm:prSet presAssocID="{D148E2B9-2072-4D33-A68C-31CEB1ED2590}" presName="sibTrans" presStyleCnt="0"/>
      <dgm:spPr/>
    </dgm:pt>
    <dgm:pt modelId="{16BB7BE5-F63F-4218-A685-9E08C38167F3}" type="pres">
      <dgm:prSet presAssocID="{3A7ADA5E-E696-47F4-8E22-352527723181}" presName="compNode" presStyleCnt="0"/>
      <dgm:spPr/>
    </dgm:pt>
    <dgm:pt modelId="{273171D7-9DE0-48C8-A437-AF60D309E122}" type="pres">
      <dgm:prSet presAssocID="{3A7ADA5E-E696-47F4-8E22-352527723181}" presName="bgRect" presStyleLbl="bgShp" presStyleIdx="2" presStyleCnt="4"/>
      <dgm:spPr/>
    </dgm:pt>
    <dgm:pt modelId="{2A3EDC85-E082-4829-AD90-A773D09708D5}" type="pres">
      <dgm:prSet presAssocID="{3A7ADA5E-E696-47F4-8E22-35252772318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776FAF74-8B98-44FC-AD75-B2B205D09E96}" type="pres">
      <dgm:prSet presAssocID="{3A7ADA5E-E696-47F4-8E22-352527723181}" presName="spaceRect" presStyleCnt="0"/>
      <dgm:spPr/>
    </dgm:pt>
    <dgm:pt modelId="{0C1965B9-203F-40FC-B022-ADF021467D0F}" type="pres">
      <dgm:prSet presAssocID="{3A7ADA5E-E696-47F4-8E22-352527723181}" presName="parTx" presStyleLbl="revTx" presStyleIdx="2" presStyleCnt="4">
        <dgm:presLayoutVars>
          <dgm:chMax val="0"/>
          <dgm:chPref val="0"/>
        </dgm:presLayoutVars>
      </dgm:prSet>
      <dgm:spPr/>
    </dgm:pt>
    <dgm:pt modelId="{34D4A806-61DB-4AD7-8AA6-65CB342ABEE8}" type="pres">
      <dgm:prSet presAssocID="{8FFB2434-37B5-49F0-910C-2AADAA9FCB75}" presName="sibTrans" presStyleCnt="0"/>
      <dgm:spPr/>
    </dgm:pt>
    <dgm:pt modelId="{B964E764-F56B-4601-BA18-856431C28BDA}" type="pres">
      <dgm:prSet presAssocID="{9A65F49E-6E23-4F43-A56E-3A8FDA5BA224}" presName="compNode" presStyleCnt="0"/>
      <dgm:spPr/>
    </dgm:pt>
    <dgm:pt modelId="{5E08DD35-0827-445F-814B-CA6BF54025C9}" type="pres">
      <dgm:prSet presAssocID="{9A65F49E-6E23-4F43-A56E-3A8FDA5BA224}" presName="bgRect" presStyleLbl="bgShp" presStyleIdx="3" presStyleCnt="4"/>
      <dgm:spPr/>
    </dgm:pt>
    <dgm:pt modelId="{3D2D9C7C-746E-49BA-AE3F-26A506357D2D}" type="pres">
      <dgm:prSet presAssocID="{9A65F49E-6E23-4F43-A56E-3A8FDA5BA22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93DFEE8-532F-4B80-84AD-7F2625846300}" type="pres">
      <dgm:prSet presAssocID="{9A65F49E-6E23-4F43-A56E-3A8FDA5BA224}" presName="spaceRect" presStyleCnt="0"/>
      <dgm:spPr/>
    </dgm:pt>
    <dgm:pt modelId="{D46FDB52-EF07-48FA-A46E-52A94689843B}" type="pres">
      <dgm:prSet presAssocID="{9A65F49E-6E23-4F43-A56E-3A8FDA5BA224}" presName="parTx" presStyleLbl="revTx" presStyleIdx="3" presStyleCnt="4">
        <dgm:presLayoutVars>
          <dgm:chMax val="0"/>
          <dgm:chPref val="0"/>
        </dgm:presLayoutVars>
      </dgm:prSet>
      <dgm:spPr/>
    </dgm:pt>
  </dgm:ptLst>
  <dgm:cxnLst>
    <dgm:cxn modelId="{C44AB60B-EC2C-4F4E-84B1-B9D2B5ADA1B8}" type="presOf" srcId="{3A7ADA5E-E696-47F4-8E22-352527723181}" destId="{0C1965B9-203F-40FC-B022-ADF021467D0F}" srcOrd="0" destOrd="0" presId="urn:microsoft.com/office/officeart/2018/2/layout/IconVerticalSolidList"/>
    <dgm:cxn modelId="{6BD9FA15-96EC-493C-9DD7-BE8471731DFB}" srcId="{24B38F0B-380B-4B16-B529-7833E74341C1}" destId="{9A65F49E-6E23-4F43-A56E-3A8FDA5BA224}" srcOrd="3" destOrd="0" parTransId="{17FFD21C-A165-4CC4-BC2B-EECC6FB1A97C}" sibTransId="{31A6D4C1-439D-43F0-8E42-54627756F0E4}"/>
    <dgm:cxn modelId="{C0BB7B3C-A804-414E-8BD6-05341A2AFB46}" type="presOf" srcId="{9A65F49E-6E23-4F43-A56E-3A8FDA5BA224}" destId="{D46FDB52-EF07-48FA-A46E-52A94689843B}" srcOrd="0" destOrd="0" presId="urn:microsoft.com/office/officeart/2018/2/layout/IconVerticalSolidList"/>
    <dgm:cxn modelId="{D019435C-0B09-4560-A975-466E7D7DDBFF}" srcId="{24B38F0B-380B-4B16-B529-7833E74341C1}" destId="{3A7ADA5E-E696-47F4-8E22-352527723181}" srcOrd="2" destOrd="0" parTransId="{1F534723-5C6B-42BE-8AB9-5509C75C69BD}" sibTransId="{8FFB2434-37B5-49F0-910C-2AADAA9FCB75}"/>
    <dgm:cxn modelId="{D6697243-7C92-4AF9-B1C7-2D2F9E58A733}" type="presOf" srcId="{24B38F0B-380B-4B16-B529-7833E74341C1}" destId="{79099143-ED5A-41BE-B89F-D89CF84B6C7B}" srcOrd="0" destOrd="0" presId="urn:microsoft.com/office/officeart/2018/2/layout/IconVerticalSolidList"/>
    <dgm:cxn modelId="{F7B28657-B7AB-4ECC-AE8C-A8FD4BDEE54E}" type="presOf" srcId="{41EA9C58-7270-462F-BCA2-E8DEC2545A43}" destId="{7CF78E7C-C62B-4970-B848-B628A676D919}" srcOrd="0" destOrd="0" presId="urn:microsoft.com/office/officeart/2018/2/layout/IconVerticalSolidList"/>
    <dgm:cxn modelId="{73ED4A88-7D73-4A5F-BD7E-6084AD28B224}" srcId="{24B38F0B-380B-4B16-B529-7833E74341C1}" destId="{41EA9C58-7270-462F-BCA2-E8DEC2545A43}" srcOrd="0" destOrd="0" parTransId="{2D8CFDC0-6D8D-453E-8ECC-5F54EA9A6DBC}" sibTransId="{D0167AF3-2181-4737-A81A-A7EC700C42AB}"/>
    <dgm:cxn modelId="{2C9614C8-548A-4FE9-93DE-BAF5849AAD88}" type="presOf" srcId="{C3ADA812-6074-4608-A225-42B16A41E98C}" destId="{5FF6D1DE-4751-465E-AA89-87499AD0A01A}" srcOrd="0" destOrd="0" presId="urn:microsoft.com/office/officeart/2018/2/layout/IconVerticalSolidList"/>
    <dgm:cxn modelId="{F88E66E4-CF36-470F-90DB-6D7F45C45DA0}" srcId="{24B38F0B-380B-4B16-B529-7833E74341C1}" destId="{C3ADA812-6074-4608-A225-42B16A41E98C}" srcOrd="1" destOrd="0" parTransId="{C3E0D5E1-E2AD-4A2A-B72C-CB7340D69BF9}" sibTransId="{D148E2B9-2072-4D33-A68C-31CEB1ED2590}"/>
    <dgm:cxn modelId="{09EBE97A-039B-4739-8165-BBEDF229FB91}" type="presParOf" srcId="{79099143-ED5A-41BE-B89F-D89CF84B6C7B}" destId="{1514BED2-21E5-439C-AD13-8709BCFCCA14}" srcOrd="0" destOrd="0" presId="urn:microsoft.com/office/officeart/2018/2/layout/IconVerticalSolidList"/>
    <dgm:cxn modelId="{F82FC2E7-AECE-4F2D-82CA-07363C61F588}" type="presParOf" srcId="{1514BED2-21E5-439C-AD13-8709BCFCCA14}" destId="{32C6C7C5-B27A-4C74-AA0B-14BEC51E762A}" srcOrd="0" destOrd="0" presId="urn:microsoft.com/office/officeart/2018/2/layout/IconVerticalSolidList"/>
    <dgm:cxn modelId="{EA582E5B-0C91-45D0-B502-E4D4035175DB}" type="presParOf" srcId="{1514BED2-21E5-439C-AD13-8709BCFCCA14}" destId="{92CA7B53-6130-49E9-8628-E7141AC1A15B}" srcOrd="1" destOrd="0" presId="urn:microsoft.com/office/officeart/2018/2/layout/IconVerticalSolidList"/>
    <dgm:cxn modelId="{98D1D230-9F12-4986-B3DA-C861485E6C35}" type="presParOf" srcId="{1514BED2-21E5-439C-AD13-8709BCFCCA14}" destId="{09F14123-3621-469D-84DB-7AD15B5DED94}" srcOrd="2" destOrd="0" presId="urn:microsoft.com/office/officeart/2018/2/layout/IconVerticalSolidList"/>
    <dgm:cxn modelId="{C65A3BA3-6F1C-4DAA-A0B5-0A752547ACC2}" type="presParOf" srcId="{1514BED2-21E5-439C-AD13-8709BCFCCA14}" destId="{7CF78E7C-C62B-4970-B848-B628A676D919}" srcOrd="3" destOrd="0" presId="urn:microsoft.com/office/officeart/2018/2/layout/IconVerticalSolidList"/>
    <dgm:cxn modelId="{8C3E3A84-B865-4C45-BAC9-E9B9DD1D31E2}" type="presParOf" srcId="{79099143-ED5A-41BE-B89F-D89CF84B6C7B}" destId="{7E6C4F9F-4429-423B-8581-23F33D4D9B56}" srcOrd="1" destOrd="0" presId="urn:microsoft.com/office/officeart/2018/2/layout/IconVerticalSolidList"/>
    <dgm:cxn modelId="{61D42945-488E-4B8F-8F8F-D32932A149D7}" type="presParOf" srcId="{79099143-ED5A-41BE-B89F-D89CF84B6C7B}" destId="{F51F1B67-4135-418E-B41E-C8ED38958F57}" srcOrd="2" destOrd="0" presId="urn:microsoft.com/office/officeart/2018/2/layout/IconVerticalSolidList"/>
    <dgm:cxn modelId="{920EDBDD-9384-4EAA-A7C6-0DC53BDE2B4B}" type="presParOf" srcId="{F51F1B67-4135-418E-B41E-C8ED38958F57}" destId="{F3859062-57C2-45CD-8822-2851DB8492E0}" srcOrd="0" destOrd="0" presId="urn:microsoft.com/office/officeart/2018/2/layout/IconVerticalSolidList"/>
    <dgm:cxn modelId="{5A0B5A84-B422-4EF4-B882-FA2520B6CA78}" type="presParOf" srcId="{F51F1B67-4135-418E-B41E-C8ED38958F57}" destId="{C317FC2F-0D88-4F77-B13C-AC775324FA2E}" srcOrd="1" destOrd="0" presId="urn:microsoft.com/office/officeart/2018/2/layout/IconVerticalSolidList"/>
    <dgm:cxn modelId="{605786E6-9468-46A3-B599-CD712E3F6591}" type="presParOf" srcId="{F51F1B67-4135-418E-B41E-C8ED38958F57}" destId="{8CCC5C89-854A-4AD7-B975-20A5BFB57D03}" srcOrd="2" destOrd="0" presId="urn:microsoft.com/office/officeart/2018/2/layout/IconVerticalSolidList"/>
    <dgm:cxn modelId="{7ED52175-6DDB-44EA-AA4F-878E47140624}" type="presParOf" srcId="{F51F1B67-4135-418E-B41E-C8ED38958F57}" destId="{5FF6D1DE-4751-465E-AA89-87499AD0A01A}" srcOrd="3" destOrd="0" presId="urn:microsoft.com/office/officeart/2018/2/layout/IconVerticalSolidList"/>
    <dgm:cxn modelId="{F72940D4-38AE-4BFA-A040-8F51D8B455DA}" type="presParOf" srcId="{79099143-ED5A-41BE-B89F-D89CF84B6C7B}" destId="{3C18921A-FB15-470B-BE01-17BA0949D666}" srcOrd="3" destOrd="0" presId="urn:microsoft.com/office/officeart/2018/2/layout/IconVerticalSolidList"/>
    <dgm:cxn modelId="{9EF6E5FC-DF40-4FC3-8CA5-A9128C843815}" type="presParOf" srcId="{79099143-ED5A-41BE-B89F-D89CF84B6C7B}" destId="{16BB7BE5-F63F-4218-A685-9E08C38167F3}" srcOrd="4" destOrd="0" presId="urn:microsoft.com/office/officeart/2018/2/layout/IconVerticalSolidList"/>
    <dgm:cxn modelId="{C3466ADA-F5D3-4CFD-876B-E219517723CA}" type="presParOf" srcId="{16BB7BE5-F63F-4218-A685-9E08C38167F3}" destId="{273171D7-9DE0-48C8-A437-AF60D309E122}" srcOrd="0" destOrd="0" presId="urn:microsoft.com/office/officeart/2018/2/layout/IconVerticalSolidList"/>
    <dgm:cxn modelId="{58B69BC8-B405-43AB-BFB2-9E34AD729213}" type="presParOf" srcId="{16BB7BE5-F63F-4218-A685-9E08C38167F3}" destId="{2A3EDC85-E082-4829-AD90-A773D09708D5}" srcOrd="1" destOrd="0" presId="urn:microsoft.com/office/officeart/2018/2/layout/IconVerticalSolidList"/>
    <dgm:cxn modelId="{CBB8646E-0C2B-4EC1-8ED1-D1132FCEC5C9}" type="presParOf" srcId="{16BB7BE5-F63F-4218-A685-9E08C38167F3}" destId="{776FAF74-8B98-44FC-AD75-B2B205D09E96}" srcOrd="2" destOrd="0" presId="urn:microsoft.com/office/officeart/2018/2/layout/IconVerticalSolidList"/>
    <dgm:cxn modelId="{EA723DC2-C854-48D8-87E7-9B5B97648AC7}" type="presParOf" srcId="{16BB7BE5-F63F-4218-A685-9E08C38167F3}" destId="{0C1965B9-203F-40FC-B022-ADF021467D0F}" srcOrd="3" destOrd="0" presId="urn:microsoft.com/office/officeart/2018/2/layout/IconVerticalSolidList"/>
    <dgm:cxn modelId="{C8E8D1FB-6D36-42F0-B25C-E493E9E660A0}" type="presParOf" srcId="{79099143-ED5A-41BE-B89F-D89CF84B6C7B}" destId="{34D4A806-61DB-4AD7-8AA6-65CB342ABEE8}" srcOrd="5" destOrd="0" presId="urn:microsoft.com/office/officeart/2018/2/layout/IconVerticalSolidList"/>
    <dgm:cxn modelId="{13960B39-43C7-4294-B812-D6A64F52CF88}" type="presParOf" srcId="{79099143-ED5A-41BE-B89F-D89CF84B6C7B}" destId="{B964E764-F56B-4601-BA18-856431C28BDA}" srcOrd="6" destOrd="0" presId="urn:microsoft.com/office/officeart/2018/2/layout/IconVerticalSolidList"/>
    <dgm:cxn modelId="{C6235877-937D-4BF8-B03D-46D6BF64E23D}" type="presParOf" srcId="{B964E764-F56B-4601-BA18-856431C28BDA}" destId="{5E08DD35-0827-445F-814B-CA6BF54025C9}" srcOrd="0" destOrd="0" presId="urn:microsoft.com/office/officeart/2018/2/layout/IconVerticalSolidList"/>
    <dgm:cxn modelId="{B4C55F2D-C747-4E39-8A65-0FFCFC8B49DE}" type="presParOf" srcId="{B964E764-F56B-4601-BA18-856431C28BDA}" destId="{3D2D9C7C-746E-49BA-AE3F-26A506357D2D}" srcOrd="1" destOrd="0" presId="urn:microsoft.com/office/officeart/2018/2/layout/IconVerticalSolidList"/>
    <dgm:cxn modelId="{E6B76950-2299-4EDF-B6C0-D1D39D36BF82}" type="presParOf" srcId="{B964E764-F56B-4601-BA18-856431C28BDA}" destId="{B93DFEE8-532F-4B80-84AD-7F2625846300}" srcOrd="2" destOrd="0" presId="urn:microsoft.com/office/officeart/2018/2/layout/IconVerticalSolidList"/>
    <dgm:cxn modelId="{4CDD5132-6D54-4D18-B12C-8DAD7141708D}" type="presParOf" srcId="{B964E764-F56B-4601-BA18-856431C28BDA}" destId="{D46FDB52-EF07-48FA-A46E-52A94689843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40E1A4E-9919-4633-8CD0-3D3546E443C6}"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8627FA90-4BA3-4D53-81B4-5ADE4F1D1741}">
      <dgm:prSet/>
      <dgm:spPr/>
      <dgm:t>
        <a:bodyPr/>
        <a:lstStyle/>
        <a:p>
          <a:r>
            <a:rPr lang="en-US"/>
            <a:t>Used to describe the international relocation of managers or other employees. </a:t>
          </a:r>
        </a:p>
      </dgm:t>
    </dgm:pt>
    <dgm:pt modelId="{155876EE-D9BE-4059-A553-119BFAEFE80B}" type="parTrans" cxnId="{8ADE6F0B-9265-4967-9B77-801BBA20C790}">
      <dgm:prSet/>
      <dgm:spPr/>
      <dgm:t>
        <a:bodyPr/>
        <a:lstStyle/>
        <a:p>
          <a:endParaRPr lang="en-US"/>
        </a:p>
      </dgm:t>
    </dgm:pt>
    <dgm:pt modelId="{F7EC8433-3CAE-4792-BCDB-3091A925C76F}" type="sibTrans" cxnId="{8ADE6F0B-9265-4967-9B77-801BBA20C790}">
      <dgm:prSet/>
      <dgm:spPr/>
      <dgm:t>
        <a:bodyPr/>
        <a:lstStyle/>
        <a:p>
          <a:endParaRPr lang="en-US"/>
        </a:p>
      </dgm:t>
    </dgm:pt>
    <dgm:pt modelId="{F0642DA9-EEFE-4A8A-B7AD-34ADDB9ABB96}">
      <dgm:prSet/>
      <dgm:spPr/>
      <dgm:t>
        <a:bodyPr/>
        <a:lstStyle/>
        <a:p>
          <a:r>
            <a:rPr lang="en-US"/>
            <a:t>Usually used to describe home nationals on international assignments, usually for 2-5 years(Lindner &amp; Puck, 2025)</a:t>
          </a:r>
        </a:p>
      </dgm:t>
    </dgm:pt>
    <dgm:pt modelId="{91CEEF03-F246-4D85-A9B3-90A4E8554E6B}" type="parTrans" cxnId="{3BD2BE0C-9C4B-454B-A8A6-B7793CF45F36}">
      <dgm:prSet/>
      <dgm:spPr/>
      <dgm:t>
        <a:bodyPr/>
        <a:lstStyle/>
        <a:p>
          <a:endParaRPr lang="en-US"/>
        </a:p>
      </dgm:t>
    </dgm:pt>
    <dgm:pt modelId="{415F7396-4665-4645-9A7C-1E25AE122406}" type="sibTrans" cxnId="{3BD2BE0C-9C4B-454B-A8A6-B7793CF45F36}">
      <dgm:prSet/>
      <dgm:spPr/>
      <dgm:t>
        <a:bodyPr/>
        <a:lstStyle/>
        <a:p>
          <a:endParaRPr lang="en-US"/>
        </a:p>
      </dgm:t>
    </dgm:pt>
    <dgm:pt modelId="{5E9F0BF1-C980-41F6-A41A-241E6CEC72CB}">
      <dgm:prSet/>
      <dgm:spPr/>
      <dgm:t>
        <a:bodyPr/>
        <a:lstStyle/>
        <a:p>
          <a:r>
            <a:rPr lang="en-US"/>
            <a:t>Also: inpatriation: movement of subsidiary managers to HQ</a:t>
          </a:r>
        </a:p>
      </dgm:t>
    </dgm:pt>
    <dgm:pt modelId="{01762628-963A-477C-A341-CF9EB14487D0}" type="parTrans" cxnId="{B26258FA-9DF7-4B1C-BDA2-13890BC466D0}">
      <dgm:prSet/>
      <dgm:spPr/>
      <dgm:t>
        <a:bodyPr/>
        <a:lstStyle/>
        <a:p>
          <a:endParaRPr lang="en-US"/>
        </a:p>
      </dgm:t>
    </dgm:pt>
    <dgm:pt modelId="{F08FB444-CDA1-4E97-B606-C1E4C9D21F8C}" type="sibTrans" cxnId="{B26258FA-9DF7-4B1C-BDA2-13890BC466D0}">
      <dgm:prSet/>
      <dgm:spPr/>
      <dgm:t>
        <a:bodyPr/>
        <a:lstStyle/>
        <a:p>
          <a:endParaRPr lang="en-US"/>
        </a:p>
      </dgm:t>
    </dgm:pt>
    <dgm:pt modelId="{409E03A9-21CB-4371-A898-8B6B43D67E8E}">
      <dgm:prSet/>
      <dgm:spPr/>
      <dgm:t>
        <a:bodyPr/>
        <a:lstStyle/>
        <a:p>
          <a:r>
            <a:rPr lang="en-US"/>
            <a:t>Due to globalisation and demand for specialised skills, this is increasing (Harzing, 2001)</a:t>
          </a:r>
        </a:p>
      </dgm:t>
    </dgm:pt>
    <dgm:pt modelId="{582CB43C-45D5-42B1-AC8F-85E861EC2BC2}" type="parTrans" cxnId="{DC76AF44-0D1D-4050-9E2B-97D2E7E06C91}">
      <dgm:prSet/>
      <dgm:spPr/>
      <dgm:t>
        <a:bodyPr/>
        <a:lstStyle/>
        <a:p>
          <a:endParaRPr lang="en-US"/>
        </a:p>
      </dgm:t>
    </dgm:pt>
    <dgm:pt modelId="{4E1F3779-C892-4FCE-8D39-0AB1BA814175}" type="sibTrans" cxnId="{DC76AF44-0D1D-4050-9E2B-97D2E7E06C91}">
      <dgm:prSet/>
      <dgm:spPr/>
      <dgm:t>
        <a:bodyPr/>
        <a:lstStyle/>
        <a:p>
          <a:endParaRPr lang="en-US"/>
        </a:p>
      </dgm:t>
    </dgm:pt>
    <dgm:pt modelId="{D7C2BDFF-CA5C-4E64-93C6-0FB3E17C2C30}" type="pres">
      <dgm:prSet presAssocID="{840E1A4E-9919-4633-8CD0-3D3546E443C6}" presName="matrix" presStyleCnt="0">
        <dgm:presLayoutVars>
          <dgm:chMax val="1"/>
          <dgm:dir/>
          <dgm:resizeHandles val="exact"/>
        </dgm:presLayoutVars>
      </dgm:prSet>
      <dgm:spPr/>
    </dgm:pt>
    <dgm:pt modelId="{CE0C93A9-7959-4281-8641-2B7B9A5FE1DB}" type="pres">
      <dgm:prSet presAssocID="{840E1A4E-9919-4633-8CD0-3D3546E443C6}" presName="diamond" presStyleLbl="bgShp" presStyleIdx="0" presStyleCnt="1"/>
      <dgm:spPr/>
    </dgm:pt>
    <dgm:pt modelId="{53F3D147-98B6-4C07-9A95-085CB84F6181}" type="pres">
      <dgm:prSet presAssocID="{840E1A4E-9919-4633-8CD0-3D3546E443C6}" presName="quad1" presStyleLbl="node1" presStyleIdx="0" presStyleCnt="4">
        <dgm:presLayoutVars>
          <dgm:chMax val="0"/>
          <dgm:chPref val="0"/>
          <dgm:bulletEnabled val="1"/>
        </dgm:presLayoutVars>
      </dgm:prSet>
      <dgm:spPr/>
    </dgm:pt>
    <dgm:pt modelId="{28F90998-5668-4E76-92F9-7E520BD0308F}" type="pres">
      <dgm:prSet presAssocID="{840E1A4E-9919-4633-8CD0-3D3546E443C6}" presName="quad2" presStyleLbl="node1" presStyleIdx="1" presStyleCnt="4">
        <dgm:presLayoutVars>
          <dgm:chMax val="0"/>
          <dgm:chPref val="0"/>
          <dgm:bulletEnabled val="1"/>
        </dgm:presLayoutVars>
      </dgm:prSet>
      <dgm:spPr/>
    </dgm:pt>
    <dgm:pt modelId="{B58EEFF9-7383-4E47-9534-827BEA818225}" type="pres">
      <dgm:prSet presAssocID="{840E1A4E-9919-4633-8CD0-3D3546E443C6}" presName="quad3" presStyleLbl="node1" presStyleIdx="2" presStyleCnt="4">
        <dgm:presLayoutVars>
          <dgm:chMax val="0"/>
          <dgm:chPref val="0"/>
          <dgm:bulletEnabled val="1"/>
        </dgm:presLayoutVars>
      </dgm:prSet>
      <dgm:spPr/>
    </dgm:pt>
    <dgm:pt modelId="{FEB27E5B-A562-4F61-955F-5AF51613F57A}" type="pres">
      <dgm:prSet presAssocID="{840E1A4E-9919-4633-8CD0-3D3546E443C6}" presName="quad4" presStyleLbl="node1" presStyleIdx="3" presStyleCnt="4">
        <dgm:presLayoutVars>
          <dgm:chMax val="0"/>
          <dgm:chPref val="0"/>
          <dgm:bulletEnabled val="1"/>
        </dgm:presLayoutVars>
      </dgm:prSet>
      <dgm:spPr/>
    </dgm:pt>
  </dgm:ptLst>
  <dgm:cxnLst>
    <dgm:cxn modelId="{8ADE6F0B-9265-4967-9B77-801BBA20C790}" srcId="{840E1A4E-9919-4633-8CD0-3D3546E443C6}" destId="{8627FA90-4BA3-4D53-81B4-5ADE4F1D1741}" srcOrd="0" destOrd="0" parTransId="{155876EE-D9BE-4059-A553-119BFAEFE80B}" sibTransId="{F7EC8433-3CAE-4792-BCDB-3091A925C76F}"/>
    <dgm:cxn modelId="{3BD2BE0C-9C4B-454B-A8A6-B7793CF45F36}" srcId="{840E1A4E-9919-4633-8CD0-3D3546E443C6}" destId="{F0642DA9-EEFE-4A8A-B7AD-34ADDB9ABB96}" srcOrd="1" destOrd="0" parTransId="{91CEEF03-F246-4D85-A9B3-90A4E8554E6B}" sibTransId="{415F7396-4665-4645-9A7C-1E25AE122406}"/>
    <dgm:cxn modelId="{DC76AF44-0D1D-4050-9E2B-97D2E7E06C91}" srcId="{840E1A4E-9919-4633-8CD0-3D3546E443C6}" destId="{409E03A9-21CB-4371-A898-8B6B43D67E8E}" srcOrd="3" destOrd="0" parTransId="{582CB43C-45D5-42B1-AC8F-85E861EC2BC2}" sibTransId="{4E1F3779-C892-4FCE-8D39-0AB1BA814175}"/>
    <dgm:cxn modelId="{7DF10454-654D-42AF-9C40-7FA14E3DB0DC}" type="presOf" srcId="{8627FA90-4BA3-4D53-81B4-5ADE4F1D1741}" destId="{53F3D147-98B6-4C07-9A95-085CB84F6181}" srcOrd="0" destOrd="0" presId="urn:microsoft.com/office/officeart/2005/8/layout/matrix3"/>
    <dgm:cxn modelId="{5358E97B-F937-4C29-8CF2-DD2E9B7A65B6}" type="presOf" srcId="{840E1A4E-9919-4633-8CD0-3D3546E443C6}" destId="{D7C2BDFF-CA5C-4E64-93C6-0FB3E17C2C30}" srcOrd="0" destOrd="0" presId="urn:microsoft.com/office/officeart/2005/8/layout/matrix3"/>
    <dgm:cxn modelId="{6912C2B3-2B36-486E-B6E6-52EF31438A4A}" type="presOf" srcId="{5E9F0BF1-C980-41F6-A41A-241E6CEC72CB}" destId="{B58EEFF9-7383-4E47-9534-827BEA818225}" srcOrd="0" destOrd="0" presId="urn:microsoft.com/office/officeart/2005/8/layout/matrix3"/>
    <dgm:cxn modelId="{7D4C4ACB-A8A0-477D-B0F1-7B58A0ACE96D}" type="presOf" srcId="{409E03A9-21CB-4371-A898-8B6B43D67E8E}" destId="{FEB27E5B-A562-4F61-955F-5AF51613F57A}" srcOrd="0" destOrd="0" presId="urn:microsoft.com/office/officeart/2005/8/layout/matrix3"/>
    <dgm:cxn modelId="{D202C5F2-002E-4B90-83D3-BC36C657830D}" type="presOf" srcId="{F0642DA9-EEFE-4A8A-B7AD-34ADDB9ABB96}" destId="{28F90998-5668-4E76-92F9-7E520BD0308F}" srcOrd="0" destOrd="0" presId="urn:microsoft.com/office/officeart/2005/8/layout/matrix3"/>
    <dgm:cxn modelId="{B26258FA-9DF7-4B1C-BDA2-13890BC466D0}" srcId="{840E1A4E-9919-4633-8CD0-3D3546E443C6}" destId="{5E9F0BF1-C980-41F6-A41A-241E6CEC72CB}" srcOrd="2" destOrd="0" parTransId="{01762628-963A-477C-A341-CF9EB14487D0}" sibTransId="{F08FB444-CDA1-4E97-B606-C1E4C9D21F8C}"/>
    <dgm:cxn modelId="{37B0F3EB-2343-4D58-9C57-F6C773B0B112}" type="presParOf" srcId="{D7C2BDFF-CA5C-4E64-93C6-0FB3E17C2C30}" destId="{CE0C93A9-7959-4281-8641-2B7B9A5FE1DB}" srcOrd="0" destOrd="0" presId="urn:microsoft.com/office/officeart/2005/8/layout/matrix3"/>
    <dgm:cxn modelId="{C165C32B-AACE-458F-9C7D-8A3A152DC142}" type="presParOf" srcId="{D7C2BDFF-CA5C-4E64-93C6-0FB3E17C2C30}" destId="{53F3D147-98B6-4C07-9A95-085CB84F6181}" srcOrd="1" destOrd="0" presId="urn:microsoft.com/office/officeart/2005/8/layout/matrix3"/>
    <dgm:cxn modelId="{4B1F0F8C-7188-43DE-A137-87777EEC2FB3}" type="presParOf" srcId="{D7C2BDFF-CA5C-4E64-93C6-0FB3E17C2C30}" destId="{28F90998-5668-4E76-92F9-7E520BD0308F}" srcOrd="2" destOrd="0" presId="urn:microsoft.com/office/officeart/2005/8/layout/matrix3"/>
    <dgm:cxn modelId="{E38BB1CB-87DA-47BD-9772-EDFB4DD9B5AF}" type="presParOf" srcId="{D7C2BDFF-CA5C-4E64-93C6-0FB3E17C2C30}" destId="{B58EEFF9-7383-4E47-9534-827BEA818225}" srcOrd="3" destOrd="0" presId="urn:microsoft.com/office/officeart/2005/8/layout/matrix3"/>
    <dgm:cxn modelId="{F7FBA185-AFE8-48BB-9DAD-A6C189FD38CE}" type="presParOf" srcId="{D7C2BDFF-CA5C-4E64-93C6-0FB3E17C2C30}" destId="{FEB27E5B-A562-4F61-955F-5AF51613F57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F14C187-06B2-4B38-8D3A-CB8A386075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D4BED1-6228-42EE-8D63-DF846B712A5E}">
      <dgm:prSet/>
      <dgm:spPr/>
      <dgm:t>
        <a:bodyPr/>
        <a:lstStyle/>
        <a:p>
          <a:r>
            <a:rPr lang="en-GB"/>
            <a:t>Expats experience high levels of uncertainty in the host country</a:t>
          </a:r>
          <a:endParaRPr lang="en-US"/>
        </a:p>
      </dgm:t>
    </dgm:pt>
    <dgm:pt modelId="{B09E9AD1-C9E1-4C9C-A251-5C822FD2C6BA}" type="parTrans" cxnId="{EE984234-91EA-454B-838F-9E5BDD20A700}">
      <dgm:prSet/>
      <dgm:spPr/>
      <dgm:t>
        <a:bodyPr/>
        <a:lstStyle/>
        <a:p>
          <a:endParaRPr lang="en-US"/>
        </a:p>
      </dgm:t>
    </dgm:pt>
    <dgm:pt modelId="{7A98B55D-FB43-4A09-9D07-B88B9351C119}" type="sibTrans" cxnId="{EE984234-91EA-454B-838F-9E5BDD20A700}">
      <dgm:prSet/>
      <dgm:spPr/>
      <dgm:t>
        <a:bodyPr/>
        <a:lstStyle/>
        <a:p>
          <a:endParaRPr lang="en-US"/>
        </a:p>
      </dgm:t>
    </dgm:pt>
    <dgm:pt modelId="{08303B06-6999-4EF9-BB5E-866AFA12FEC3}">
      <dgm:prSet/>
      <dgm:spPr/>
      <dgm:t>
        <a:bodyPr/>
        <a:lstStyle/>
        <a:p>
          <a:r>
            <a:rPr lang="en-GB"/>
            <a:t>Often return early due to difficulties</a:t>
          </a:r>
          <a:endParaRPr lang="en-US"/>
        </a:p>
      </dgm:t>
    </dgm:pt>
    <dgm:pt modelId="{58C7875D-5D6D-48B5-A90C-E8EA91E4B930}" type="parTrans" cxnId="{950486E8-D183-47DC-8F01-872BE5E14149}">
      <dgm:prSet/>
      <dgm:spPr/>
      <dgm:t>
        <a:bodyPr/>
        <a:lstStyle/>
        <a:p>
          <a:endParaRPr lang="en-US"/>
        </a:p>
      </dgm:t>
    </dgm:pt>
    <dgm:pt modelId="{0916A36A-AFA7-4E57-8CAC-E4E0DDE378FB}" type="sibTrans" cxnId="{950486E8-D183-47DC-8F01-872BE5E14149}">
      <dgm:prSet/>
      <dgm:spPr/>
      <dgm:t>
        <a:bodyPr/>
        <a:lstStyle/>
        <a:p>
          <a:endParaRPr lang="en-US"/>
        </a:p>
      </dgm:t>
    </dgm:pt>
    <dgm:pt modelId="{500805EF-CB94-4702-B363-675F16FB96DF}">
      <dgm:prSet/>
      <dgm:spPr/>
      <dgm:t>
        <a:bodyPr/>
        <a:lstStyle/>
        <a:p>
          <a:r>
            <a:rPr lang="en-GB"/>
            <a:t>Where there are large numbers of expats, HQ often have a team or sponsors</a:t>
          </a:r>
          <a:endParaRPr lang="en-US"/>
        </a:p>
      </dgm:t>
    </dgm:pt>
    <dgm:pt modelId="{05FE89B8-2D1C-4B60-9063-B61E019BF316}" type="parTrans" cxnId="{2831054D-F73F-4107-B13B-A5BB2C7CFD91}">
      <dgm:prSet/>
      <dgm:spPr/>
      <dgm:t>
        <a:bodyPr/>
        <a:lstStyle/>
        <a:p>
          <a:endParaRPr lang="en-US"/>
        </a:p>
      </dgm:t>
    </dgm:pt>
    <dgm:pt modelId="{4C49FE3E-B76A-4522-8505-591B5DBDAF2F}" type="sibTrans" cxnId="{2831054D-F73F-4107-B13B-A5BB2C7CFD91}">
      <dgm:prSet/>
      <dgm:spPr/>
      <dgm:t>
        <a:bodyPr/>
        <a:lstStyle/>
        <a:p>
          <a:endParaRPr lang="en-US"/>
        </a:p>
      </dgm:t>
    </dgm:pt>
    <dgm:pt modelId="{AD51BC54-07D7-4E87-9F68-01B75591F1B7}">
      <dgm:prSet/>
      <dgm:spPr/>
      <dgm:t>
        <a:bodyPr/>
        <a:lstStyle/>
        <a:p>
          <a:r>
            <a:rPr lang="en-GB"/>
            <a:t>Expats must also help themselves through seeking support and/or networking</a:t>
          </a:r>
          <a:endParaRPr lang="en-US"/>
        </a:p>
      </dgm:t>
    </dgm:pt>
    <dgm:pt modelId="{843124C7-F3F3-4A1A-8EF9-FEF7EB03AE23}" type="parTrans" cxnId="{3203362A-817F-42A6-87B2-4230B443AE4F}">
      <dgm:prSet/>
      <dgm:spPr/>
      <dgm:t>
        <a:bodyPr/>
        <a:lstStyle/>
        <a:p>
          <a:endParaRPr lang="en-US"/>
        </a:p>
      </dgm:t>
    </dgm:pt>
    <dgm:pt modelId="{19D9FC76-8E84-4EBF-8F97-062F58F0E1EA}" type="sibTrans" cxnId="{3203362A-817F-42A6-87B2-4230B443AE4F}">
      <dgm:prSet/>
      <dgm:spPr/>
      <dgm:t>
        <a:bodyPr/>
        <a:lstStyle/>
        <a:p>
          <a:endParaRPr lang="en-US"/>
        </a:p>
      </dgm:t>
    </dgm:pt>
    <dgm:pt modelId="{58E81630-22EE-4744-9FBF-9785F83F1770}">
      <dgm:prSet/>
      <dgm:spPr/>
      <dgm:t>
        <a:bodyPr/>
        <a:lstStyle/>
        <a:p>
          <a:r>
            <a:rPr lang="en-GB"/>
            <a:t>Career benefits</a:t>
          </a:r>
          <a:endParaRPr lang="en-US"/>
        </a:p>
      </dgm:t>
    </dgm:pt>
    <dgm:pt modelId="{FBD7E201-5EFB-43A2-88FE-EF404D5F34B7}" type="parTrans" cxnId="{3CDFC8AB-BD00-480F-A2FF-70077E38DACF}">
      <dgm:prSet/>
      <dgm:spPr/>
      <dgm:t>
        <a:bodyPr/>
        <a:lstStyle/>
        <a:p>
          <a:endParaRPr lang="en-US"/>
        </a:p>
      </dgm:t>
    </dgm:pt>
    <dgm:pt modelId="{14D8BFD4-ED75-4A25-A87D-A65B9775D043}" type="sibTrans" cxnId="{3CDFC8AB-BD00-480F-A2FF-70077E38DACF}">
      <dgm:prSet/>
      <dgm:spPr/>
      <dgm:t>
        <a:bodyPr/>
        <a:lstStyle/>
        <a:p>
          <a:endParaRPr lang="en-US"/>
        </a:p>
      </dgm:t>
    </dgm:pt>
    <dgm:pt modelId="{4D8A5589-D49A-400E-AB55-79CF34B2E3F2}">
      <dgm:prSet/>
      <dgm:spPr/>
      <dgm:t>
        <a:bodyPr/>
        <a:lstStyle/>
        <a:p>
          <a:r>
            <a:rPr lang="en-GB"/>
            <a:t>Wu &amp; Ang (2011)</a:t>
          </a:r>
          <a:endParaRPr lang="en-US"/>
        </a:p>
      </dgm:t>
    </dgm:pt>
    <dgm:pt modelId="{5398AAFD-45F2-4CF1-9E1E-2CCCB0858836}" type="parTrans" cxnId="{CFC9D52B-3AE0-4A87-8EEA-9DF9B2F31F74}">
      <dgm:prSet/>
      <dgm:spPr/>
      <dgm:t>
        <a:bodyPr/>
        <a:lstStyle/>
        <a:p>
          <a:endParaRPr lang="en-US"/>
        </a:p>
      </dgm:t>
    </dgm:pt>
    <dgm:pt modelId="{AC4EFF52-B6B6-4920-84D4-9574E4544182}" type="sibTrans" cxnId="{CFC9D52B-3AE0-4A87-8EEA-9DF9B2F31F74}">
      <dgm:prSet/>
      <dgm:spPr/>
      <dgm:t>
        <a:bodyPr/>
        <a:lstStyle/>
        <a:p>
          <a:endParaRPr lang="en-US"/>
        </a:p>
      </dgm:t>
    </dgm:pt>
    <dgm:pt modelId="{FEEDF2E1-35D7-487B-8D0A-597B2D57637E}">
      <dgm:prSet/>
      <dgm:spPr/>
      <dgm:t>
        <a:bodyPr/>
        <a:lstStyle/>
        <a:p>
          <a:r>
            <a:rPr lang="en-GB"/>
            <a:t>Pre-departure preparation</a:t>
          </a:r>
          <a:endParaRPr lang="en-US"/>
        </a:p>
      </dgm:t>
    </dgm:pt>
    <dgm:pt modelId="{D8E97320-92B2-4267-B41D-3DDC742639EC}" type="parTrans" cxnId="{8F1DD18F-9260-41B0-942C-5B680594B0F0}">
      <dgm:prSet/>
      <dgm:spPr/>
      <dgm:t>
        <a:bodyPr/>
        <a:lstStyle/>
        <a:p>
          <a:endParaRPr lang="en-US"/>
        </a:p>
      </dgm:t>
    </dgm:pt>
    <dgm:pt modelId="{71B0E1FD-B63F-4FEA-B27A-22300C1B5827}" type="sibTrans" cxnId="{8F1DD18F-9260-41B0-942C-5B680594B0F0}">
      <dgm:prSet/>
      <dgm:spPr/>
      <dgm:t>
        <a:bodyPr/>
        <a:lstStyle/>
        <a:p>
          <a:endParaRPr lang="en-US"/>
        </a:p>
      </dgm:t>
    </dgm:pt>
    <dgm:pt modelId="{5B147906-98D8-4976-817A-04B9C2B33865}">
      <dgm:prSet/>
      <dgm:spPr/>
      <dgm:t>
        <a:bodyPr/>
        <a:lstStyle/>
        <a:p>
          <a:r>
            <a:rPr lang="en-GB"/>
            <a:t>Financial assistance </a:t>
          </a:r>
          <a:endParaRPr lang="en-US"/>
        </a:p>
      </dgm:t>
    </dgm:pt>
    <dgm:pt modelId="{EE547962-438E-4571-951D-C007C44255A4}" type="parTrans" cxnId="{961F2D27-314A-4638-B9C3-D25C3C1E382A}">
      <dgm:prSet/>
      <dgm:spPr/>
      <dgm:t>
        <a:bodyPr/>
        <a:lstStyle/>
        <a:p>
          <a:endParaRPr lang="en-US"/>
        </a:p>
      </dgm:t>
    </dgm:pt>
    <dgm:pt modelId="{B0ED1F58-EA21-4E93-92C9-158AB4D6AD6F}" type="sibTrans" cxnId="{961F2D27-314A-4638-B9C3-D25C3C1E382A}">
      <dgm:prSet/>
      <dgm:spPr/>
      <dgm:t>
        <a:bodyPr/>
        <a:lstStyle/>
        <a:p>
          <a:endParaRPr lang="en-US"/>
        </a:p>
      </dgm:t>
    </dgm:pt>
    <dgm:pt modelId="{0E17AD5E-BD4B-4482-933E-0D03CF60ED19}">
      <dgm:prSet/>
      <dgm:spPr/>
      <dgm:t>
        <a:bodyPr/>
        <a:lstStyle/>
        <a:p>
          <a:r>
            <a:rPr lang="en-GB"/>
            <a:t>Career benefits made clear (career management)</a:t>
          </a:r>
          <a:endParaRPr lang="en-US"/>
        </a:p>
      </dgm:t>
    </dgm:pt>
    <dgm:pt modelId="{66EA680F-300A-4559-B956-13E33FFCC070}" type="parTrans" cxnId="{024B5CF9-12AE-4FD1-B0B6-F91F47209310}">
      <dgm:prSet/>
      <dgm:spPr/>
      <dgm:t>
        <a:bodyPr/>
        <a:lstStyle/>
        <a:p>
          <a:endParaRPr lang="en-US"/>
        </a:p>
      </dgm:t>
    </dgm:pt>
    <dgm:pt modelId="{962FAC03-1B0C-4970-BEB5-858799D63D29}" type="sibTrans" cxnId="{024B5CF9-12AE-4FD1-B0B6-F91F47209310}">
      <dgm:prSet/>
      <dgm:spPr/>
      <dgm:t>
        <a:bodyPr/>
        <a:lstStyle/>
        <a:p>
          <a:endParaRPr lang="en-US"/>
        </a:p>
      </dgm:t>
    </dgm:pt>
    <dgm:pt modelId="{2F31BD81-F2F7-46B7-950C-D1CF1A529CE8}" type="pres">
      <dgm:prSet presAssocID="{3F14C187-06B2-4B38-8D3A-CB8A386075A2}" presName="root" presStyleCnt="0">
        <dgm:presLayoutVars>
          <dgm:dir/>
          <dgm:resizeHandles val="exact"/>
        </dgm:presLayoutVars>
      </dgm:prSet>
      <dgm:spPr/>
    </dgm:pt>
    <dgm:pt modelId="{1B60F5FF-2F94-4754-80C5-E2E28BA799B7}" type="pres">
      <dgm:prSet presAssocID="{96D4BED1-6228-42EE-8D63-DF846B712A5E}" presName="compNode" presStyleCnt="0"/>
      <dgm:spPr/>
    </dgm:pt>
    <dgm:pt modelId="{684F6652-E040-4321-AA01-5627A4A4CFE2}" type="pres">
      <dgm:prSet presAssocID="{96D4BED1-6228-42EE-8D63-DF846B712A5E}" presName="bgRect" presStyleLbl="bgShp" presStyleIdx="0" presStyleCnt="6"/>
      <dgm:spPr/>
    </dgm:pt>
    <dgm:pt modelId="{923951BD-8324-4495-9450-9BD1E3D40977}" type="pres">
      <dgm:prSet presAssocID="{96D4BED1-6228-42EE-8D63-DF846B712A5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61E271B2-1D53-43F2-B4AA-50DA19B174C8}" type="pres">
      <dgm:prSet presAssocID="{96D4BED1-6228-42EE-8D63-DF846B712A5E}" presName="spaceRect" presStyleCnt="0"/>
      <dgm:spPr/>
    </dgm:pt>
    <dgm:pt modelId="{D9F38312-6F59-4BB9-9B3E-9B43C06A60EA}" type="pres">
      <dgm:prSet presAssocID="{96D4BED1-6228-42EE-8D63-DF846B712A5E}" presName="parTx" presStyleLbl="revTx" presStyleIdx="0" presStyleCnt="7">
        <dgm:presLayoutVars>
          <dgm:chMax val="0"/>
          <dgm:chPref val="0"/>
        </dgm:presLayoutVars>
      </dgm:prSet>
      <dgm:spPr/>
    </dgm:pt>
    <dgm:pt modelId="{870D486C-F569-438F-B440-4C6A9B58D9BB}" type="pres">
      <dgm:prSet presAssocID="{7A98B55D-FB43-4A09-9D07-B88B9351C119}" presName="sibTrans" presStyleCnt="0"/>
      <dgm:spPr/>
    </dgm:pt>
    <dgm:pt modelId="{7718311C-1CEE-4B66-B6CA-B8C9B07D4610}" type="pres">
      <dgm:prSet presAssocID="{08303B06-6999-4EF9-BB5E-866AFA12FEC3}" presName="compNode" presStyleCnt="0"/>
      <dgm:spPr/>
    </dgm:pt>
    <dgm:pt modelId="{275BE79E-1EE4-4780-A1A0-478A0888C2DD}" type="pres">
      <dgm:prSet presAssocID="{08303B06-6999-4EF9-BB5E-866AFA12FEC3}" presName="bgRect" presStyleLbl="bgShp" presStyleIdx="1" presStyleCnt="6"/>
      <dgm:spPr/>
    </dgm:pt>
    <dgm:pt modelId="{5E3E60F2-F498-402E-98BF-3DC4FCEAFF9F}" type="pres">
      <dgm:prSet presAssocID="{08303B06-6999-4EF9-BB5E-866AFA12FEC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E1C085E-9DDF-4996-AF75-AB5031CF1A48}" type="pres">
      <dgm:prSet presAssocID="{08303B06-6999-4EF9-BB5E-866AFA12FEC3}" presName="spaceRect" presStyleCnt="0"/>
      <dgm:spPr/>
    </dgm:pt>
    <dgm:pt modelId="{2EFC1594-E404-4959-A2F5-97454CDE2C3D}" type="pres">
      <dgm:prSet presAssocID="{08303B06-6999-4EF9-BB5E-866AFA12FEC3}" presName="parTx" presStyleLbl="revTx" presStyleIdx="1" presStyleCnt="7">
        <dgm:presLayoutVars>
          <dgm:chMax val="0"/>
          <dgm:chPref val="0"/>
        </dgm:presLayoutVars>
      </dgm:prSet>
      <dgm:spPr/>
    </dgm:pt>
    <dgm:pt modelId="{8B7B4854-6E1D-4448-B9A0-905AF13363A9}" type="pres">
      <dgm:prSet presAssocID="{0916A36A-AFA7-4E57-8CAC-E4E0DDE378FB}" presName="sibTrans" presStyleCnt="0"/>
      <dgm:spPr/>
    </dgm:pt>
    <dgm:pt modelId="{D702314B-2855-4C96-9175-FE8391CA38D1}" type="pres">
      <dgm:prSet presAssocID="{500805EF-CB94-4702-B363-675F16FB96DF}" presName="compNode" presStyleCnt="0"/>
      <dgm:spPr/>
    </dgm:pt>
    <dgm:pt modelId="{D8BF3A61-492A-46E3-A256-567928272A34}" type="pres">
      <dgm:prSet presAssocID="{500805EF-CB94-4702-B363-675F16FB96DF}" presName="bgRect" presStyleLbl="bgShp" presStyleIdx="2" presStyleCnt="6"/>
      <dgm:spPr/>
    </dgm:pt>
    <dgm:pt modelId="{61302EE7-1C7A-42CB-89B2-A245DA4A1ACA}" type="pres">
      <dgm:prSet presAssocID="{500805EF-CB94-4702-B363-675F16FB96D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rker"/>
        </a:ext>
      </dgm:extLst>
    </dgm:pt>
    <dgm:pt modelId="{3DE258D8-DF02-4BFA-A1A7-4187A1E68C11}" type="pres">
      <dgm:prSet presAssocID="{500805EF-CB94-4702-B363-675F16FB96DF}" presName="spaceRect" presStyleCnt="0"/>
      <dgm:spPr/>
    </dgm:pt>
    <dgm:pt modelId="{6AA99F20-DAE4-4B97-B527-ACEE1AE47035}" type="pres">
      <dgm:prSet presAssocID="{500805EF-CB94-4702-B363-675F16FB96DF}" presName="parTx" presStyleLbl="revTx" presStyleIdx="2" presStyleCnt="7">
        <dgm:presLayoutVars>
          <dgm:chMax val="0"/>
          <dgm:chPref val="0"/>
        </dgm:presLayoutVars>
      </dgm:prSet>
      <dgm:spPr/>
    </dgm:pt>
    <dgm:pt modelId="{ECAAD0E8-EB5F-4A6A-9A18-97F388A074CB}" type="pres">
      <dgm:prSet presAssocID="{4C49FE3E-B76A-4522-8505-591B5DBDAF2F}" presName="sibTrans" presStyleCnt="0"/>
      <dgm:spPr/>
    </dgm:pt>
    <dgm:pt modelId="{B4866141-E961-4745-B7C4-F2F990239B88}" type="pres">
      <dgm:prSet presAssocID="{AD51BC54-07D7-4E87-9F68-01B75591F1B7}" presName="compNode" presStyleCnt="0"/>
      <dgm:spPr/>
    </dgm:pt>
    <dgm:pt modelId="{DE71D345-7998-416E-AAA0-72B3021B37EE}" type="pres">
      <dgm:prSet presAssocID="{AD51BC54-07D7-4E87-9F68-01B75591F1B7}" presName="bgRect" presStyleLbl="bgShp" presStyleIdx="3" presStyleCnt="6"/>
      <dgm:spPr/>
    </dgm:pt>
    <dgm:pt modelId="{AC86BC6F-5D50-4124-A1BF-1E66B68C62EA}" type="pres">
      <dgm:prSet presAssocID="{AD51BC54-07D7-4E87-9F68-01B75591F1B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3AD78E85-EE4B-48B7-B67B-2CF545444B49}" type="pres">
      <dgm:prSet presAssocID="{AD51BC54-07D7-4E87-9F68-01B75591F1B7}" presName="spaceRect" presStyleCnt="0"/>
      <dgm:spPr/>
    </dgm:pt>
    <dgm:pt modelId="{09CA5B2A-B2C1-4D73-A024-C90C3C648D1F}" type="pres">
      <dgm:prSet presAssocID="{AD51BC54-07D7-4E87-9F68-01B75591F1B7}" presName="parTx" presStyleLbl="revTx" presStyleIdx="3" presStyleCnt="7">
        <dgm:presLayoutVars>
          <dgm:chMax val="0"/>
          <dgm:chPref val="0"/>
        </dgm:presLayoutVars>
      </dgm:prSet>
      <dgm:spPr/>
    </dgm:pt>
    <dgm:pt modelId="{4826A6A2-CCF2-44B5-8DE9-3D1EFDCB9D2B}" type="pres">
      <dgm:prSet presAssocID="{19D9FC76-8E84-4EBF-8F97-062F58F0E1EA}" presName="sibTrans" presStyleCnt="0"/>
      <dgm:spPr/>
    </dgm:pt>
    <dgm:pt modelId="{034C0A4E-79C8-474F-89FB-A575EA9F1D9C}" type="pres">
      <dgm:prSet presAssocID="{58E81630-22EE-4744-9FBF-9785F83F1770}" presName="compNode" presStyleCnt="0"/>
      <dgm:spPr/>
    </dgm:pt>
    <dgm:pt modelId="{80FF07F6-B8D1-4796-A7F8-E89F5CF9C03A}" type="pres">
      <dgm:prSet presAssocID="{58E81630-22EE-4744-9FBF-9785F83F1770}" presName="bgRect" presStyleLbl="bgShp" presStyleIdx="4" presStyleCnt="6"/>
      <dgm:spPr/>
    </dgm:pt>
    <dgm:pt modelId="{E255C6CE-95F6-459B-BEE9-63BBD29B1040}" type="pres">
      <dgm:prSet presAssocID="{58E81630-22EE-4744-9FBF-9785F83F1770}"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2D588C39-93D4-4DD0-A35E-3AC0E52CC962}" type="pres">
      <dgm:prSet presAssocID="{58E81630-22EE-4744-9FBF-9785F83F1770}" presName="spaceRect" presStyleCnt="0"/>
      <dgm:spPr/>
    </dgm:pt>
    <dgm:pt modelId="{6C17A3BA-FBE8-4794-B276-18A1AD9C6697}" type="pres">
      <dgm:prSet presAssocID="{58E81630-22EE-4744-9FBF-9785F83F1770}" presName="parTx" presStyleLbl="revTx" presStyleIdx="4" presStyleCnt="7">
        <dgm:presLayoutVars>
          <dgm:chMax val="0"/>
          <dgm:chPref val="0"/>
        </dgm:presLayoutVars>
      </dgm:prSet>
      <dgm:spPr/>
    </dgm:pt>
    <dgm:pt modelId="{CED4A559-7013-402E-BF05-99F71D731EF7}" type="pres">
      <dgm:prSet presAssocID="{14D8BFD4-ED75-4A25-A87D-A65B9775D043}" presName="sibTrans" presStyleCnt="0"/>
      <dgm:spPr/>
    </dgm:pt>
    <dgm:pt modelId="{F0A8176D-C30A-4ADC-9057-3F51FBA79178}" type="pres">
      <dgm:prSet presAssocID="{4D8A5589-D49A-400E-AB55-79CF34B2E3F2}" presName="compNode" presStyleCnt="0"/>
      <dgm:spPr/>
    </dgm:pt>
    <dgm:pt modelId="{37D023B0-ACA8-48B5-9F2A-78BF563D0CF9}" type="pres">
      <dgm:prSet presAssocID="{4D8A5589-D49A-400E-AB55-79CF34B2E3F2}" presName="bgRect" presStyleLbl="bgShp" presStyleIdx="5" presStyleCnt="6"/>
      <dgm:spPr/>
    </dgm:pt>
    <dgm:pt modelId="{C1001632-34EC-4B17-A8BC-F2B04F0C4A36}" type="pres">
      <dgm:prSet presAssocID="{4D8A5589-D49A-400E-AB55-79CF34B2E3F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C2651F4-5A0F-4A09-A020-FE99F034EA12}" type="pres">
      <dgm:prSet presAssocID="{4D8A5589-D49A-400E-AB55-79CF34B2E3F2}" presName="spaceRect" presStyleCnt="0"/>
      <dgm:spPr/>
    </dgm:pt>
    <dgm:pt modelId="{4046B829-98F4-4496-A3A8-EC83B96CA6C0}" type="pres">
      <dgm:prSet presAssocID="{4D8A5589-D49A-400E-AB55-79CF34B2E3F2}" presName="parTx" presStyleLbl="revTx" presStyleIdx="5" presStyleCnt="7">
        <dgm:presLayoutVars>
          <dgm:chMax val="0"/>
          <dgm:chPref val="0"/>
        </dgm:presLayoutVars>
      </dgm:prSet>
      <dgm:spPr/>
    </dgm:pt>
    <dgm:pt modelId="{28CA4FA6-B7F6-4472-BAFD-FF43817A3130}" type="pres">
      <dgm:prSet presAssocID="{4D8A5589-D49A-400E-AB55-79CF34B2E3F2}" presName="desTx" presStyleLbl="revTx" presStyleIdx="6" presStyleCnt="7">
        <dgm:presLayoutVars/>
      </dgm:prSet>
      <dgm:spPr/>
    </dgm:pt>
  </dgm:ptLst>
  <dgm:cxnLst>
    <dgm:cxn modelId="{961F2D27-314A-4638-B9C3-D25C3C1E382A}" srcId="{4D8A5589-D49A-400E-AB55-79CF34B2E3F2}" destId="{5B147906-98D8-4976-817A-04B9C2B33865}" srcOrd="1" destOrd="0" parTransId="{EE547962-438E-4571-951D-C007C44255A4}" sibTransId="{B0ED1F58-EA21-4E93-92C9-158AB4D6AD6F}"/>
    <dgm:cxn modelId="{3203362A-817F-42A6-87B2-4230B443AE4F}" srcId="{3F14C187-06B2-4B38-8D3A-CB8A386075A2}" destId="{AD51BC54-07D7-4E87-9F68-01B75591F1B7}" srcOrd="3" destOrd="0" parTransId="{843124C7-F3F3-4A1A-8EF9-FEF7EB03AE23}" sibTransId="{19D9FC76-8E84-4EBF-8F97-062F58F0E1EA}"/>
    <dgm:cxn modelId="{CFC9D52B-3AE0-4A87-8EEA-9DF9B2F31F74}" srcId="{3F14C187-06B2-4B38-8D3A-CB8A386075A2}" destId="{4D8A5589-D49A-400E-AB55-79CF34B2E3F2}" srcOrd="5" destOrd="0" parTransId="{5398AAFD-45F2-4CF1-9E1E-2CCCB0858836}" sibTransId="{AC4EFF52-B6B6-4920-84D4-9574E4544182}"/>
    <dgm:cxn modelId="{EE984234-91EA-454B-838F-9E5BDD20A700}" srcId="{3F14C187-06B2-4B38-8D3A-CB8A386075A2}" destId="{96D4BED1-6228-42EE-8D63-DF846B712A5E}" srcOrd="0" destOrd="0" parTransId="{B09E9AD1-C9E1-4C9C-A251-5C822FD2C6BA}" sibTransId="{7A98B55D-FB43-4A09-9D07-B88B9351C119}"/>
    <dgm:cxn modelId="{A4880537-6153-4942-BA12-28D52D20A920}" type="presOf" srcId="{AD51BC54-07D7-4E87-9F68-01B75591F1B7}" destId="{09CA5B2A-B2C1-4D73-A024-C90C3C648D1F}" srcOrd="0" destOrd="0" presId="urn:microsoft.com/office/officeart/2018/2/layout/IconVerticalSolidList"/>
    <dgm:cxn modelId="{2831054D-F73F-4107-B13B-A5BB2C7CFD91}" srcId="{3F14C187-06B2-4B38-8D3A-CB8A386075A2}" destId="{500805EF-CB94-4702-B363-675F16FB96DF}" srcOrd="2" destOrd="0" parTransId="{05FE89B8-2D1C-4B60-9063-B61E019BF316}" sibTransId="{4C49FE3E-B76A-4522-8505-591B5DBDAF2F}"/>
    <dgm:cxn modelId="{5FFBE15A-D930-4555-B43D-9F02119E6E7C}" type="presOf" srcId="{58E81630-22EE-4744-9FBF-9785F83F1770}" destId="{6C17A3BA-FBE8-4794-B276-18A1AD9C6697}" srcOrd="0" destOrd="0" presId="urn:microsoft.com/office/officeart/2018/2/layout/IconVerticalSolidList"/>
    <dgm:cxn modelId="{F3981F7B-4D28-4BF2-935D-2979BCB09F35}" type="presOf" srcId="{5B147906-98D8-4976-817A-04B9C2B33865}" destId="{28CA4FA6-B7F6-4472-BAFD-FF43817A3130}" srcOrd="0" destOrd="1" presId="urn:microsoft.com/office/officeart/2018/2/layout/IconVerticalSolidList"/>
    <dgm:cxn modelId="{8F1DD18F-9260-41B0-942C-5B680594B0F0}" srcId="{4D8A5589-D49A-400E-AB55-79CF34B2E3F2}" destId="{FEEDF2E1-35D7-487B-8D0A-597B2D57637E}" srcOrd="0" destOrd="0" parTransId="{D8E97320-92B2-4267-B41D-3DDC742639EC}" sibTransId="{71B0E1FD-B63F-4FEA-B27A-22300C1B5827}"/>
    <dgm:cxn modelId="{CD27949F-6FD1-4754-BD33-A904E93ECAEE}" type="presOf" srcId="{FEEDF2E1-35D7-487B-8D0A-597B2D57637E}" destId="{28CA4FA6-B7F6-4472-BAFD-FF43817A3130}" srcOrd="0" destOrd="0" presId="urn:microsoft.com/office/officeart/2018/2/layout/IconVerticalSolidList"/>
    <dgm:cxn modelId="{1077B2A2-CF77-4E6E-B7B0-7DEC9E65FF69}" type="presOf" srcId="{3F14C187-06B2-4B38-8D3A-CB8A386075A2}" destId="{2F31BD81-F2F7-46B7-950C-D1CF1A529CE8}" srcOrd="0" destOrd="0" presId="urn:microsoft.com/office/officeart/2018/2/layout/IconVerticalSolidList"/>
    <dgm:cxn modelId="{3CDFC8AB-BD00-480F-A2FF-70077E38DACF}" srcId="{3F14C187-06B2-4B38-8D3A-CB8A386075A2}" destId="{58E81630-22EE-4744-9FBF-9785F83F1770}" srcOrd="4" destOrd="0" parTransId="{FBD7E201-5EFB-43A2-88FE-EF404D5F34B7}" sibTransId="{14D8BFD4-ED75-4A25-A87D-A65B9775D043}"/>
    <dgm:cxn modelId="{1D2830B4-F1A1-4EB4-A79E-0C02C3408C48}" type="presOf" srcId="{4D8A5589-D49A-400E-AB55-79CF34B2E3F2}" destId="{4046B829-98F4-4496-A3A8-EC83B96CA6C0}" srcOrd="0" destOrd="0" presId="urn:microsoft.com/office/officeart/2018/2/layout/IconVerticalSolidList"/>
    <dgm:cxn modelId="{A1CBD8C2-38ED-4DE4-BAF3-AA66F0058152}" type="presOf" srcId="{500805EF-CB94-4702-B363-675F16FB96DF}" destId="{6AA99F20-DAE4-4B97-B527-ACEE1AE47035}" srcOrd="0" destOrd="0" presId="urn:microsoft.com/office/officeart/2018/2/layout/IconVerticalSolidList"/>
    <dgm:cxn modelId="{1920EFDE-9742-45BB-9A8C-C60CC5E1D953}" type="presOf" srcId="{96D4BED1-6228-42EE-8D63-DF846B712A5E}" destId="{D9F38312-6F59-4BB9-9B3E-9B43C06A60EA}" srcOrd="0" destOrd="0" presId="urn:microsoft.com/office/officeart/2018/2/layout/IconVerticalSolidList"/>
    <dgm:cxn modelId="{950486E8-D183-47DC-8F01-872BE5E14149}" srcId="{3F14C187-06B2-4B38-8D3A-CB8A386075A2}" destId="{08303B06-6999-4EF9-BB5E-866AFA12FEC3}" srcOrd="1" destOrd="0" parTransId="{58C7875D-5D6D-48B5-A90C-E8EA91E4B930}" sibTransId="{0916A36A-AFA7-4E57-8CAC-E4E0DDE378FB}"/>
    <dgm:cxn modelId="{3E6910F9-2950-4E08-B61A-64B8C06C2CFA}" type="presOf" srcId="{0E17AD5E-BD4B-4482-933E-0D03CF60ED19}" destId="{28CA4FA6-B7F6-4472-BAFD-FF43817A3130}" srcOrd="0" destOrd="2" presId="urn:microsoft.com/office/officeart/2018/2/layout/IconVerticalSolidList"/>
    <dgm:cxn modelId="{024B5CF9-12AE-4FD1-B0B6-F91F47209310}" srcId="{4D8A5589-D49A-400E-AB55-79CF34B2E3F2}" destId="{0E17AD5E-BD4B-4482-933E-0D03CF60ED19}" srcOrd="2" destOrd="0" parTransId="{66EA680F-300A-4559-B956-13E33FFCC070}" sibTransId="{962FAC03-1B0C-4970-BEB5-858799D63D29}"/>
    <dgm:cxn modelId="{F43214FB-0577-4967-AB55-640D6D0AF613}" type="presOf" srcId="{08303B06-6999-4EF9-BB5E-866AFA12FEC3}" destId="{2EFC1594-E404-4959-A2F5-97454CDE2C3D}" srcOrd="0" destOrd="0" presId="urn:microsoft.com/office/officeart/2018/2/layout/IconVerticalSolidList"/>
    <dgm:cxn modelId="{F4C9BF7B-9B1C-4084-917D-2BB5E1F39363}" type="presParOf" srcId="{2F31BD81-F2F7-46B7-950C-D1CF1A529CE8}" destId="{1B60F5FF-2F94-4754-80C5-E2E28BA799B7}" srcOrd="0" destOrd="0" presId="urn:microsoft.com/office/officeart/2018/2/layout/IconVerticalSolidList"/>
    <dgm:cxn modelId="{62594DCE-D14E-436B-A830-E6BF0EC1C31D}" type="presParOf" srcId="{1B60F5FF-2F94-4754-80C5-E2E28BA799B7}" destId="{684F6652-E040-4321-AA01-5627A4A4CFE2}" srcOrd="0" destOrd="0" presId="urn:microsoft.com/office/officeart/2018/2/layout/IconVerticalSolidList"/>
    <dgm:cxn modelId="{BADDC79B-C3D3-4C48-876E-E7BB36405ABF}" type="presParOf" srcId="{1B60F5FF-2F94-4754-80C5-E2E28BA799B7}" destId="{923951BD-8324-4495-9450-9BD1E3D40977}" srcOrd="1" destOrd="0" presId="urn:microsoft.com/office/officeart/2018/2/layout/IconVerticalSolidList"/>
    <dgm:cxn modelId="{7AB47975-8896-4285-8BEE-749D0A382148}" type="presParOf" srcId="{1B60F5FF-2F94-4754-80C5-E2E28BA799B7}" destId="{61E271B2-1D53-43F2-B4AA-50DA19B174C8}" srcOrd="2" destOrd="0" presId="urn:microsoft.com/office/officeart/2018/2/layout/IconVerticalSolidList"/>
    <dgm:cxn modelId="{A720602C-4AAA-497F-88D1-1FF7A35B0396}" type="presParOf" srcId="{1B60F5FF-2F94-4754-80C5-E2E28BA799B7}" destId="{D9F38312-6F59-4BB9-9B3E-9B43C06A60EA}" srcOrd="3" destOrd="0" presId="urn:microsoft.com/office/officeart/2018/2/layout/IconVerticalSolidList"/>
    <dgm:cxn modelId="{5C51A816-4B5D-4A67-87BA-59B8D57BD54E}" type="presParOf" srcId="{2F31BD81-F2F7-46B7-950C-D1CF1A529CE8}" destId="{870D486C-F569-438F-B440-4C6A9B58D9BB}" srcOrd="1" destOrd="0" presId="urn:microsoft.com/office/officeart/2018/2/layout/IconVerticalSolidList"/>
    <dgm:cxn modelId="{A7ABBDE9-8952-43B6-A313-3BFEA3FEFB3A}" type="presParOf" srcId="{2F31BD81-F2F7-46B7-950C-D1CF1A529CE8}" destId="{7718311C-1CEE-4B66-B6CA-B8C9B07D4610}" srcOrd="2" destOrd="0" presId="urn:microsoft.com/office/officeart/2018/2/layout/IconVerticalSolidList"/>
    <dgm:cxn modelId="{D83A28C8-E4BD-418E-98A0-EEA749E1002C}" type="presParOf" srcId="{7718311C-1CEE-4B66-B6CA-B8C9B07D4610}" destId="{275BE79E-1EE4-4780-A1A0-478A0888C2DD}" srcOrd="0" destOrd="0" presId="urn:microsoft.com/office/officeart/2018/2/layout/IconVerticalSolidList"/>
    <dgm:cxn modelId="{120ADA1F-F302-4925-9AD5-556ACE80BB10}" type="presParOf" srcId="{7718311C-1CEE-4B66-B6CA-B8C9B07D4610}" destId="{5E3E60F2-F498-402E-98BF-3DC4FCEAFF9F}" srcOrd="1" destOrd="0" presId="urn:microsoft.com/office/officeart/2018/2/layout/IconVerticalSolidList"/>
    <dgm:cxn modelId="{55D907D5-ADEB-4107-8A05-8BD525555032}" type="presParOf" srcId="{7718311C-1CEE-4B66-B6CA-B8C9B07D4610}" destId="{8E1C085E-9DDF-4996-AF75-AB5031CF1A48}" srcOrd="2" destOrd="0" presId="urn:microsoft.com/office/officeart/2018/2/layout/IconVerticalSolidList"/>
    <dgm:cxn modelId="{3BAD6C75-430A-4868-B5F5-5C45B606D4B1}" type="presParOf" srcId="{7718311C-1CEE-4B66-B6CA-B8C9B07D4610}" destId="{2EFC1594-E404-4959-A2F5-97454CDE2C3D}" srcOrd="3" destOrd="0" presId="urn:microsoft.com/office/officeart/2018/2/layout/IconVerticalSolidList"/>
    <dgm:cxn modelId="{C8D14315-A4B9-46E0-AFAF-2F9D6B69008F}" type="presParOf" srcId="{2F31BD81-F2F7-46B7-950C-D1CF1A529CE8}" destId="{8B7B4854-6E1D-4448-B9A0-905AF13363A9}" srcOrd="3" destOrd="0" presId="urn:microsoft.com/office/officeart/2018/2/layout/IconVerticalSolidList"/>
    <dgm:cxn modelId="{5F122907-1033-4552-A28A-3AB58C929738}" type="presParOf" srcId="{2F31BD81-F2F7-46B7-950C-D1CF1A529CE8}" destId="{D702314B-2855-4C96-9175-FE8391CA38D1}" srcOrd="4" destOrd="0" presId="urn:microsoft.com/office/officeart/2018/2/layout/IconVerticalSolidList"/>
    <dgm:cxn modelId="{AE29A508-5443-4087-9689-5361244D6CF2}" type="presParOf" srcId="{D702314B-2855-4C96-9175-FE8391CA38D1}" destId="{D8BF3A61-492A-46E3-A256-567928272A34}" srcOrd="0" destOrd="0" presId="urn:microsoft.com/office/officeart/2018/2/layout/IconVerticalSolidList"/>
    <dgm:cxn modelId="{5C308832-582B-4451-8BD3-71A682AFFD37}" type="presParOf" srcId="{D702314B-2855-4C96-9175-FE8391CA38D1}" destId="{61302EE7-1C7A-42CB-89B2-A245DA4A1ACA}" srcOrd="1" destOrd="0" presId="urn:microsoft.com/office/officeart/2018/2/layout/IconVerticalSolidList"/>
    <dgm:cxn modelId="{56837919-0353-4B53-B5BC-2B11BB107FFC}" type="presParOf" srcId="{D702314B-2855-4C96-9175-FE8391CA38D1}" destId="{3DE258D8-DF02-4BFA-A1A7-4187A1E68C11}" srcOrd="2" destOrd="0" presId="urn:microsoft.com/office/officeart/2018/2/layout/IconVerticalSolidList"/>
    <dgm:cxn modelId="{34A3232D-8128-42C0-AC52-17688DA35DAE}" type="presParOf" srcId="{D702314B-2855-4C96-9175-FE8391CA38D1}" destId="{6AA99F20-DAE4-4B97-B527-ACEE1AE47035}" srcOrd="3" destOrd="0" presId="urn:microsoft.com/office/officeart/2018/2/layout/IconVerticalSolidList"/>
    <dgm:cxn modelId="{E3CE935E-11F0-41B5-B91E-B9010AEFCE61}" type="presParOf" srcId="{2F31BD81-F2F7-46B7-950C-D1CF1A529CE8}" destId="{ECAAD0E8-EB5F-4A6A-9A18-97F388A074CB}" srcOrd="5" destOrd="0" presId="urn:microsoft.com/office/officeart/2018/2/layout/IconVerticalSolidList"/>
    <dgm:cxn modelId="{5C5C6B67-B8F7-43F4-AFED-89F712C16E6A}" type="presParOf" srcId="{2F31BD81-F2F7-46B7-950C-D1CF1A529CE8}" destId="{B4866141-E961-4745-B7C4-F2F990239B88}" srcOrd="6" destOrd="0" presId="urn:microsoft.com/office/officeart/2018/2/layout/IconVerticalSolidList"/>
    <dgm:cxn modelId="{DE082939-DE13-46C2-9F35-176376A2612B}" type="presParOf" srcId="{B4866141-E961-4745-B7C4-F2F990239B88}" destId="{DE71D345-7998-416E-AAA0-72B3021B37EE}" srcOrd="0" destOrd="0" presId="urn:microsoft.com/office/officeart/2018/2/layout/IconVerticalSolidList"/>
    <dgm:cxn modelId="{0507C4DE-ABE0-46EA-BB0A-E2DBCD2A7440}" type="presParOf" srcId="{B4866141-E961-4745-B7C4-F2F990239B88}" destId="{AC86BC6F-5D50-4124-A1BF-1E66B68C62EA}" srcOrd="1" destOrd="0" presId="urn:microsoft.com/office/officeart/2018/2/layout/IconVerticalSolidList"/>
    <dgm:cxn modelId="{6DEFFB82-F636-4D21-8C8F-208F8E81D544}" type="presParOf" srcId="{B4866141-E961-4745-B7C4-F2F990239B88}" destId="{3AD78E85-EE4B-48B7-B67B-2CF545444B49}" srcOrd="2" destOrd="0" presId="urn:microsoft.com/office/officeart/2018/2/layout/IconVerticalSolidList"/>
    <dgm:cxn modelId="{E9C666C0-837D-47A9-A094-4E2C7D1F1E3A}" type="presParOf" srcId="{B4866141-E961-4745-B7C4-F2F990239B88}" destId="{09CA5B2A-B2C1-4D73-A024-C90C3C648D1F}" srcOrd="3" destOrd="0" presId="urn:microsoft.com/office/officeart/2018/2/layout/IconVerticalSolidList"/>
    <dgm:cxn modelId="{F4B72304-2E77-4B73-9F96-7B992485325B}" type="presParOf" srcId="{2F31BD81-F2F7-46B7-950C-D1CF1A529CE8}" destId="{4826A6A2-CCF2-44B5-8DE9-3D1EFDCB9D2B}" srcOrd="7" destOrd="0" presId="urn:microsoft.com/office/officeart/2018/2/layout/IconVerticalSolidList"/>
    <dgm:cxn modelId="{65BA76F0-B8CD-4FC2-A2F3-52B188B74CC2}" type="presParOf" srcId="{2F31BD81-F2F7-46B7-950C-D1CF1A529CE8}" destId="{034C0A4E-79C8-474F-89FB-A575EA9F1D9C}" srcOrd="8" destOrd="0" presId="urn:microsoft.com/office/officeart/2018/2/layout/IconVerticalSolidList"/>
    <dgm:cxn modelId="{36AB3F29-FFD7-424B-A7CF-9844D7897CCE}" type="presParOf" srcId="{034C0A4E-79C8-474F-89FB-A575EA9F1D9C}" destId="{80FF07F6-B8D1-4796-A7F8-E89F5CF9C03A}" srcOrd="0" destOrd="0" presId="urn:microsoft.com/office/officeart/2018/2/layout/IconVerticalSolidList"/>
    <dgm:cxn modelId="{AE6FD959-F93B-41F9-9A77-3608C8BAD4F9}" type="presParOf" srcId="{034C0A4E-79C8-474F-89FB-A575EA9F1D9C}" destId="{E255C6CE-95F6-459B-BEE9-63BBD29B1040}" srcOrd="1" destOrd="0" presId="urn:microsoft.com/office/officeart/2018/2/layout/IconVerticalSolidList"/>
    <dgm:cxn modelId="{8F4DC640-EB7B-4910-85D2-E0947D69FFDE}" type="presParOf" srcId="{034C0A4E-79C8-474F-89FB-A575EA9F1D9C}" destId="{2D588C39-93D4-4DD0-A35E-3AC0E52CC962}" srcOrd="2" destOrd="0" presId="urn:microsoft.com/office/officeart/2018/2/layout/IconVerticalSolidList"/>
    <dgm:cxn modelId="{F4198D0F-DD7E-4083-9B12-18EF0FDE3062}" type="presParOf" srcId="{034C0A4E-79C8-474F-89FB-A575EA9F1D9C}" destId="{6C17A3BA-FBE8-4794-B276-18A1AD9C6697}" srcOrd="3" destOrd="0" presId="urn:microsoft.com/office/officeart/2018/2/layout/IconVerticalSolidList"/>
    <dgm:cxn modelId="{81072472-77A1-4D27-9FB8-6D9B65C59CCB}" type="presParOf" srcId="{2F31BD81-F2F7-46B7-950C-D1CF1A529CE8}" destId="{CED4A559-7013-402E-BF05-99F71D731EF7}" srcOrd="9" destOrd="0" presId="urn:microsoft.com/office/officeart/2018/2/layout/IconVerticalSolidList"/>
    <dgm:cxn modelId="{08C0BE3F-D63C-4A63-BC88-42ECE499E6AD}" type="presParOf" srcId="{2F31BD81-F2F7-46B7-950C-D1CF1A529CE8}" destId="{F0A8176D-C30A-4ADC-9057-3F51FBA79178}" srcOrd="10" destOrd="0" presId="urn:microsoft.com/office/officeart/2018/2/layout/IconVerticalSolidList"/>
    <dgm:cxn modelId="{0DA0D279-46C8-4982-9438-1239E39CF97D}" type="presParOf" srcId="{F0A8176D-C30A-4ADC-9057-3F51FBA79178}" destId="{37D023B0-ACA8-48B5-9F2A-78BF563D0CF9}" srcOrd="0" destOrd="0" presId="urn:microsoft.com/office/officeart/2018/2/layout/IconVerticalSolidList"/>
    <dgm:cxn modelId="{1A15C970-45E3-4012-BFDC-F0E639B77E6A}" type="presParOf" srcId="{F0A8176D-C30A-4ADC-9057-3F51FBA79178}" destId="{C1001632-34EC-4B17-A8BC-F2B04F0C4A36}" srcOrd="1" destOrd="0" presId="urn:microsoft.com/office/officeart/2018/2/layout/IconVerticalSolidList"/>
    <dgm:cxn modelId="{53C1AEE6-214F-4E03-8CE4-80D4F83CD598}" type="presParOf" srcId="{F0A8176D-C30A-4ADC-9057-3F51FBA79178}" destId="{4C2651F4-5A0F-4A09-A020-FE99F034EA12}" srcOrd="2" destOrd="0" presId="urn:microsoft.com/office/officeart/2018/2/layout/IconVerticalSolidList"/>
    <dgm:cxn modelId="{D8589FDF-E0BE-47FB-8F2F-9F8FD37BF103}" type="presParOf" srcId="{F0A8176D-C30A-4ADC-9057-3F51FBA79178}" destId="{4046B829-98F4-4496-A3A8-EC83B96CA6C0}" srcOrd="3" destOrd="0" presId="urn:microsoft.com/office/officeart/2018/2/layout/IconVerticalSolidList"/>
    <dgm:cxn modelId="{935D8BEB-4CB9-4497-8B92-5E691C7BDBCA}" type="presParOf" srcId="{F0A8176D-C30A-4ADC-9057-3F51FBA79178}" destId="{28CA4FA6-B7F6-4472-BAFD-FF43817A3130}"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E02E47A-8A28-4894-BF7B-D7B75D7B251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91C9E15-8570-4BCF-A688-5A66573FD7B9}">
      <dgm:prSet/>
      <dgm:spPr/>
      <dgm:t>
        <a:bodyPr/>
        <a:lstStyle/>
        <a:p>
          <a:pPr algn="ctr">
            <a:lnSpc>
              <a:spcPct val="90000"/>
            </a:lnSpc>
          </a:pPr>
          <a:r>
            <a:rPr lang="en-US" sz="2300" dirty="0">
              <a:ea typeface="+mn-ea"/>
              <a:cs typeface="+mn-cs"/>
            </a:rPr>
            <a:t>Considerable risk of failure and subsequent costs and risk. </a:t>
          </a:r>
        </a:p>
      </dgm:t>
    </dgm:pt>
    <dgm:pt modelId="{7C071D92-78A5-4589-A9BB-AFD0B92168CD}" type="parTrans" cxnId="{73349D4F-51A5-45B6-BED7-82D893793569}">
      <dgm:prSet/>
      <dgm:spPr/>
      <dgm:t>
        <a:bodyPr/>
        <a:lstStyle/>
        <a:p>
          <a:endParaRPr lang="en-US"/>
        </a:p>
      </dgm:t>
    </dgm:pt>
    <dgm:pt modelId="{E3A73A08-4565-4D3C-B13C-6C2F3E715E1F}" type="sibTrans" cxnId="{73349D4F-51A5-45B6-BED7-82D893793569}">
      <dgm:prSet/>
      <dgm:spPr/>
      <dgm:t>
        <a:bodyPr/>
        <a:lstStyle/>
        <a:p>
          <a:endParaRPr lang="en-US"/>
        </a:p>
      </dgm:t>
    </dgm:pt>
    <dgm:pt modelId="{827B1ED7-6801-4E90-B647-EFDB9ACBD2B2}">
      <dgm:prSet/>
      <dgm:spPr/>
      <dgm:t>
        <a:bodyPr/>
        <a:lstStyle/>
        <a:p>
          <a:pPr algn="ctr">
            <a:lnSpc>
              <a:spcPct val="90000"/>
            </a:lnSpc>
          </a:pPr>
          <a:r>
            <a:rPr lang="en-US" sz="2300" dirty="0" err="1">
              <a:ea typeface="+mn-ea"/>
              <a:cs typeface="+mn-cs"/>
            </a:rPr>
            <a:t>Organisation</a:t>
          </a:r>
          <a:r>
            <a:rPr lang="en-US" sz="2300" dirty="0">
              <a:ea typeface="+mn-ea"/>
              <a:cs typeface="+mn-cs"/>
            </a:rPr>
            <a:t> costs: reputation, opportunity cost, </a:t>
          </a:r>
          <a:r>
            <a:rPr lang="en-US" sz="2300">
              <a:latin typeface="Bembo"/>
              <a:ea typeface="+mn-ea"/>
              <a:cs typeface="+mn-cs"/>
            </a:rPr>
            <a:t>failure</a:t>
          </a:r>
          <a:r>
            <a:rPr lang="en-US" sz="2300" dirty="0">
              <a:ea typeface="+mn-ea"/>
              <a:cs typeface="+mn-cs"/>
            </a:rPr>
            <a:t> of new markets, networks</a:t>
          </a:r>
        </a:p>
      </dgm:t>
    </dgm:pt>
    <dgm:pt modelId="{18D296AE-3147-42E7-BC3E-344E78ABE65C}" type="parTrans" cxnId="{B31A2D7B-DC8E-4454-9798-10263DA44018}">
      <dgm:prSet/>
      <dgm:spPr/>
      <dgm:t>
        <a:bodyPr/>
        <a:lstStyle/>
        <a:p>
          <a:endParaRPr lang="en-US"/>
        </a:p>
      </dgm:t>
    </dgm:pt>
    <dgm:pt modelId="{475A2F40-E994-47B9-888F-CE17F942DB73}" type="sibTrans" cxnId="{B31A2D7B-DC8E-4454-9798-10263DA44018}">
      <dgm:prSet/>
      <dgm:spPr/>
      <dgm:t>
        <a:bodyPr/>
        <a:lstStyle/>
        <a:p>
          <a:endParaRPr lang="en-US"/>
        </a:p>
      </dgm:t>
    </dgm:pt>
    <dgm:pt modelId="{DC031431-8EB8-481D-AA2E-2B96FB1F054F}">
      <dgm:prSet/>
      <dgm:spPr/>
      <dgm:t>
        <a:bodyPr/>
        <a:lstStyle/>
        <a:p>
          <a:pPr algn="ctr">
            <a:lnSpc>
              <a:spcPct val="90000"/>
            </a:lnSpc>
          </a:pPr>
          <a:r>
            <a:rPr lang="en-US" sz="2300" dirty="0">
              <a:ea typeface="+mn-ea"/>
              <a:cs typeface="+mn-cs"/>
            </a:rPr>
            <a:t>Personal: self-</a:t>
          </a:r>
          <a:r>
            <a:rPr lang="en-US" sz="2300" dirty="0" err="1">
              <a:ea typeface="+mn-ea"/>
              <a:cs typeface="+mn-cs"/>
            </a:rPr>
            <a:t>esteeem</a:t>
          </a:r>
          <a:r>
            <a:rPr lang="en-US" sz="2300" dirty="0">
              <a:ea typeface="+mn-ea"/>
              <a:cs typeface="+mn-cs"/>
            </a:rPr>
            <a:t>, self-confidence, reputation</a:t>
          </a:r>
        </a:p>
      </dgm:t>
    </dgm:pt>
    <dgm:pt modelId="{04F7E611-DC56-4CC5-9968-81838EE26BF0}" type="parTrans" cxnId="{719CDECA-3B6A-45C7-BBD3-377E58BA22CC}">
      <dgm:prSet/>
      <dgm:spPr/>
      <dgm:t>
        <a:bodyPr/>
        <a:lstStyle/>
        <a:p>
          <a:endParaRPr lang="en-US"/>
        </a:p>
      </dgm:t>
    </dgm:pt>
    <dgm:pt modelId="{9EAE0D32-3261-42F8-8E52-8E6E9694E58B}" type="sibTrans" cxnId="{719CDECA-3B6A-45C7-BBD3-377E58BA22CC}">
      <dgm:prSet/>
      <dgm:spPr/>
      <dgm:t>
        <a:bodyPr/>
        <a:lstStyle/>
        <a:p>
          <a:endParaRPr lang="en-US"/>
        </a:p>
      </dgm:t>
    </dgm:pt>
    <dgm:pt modelId="{33352DB9-A07B-4278-86B5-52325EA2D292}" type="pres">
      <dgm:prSet presAssocID="{2E02E47A-8A28-4894-BF7B-D7B75D7B251D}" presName="hierChild1" presStyleCnt="0">
        <dgm:presLayoutVars>
          <dgm:chPref val="1"/>
          <dgm:dir/>
          <dgm:animOne val="branch"/>
          <dgm:animLvl val="lvl"/>
          <dgm:resizeHandles/>
        </dgm:presLayoutVars>
      </dgm:prSet>
      <dgm:spPr/>
    </dgm:pt>
    <dgm:pt modelId="{298C798E-3EDE-43EB-A83D-4247EF27B833}" type="pres">
      <dgm:prSet presAssocID="{991C9E15-8570-4BCF-A688-5A66573FD7B9}" presName="hierRoot1" presStyleCnt="0"/>
      <dgm:spPr/>
    </dgm:pt>
    <dgm:pt modelId="{C2EE65A4-46A8-4D27-8027-7CB93233AABA}" type="pres">
      <dgm:prSet presAssocID="{991C9E15-8570-4BCF-A688-5A66573FD7B9}" presName="composite" presStyleCnt="0"/>
      <dgm:spPr/>
    </dgm:pt>
    <dgm:pt modelId="{46D8E58F-A2FF-4577-A975-8C01E636E112}" type="pres">
      <dgm:prSet presAssocID="{991C9E15-8570-4BCF-A688-5A66573FD7B9}" presName="background" presStyleLbl="node0" presStyleIdx="0" presStyleCnt="3"/>
      <dgm:spPr/>
    </dgm:pt>
    <dgm:pt modelId="{98EACDFC-D8E7-4443-A495-926770833239}" type="pres">
      <dgm:prSet presAssocID="{991C9E15-8570-4BCF-A688-5A66573FD7B9}" presName="text" presStyleLbl="fgAcc0" presStyleIdx="0" presStyleCnt="3">
        <dgm:presLayoutVars>
          <dgm:chPref val="3"/>
        </dgm:presLayoutVars>
      </dgm:prSet>
      <dgm:spPr/>
    </dgm:pt>
    <dgm:pt modelId="{A6686C83-C039-49BB-A8A6-F95719C6B89E}" type="pres">
      <dgm:prSet presAssocID="{991C9E15-8570-4BCF-A688-5A66573FD7B9}" presName="hierChild2" presStyleCnt="0"/>
      <dgm:spPr/>
    </dgm:pt>
    <dgm:pt modelId="{2B8BC59A-B42B-4149-9C67-A5229B265785}" type="pres">
      <dgm:prSet presAssocID="{827B1ED7-6801-4E90-B647-EFDB9ACBD2B2}" presName="hierRoot1" presStyleCnt="0"/>
      <dgm:spPr/>
    </dgm:pt>
    <dgm:pt modelId="{8AF59446-7A16-4A57-AB6C-ABA906E2FF43}" type="pres">
      <dgm:prSet presAssocID="{827B1ED7-6801-4E90-B647-EFDB9ACBD2B2}" presName="composite" presStyleCnt="0"/>
      <dgm:spPr/>
    </dgm:pt>
    <dgm:pt modelId="{F8DF9773-8B60-40B0-9E15-1054A75964E6}" type="pres">
      <dgm:prSet presAssocID="{827B1ED7-6801-4E90-B647-EFDB9ACBD2B2}" presName="background" presStyleLbl="node0" presStyleIdx="1" presStyleCnt="3"/>
      <dgm:spPr/>
    </dgm:pt>
    <dgm:pt modelId="{FE07D4DD-209D-49B6-97B0-0466B3B6863D}" type="pres">
      <dgm:prSet presAssocID="{827B1ED7-6801-4E90-B647-EFDB9ACBD2B2}" presName="text" presStyleLbl="fgAcc0" presStyleIdx="1" presStyleCnt="3">
        <dgm:presLayoutVars>
          <dgm:chPref val="3"/>
        </dgm:presLayoutVars>
      </dgm:prSet>
      <dgm:spPr/>
    </dgm:pt>
    <dgm:pt modelId="{04A8A78E-316C-4186-9AEA-7FC297D28DB5}" type="pres">
      <dgm:prSet presAssocID="{827B1ED7-6801-4E90-B647-EFDB9ACBD2B2}" presName="hierChild2" presStyleCnt="0"/>
      <dgm:spPr/>
    </dgm:pt>
    <dgm:pt modelId="{DBB7D963-4B92-4848-A105-0F2B33182869}" type="pres">
      <dgm:prSet presAssocID="{DC031431-8EB8-481D-AA2E-2B96FB1F054F}" presName="hierRoot1" presStyleCnt="0"/>
      <dgm:spPr/>
    </dgm:pt>
    <dgm:pt modelId="{941D0E06-8660-41EF-91F3-C9B95D7BEE2F}" type="pres">
      <dgm:prSet presAssocID="{DC031431-8EB8-481D-AA2E-2B96FB1F054F}" presName="composite" presStyleCnt="0"/>
      <dgm:spPr/>
    </dgm:pt>
    <dgm:pt modelId="{0141917B-1D08-4A51-902B-00D4F7F52BE0}" type="pres">
      <dgm:prSet presAssocID="{DC031431-8EB8-481D-AA2E-2B96FB1F054F}" presName="background" presStyleLbl="node0" presStyleIdx="2" presStyleCnt="3"/>
      <dgm:spPr/>
    </dgm:pt>
    <dgm:pt modelId="{FE11F238-999C-4348-94DF-0D064769FF09}" type="pres">
      <dgm:prSet presAssocID="{DC031431-8EB8-481D-AA2E-2B96FB1F054F}" presName="text" presStyleLbl="fgAcc0" presStyleIdx="2" presStyleCnt="3">
        <dgm:presLayoutVars>
          <dgm:chPref val="3"/>
        </dgm:presLayoutVars>
      </dgm:prSet>
      <dgm:spPr/>
    </dgm:pt>
    <dgm:pt modelId="{ECDE66F9-2BD1-4DFE-BD50-DD7A6B21DC3D}" type="pres">
      <dgm:prSet presAssocID="{DC031431-8EB8-481D-AA2E-2B96FB1F054F}" presName="hierChild2" presStyleCnt="0"/>
      <dgm:spPr/>
    </dgm:pt>
  </dgm:ptLst>
  <dgm:cxnLst>
    <dgm:cxn modelId="{73349D4F-51A5-45B6-BED7-82D893793569}" srcId="{2E02E47A-8A28-4894-BF7B-D7B75D7B251D}" destId="{991C9E15-8570-4BCF-A688-5A66573FD7B9}" srcOrd="0" destOrd="0" parTransId="{7C071D92-78A5-4589-A9BB-AFD0B92168CD}" sibTransId="{E3A73A08-4565-4D3C-B13C-6C2F3E715E1F}"/>
    <dgm:cxn modelId="{B6D6EF54-7167-4561-B2F1-1A73951F5500}" type="presOf" srcId="{827B1ED7-6801-4E90-B647-EFDB9ACBD2B2}" destId="{FE07D4DD-209D-49B6-97B0-0466B3B6863D}" srcOrd="0" destOrd="0" presId="urn:microsoft.com/office/officeart/2005/8/layout/hierarchy1"/>
    <dgm:cxn modelId="{B31A2D7B-DC8E-4454-9798-10263DA44018}" srcId="{2E02E47A-8A28-4894-BF7B-D7B75D7B251D}" destId="{827B1ED7-6801-4E90-B647-EFDB9ACBD2B2}" srcOrd="1" destOrd="0" parTransId="{18D296AE-3147-42E7-BC3E-344E78ABE65C}" sibTransId="{475A2F40-E994-47B9-888F-CE17F942DB73}"/>
    <dgm:cxn modelId="{7783B287-014F-403E-8EFA-3B9494392D66}" type="presOf" srcId="{2E02E47A-8A28-4894-BF7B-D7B75D7B251D}" destId="{33352DB9-A07B-4278-86B5-52325EA2D292}" srcOrd="0" destOrd="0" presId="urn:microsoft.com/office/officeart/2005/8/layout/hierarchy1"/>
    <dgm:cxn modelId="{35578992-7B52-4BD3-9766-39AFEFA6BEE2}" type="presOf" srcId="{DC031431-8EB8-481D-AA2E-2B96FB1F054F}" destId="{FE11F238-999C-4348-94DF-0D064769FF09}" srcOrd="0" destOrd="0" presId="urn:microsoft.com/office/officeart/2005/8/layout/hierarchy1"/>
    <dgm:cxn modelId="{DC0CC89B-0D0E-46F0-9B64-7B8E1AA83F06}" type="presOf" srcId="{991C9E15-8570-4BCF-A688-5A66573FD7B9}" destId="{98EACDFC-D8E7-4443-A495-926770833239}" srcOrd="0" destOrd="0" presId="urn:microsoft.com/office/officeart/2005/8/layout/hierarchy1"/>
    <dgm:cxn modelId="{719CDECA-3B6A-45C7-BBD3-377E58BA22CC}" srcId="{2E02E47A-8A28-4894-BF7B-D7B75D7B251D}" destId="{DC031431-8EB8-481D-AA2E-2B96FB1F054F}" srcOrd="2" destOrd="0" parTransId="{04F7E611-DC56-4CC5-9968-81838EE26BF0}" sibTransId="{9EAE0D32-3261-42F8-8E52-8E6E9694E58B}"/>
    <dgm:cxn modelId="{2060D189-3C4E-4156-8596-F2C1BFB6B8FD}" type="presParOf" srcId="{33352DB9-A07B-4278-86B5-52325EA2D292}" destId="{298C798E-3EDE-43EB-A83D-4247EF27B833}" srcOrd="0" destOrd="0" presId="urn:microsoft.com/office/officeart/2005/8/layout/hierarchy1"/>
    <dgm:cxn modelId="{823F268C-FF69-4B32-A585-D3C68C0A8A79}" type="presParOf" srcId="{298C798E-3EDE-43EB-A83D-4247EF27B833}" destId="{C2EE65A4-46A8-4D27-8027-7CB93233AABA}" srcOrd="0" destOrd="0" presId="urn:microsoft.com/office/officeart/2005/8/layout/hierarchy1"/>
    <dgm:cxn modelId="{73AAE83D-CF53-4452-BC10-1075DFDE0D9B}" type="presParOf" srcId="{C2EE65A4-46A8-4D27-8027-7CB93233AABA}" destId="{46D8E58F-A2FF-4577-A975-8C01E636E112}" srcOrd="0" destOrd="0" presId="urn:microsoft.com/office/officeart/2005/8/layout/hierarchy1"/>
    <dgm:cxn modelId="{04FE41C3-C268-4B3F-B58C-99579804219D}" type="presParOf" srcId="{C2EE65A4-46A8-4D27-8027-7CB93233AABA}" destId="{98EACDFC-D8E7-4443-A495-926770833239}" srcOrd="1" destOrd="0" presId="urn:microsoft.com/office/officeart/2005/8/layout/hierarchy1"/>
    <dgm:cxn modelId="{15E38B22-8203-47D0-90BB-E74213A7F5EE}" type="presParOf" srcId="{298C798E-3EDE-43EB-A83D-4247EF27B833}" destId="{A6686C83-C039-49BB-A8A6-F95719C6B89E}" srcOrd="1" destOrd="0" presId="urn:microsoft.com/office/officeart/2005/8/layout/hierarchy1"/>
    <dgm:cxn modelId="{73A27BE3-2A02-43B7-8B15-E8C7F270CE22}" type="presParOf" srcId="{33352DB9-A07B-4278-86B5-52325EA2D292}" destId="{2B8BC59A-B42B-4149-9C67-A5229B265785}" srcOrd="1" destOrd="0" presId="urn:microsoft.com/office/officeart/2005/8/layout/hierarchy1"/>
    <dgm:cxn modelId="{F4C63A10-7CE7-4DFF-AC1C-7BBE40D56015}" type="presParOf" srcId="{2B8BC59A-B42B-4149-9C67-A5229B265785}" destId="{8AF59446-7A16-4A57-AB6C-ABA906E2FF43}" srcOrd="0" destOrd="0" presId="urn:microsoft.com/office/officeart/2005/8/layout/hierarchy1"/>
    <dgm:cxn modelId="{7F8F0212-EA44-41D2-AD6E-027C59FD71EC}" type="presParOf" srcId="{8AF59446-7A16-4A57-AB6C-ABA906E2FF43}" destId="{F8DF9773-8B60-40B0-9E15-1054A75964E6}" srcOrd="0" destOrd="0" presId="urn:microsoft.com/office/officeart/2005/8/layout/hierarchy1"/>
    <dgm:cxn modelId="{7F6C7B57-9576-417A-98F4-F2191530E889}" type="presParOf" srcId="{8AF59446-7A16-4A57-AB6C-ABA906E2FF43}" destId="{FE07D4DD-209D-49B6-97B0-0466B3B6863D}" srcOrd="1" destOrd="0" presId="urn:microsoft.com/office/officeart/2005/8/layout/hierarchy1"/>
    <dgm:cxn modelId="{27718694-4679-47DE-A1CE-FBBCAC9A5245}" type="presParOf" srcId="{2B8BC59A-B42B-4149-9C67-A5229B265785}" destId="{04A8A78E-316C-4186-9AEA-7FC297D28DB5}" srcOrd="1" destOrd="0" presId="urn:microsoft.com/office/officeart/2005/8/layout/hierarchy1"/>
    <dgm:cxn modelId="{AF142E0A-1DAD-40F4-BED9-76C4DE34832F}" type="presParOf" srcId="{33352DB9-A07B-4278-86B5-52325EA2D292}" destId="{DBB7D963-4B92-4848-A105-0F2B33182869}" srcOrd="2" destOrd="0" presId="urn:microsoft.com/office/officeart/2005/8/layout/hierarchy1"/>
    <dgm:cxn modelId="{654DA6F0-02D5-4ADF-AACE-85B1569139C9}" type="presParOf" srcId="{DBB7D963-4B92-4848-A105-0F2B33182869}" destId="{941D0E06-8660-41EF-91F3-C9B95D7BEE2F}" srcOrd="0" destOrd="0" presId="urn:microsoft.com/office/officeart/2005/8/layout/hierarchy1"/>
    <dgm:cxn modelId="{6E383D1F-1A88-4C83-8A7C-65E322C82AAD}" type="presParOf" srcId="{941D0E06-8660-41EF-91F3-C9B95D7BEE2F}" destId="{0141917B-1D08-4A51-902B-00D4F7F52BE0}" srcOrd="0" destOrd="0" presId="urn:microsoft.com/office/officeart/2005/8/layout/hierarchy1"/>
    <dgm:cxn modelId="{599B3B0F-3D59-4604-B5D3-3719BB4B1707}" type="presParOf" srcId="{941D0E06-8660-41EF-91F3-C9B95D7BEE2F}" destId="{FE11F238-999C-4348-94DF-0D064769FF09}" srcOrd="1" destOrd="0" presId="urn:microsoft.com/office/officeart/2005/8/layout/hierarchy1"/>
    <dgm:cxn modelId="{D85955CA-77F7-41C7-B8C7-A06A502CC36F}" type="presParOf" srcId="{DBB7D963-4B92-4848-A105-0F2B33182869}" destId="{ECDE66F9-2BD1-4DFE-BD50-DD7A6B21DC3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155D249-706E-4CA7-9F41-50B655EF862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92ABCCB-8543-4870-A94A-2969931100F5}">
      <dgm:prSet/>
      <dgm:spPr/>
      <dgm:t>
        <a:bodyPr/>
        <a:lstStyle/>
        <a:p>
          <a:r>
            <a:rPr lang="en-US"/>
            <a:t>Japanese: Struggles with new culture, environment, spouse and families failing to adjust and insufficient technical competence</a:t>
          </a:r>
        </a:p>
      </dgm:t>
    </dgm:pt>
    <dgm:pt modelId="{D40D7295-68AC-422B-9A21-BF8ACE90302C}" type="parTrans" cxnId="{4750FD69-A902-4107-AC49-F0B7DA898437}">
      <dgm:prSet/>
      <dgm:spPr/>
      <dgm:t>
        <a:bodyPr/>
        <a:lstStyle/>
        <a:p>
          <a:endParaRPr lang="en-US"/>
        </a:p>
      </dgm:t>
    </dgm:pt>
    <dgm:pt modelId="{4A536A67-EBF8-4081-9F03-A531CD09394E}" type="sibTrans" cxnId="{4750FD69-A902-4107-AC49-F0B7DA898437}">
      <dgm:prSet/>
      <dgm:spPr/>
      <dgm:t>
        <a:bodyPr/>
        <a:lstStyle/>
        <a:p>
          <a:endParaRPr lang="en-US"/>
        </a:p>
      </dgm:t>
    </dgm:pt>
    <dgm:pt modelId="{59154453-4D47-4A5F-AA08-826675A22892}">
      <dgm:prSet/>
      <dgm:spPr/>
      <dgm:t>
        <a:bodyPr/>
        <a:lstStyle/>
        <a:p>
          <a:r>
            <a:rPr lang="en-US"/>
            <a:t>European: spouse and family difficulties</a:t>
          </a:r>
        </a:p>
      </dgm:t>
    </dgm:pt>
    <dgm:pt modelId="{B5498754-9A05-4B56-B36B-6FA25E5F25CF}" type="parTrans" cxnId="{79CCCC43-CA17-468E-9B9E-9C55C20DFE6B}">
      <dgm:prSet/>
      <dgm:spPr/>
      <dgm:t>
        <a:bodyPr/>
        <a:lstStyle/>
        <a:p>
          <a:endParaRPr lang="en-US"/>
        </a:p>
      </dgm:t>
    </dgm:pt>
    <dgm:pt modelId="{5BE7DE63-989A-4BBF-9806-5CD66278102B}" type="sibTrans" cxnId="{79CCCC43-CA17-468E-9B9E-9C55C20DFE6B}">
      <dgm:prSet/>
      <dgm:spPr/>
      <dgm:t>
        <a:bodyPr/>
        <a:lstStyle/>
        <a:p>
          <a:endParaRPr lang="en-US"/>
        </a:p>
      </dgm:t>
    </dgm:pt>
    <dgm:pt modelId="{5E2689DA-D621-4475-B5F8-8E557F16C048}">
      <dgm:prSet/>
      <dgm:spPr/>
      <dgm:t>
        <a:bodyPr/>
        <a:lstStyle/>
        <a:p>
          <a:r>
            <a:rPr lang="en-US"/>
            <a:t>US: Manager being immature, difficulty dealing with increased responsibiliites</a:t>
          </a:r>
        </a:p>
      </dgm:t>
    </dgm:pt>
    <dgm:pt modelId="{7F8AF97F-A78E-4DA7-90BA-4CDBE6DF2FE0}" type="parTrans" cxnId="{646D21D2-3250-4CA6-8675-085AAD4CCD07}">
      <dgm:prSet/>
      <dgm:spPr/>
      <dgm:t>
        <a:bodyPr/>
        <a:lstStyle/>
        <a:p>
          <a:endParaRPr lang="en-US"/>
        </a:p>
      </dgm:t>
    </dgm:pt>
    <dgm:pt modelId="{0414C033-4D81-4487-AB70-F83475E31832}" type="sibTrans" cxnId="{646D21D2-3250-4CA6-8675-085AAD4CCD07}">
      <dgm:prSet/>
      <dgm:spPr/>
      <dgm:t>
        <a:bodyPr/>
        <a:lstStyle/>
        <a:p>
          <a:endParaRPr lang="en-US"/>
        </a:p>
      </dgm:t>
    </dgm:pt>
    <dgm:pt modelId="{6C440AA0-8413-4741-B53C-3162316EB8B3}" type="pres">
      <dgm:prSet presAssocID="{6155D249-706E-4CA7-9F41-50B655EF8622}" presName="hierChild1" presStyleCnt="0">
        <dgm:presLayoutVars>
          <dgm:chPref val="1"/>
          <dgm:dir/>
          <dgm:animOne val="branch"/>
          <dgm:animLvl val="lvl"/>
          <dgm:resizeHandles/>
        </dgm:presLayoutVars>
      </dgm:prSet>
      <dgm:spPr/>
    </dgm:pt>
    <dgm:pt modelId="{594C43CF-8CAB-482D-90A4-A3E9BEE2CC66}" type="pres">
      <dgm:prSet presAssocID="{092ABCCB-8543-4870-A94A-2969931100F5}" presName="hierRoot1" presStyleCnt="0"/>
      <dgm:spPr/>
    </dgm:pt>
    <dgm:pt modelId="{1932A968-8137-4732-8FE1-73B34D7247E2}" type="pres">
      <dgm:prSet presAssocID="{092ABCCB-8543-4870-A94A-2969931100F5}" presName="composite" presStyleCnt="0"/>
      <dgm:spPr/>
    </dgm:pt>
    <dgm:pt modelId="{08FDB9BB-0F97-47C6-AABD-AC8DE072737C}" type="pres">
      <dgm:prSet presAssocID="{092ABCCB-8543-4870-A94A-2969931100F5}" presName="background" presStyleLbl="node0" presStyleIdx="0" presStyleCnt="3"/>
      <dgm:spPr/>
    </dgm:pt>
    <dgm:pt modelId="{166353F1-85E6-4E29-BEED-26AA618285FF}" type="pres">
      <dgm:prSet presAssocID="{092ABCCB-8543-4870-A94A-2969931100F5}" presName="text" presStyleLbl="fgAcc0" presStyleIdx="0" presStyleCnt="3">
        <dgm:presLayoutVars>
          <dgm:chPref val="3"/>
        </dgm:presLayoutVars>
      </dgm:prSet>
      <dgm:spPr/>
    </dgm:pt>
    <dgm:pt modelId="{A1F2D225-0DCC-4364-AA37-8A25782D0A8C}" type="pres">
      <dgm:prSet presAssocID="{092ABCCB-8543-4870-A94A-2969931100F5}" presName="hierChild2" presStyleCnt="0"/>
      <dgm:spPr/>
    </dgm:pt>
    <dgm:pt modelId="{5700400B-A2FF-479C-846E-33AF808356D7}" type="pres">
      <dgm:prSet presAssocID="{59154453-4D47-4A5F-AA08-826675A22892}" presName="hierRoot1" presStyleCnt="0"/>
      <dgm:spPr/>
    </dgm:pt>
    <dgm:pt modelId="{A22DF90A-B6DE-4450-9ED5-3DBD2ABD7095}" type="pres">
      <dgm:prSet presAssocID="{59154453-4D47-4A5F-AA08-826675A22892}" presName="composite" presStyleCnt="0"/>
      <dgm:spPr/>
    </dgm:pt>
    <dgm:pt modelId="{CF652A55-EF78-4AC4-A2E7-BF74E7BBD602}" type="pres">
      <dgm:prSet presAssocID="{59154453-4D47-4A5F-AA08-826675A22892}" presName="background" presStyleLbl="node0" presStyleIdx="1" presStyleCnt="3"/>
      <dgm:spPr/>
    </dgm:pt>
    <dgm:pt modelId="{043D0032-AC6F-4834-B639-066004BC966E}" type="pres">
      <dgm:prSet presAssocID="{59154453-4D47-4A5F-AA08-826675A22892}" presName="text" presStyleLbl="fgAcc0" presStyleIdx="1" presStyleCnt="3">
        <dgm:presLayoutVars>
          <dgm:chPref val="3"/>
        </dgm:presLayoutVars>
      </dgm:prSet>
      <dgm:spPr/>
    </dgm:pt>
    <dgm:pt modelId="{D13BF538-5F47-49AB-81DE-2E605F4F32E6}" type="pres">
      <dgm:prSet presAssocID="{59154453-4D47-4A5F-AA08-826675A22892}" presName="hierChild2" presStyleCnt="0"/>
      <dgm:spPr/>
    </dgm:pt>
    <dgm:pt modelId="{E356B0F6-37DE-42C4-B0D4-DB0C65D41217}" type="pres">
      <dgm:prSet presAssocID="{5E2689DA-D621-4475-B5F8-8E557F16C048}" presName="hierRoot1" presStyleCnt="0"/>
      <dgm:spPr/>
    </dgm:pt>
    <dgm:pt modelId="{C012026C-217A-49FD-A950-0395A8039194}" type="pres">
      <dgm:prSet presAssocID="{5E2689DA-D621-4475-B5F8-8E557F16C048}" presName="composite" presStyleCnt="0"/>
      <dgm:spPr/>
    </dgm:pt>
    <dgm:pt modelId="{DABA8647-0670-45FD-B41C-D396CAA5381F}" type="pres">
      <dgm:prSet presAssocID="{5E2689DA-D621-4475-B5F8-8E557F16C048}" presName="background" presStyleLbl="node0" presStyleIdx="2" presStyleCnt="3"/>
      <dgm:spPr/>
    </dgm:pt>
    <dgm:pt modelId="{F151C8C1-8CC0-4254-A9C8-519FE12BD98B}" type="pres">
      <dgm:prSet presAssocID="{5E2689DA-D621-4475-B5F8-8E557F16C048}" presName="text" presStyleLbl="fgAcc0" presStyleIdx="2" presStyleCnt="3">
        <dgm:presLayoutVars>
          <dgm:chPref val="3"/>
        </dgm:presLayoutVars>
      </dgm:prSet>
      <dgm:spPr/>
    </dgm:pt>
    <dgm:pt modelId="{F0989C8B-085E-4A0C-8C11-FE85809F8BAB}" type="pres">
      <dgm:prSet presAssocID="{5E2689DA-D621-4475-B5F8-8E557F16C048}" presName="hierChild2" presStyleCnt="0"/>
      <dgm:spPr/>
    </dgm:pt>
  </dgm:ptLst>
  <dgm:cxnLst>
    <dgm:cxn modelId="{53771643-A52C-486F-9791-9E29119556E8}" type="presOf" srcId="{5E2689DA-D621-4475-B5F8-8E557F16C048}" destId="{F151C8C1-8CC0-4254-A9C8-519FE12BD98B}" srcOrd="0" destOrd="0" presId="urn:microsoft.com/office/officeart/2005/8/layout/hierarchy1"/>
    <dgm:cxn modelId="{79CCCC43-CA17-468E-9B9E-9C55C20DFE6B}" srcId="{6155D249-706E-4CA7-9F41-50B655EF8622}" destId="{59154453-4D47-4A5F-AA08-826675A22892}" srcOrd="1" destOrd="0" parTransId="{B5498754-9A05-4B56-B36B-6FA25E5F25CF}" sibTransId="{5BE7DE63-989A-4BBF-9806-5CD66278102B}"/>
    <dgm:cxn modelId="{4750FD69-A902-4107-AC49-F0B7DA898437}" srcId="{6155D249-706E-4CA7-9F41-50B655EF8622}" destId="{092ABCCB-8543-4870-A94A-2969931100F5}" srcOrd="0" destOrd="0" parTransId="{D40D7295-68AC-422B-9A21-BF8ACE90302C}" sibTransId="{4A536A67-EBF8-4081-9F03-A531CD09394E}"/>
    <dgm:cxn modelId="{517CA181-1886-4A66-BED9-8DBF5A999623}" type="presOf" srcId="{59154453-4D47-4A5F-AA08-826675A22892}" destId="{043D0032-AC6F-4834-B639-066004BC966E}" srcOrd="0" destOrd="0" presId="urn:microsoft.com/office/officeart/2005/8/layout/hierarchy1"/>
    <dgm:cxn modelId="{4A932BCC-858D-429D-8415-4310EAAC6994}" type="presOf" srcId="{6155D249-706E-4CA7-9F41-50B655EF8622}" destId="{6C440AA0-8413-4741-B53C-3162316EB8B3}" srcOrd="0" destOrd="0" presId="urn:microsoft.com/office/officeart/2005/8/layout/hierarchy1"/>
    <dgm:cxn modelId="{0D56F0D1-DB54-4CAE-B256-A4160B974FF6}" type="presOf" srcId="{092ABCCB-8543-4870-A94A-2969931100F5}" destId="{166353F1-85E6-4E29-BEED-26AA618285FF}" srcOrd="0" destOrd="0" presId="urn:microsoft.com/office/officeart/2005/8/layout/hierarchy1"/>
    <dgm:cxn modelId="{646D21D2-3250-4CA6-8675-085AAD4CCD07}" srcId="{6155D249-706E-4CA7-9F41-50B655EF8622}" destId="{5E2689DA-D621-4475-B5F8-8E557F16C048}" srcOrd="2" destOrd="0" parTransId="{7F8AF97F-A78E-4DA7-90BA-4CDBE6DF2FE0}" sibTransId="{0414C033-4D81-4487-AB70-F83475E31832}"/>
    <dgm:cxn modelId="{D4990578-EAFF-477A-9F59-A534DAA6C1AD}" type="presParOf" srcId="{6C440AA0-8413-4741-B53C-3162316EB8B3}" destId="{594C43CF-8CAB-482D-90A4-A3E9BEE2CC66}" srcOrd="0" destOrd="0" presId="urn:microsoft.com/office/officeart/2005/8/layout/hierarchy1"/>
    <dgm:cxn modelId="{A83D8ECF-1E1E-4D10-8527-C6E8484F1388}" type="presParOf" srcId="{594C43CF-8CAB-482D-90A4-A3E9BEE2CC66}" destId="{1932A968-8137-4732-8FE1-73B34D7247E2}" srcOrd="0" destOrd="0" presId="urn:microsoft.com/office/officeart/2005/8/layout/hierarchy1"/>
    <dgm:cxn modelId="{501CB9D8-08E3-42CE-9F8B-DA7D0B1B0690}" type="presParOf" srcId="{1932A968-8137-4732-8FE1-73B34D7247E2}" destId="{08FDB9BB-0F97-47C6-AABD-AC8DE072737C}" srcOrd="0" destOrd="0" presId="urn:microsoft.com/office/officeart/2005/8/layout/hierarchy1"/>
    <dgm:cxn modelId="{6DC3471F-24F4-4032-870D-7DB9C08102E5}" type="presParOf" srcId="{1932A968-8137-4732-8FE1-73B34D7247E2}" destId="{166353F1-85E6-4E29-BEED-26AA618285FF}" srcOrd="1" destOrd="0" presId="urn:microsoft.com/office/officeart/2005/8/layout/hierarchy1"/>
    <dgm:cxn modelId="{963F00A2-E4C2-48AE-A5D0-ECBB180E6AA5}" type="presParOf" srcId="{594C43CF-8CAB-482D-90A4-A3E9BEE2CC66}" destId="{A1F2D225-0DCC-4364-AA37-8A25782D0A8C}" srcOrd="1" destOrd="0" presId="urn:microsoft.com/office/officeart/2005/8/layout/hierarchy1"/>
    <dgm:cxn modelId="{EE93B823-8B2C-4F29-AD02-159C25AAB807}" type="presParOf" srcId="{6C440AA0-8413-4741-B53C-3162316EB8B3}" destId="{5700400B-A2FF-479C-846E-33AF808356D7}" srcOrd="1" destOrd="0" presId="urn:microsoft.com/office/officeart/2005/8/layout/hierarchy1"/>
    <dgm:cxn modelId="{A252F958-5A77-43FE-9851-5256A3310449}" type="presParOf" srcId="{5700400B-A2FF-479C-846E-33AF808356D7}" destId="{A22DF90A-B6DE-4450-9ED5-3DBD2ABD7095}" srcOrd="0" destOrd="0" presId="urn:microsoft.com/office/officeart/2005/8/layout/hierarchy1"/>
    <dgm:cxn modelId="{F57164F8-18CD-4E6A-B060-7E6C500E674F}" type="presParOf" srcId="{A22DF90A-B6DE-4450-9ED5-3DBD2ABD7095}" destId="{CF652A55-EF78-4AC4-A2E7-BF74E7BBD602}" srcOrd="0" destOrd="0" presId="urn:microsoft.com/office/officeart/2005/8/layout/hierarchy1"/>
    <dgm:cxn modelId="{C97B9F8C-6092-49CC-8578-5DA2918605CF}" type="presParOf" srcId="{A22DF90A-B6DE-4450-9ED5-3DBD2ABD7095}" destId="{043D0032-AC6F-4834-B639-066004BC966E}" srcOrd="1" destOrd="0" presId="urn:microsoft.com/office/officeart/2005/8/layout/hierarchy1"/>
    <dgm:cxn modelId="{B9EB1C92-D54C-4193-B6AC-532483AC6523}" type="presParOf" srcId="{5700400B-A2FF-479C-846E-33AF808356D7}" destId="{D13BF538-5F47-49AB-81DE-2E605F4F32E6}" srcOrd="1" destOrd="0" presId="urn:microsoft.com/office/officeart/2005/8/layout/hierarchy1"/>
    <dgm:cxn modelId="{CA8A89D9-1D59-46C7-A2BD-D8E7A0F6C832}" type="presParOf" srcId="{6C440AA0-8413-4741-B53C-3162316EB8B3}" destId="{E356B0F6-37DE-42C4-B0D4-DB0C65D41217}" srcOrd="2" destOrd="0" presId="urn:microsoft.com/office/officeart/2005/8/layout/hierarchy1"/>
    <dgm:cxn modelId="{6478C192-CE4C-46EC-80DF-45586233A986}" type="presParOf" srcId="{E356B0F6-37DE-42C4-B0D4-DB0C65D41217}" destId="{C012026C-217A-49FD-A950-0395A8039194}" srcOrd="0" destOrd="0" presId="urn:microsoft.com/office/officeart/2005/8/layout/hierarchy1"/>
    <dgm:cxn modelId="{9A0834AD-DE7B-415D-9195-6B4D08635D37}" type="presParOf" srcId="{C012026C-217A-49FD-A950-0395A8039194}" destId="{DABA8647-0670-45FD-B41C-D396CAA5381F}" srcOrd="0" destOrd="0" presId="urn:microsoft.com/office/officeart/2005/8/layout/hierarchy1"/>
    <dgm:cxn modelId="{940AD3F3-2EBF-42C8-BDC6-CCA483F3D846}" type="presParOf" srcId="{C012026C-217A-49FD-A950-0395A8039194}" destId="{F151C8C1-8CC0-4254-A9C8-519FE12BD98B}" srcOrd="1" destOrd="0" presId="urn:microsoft.com/office/officeart/2005/8/layout/hierarchy1"/>
    <dgm:cxn modelId="{4AD6AB63-D339-498F-90F0-D5E9D34BE143}" type="presParOf" srcId="{E356B0F6-37DE-42C4-B0D4-DB0C65D41217}" destId="{F0989C8B-085E-4A0C-8C11-FE85809F8BA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21F343-8F9A-4783-8BE4-933B6C0454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CE7C67-637F-4052-99AB-90A8B3FE1265}">
      <dgm:prSet/>
      <dgm:spPr/>
      <dgm:t>
        <a:bodyPr/>
        <a:lstStyle/>
        <a:p>
          <a:r>
            <a:rPr lang="en-GB"/>
            <a:t>"The problem is that despite globalisation and interconnectedness, most of us are not educated to work with people who are unlike us" </a:t>
          </a:r>
          <a:endParaRPr lang="en-US"/>
        </a:p>
      </dgm:t>
    </dgm:pt>
    <dgm:pt modelId="{AEFBADA4-1441-43FC-931A-12B2732D6593}" type="parTrans" cxnId="{28AC89ED-DE44-4BD8-BD19-FE6572FB838E}">
      <dgm:prSet/>
      <dgm:spPr/>
      <dgm:t>
        <a:bodyPr/>
        <a:lstStyle/>
        <a:p>
          <a:endParaRPr lang="en-US"/>
        </a:p>
      </dgm:t>
    </dgm:pt>
    <dgm:pt modelId="{7F8BDC76-B884-4F51-8DD3-DD1CF7324683}" type="sibTrans" cxnId="{28AC89ED-DE44-4BD8-BD19-FE6572FB838E}">
      <dgm:prSet/>
      <dgm:spPr/>
      <dgm:t>
        <a:bodyPr/>
        <a:lstStyle/>
        <a:p>
          <a:endParaRPr lang="en-US"/>
        </a:p>
      </dgm:t>
    </dgm:pt>
    <dgm:pt modelId="{DA7B0015-000F-4B11-BD82-F7D577301BE5}">
      <dgm:prSet/>
      <dgm:spPr/>
      <dgm:t>
        <a:bodyPr/>
        <a:lstStyle/>
        <a:p>
          <a:r>
            <a:rPr lang="en-GB"/>
            <a:t>The world needs leaders who can see past culture and politics to engage people who are wholly unlike themselves</a:t>
          </a:r>
          <a:endParaRPr lang="en-US"/>
        </a:p>
      </dgm:t>
    </dgm:pt>
    <dgm:pt modelId="{BFCD2E08-86BA-4D7E-B713-10DCF5D98C8F}" type="parTrans" cxnId="{D577ED5D-19AC-47FC-8E89-182590AD6652}">
      <dgm:prSet/>
      <dgm:spPr/>
      <dgm:t>
        <a:bodyPr/>
        <a:lstStyle/>
        <a:p>
          <a:endParaRPr lang="en-US"/>
        </a:p>
      </dgm:t>
    </dgm:pt>
    <dgm:pt modelId="{A5EBF250-4A82-49B7-B970-5236A8BE1333}" type="sibTrans" cxnId="{D577ED5D-19AC-47FC-8E89-182590AD6652}">
      <dgm:prSet/>
      <dgm:spPr/>
      <dgm:t>
        <a:bodyPr/>
        <a:lstStyle/>
        <a:p>
          <a:endParaRPr lang="en-US"/>
        </a:p>
      </dgm:t>
    </dgm:pt>
    <dgm:pt modelId="{8170E9C9-A809-45DD-9709-EC870B81C097}">
      <dgm:prSet/>
      <dgm:spPr/>
      <dgm:t>
        <a:bodyPr/>
        <a:lstStyle/>
        <a:p>
          <a:r>
            <a:rPr lang="en-GB"/>
            <a:t>So what is it?</a:t>
          </a:r>
          <a:endParaRPr lang="en-US"/>
        </a:p>
      </dgm:t>
    </dgm:pt>
    <dgm:pt modelId="{09226FFA-BF98-4174-B08D-19D1584E31CF}" type="parTrans" cxnId="{D51E46B6-9E2C-47D0-AD72-54940B84403C}">
      <dgm:prSet/>
      <dgm:spPr/>
      <dgm:t>
        <a:bodyPr/>
        <a:lstStyle/>
        <a:p>
          <a:endParaRPr lang="en-US"/>
        </a:p>
      </dgm:t>
    </dgm:pt>
    <dgm:pt modelId="{031E2ED9-3F7B-4F03-A758-7FBF52ABD48A}" type="sibTrans" cxnId="{D51E46B6-9E2C-47D0-AD72-54940B84403C}">
      <dgm:prSet/>
      <dgm:spPr/>
      <dgm:t>
        <a:bodyPr/>
        <a:lstStyle/>
        <a:p>
          <a:endParaRPr lang="en-US"/>
        </a:p>
      </dgm:t>
    </dgm:pt>
    <dgm:pt modelId="{E5474F88-8B2A-4194-97C3-30D00E2AA2FD}" type="pres">
      <dgm:prSet presAssocID="{A921F343-8F9A-4783-8BE4-933B6C04548C}" presName="root" presStyleCnt="0">
        <dgm:presLayoutVars>
          <dgm:dir/>
          <dgm:resizeHandles val="exact"/>
        </dgm:presLayoutVars>
      </dgm:prSet>
      <dgm:spPr/>
    </dgm:pt>
    <dgm:pt modelId="{E4DF2EB4-999D-426C-A224-E1FE7E74774D}" type="pres">
      <dgm:prSet presAssocID="{8BCE7C67-637F-4052-99AB-90A8B3FE1265}" presName="compNode" presStyleCnt="0"/>
      <dgm:spPr/>
    </dgm:pt>
    <dgm:pt modelId="{E414B0F2-C84F-4EC3-9D61-B67DE3FA2B16}" type="pres">
      <dgm:prSet presAssocID="{8BCE7C67-637F-4052-99AB-90A8B3FE1265}" presName="bgRect" presStyleLbl="bgShp" presStyleIdx="0" presStyleCnt="3"/>
      <dgm:spPr/>
    </dgm:pt>
    <dgm:pt modelId="{9DCADAF3-406E-41E1-A502-79DB2EAB53D6}" type="pres">
      <dgm:prSet presAssocID="{8BCE7C67-637F-4052-99AB-90A8B3FE126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8D328048-6A30-4AB4-AD27-D6782710F21E}" type="pres">
      <dgm:prSet presAssocID="{8BCE7C67-637F-4052-99AB-90A8B3FE1265}" presName="spaceRect" presStyleCnt="0"/>
      <dgm:spPr/>
    </dgm:pt>
    <dgm:pt modelId="{D5A96844-47CC-48F8-925F-5F76F0BAD818}" type="pres">
      <dgm:prSet presAssocID="{8BCE7C67-637F-4052-99AB-90A8B3FE1265}" presName="parTx" presStyleLbl="revTx" presStyleIdx="0" presStyleCnt="3">
        <dgm:presLayoutVars>
          <dgm:chMax val="0"/>
          <dgm:chPref val="0"/>
        </dgm:presLayoutVars>
      </dgm:prSet>
      <dgm:spPr/>
    </dgm:pt>
    <dgm:pt modelId="{1B65441E-AEA8-4A7B-8480-C9E13804704C}" type="pres">
      <dgm:prSet presAssocID="{7F8BDC76-B884-4F51-8DD3-DD1CF7324683}" presName="sibTrans" presStyleCnt="0"/>
      <dgm:spPr/>
    </dgm:pt>
    <dgm:pt modelId="{91FCE793-E70E-4FCF-A1F6-19414FB2DA37}" type="pres">
      <dgm:prSet presAssocID="{DA7B0015-000F-4B11-BD82-F7D577301BE5}" presName="compNode" presStyleCnt="0"/>
      <dgm:spPr/>
    </dgm:pt>
    <dgm:pt modelId="{A2134341-1187-4D4D-B500-A182B89ACB40}" type="pres">
      <dgm:prSet presAssocID="{DA7B0015-000F-4B11-BD82-F7D577301BE5}" presName="bgRect" presStyleLbl="bgShp" presStyleIdx="1" presStyleCnt="3"/>
      <dgm:spPr/>
    </dgm:pt>
    <dgm:pt modelId="{B2D345AE-0B0D-4703-8921-DAB7E24B419A}" type="pres">
      <dgm:prSet presAssocID="{DA7B0015-000F-4B11-BD82-F7D577301BE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3B1508A5-AC1D-4FB2-9910-DD46CD0E1EFF}" type="pres">
      <dgm:prSet presAssocID="{DA7B0015-000F-4B11-BD82-F7D577301BE5}" presName="spaceRect" presStyleCnt="0"/>
      <dgm:spPr/>
    </dgm:pt>
    <dgm:pt modelId="{53247A73-69B5-48BD-8BEC-5ED582251A18}" type="pres">
      <dgm:prSet presAssocID="{DA7B0015-000F-4B11-BD82-F7D577301BE5}" presName="parTx" presStyleLbl="revTx" presStyleIdx="1" presStyleCnt="3">
        <dgm:presLayoutVars>
          <dgm:chMax val="0"/>
          <dgm:chPref val="0"/>
        </dgm:presLayoutVars>
      </dgm:prSet>
      <dgm:spPr/>
    </dgm:pt>
    <dgm:pt modelId="{C4DF40BE-BC55-4E1F-8542-F9F09A07F09C}" type="pres">
      <dgm:prSet presAssocID="{A5EBF250-4A82-49B7-B970-5236A8BE1333}" presName="sibTrans" presStyleCnt="0"/>
      <dgm:spPr/>
    </dgm:pt>
    <dgm:pt modelId="{40A37BB0-B14D-4FDC-89D1-D9076826F8EB}" type="pres">
      <dgm:prSet presAssocID="{8170E9C9-A809-45DD-9709-EC870B81C097}" presName="compNode" presStyleCnt="0"/>
      <dgm:spPr/>
    </dgm:pt>
    <dgm:pt modelId="{2DCD00AD-2EA4-449E-8F64-FE9C4E082F45}" type="pres">
      <dgm:prSet presAssocID="{8170E9C9-A809-45DD-9709-EC870B81C097}" presName="bgRect" presStyleLbl="bgShp" presStyleIdx="2" presStyleCnt="3"/>
      <dgm:spPr/>
    </dgm:pt>
    <dgm:pt modelId="{D174776E-090C-4D04-B072-1705C9C30896}" type="pres">
      <dgm:prSet presAssocID="{8170E9C9-A809-45DD-9709-EC870B81C09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AE2A38BC-8539-406A-ACE2-D0783E368903}" type="pres">
      <dgm:prSet presAssocID="{8170E9C9-A809-45DD-9709-EC870B81C097}" presName="spaceRect" presStyleCnt="0"/>
      <dgm:spPr/>
    </dgm:pt>
    <dgm:pt modelId="{AB9694E7-F883-4D3B-A5F1-0B9EB732E50F}" type="pres">
      <dgm:prSet presAssocID="{8170E9C9-A809-45DD-9709-EC870B81C097}" presName="parTx" presStyleLbl="revTx" presStyleIdx="2" presStyleCnt="3">
        <dgm:presLayoutVars>
          <dgm:chMax val="0"/>
          <dgm:chPref val="0"/>
        </dgm:presLayoutVars>
      </dgm:prSet>
      <dgm:spPr/>
    </dgm:pt>
  </dgm:ptLst>
  <dgm:cxnLst>
    <dgm:cxn modelId="{816D815C-75A6-4565-A581-0F0EE0D10353}" type="presOf" srcId="{DA7B0015-000F-4B11-BD82-F7D577301BE5}" destId="{53247A73-69B5-48BD-8BEC-5ED582251A18}" srcOrd="0" destOrd="0" presId="urn:microsoft.com/office/officeart/2018/2/layout/IconVerticalSolidList"/>
    <dgm:cxn modelId="{D577ED5D-19AC-47FC-8E89-182590AD6652}" srcId="{A921F343-8F9A-4783-8BE4-933B6C04548C}" destId="{DA7B0015-000F-4B11-BD82-F7D577301BE5}" srcOrd="1" destOrd="0" parTransId="{BFCD2E08-86BA-4D7E-B713-10DCF5D98C8F}" sibTransId="{A5EBF250-4A82-49B7-B970-5236A8BE1333}"/>
    <dgm:cxn modelId="{6C3B8E88-B73E-438C-B627-769DD7D3B823}" type="presOf" srcId="{A921F343-8F9A-4783-8BE4-933B6C04548C}" destId="{E5474F88-8B2A-4194-97C3-30D00E2AA2FD}" srcOrd="0" destOrd="0" presId="urn:microsoft.com/office/officeart/2018/2/layout/IconVerticalSolidList"/>
    <dgm:cxn modelId="{09B4E0A7-BB32-4325-A90E-02D6D70B08FF}" type="presOf" srcId="{8BCE7C67-637F-4052-99AB-90A8B3FE1265}" destId="{D5A96844-47CC-48F8-925F-5F76F0BAD818}" srcOrd="0" destOrd="0" presId="urn:microsoft.com/office/officeart/2018/2/layout/IconVerticalSolidList"/>
    <dgm:cxn modelId="{D51E46B6-9E2C-47D0-AD72-54940B84403C}" srcId="{A921F343-8F9A-4783-8BE4-933B6C04548C}" destId="{8170E9C9-A809-45DD-9709-EC870B81C097}" srcOrd="2" destOrd="0" parTransId="{09226FFA-BF98-4174-B08D-19D1584E31CF}" sibTransId="{031E2ED9-3F7B-4F03-A758-7FBF52ABD48A}"/>
    <dgm:cxn modelId="{7389DADD-B086-4C5D-A25C-74EE1FB39381}" type="presOf" srcId="{8170E9C9-A809-45DD-9709-EC870B81C097}" destId="{AB9694E7-F883-4D3B-A5F1-0B9EB732E50F}" srcOrd="0" destOrd="0" presId="urn:microsoft.com/office/officeart/2018/2/layout/IconVerticalSolidList"/>
    <dgm:cxn modelId="{28AC89ED-DE44-4BD8-BD19-FE6572FB838E}" srcId="{A921F343-8F9A-4783-8BE4-933B6C04548C}" destId="{8BCE7C67-637F-4052-99AB-90A8B3FE1265}" srcOrd="0" destOrd="0" parTransId="{AEFBADA4-1441-43FC-931A-12B2732D6593}" sibTransId="{7F8BDC76-B884-4F51-8DD3-DD1CF7324683}"/>
    <dgm:cxn modelId="{CE4A43AB-1D7D-4A47-B443-DCE6B4D020D9}" type="presParOf" srcId="{E5474F88-8B2A-4194-97C3-30D00E2AA2FD}" destId="{E4DF2EB4-999D-426C-A224-E1FE7E74774D}" srcOrd="0" destOrd="0" presId="urn:microsoft.com/office/officeart/2018/2/layout/IconVerticalSolidList"/>
    <dgm:cxn modelId="{AFC278A1-F8BA-43E9-A854-057DDDEEAB8B}" type="presParOf" srcId="{E4DF2EB4-999D-426C-A224-E1FE7E74774D}" destId="{E414B0F2-C84F-4EC3-9D61-B67DE3FA2B16}" srcOrd="0" destOrd="0" presId="urn:microsoft.com/office/officeart/2018/2/layout/IconVerticalSolidList"/>
    <dgm:cxn modelId="{EA0768F9-0F01-4012-A731-3B566B11258B}" type="presParOf" srcId="{E4DF2EB4-999D-426C-A224-E1FE7E74774D}" destId="{9DCADAF3-406E-41E1-A502-79DB2EAB53D6}" srcOrd="1" destOrd="0" presId="urn:microsoft.com/office/officeart/2018/2/layout/IconVerticalSolidList"/>
    <dgm:cxn modelId="{482B9EE2-F31F-4A64-A31C-C18238AE215A}" type="presParOf" srcId="{E4DF2EB4-999D-426C-A224-E1FE7E74774D}" destId="{8D328048-6A30-4AB4-AD27-D6782710F21E}" srcOrd="2" destOrd="0" presId="urn:microsoft.com/office/officeart/2018/2/layout/IconVerticalSolidList"/>
    <dgm:cxn modelId="{B2DDD6A8-26D5-4CF4-B657-14C4EDA86692}" type="presParOf" srcId="{E4DF2EB4-999D-426C-A224-E1FE7E74774D}" destId="{D5A96844-47CC-48F8-925F-5F76F0BAD818}" srcOrd="3" destOrd="0" presId="urn:microsoft.com/office/officeart/2018/2/layout/IconVerticalSolidList"/>
    <dgm:cxn modelId="{81C5A195-A7B9-45B0-9B46-5CB28B3FC69B}" type="presParOf" srcId="{E5474F88-8B2A-4194-97C3-30D00E2AA2FD}" destId="{1B65441E-AEA8-4A7B-8480-C9E13804704C}" srcOrd="1" destOrd="0" presId="urn:microsoft.com/office/officeart/2018/2/layout/IconVerticalSolidList"/>
    <dgm:cxn modelId="{DA755E86-2ECC-4F3A-BDB8-1F3BB281EBEC}" type="presParOf" srcId="{E5474F88-8B2A-4194-97C3-30D00E2AA2FD}" destId="{91FCE793-E70E-4FCF-A1F6-19414FB2DA37}" srcOrd="2" destOrd="0" presId="urn:microsoft.com/office/officeart/2018/2/layout/IconVerticalSolidList"/>
    <dgm:cxn modelId="{18A65965-D490-4EB3-98AC-BD5B71844B2C}" type="presParOf" srcId="{91FCE793-E70E-4FCF-A1F6-19414FB2DA37}" destId="{A2134341-1187-4D4D-B500-A182B89ACB40}" srcOrd="0" destOrd="0" presId="urn:microsoft.com/office/officeart/2018/2/layout/IconVerticalSolidList"/>
    <dgm:cxn modelId="{72A5175B-F349-4C06-B572-333F4EFFFC9B}" type="presParOf" srcId="{91FCE793-E70E-4FCF-A1F6-19414FB2DA37}" destId="{B2D345AE-0B0D-4703-8921-DAB7E24B419A}" srcOrd="1" destOrd="0" presId="urn:microsoft.com/office/officeart/2018/2/layout/IconVerticalSolidList"/>
    <dgm:cxn modelId="{A0067D50-2ACE-4167-B285-CB568D2B7302}" type="presParOf" srcId="{91FCE793-E70E-4FCF-A1F6-19414FB2DA37}" destId="{3B1508A5-AC1D-4FB2-9910-DD46CD0E1EFF}" srcOrd="2" destOrd="0" presId="urn:microsoft.com/office/officeart/2018/2/layout/IconVerticalSolidList"/>
    <dgm:cxn modelId="{C6A2A555-A872-4061-AFFD-E1DE953F0F3D}" type="presParOf" srcId="{91FCE793-E70E-4FCF-A1F6-19414FB2DA37}" destId="{53247A73-69B5-48BD-8BEC-5ED582251A18}" srcOrd="3" destOrd="0" presId="urn:microsoft.com/office/officeart/2018/2/layout/IconVerticalSolidList"/>
    <dgm:cxn modelId="{CD8C001D-AC62-4B86-A1D3-404C56D71D3B}" type="presParOf" srcId="{E5474F88-8B2A-4194-97C3-30D00E2AA2FD}" destId="{C4DF40BE-BC55-4E1F-8542-F9F09A07F09C}" srcOrd="3" destOrd="0" presId="urn:microsoft.com/office/officeart/2018/2/layout/IconVerticalSolidList"/>
    <dgm:cxn modelId="{D535A2C4-DE8A-4AE1-A7AC-BE085BDE058B}" type="presParOf" srcId="{E5474F88-8B2A-4194-97C3-30D00E2AA2FD}" destId="{40A37BB0-B14D-4FDC-89D1-D9076826F8EB}" srcOrd="4" destOrd="0" presId="urn:microsoft.com/office/officeart/2018/2/layout/IconVerticalSolidList"/>
    <dgm:cxn modelId="{95AA2142-C595-4D3F-8760-62858D54279B}" type="presParOf" srcId="{40A37BB0-B14D-4FDC-89D1-D9076826F8EB}" destId="{2DCD00AD-2EA4-449E-8F64-FE9C4E082F45}" srcOrd="0" destOrd="0" presId="urn:microsoft.com/office/officeart/2018/2/layout/IconVerticalSolidList"/>
    <dgm:cxn modelId="{1D800B67-FECF-42CC-83D6-57FE46624FB9}" type="presParOf" srcId="{40A37BB0-B14D-4FDC-89D1-D9076826F8EB}" destId="{D174776E-090C-4D04-B072-1705C9C30896}" srcOrd="1" destOrd="0" presId="urn:microsoft.com/office/officeart/2018/2/layout/IconVerticalSolidList"/>
    <dgm:cxn modelId="{C1AFB023-474F-4482-A76E-D26BB78959A1}" type="presParOf" srcId="{40A37BB0-B14D-4FDC-89D1-D9076826F8EB}" destId="{AE2A38BC-8539-406A-ACE2-D0783E368903}" srcOrd="2" destOrd="0" presId="urn:microsoft.com/office/officeart/2018/2/layout/IconVerticalSolidList"/>
    <dgm:cxn modelId="{E80850BB-90A2-407B-81D6-C8CD4D7E2A54}" type="presParOf" srcId="{40A37BB0-B14D-4FDC-89D1-D9076826F8EB}" destId="{AB9694E7-F883-4D3B-A5F1-0B9EB732E5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03ADA0-7EC8-4863-9B49-213AA505A23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3027AF-3A2E-4062-AA70-47C6F485D9F9}">
      <dgm:prSet/>
      <dgm:spPr/>
      <dgm:t>
        <a:bodyPr/>
        <a:lstStyle/>
        <a:p>
          <a:r>
            <a:rPr lang="en-GB"/>
            <a:t>The set of individual qualities, communication skills and actionable knowledge that empowers those in leadership roles to influence multicultural individuals, groups and organisations</a:t>
          </a:r>
          <a:endParaRPr lang="en-US"/>
        </a:p>
      </dgm:t>
    </dgm:pt>
    <dgm:pt modelId="{C0B4F9ED-264C-4D58-B02F-D432253DD0D9}" type="parTrans" cxnId="{680D1D66-2307-446B-81E7-0BE4707892F5}">
      <dgm:prSet/>
      <dgm:spPr/>
      <dgm:t>
        <a:bodyPr/>
        <a:lstStyle/>
        <a:p>
          <a:endParaRPr lang="en-US"/>
        </a:p>
      </dgm:t>
    </dgm:pt>
    <dgm:pt modelId="{3267C0B0-F0AD-41EB-B65E-B56F26086B79}" type="sibTrans" cxnId="{680D1D66-2307-446B-81E7-0BE4707892F5}">
      <dgm:prSet/>
      <dgm:spPr/>
      <dgm:t>
        <a:bodyPr/>
        <a:lstStyle/>
        <a:p>
          <a:endParaRPr lang="en-US"/>
        </a:p>
      </dgm:t>
    </dgm:pt>
    <dgm:pt modelId="{2CBE3D6F-8197-4838-B9C1-77AAC4696081}">
      <dgm:prSet/>
      <dgm:spPr/>
      <dgm:t>
        <a:bodyPr/>
        <a:lstStyle/>
        <a:p>
          <a:r>
            <a:rPr lang="en-GB"/>
            <a:t>It's part personality, part business savvy, part know-how and crucial for success</a:t>
          </a:r>
          <a:endParaRPr lang="en-US"/>
        </a:p>
      </dgm:t>
    </dgm:pt>
    <dgm:pt modelId="{595B4129-1549-4F4F-A441-A807E3FFEADC}" type="parTrans" cxnId="{745E2566-34AB-4F1A-906B-6CE82D7AC090}">
      <dgm:prSet/>
      <dgm:spPr/>
      <dgm:t>
        <a:bodyPr/>
        <a:lstStyle/>
        <a:p>
          <a:endParaRPr lang="en-US"/>
        </a:p>
      </dgm:t>
    </dgm:pt>
    <dgm:pt modelId="{D56073F7-BAE2-4429-9708-BE43A51DE558}" type="sibTrans" cxnId="{745E2566-34AB-4F1A-906B-6CE82D7AC090}">
      <dgm:prSet/>
      <dgm:spPr/>
      <dgm:t>
        <a:bodyPr/>
        <a:lstStyle/>
        <a:p>
          <a:endParaRPr lang="en-US"/>
        </a:p>
      </dgm:t>
    </dgm:pt>
    <dgm:pt modelId="{735F8C8D-669A-4207-AC35-F1624BFBDA1F}">
      <dgm:prSet/>
      <dgm:spPr/>
      <dgm:t>
        <a:bodyPr/>
        <a:lstStyle/>
        <a:p>
          <a:r>
            <a:rPr lang="en-GB" b="1"/>
            <a:t>Intellectual Capital</a:t>
          </a:r>
          <a:r>
            <a:rPr lang="en-GB"/>
            <a:t> – knowledge of global business and the broader macro environment</a:t>
          </a:r>
          <a:endParaRPr lang="en-US"/>
        </a:p>
      </dgm:t>
    </dgm:pt>
    <dgm:pt modelId="{44810FFC-069A-46EE-A29B-1D8F2057AA15}" type="parTrans" cxnId="{24A62D23-1758-402C-87B1-AAD981F14E13}">
      <dgm:prSet/>
      <dgm:spPr/>
      <dgm:t>
        <a:bodyPr/>
        <a:lstStyle/>
        <a:p>
          <a:endParaRPr lang="en-US"/>
        </a:p>
      </dgm:t>
    </dgm:pt>
    <dgm:pt modelId="{EAED0703-9149-45D4-B00D-E8BF3767E6DB}" type="sibTrans" cxnId="{24A62D23-1758-402C-87B1-AAD981F14E13}">
      <dgm:prSet/>
      <dgm:spPr/>
      <dgm:t>
        <a:bodyPr/>
        <a:lstStyle/>
        <a:p>
          <a:endParaRPr lang="en-US"/>
        </a:p>
      </dgm:t>
    </dgm:pt>
    <dgm:pt modelId="{EF58889D-2C26-427E-AC24-99DCA76AEEB6}">
      <dgm:prSet/>
      <dgm:spPr/>
      <dgm:t>
        <a:bodyPr/>
        <a:lstStyle/>
        <a:p>
          <a:r>
            <a:rPr lang="en-GB" b="1"/>
            <a:t>Psychological Capital</a:t>
          </a:r>
          <a:r>
            <a:rPr lang="en-GB"/>
            <a:t> – emotional energy, capacity for self-reflection and willingness to engage in a global environment.  It is the desire and ability to understand and embrace cultural differences</a:t>
          </a:r>
          <a:endParaRPr lang="en-US"/>
        </a:p>
      </dgm:t>
    </dgm:pt>
    <dgm:pt modelId="{0E88CCCE-03C0-4F19-B484-4FB07CE254A4}" type="parTrans" cxnId="{366520CC-F5D8-4F42-AE64-95EE795C0C2A}">
      <dgm:prSet/>
      <dgm:spPr/>
      <dgm:t>
        <a:bodyPr/>
        <a:lstStyle/>
        <a:p>
          <a:endParaRPr lang="en-US"/>
        </a:p>
      </dgm:t>
    </dgm:pt>
    <dgm:pt modelId="{AB5D7281-A7B5-4067-A2F1-2A502D7D59F1}" type="sibTrans" cxnId="{366520CC-F5D8-4F42-AE64-95EE795C0C2A}">
      <dgm:prSet/>
      <dgm:spPr/>
      <dgm:t>
        <a:bodyPr/>
        <a:lstStyle/>
        <a:p>
          <a:endParaRPr lang="en-US"/>
        </a:p>
      </dgm:t>
    </dgm:pt>
    <dgm:pt modelId="{0524685A-9805-4F07-80D5-BB6CD4845F94}">
      <dgm:prSet/>
      <dgm:spPr/>
      <dgm:t>
        <a:bodyPr/>
        <a:lstStyle/>
        <a:p>
          <a:r>
            <a:rPr lang="en-GB" b="1"/>
            <a:t>Social Capital – </a:t>
          </a:r>
          <a:r>
            <a:rPr lang="en-GB"/>
            <a:t>behavioural aspect reflects the manager's ability to build trusting relationships with people from other cultures</a:t>
          </a:r>
          <a:endParaRPr lang="en-US"/>
        </a:p>
      </dgm:t>
    </dgm:pt>
    <dgm:pt modelId="{70D5DF86-2090-4C81-A2E0-3BA0F672145A}" type="parTrans" cxnId="{374BB1A8-6F1F-440E-AB1B-C8F28CBB1392}">
      <dgm:prSet/>
      <dgm:spPr/>
      <dgm:t>
        <a:bodyPr/>
        <a:lstStyle/>
        <a:p>
          <a:endParaRPr lang="en-US"/>
        </a:p>
      </dgm:t>
    </dgm:pt>
    <dgm:pt modelId="{AB70A4E1-BD5E-4F45-A7BD-B752E94D1901}" type="sibTrans" cxnId="{374BB1A8-6F1F-440E-AB1B-C8F28CBB1392}">
      <dgm:prSet/>
      <dgm:spPr/>
      <dgm:t>
        <a:bodyPr/>
        <a:lstStyle/>
        <a:p>
          <a:endParaRPr lang="en-US"/>
        </a:p>
      </dgm:t>
    </dgm:pt>
    <dgm:pt modelId="{19AD5785-371A-41F3-B5C4-399E20CE8C06}" type="pres">
      <dgm:prSet presAssocID="{1603ADA0-7EC8-4863-9B49-213AA505A23C}" presName="root" presStyleCnt="0">
        <dgm:presLayoutVars>
          <dgm:dir/>
          <dgm:resizeHandles val="exact"/>
        </dgm:presLayoutVars>
      </dgm:prSet>
      <dgm:spPr/>
    </dgm:pt>
    <dgm:pt modelId="{FFEBEC1F-D148-4C83-9716-D30229D3D536}" type="pres">
      <dgm:prSet presAssocID="{6F3027AF-3A2E-4062-AA70-47C6F485D9F9}" presName="compNode" presStyleCnt="0"/>
      <dgm:spPr/>
    </dgm:pt>
    <dgm:pt modelId="{A218895A-5913-4093-A302-6735F2765A19}" type="pres">
      <dgm:prSet presAssocID="{6F3027AF-3A2E-4062-AA70-47C6F485D9F9}" presName="bgRect" presStyleLbl="bgShp" presStyleIdx="0" presStyleCnt="5"/>
      <dgm:spPr/>
    </dgm:pt>
    <dgm:pt modelId="{1C57D58D-AE1C-4DB8-8395-721216DD2BF2}" type="pres">
      <dgm:prSet presAssocID="{6F3027AF-3A2E-4062-AA70-47C6F485D9F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40B6E4CD-5A2F-4123-B6C8-32917DCDEB04}" type="pres">
      <dgm:prSet presAssocID="{6F3027AF-3A2E-4062-AA70-47C6F485D9F9}" presName="spaceRect" presStyleCnt="0"/>
      <dgm:spPr/>
    </dgm:pt>
    <dgm:pt modelId="{C64D8DCC-1279-444C-ACAC-BEF08634D15C}" type="pres">
      <dgm:prSet presAssocID="{6F3027AF-3A2E-4062-AA70-47C6F485D9F9}" presName="parTx" presStyleLbl="revTx" presStyleIdx="0" presStyleCnt="5">
        <dgm:presLayoutVars>
          <dgm:chMax val="0"/>
          <dgm:chPref val="0"/>
        </dgm:presLayoutVars>
      </dgm:prSet>
      <dgm:spPr/>
    </dgm:pt>
    <dgm:pt modelId="{91D6314F-8A37-4776-9556-64B863DD8C00}" type="pres">
      <dgm:prSet presAssocID="{3267C0B0-F0AD-41EB-B65E-B56F26086B79}" presName="sibTrans" presStyleCnt="0"/>
      <dgm:spPr/>
    </dgm:pt>
    <dgm:pt modelId="{368647D1-A833-40DD-A0F2-38757133EF77}" type="pres">
      <dgm:prSet presAssocID="{2CBE3D6F-8197-4838-B9C1-77AAC4696081}" presName="compNode" presStyleCnt="0"/>
      <dgm:spPr/>
    </dgm:pt>
    <dgm:pt modelId="{A458A0B0-44CE-4B60-9865-F9F50242C62E}" type="pres">
      <dgm:prSet presAssocID="{2CBE3D6F-8197-4838-B9C1-77AAC4696081}" presName="bgRect" presStyleLbl="bgShp" presStyleIdx="1" presStyleCnt="5"/>
      <dgm:spPr/>
    </dgm:pt>
    <dgm:pt modelId="{CEDFEA84-D7DE-4F9C-9669-B1A931F04892}" type="pres">
      <dgm:prSet presAssocID="{2CBE3D6F-8197-4838-B9C1-77AAC469608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CA0F613C-09CB-4915-8BD6-3090588520BF}" type="pres">
      <dgm:prSet presAssocID="{2CBE3D6F-8197-4838-B9C1-77AAC4696081}" presName="spaceRect" presStyleCnt="0"/>
      <dgm:spPr/>
    </dgm:pt>
    <dgm:pt modelId="{02102C69-40D0-4633-A083-4760434ED166}" type="pres">
      <dgm:prSet presAssocID="{2CBE3D6F-8197-4838-B9C1-77AAC4696081}" presName="parTx" presStyleLbl="revTx" presStyleIdx="1" presStyleCnt="5">
        <dgm:presLayoutVars>
          <dgm:chMax val="0"/>
          <dgm:chPref val="0"/>
        </dgm:presLayoutVars>
      </dgm:prSet>
      <dgm:spPr/>
    </dgm:pt>
    <dgm:pt modelId="{A0697C8F-023C-45FF-B305-C2DFB281AC72}" type="pres">
      <dgm:prSet presAssocID="{D56073F7-BAE2-4429-9708-BE43A51DE558}" presName="sibTrans" presStyleCnt="0"/>
      <dgm:spPr/>
    </dgm:pt>
    <dgm:pt modelId="{0AF0D784-C795-493C-A65C-0EE19E76A6F7}" type="pres">
      <dgm:prSet presAssocID="{735F8C8D-669A-4207-AC35-F1624BFBDA1F}" presName="compNode" presStyleCnt="0"/>
      <dgm:spPr/>
    </dgm:pt>
    <dgm:pt modelId="{E015EEB1-CFD8-47D6-92BB-08A25C777FED}" type="pres">
      <dgm:prSet presAssocID="{735F8C8D-669A-4207-AC35-F1624BFBDA1F}" presName="bgRect" presStyleLbl="bgShp" presStyleIdx="2" presStyleCnt="5"/>
      <dgm:spPr/>
    </dgm:pt>
    <dgm:pt modelId="{23E6EA48-6549-450D-8D19-C3CA23BBB62E}" type="pres">
      <dgm:prSet presAssocID="{735F8C8D-669A-4207-AC35-F1624BFBDA1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305E62A6-3F4A-4810-A79E-5E23C4BB4088}" type="pres">
      <dgm:prSet presAssocID="{735F8C8D-669A-4207-AC35-F1624BFBDA1F}" presName="spaceRect" presStyleCnt="0"/>
      <dgm:spPr/>
    </dgm:pt>
    <dgm:pt modelId="{EC4B0B9E-303A-43ED-9D30-13C3B69FDC3B}" type="pres">
      <dgm:prSet presAssocID="{735F8C8D-669A-4207-AC35-F1624BFBDA1F}" presName="parTx" presStyleLbl="revTx" presStyleIdx="2" presStyleCnt="5">
        <dgm:presLayoutVars>
          <dgm:chMax val="0"/>
          <dgm:chPref val="0"/>
        </dgm:presLayoutVars>
      </dgm:prSet>
      <dgm:spPr/>
    </dgm:pt>
    <dgm:pt modelId="{3A652BB3-B46F-429F-8AC0-9AF13D6BD04C}" type="pres">
      <dgm:prSet presAssocID="{EAED0703-9149-45D4-B00D-E8BF3767E6DB}" presName="sibTrans" presStyleCnt="0"/>
      <dgm:spPr/>
    </dgm:pt>
    <dgm:pt modelId="{6AB22879-7BA8-4610-A9F5-F05262DEA199}" type="pres">
      <dgm:prSet presAssocID="{EF58889D-2C26-427E-AC24-99DCA76AEEB6}" presName="compNode" presStyleCnt="0"/>
      <dgm:spPr/>
    </dgm:pt>
    <dgm:pt modelId="{4730CDDE-602F-42CA-90E4-9C211C8B33FF}" type="pres">
      <dgm:prSet presAssocID="{EF58889D-2C26-427E-AC24-99DCA76AEEB6}" presName="bgRect" presStyleLbl="bgShp" presStyleIdx="3" presStyleCnt="5"/>
      <dgm:spPr/>
    </dgm:pt>
    <dgm:pt modelId="{6EDFB608-C60C-4E4D-A0C2-5AFDA12C844F}" type="pres">
      <dgm:prSet presAssocID="{EF58889D-2C26-427E-AC24-99DCA76AEEB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37C62D0-8D53-41D8-BA80-539625506038}" type="pres">
      <dgm:prSet presAssocID="{EF58889D-2C26-427E-AC24-99DCA76AEEB6}" presName="spaceRect" presStyleCnt="0"/>
      <dgm:spPr/>
    </dgm:pt>
    <dgm:pt modelId="{D24F5BB1-CFA6-4B87-B35A-3B40DCF50D9B}" type="pres">
      <dgm:prSet presAssocID="{EF58889D-2C26-427E-AC24-99DCA76AEEB6}" presName="parTx" presStyleLbl="revTx" presStyleIdx="3" presStyleCnt="5">
        <dgm:presLayoutVars>
          <dgm:chMax val="0"/>
          <dgm:chPref val="0"/>
        </dgm:presLayoutVars>
      </dgm:prSet>
      <dgm:spPr/>
    </dgm:pt>
    <dgm:pt modelId="{3AB00F65-4219-493A-B99A-0D056E90BFD8}" type="pres">
      <dgm:prSet presAssocID="{AB5D7281-A7B5-4067-A2F1-2A502D7D59F1}" presName="sibTrans" presStyleCnt="0"/>
      <dgm:spPr/>
    </dgm:pt>
    <dgm:pt modelId="{35BA4DE5-A320-4DF3-A6FD-0A4B5C83B7CC}" type="pres">
      <dgm:prSet presAssocID="{0524685A-9805-4F07-80D5-BB6CD4845F94}" presName="compNode" presStyleCnt="0"/>
      <dgm:spPr/>
    </dgm:pt>
    <dgm:pt modelId="{D1A2AB18-6B7B-44A9-9EE5-585E7FD490DA}" type="pres">
      <dgm:prSet presAssocID="{0524685A-9805-4F07-80D5-BB6CD4845F94}" presName="bgRect" presStyleLbl="bgShp" presStyleIdx="4" presStyleCnt="5"/>
      <dgm:spPr/>
    </dgm:pt>
    <dgm:pt modelId="{5E87D336-6F71-4FFB-A048-32C1C36C8B6F}" type="pres">
      <dgm:prSet presAssocID="{0524685A-9805-4F07-80D5-BB6CD4845F9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DDAEADC4-B385-4D3C-AD29-4DB63FC34E4A}" type="pres">
      <dgm:prSet presAssocID="{0524685A-9805-4F07-80D5-BB6CD4845F94}" presName="spaceRect" presStyleCnt="0"/>
      <dgm:spPr/>
    </dgm:pt>
    <dgm:pt modelId="{6972392E-255C-46ED-8DC9-3DEBFBC3038F}" type="pres">
      <dgm:prSet presAssocID="{0524685A-9805-4F07-80D5-BB6CD4845F94}" presName="parTx" presStyleLbl="revTx" presStyleIdx="4" presStyleCnt="5">
        <dgm:presLayoutVars>
          <dgm:chMax val="0"/>
          <dgm:chPref val="0"/>
        </dgm:presLayoutVars>
      </dgm:prSet>
      <dgm:spPr/>
    </dgm:pt>
  </dgm:ptLst>
  <dgm:cxnLst>
    <dgm:cxn modelId="{95CDF908-F907-4F81-9884-4E80BCF14EF4}" type="presOf" srcId="{EF58889D-2C26-427E-AC24-99DCA76AEEB6}" destId="{D24F5BB1-CFA6-4B87-B35A-3B40DCF50D9B}" srcOrd="0" destOrd="0" presId="urn:microsoft.com/office/officeart/2018/2/layout/IconVerticalSolidList"/>
    <dgm:cxn modelId="{54E48E11-53B1-4626-BBD9-33B9A95BF85C}" type="presOf" srcId="{0524685A-9805-4F07-80D5-BB6CD4845F94}" destId="{6972392E-255C-46ED-8DC9-3DEBFBC3038F}" srcOrd="0" destOrd="0" presId="urn:microsoft.com/office/officeart/2018/2/layout/IconVerticalSolidList"/>
    <dgm:cxn modelId="{F5766A1F-8B03-4B47-AD15-C98C1F0CF7F1}" type="presOf" srcId="{6F3027AF-3A2E-4062-AA70-47C6F485D9F9}" destId="{C64D8DCC-1279-444C-ACAC-BEF08634D15C}" srcOrd="0" destOrd="0" presId="urn:microsoft.com/office/officeart/2018/2/layout/IconVerticalSolidList"/>
    <dgm:cxn modelId="{24A62D23-1758-402C-87B1-AAD981F14E13}" srcId="{1603ADA0-7EC8-4863-9B49-213AA505A23C}" destId="{735F8C8D-669A-4207-AC35-F1624BFBDA1F}" srcOrd="2" destOrd="0" parTransId="{44810FFC-069A-46EE-A29B-1D8F2057AA15}" sibTransId="{EAED0703-9149-45D4-B00D-E8BF3767E6DB}"/>
    <dgm:cxn modelId="{A9CFA737-2D5A-4F4D-8803-7C0A65200FC9}" type="presOf" srcId="{2CBE3D6F-8197-4838-B9C1-77AAC4696081}" destId="{02102C69-40D0-4633-A083-4760434ED166}" srcOrd="0" destOrd="0" presId="urn:microsoft.com/office/officeart/2018/2/layout/IconVerticalSolidList"/>
    <dgm:cxn modelId="{F4AE0564-7EEB-4B9E-90C4-C14E154B5000}" type="presOf" srcId="{735F8C8D-669A-4207-AC35-F1624BFBDA1F}" destId="{EC4B0B9E-303A-43ED-9D30-13C3B69FDC3B}" srcOrd="0" destOrd="0" presId="urn:microsoft.com/office/officeart/2018/2/layout/IconVerticalSolidList"/>
    <dgm:cxn modelId="{680D1D66-2307-446B-81E7-0BE4707892F5}" srcId="{1603ADA0-7EC8-4863-9B49-213AA505A23C}" destId="{6F3027AF-3A2E-4062-AA70-47C6F485D9F9}" srcOrd="0" destOrd="0" parTransId="{C0B4F9ED-264C-4D58-B02F-D432253DD0D9}" sibTransId="{3267C0B0-F0AD-41EB-B65E-B56F26086B79}"/>
    <dgm:cxn modelId="{745E2566-34AB-4F1A-906B-6CE82D7AC090}" srcId="{1603ADA0-7EC8-4863-9B49-213AA505A23C}" destId="{2CBE3D6F-8197-4838-B9C1-77AAC4696081}" srcOrd="1" destOrd="0" parTransId="{595B4129-1549-4F4F-A441-A807E3FFEADC}" sibTransId="{D56073F7-BAE2-4429-9708-BE43A51DE558}"/>
    <dgm:cxn modelId="{374BB1A8-6F1F-440E-AB1B-C8F28CBB1392}" srcId="{1603ADA0-7EC8-4863-9B49-213AA505A23C}" destId="{0524685A-9805-4F07-80D5-BB6CD4845F94}" srcOrd="4" destOrd="0" parTransId="{70D5DF86-2090-4C81-A2E0-3BA0F672145A}" sibTransId="{AB70A4E1-BD5E-4F45-A7BD-B752E94D1901}"/>
    <dgm:cxn modelId="{A5345FAF-01C5-447B-BBD6-241ABCE6CDFD}" type="presOf" srcId="{1603ADA0-7EC8-4863-9B49-213AA505A23C}" destId="{19AD5785-371A-41F3-B5C4-399E20CE8C06}" srcOrd="0" destOrd="0" presId="urn:microsoft.com/office/officeart/2018/2/layout/IconVerticalSolidList"/>
    <dgm:cxn modelId="{366520CC-F5D8-4F42-AE64-95EE795C0C2A}" srcId="{1603ADA0-7EC8-4863-9B49-213AA505A23C}" destId="{EF58889D-2C26-427E-AC24-99DCA76AEEB6}" srcOrd="3" destOrd="0" parTransId="{0E88CCCE-03C0-4F19-B484-4FB07CE254A4}" sibTransId="{AB5D7281-A7B5-4067-A2F1-2A502D7D59F1}"/>
    <dgm:cxn modelId="{0FED62C9-0CC1-4B03-AA85-E4EC76B82884}" type="presParOf" srcId="{19AD5785-371A-41F3-B5C4-399E20CE8C06}" destId="{FFEBEC1F-D148-4C83-9716-D30229D3D536}" srcOrd="0" destOrd="0" presId="urn:microsoft.com/office/officeart/2018/2/layout/IconVerticalSolidList"/>
    <dgm:cxn modelId="{C590CFA1-9815-475D-9186-F6D174E9AE3A}" type="presParOf" srcId="{FFEBEC1F-D148-4C83-9716-D30229D3D536}" destId="{A218895A-5913-4093-A302-6735F2765A19}" srcOrd="0" destOrd="0" presId="urn:microsoft.com/office/officeart/2018/2/layout/IconVerticalSolidList"/>
    <dgm:cxn modelId="{0A6D20E0-210A-48F9-A188-66674E9179A4}" type="presParOf" srcId="{FFEBEC1F-D148-4C83-9716-D30229D3D536}" destId="{1C57D58D-AE1C-4DB8-8395-721216DD2BF2}" srcOrd="1" destOrd="0" presId="urn:microsoft.com/office/officeart/2018/2/layout/IconVerticalSolidList"/>
    <dgm:cxn modelId="{D4E02B4F-9E1F-4D1F-BACF-C4395B5C29E7}" type="presParOf" srcId="{FFEBEC1F-D148-4C83-9716-D30229D3D536}" destId="{40B6E4CD-5A2F-4123-B6C8-32917DCDEB04}" srcOrd="2" destOrd="0" presId="urn:microsoft.com/office/officeart/2018/2/layout/IconVerticalSolidList"/>
    <dgm:cxn modelId="{F8AD0B89-B20D-487C-8E0E-0BF43C4A9765}" type="presParOf" srcId="{FFEBEC1F-D148-4C83-9716-D30229D3D536}" destId="{C64D8DCC-1279-444C-ACAC-BEF08634D15C}" srcOrd="3" destOrd="0" presId="urn:microsoft.com/office/officeart/2018/2/layout/IconVerticalSolidList"/>
    <dgm:cxn modelId="{9E30701C-5914-4805-93D6-1C543CE70201}" type="presParOf" srcId="{19AD5785-371A-41F3-B5C4-399E20CE8C06}" destId="{91D6314F-8A37-4776-9556-64B863DD8C00}" srcOrd="1" destOrd="0" presId="urn:microsoft.com/office/officeart/2018/2/layout/IconVerticalSolidList"/>
    <dgm:cxn modelId="{FBDEBFA4-8A5E-4F15-8857-C0FED3A2E6DE}" type="presParOf" srcId="{19AD5785-371A-41F3-B5C4-399E20CE8C06}" destId="{368647D1-A833-40DD-A0F2-38757133EF77}" srcOrd="2" destOrd="0" presId="urn:microsoft.com/office/officeart/2018/2/layout/IconVerticalSolidList"/>
    <dgm:cxn modelId="{A1DD63C2-A59A-4484-9551-12F7BE628C25}" type="presParOf" srcId="{368647D1-A833-40DD-A0F2-38757133EF77}" destId="{A458A0B0-44CE-4B60-9865-F9F50242C62E}" srcOrd="0" destOrd="0" presId="urn:microsoft.com/office/officeart/2018/2/layout/IconVerticalSolidList"/>
    <dgm:cxn modelId="{08ABFCE8-0060-4001-B66D-87108D8F202A}" type="presParOf" srcId="{368647D1-A833-40DD-A0F2-38757133EF77}" destId="{CEDFEA84-D7DE-4F9C-9669-B1A931F04892}" srcOrd="1" destOrd="0" presId="urn:microsoft.com/office/officeart/2018/2/layout/IconVerticalSolidList"/>
    <dgm:cxn modelId="{ECF8B74D-8640-48CB-9CC6-E96D68BA4437}" type="presParOf" srcId="{368647D1-A833-40DD-A0F2-38757133EF77}" destId="{CA0F613C-09CB-4915-8BD6-3090588520BF}" srcOrd="2" destOrd="0" presId="urn:microsoft.com/office/officeart/2018/2/layout/IconVerticalSolidList"/>
    <dgm:cxn modelId="{BA0DF654-D02E-4858-9DED-16D8A4335D8D}" type="presParOf" srcId="{368647D1-A833-40DD-A0F2-38757133EF77}" destId="{02102C69-40D0-4633-A083-4760434ED166}" srcOrd="3" destOrd="0" presId="urn:microsoft.com/office/officeart/2018/2/layout/IconVerticalSolidList"/>
    <dgm:cxn modelId="{3769EDED-4B1B-4A17-B9E1-C26BBA40E848}" type="presParOf" srcId="{19AD5785-371A-41F3-B5C4-399E20CE8C06}" destId="{A0697C8F-023C-45FF-B305-C2DFB281AC72}" srcOrd="3" destOrd="0" presId="urn:microsoft.com/office/officeart/2018/2/layout/IconVerticalSolidList"/>
    <dgm:cxn modelId="{E805ECBF-DC8B-4250-8916-C2672FB7CF79}" type="presParOf" srcId="{19AD5785-371A-41F3-B5C4-399E20CE8C06}" destId="{0AF0D784-C795-493C-A65C-0EE19E76A6F7}" srcOrd="4" destOrd="0" presId="urn:microsoft.com/office/officeart/2018/2/layout/IconVerticalSolidList"/>
    <dgm:cxn modelId="{005C1E07-112F-4366-96B9-9AF03A12B8F5}" type="presParOf" srcId="{0AF0D784-C795-493C-A65C-0EE19E76A6F7}" destId="{E015EEB1-CFD8-47D6-92BB-08A25C777FED}" srcOrd="0" destOrd="0" presId="urn:microsoft.com/office/officeart/2018/2/layout/IconVerticalSolidList"/>
    <dgm:cxn modelId="{DD8DAD62-08EB-443C-8DA6-0138B06F638F}" type="presParOf" srcId="{0AF0D784-C795-493C-A65C-0EE19E76A6F7}" destId="{23E6EA48-6549-450D-8D19-C3CA23BBB62E}" srcOrd="1" destOrd="0" presId="urn:microsoft.com/office/officeart/2018/2/layout/IconVerticalSolidList"/>
    <dgm:cxn modelId="{141FC5B3-55CC-4387-8FD1-88BACE85ED64}" type="presParOf" srcId="{0AF0D784-C795-493C-A65C-0EE19E76A6F7}" destId="{305E62A6-3F4A-4810-A79E-5E23C4BB4088}" srcOrd="2" destOrd="0" presId="urn:microsoft.com/office/officeart/2018/2/layout/IconVerticalSolidList"/>
    <dgm:cxn modelId="{1CD1B32D-CD4C-4C96-98B3-B8BD6CA5F8A3}" type="presParOf" srcId="{0AF0D784-C795-493C-A65C-0EE19E76A6F7}" destId="{EC4B0B9E-303A-43ED-9D30-13C3B69FDC3B}" srcOrd="3" destOrd="0" presId="urn:microsoft.com/office/officeart/2018/2/layout/IconVerticalSolidList"/>
    <dgm:cxn modelId="{FD3C3F58-6DF2-41E3-B1FB-71F25C721994}" type="presParOf" srcId="{19AD5785-371A-41F3-B5C4-399E20CE8C06}" destId="{3A652BB3-B46F-429F-8AC0-9AF13D6BD04C}" srcOrd="5" destOrd="0" presId="urn:microsoft.com/office/officeart/2018/2/layout/IconVerticalSolidList"/>
    <dgm:cxn modelId="{E30DC1C0-2E1A-4126-A53E-A7FFC6C8F399}" type="presParOf" srcId="{19AD5785-371A-41F3-B5C4-399E20CE8C06}" destId="{6AB22879-7BA8-4610-A9F5-F05262DEA199}" srcOrd="6" destOrd="0" presId="urn:microsoft.com/office/officeart/2018/2/layout/IconVerticalSolidList"/>
    <dgm:cxn modelId="{5C29E96D-16B4-4214-A46F-B3AEAA1D4A23}" type="presParOf" srcId="{6AB22879-7BA8-4610-A9F5-F05262DEA199}" destId="{4730CDDE-602F-42CA-90E4-9C211C8B33FF}" srcOrd="0" destOrd="0" presId="urn:microsoft.com/office/officeart/2018/2/layout/IconVerticalSolidList"/>
    <dgm:cxn modelId="{D0D76CEF-2898-4EEB-902F-2BA616ACE8FB}" type="presParOf" srcId="{6AB22879-7BA8-4610-A9F5-F05262DEA199}" destId="{6EDFB608-C60C-4E4D-A0C2-5AFDA12C844F}" srcOrd="1" destOrd="0" presId="urn:microsoft.com/office/officeart/2018/2/layout/IconVerticalSolidList"/>
    <dgm:cxn modelId="{FCEC59BB-9691-4DFA-87F1-2FD47ADA5059}" type="presParOf" srcId="{6AB22879-7BA8-4610-A9F5-F05262DEA199}" destId="{E37C62D0-8D53-41D8-BA80-539625506038}" srcOrd="2" destOrd="0" presId="urn:microsoft.com/office/officeart/2018/2/layout/IconVerticalSolidList"/>
    <dgm:cxn modelId="{52623541-68C2-40DD-97EF-9ABE9CB985BB}" type="presParOf" srcId="{6AB22879-7BA8-4610-A9F5-F05262DEA199}" destId="{D24F5BB1-CFA6-4B87-B35A-3B40DCF50D9B}" srcOrd="3" destOrd="0" presId="urn:microsoft.com/office/officeart/2018/2/layout/IconVerticalSolidList"/>
    <dgm:cxn modelId="{62E32B42-F9EF-43A9-A6DF-1BC16E2565CC}" type="presParOf" srcId="{19AD5785-371A-41F3-B5C4-399E20CE8C06}" destId="{3AB00F65-4219-493A-B99A-0D056E90BFD8}" srcOrd="7" destOrd="0" presId="urn:microsoft.com/office/officeart/2018/2/layout/IconVerticalSolidList"/>
    <dgm:cxn modelId="{8FE810DB-31CE-4814-B0EA-B9298A486CF0}" type="presParOf" srcId="{19AD5785-371A-41F3-B5C4-399E20CE8C06}" destId="{35BA4DE5-A320-4DF3-A6FD-0A4B5C83B7CC}" srcOrd="8" destOrd="0" presId="urn:microsoft.com/office/officeart/2018/2/layout/IconVerticalSolidList"/>
    <dgm:cxn modelId="{939AFDE6-074F-4028-846A-3A6000FD98B6}" type="presParOf" srcId="{35BA4DE5-A320-4DF3-A6FD-0A4B5C83B7CC}" destId="{D1A2AB18-6B7B-44A9-9EE5-585E7FD490DA}" srcOrd="0" destOrd="0" presId="urn:microsoft.com/office/officeart/2018/2/layout/IconVerticalSolidList"/>
    <dgm:cxn modelId="{99D6AA13-7550-454F-A220-650C0A7EAB6A}" type="presParOf" srcId="{35BA4DE5-A320-4DF3-A6FD-0A4B5C83B7CC}" destId="{5E87D336-6F71-4FFB-A048-32C1C36C8B6F}" srcOrd="1" destOrd="0" presId="urn:microsoft.com/office/officeart/2018/2/layout/IconVerticalSolidList"/>
    <dgm:cxn modelId="{27C0A78F-A89D-485E-AFC4-12E6145F51D2}" type="presParOf" srcId="{35BA4DE5-A320-4DF3-A6FD-0A4B5C83B7CC}" destId="{DDAEADC4-B385-4D3C-AD29-4DB63FC34E4A}" srcOrd="2" destOrd="0" presId="urn:microsoft.com/office/officeart/2018/2/layout/IconVerticalSolidList"/>
    <dgm:cxn modelId="{3CC37135-7E56-459A-AD39-9477C136C7D3}" type="presParOf" srcId="{35BA4DE5-A320-4DF3-A6FD-0A4B5C83B7CC}" destId="{6972392E-255C-46ED-8DC9-3DEBFBC303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2E5F7-D620-4F0F-8B89-E55A3969044B}">
      <dsp:nvSpPr>
        <dsp:cNvPr id="0" name=""/>
        <dsp:cNvSpPr/>
      </dsp:nvSpPr>
      <dsp:spPr>
        <a:xfrm>
          <a:off x="0"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933DDA-78E5-480E-863D-2FF78F4E6A72}">
      <dsp:nvSpPr>
        <dsp:cNvPr id="0" name=""/>
        <dsp:cNvSpPr/>
      </dsp:nvSpPr>
      <dsp:spPr>
        <a:xfrm>
          <a:off x="316706"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are the characteristics of global leaders?</a:t>
          </a:r>
        </a:p>
      </dsp:txBody>
      <dsp:txXfrm>
        <a:off x="369718" y="967542"/>
        <a:ext cx="2744332" cy="1703952"/>
      </dsp:txXfrm>
    </dsp:sp>
    <dsp:sp modelId="{8E3E1200-48CB-468D-9E08-929B71CC9645}">
      <dsp:nvSpPr>
        <dsp:cNvPr id="0" name=""/>
        <dsp:cNvSpPr/>
      </dsp:nvSpPr>
      <dsp:spPr>
        <a:xfrm>
          <a:off x="3483768"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46870-F33A-4951-AEB3-0D71E73630F7}">
      <dsp:nvSpPr>
        <dsp:cNvPr id="0" name=""/>
        <dsp:cNvSpPr/>
      </dsp:nvSpPr>
      <dsp:spPr>
        <a:xfrm>
          <a:off x="3800475"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How would you measure it?  What would a recruitment process look like?</a:t>
          </a:r>
        </a:p>
      </dsp:txBody>
      <dsp:txXfrm>
        <a:off x="3853487" y="967542"/>
        <a:ext cx="2744332" cy="1703952"/>
      </dsp:txXfrm>
    </dsp:sp>
    <dsp:sp modelId="{ADF0D352-8EA9-4A40-8ABC-A763DFBAB893}">
      <dsp:nvSpPr>
        <dsp:cNvPr id="0" name=""/>
        <dsp:cNvSpPr/>
      </dsp:nvSpPr>
      <dsp:spPr>
        <a:xfrm>
          <a:off x="6967537"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07EF3B-4BDB-48C8-99F4-12B1E17F039F}">
      <dsp:nvSpPr>
        <dsp:cNvPr id="0" name=""/>
        <dsp:cNvSpPr/>
      </dsp:nvSpPr>
      <dsp:spPr>
        <a:xfrm>
          <a:off x="7284243"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Will certain groups be disadvantaged and how would you mitigate this?</a:t>
          </a:r>
        </a:p>
      </dsp:txBody>
      <dsp:txXfrm>
        <a:off x="7337255" y="967542"/>
        <a:ext cx="2744332" cy="1703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72108-8EDD-4D85-A20A-6F35BA33C94F}">
      <dsp:nvSpPr>
        <dsp:cNvPr id="0" name=""/>
        <dsp:cNvSpPr/>
      </dsp:nvSpPr>
      <dsp:spPr>
        <a:xfrm>
          <a:off x="0" y="273925"/>
          <a:ext cx="5210615"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2EC008-69BF-4FA4-92D0-3BA9AF1FCF76}">
      <dsp:nvSpPr>
        <dsp:cNvPr id="0" name=""/>
        <dsp:cNvSpPr/>
      </dsp:nvSpPr>
      <dsp:spPr>
        <a:xfrm>
          <a:off x="260530" y="52525"/>
          <a:ext cx="3647431"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Cultural intelligence (Earley &amp; Ang 2003) </a:t>
          </a:r>
        </a:p>
      </dsp:txBody>
      <dsp:txXfrm>
        <a:off x="282146" y="74141"/>
        <a:ext cx="3604199" cy="399568"/>
      </dsp:txXfrm>
    </dsp:sp>
    <dsp:sp modelId="{11F3FF23-5E6A-4DA2-B29D-6A474E96E430}">
      <dsp:nvSpPr>
        <dsp:cNvPr id="0" name=""/>
        <dsp:cNvSpPr/>
      </dsp:nvSpPr>
      <dsp:spPr>
        <a:xfrm>
          <a:off x="0" y="954326"/>
          <a:ext cx="5210615" cy="378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7830AE-63EE-4FA0-9D53-07B4AEC680D5}">
      <dsp:nvSpPr>
        <dsp:cNvPr id="0" name=""/>
        <dsp:cNvSpPr/>
      </dsp:nvSpPr>
      <dsp:spPr>
        <a:xfrm>
          <a:off x="260530" y="732925"/>
          <a:ext cx="3647431" cy="442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Emotional intelligence</a:t>
          </a:r>
        </a:p>
      </dsp:txBody>
      <dsp:txXfrm>
        <a:off x="282146" y="754541"/>
        <a:ext cx="3604199" cy="399568"/>
      </dsp:txXfrm>
    </dsp:sp>
    <dsp:sp modelId="{63FF43AF-4410-427C-AFAA-3EAD541E02C5}">
      <dsp:nvSpPr>
        <dsp:cNvPr id="0" name=""/>
        <dsp:cNvSpPr/>
      </dsp:nvSpPr>
      <dsp:spPr>
        <a:xfrm>
          <a:off x="0" y="1634726"/>
          <a:ext cx="5210615" cy="378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69B4BE-5B56-4B9D-8493-C6514665F1D3}">
      <dsp:nvSpPr>
        <dsp:cNvPr id="0" name=""/>
        <dsp:cNvSpPr/>
      </dsp:nvSpPr>
      <dsp:spPr>
        <a:xfrm>
          <a:off x="260530" y="1413326"/>
          <a:ext cx="3647431" cy="4428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Adaptive resilience</a:t>
          </a:r>
        </a:p>
      </dsp:txBody>
      <dsp:txXfrm>
        <a:off x="282146" y="1434942"/>
        <a:ext cx="3604199" cy="399568"/>
      </dsp:txXfrm>
    </dsp:sp>
    <dsp:sp modelId="{9EF72DB7-2D47-4763-A7C6-80A46B3D986D}">
      <dsp:nvSpPr>
        <dsp:cNvPr id="0" name=""/>
        <dsp:cNvSpPr/>
      </dsp:nvSpPr>
      <dsp:spPr>
        <a:xfrm>
          <a:off x="0" y="2315126"/>
          <a:ext cx="5210615" cy="378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614435-AD25-47F5-94A8-BB0A818BA0C9}">
      <dsp:nvSpPr>
        <dsp:cNvPr id="0" name=""/>
        <dsp:cNvSpPr/>
      </dsp:nvSpPr>
      <dsp:spPr>
        <a:xfrm>
          <a:off x="260530" y="2093726"/>
          <a:ext cx="3647431" cy="442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Communication and listening</a:t>
          </a:r>
        </a:p>
      </dsp:txBody>
      <dsp:txXfrm>
        <a:off x="282146" y="2115342"/>
        <a:ext cx="3604199" cy="399568"/>
      </dsp:txXfrm>
    </dsp:sp>
    <dsp:sp modelId="{B5341794-1452-47F2-929D-420AAA7E2FB5}">
      <dsp:nvSpPr>
        <dsp:cNvPr id="0" name=""/>
        <dsp:cNvSpPr/>
      </dsp:nvSpPr>
      <dsp:spPr>
        <a:xfrm>
          <a:off x="0" y="2995526"/>
          <a:ext cx="5210615" cy="378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6C4569-904B-41F9-8E32-CFF657C61E0D}">
      <dsp:nvSpPr>
        <dsp:cNvPr id="0" name=""/>
        <dsp:cNvSpPr/>
      </dsp:nvSpPr>
      <dsp:spPr>
        <a:xfrm>
          <a:off x="260530" y="2774126"/>
          <a:ext cx="3647431"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Distributed leadership</a:t>
          </a:r>
        </a:p>
      </dsp:txBody>
      <dsp:txXfrm>
        <a:off x="282146" y="2795742"/>
        <a:ext cx="3604199" cy="399568"/>
      </dsp:txXfrm>
    </dsp:sp>
    <dsp:sp modelId="{AF4153FC-DE82-4B5D-A9B0-674E98C140F3}">
      <dsp:nvSpPr>
        <dsp:cNvPr id="0" name=""/>
        <dsp:cNvSpPr/>
      </dsp:nvSpPr>
      <dsp:spPr>
        <a:xfrm>
          <a:off x="0" y="3675926"/>
          <a:ext cx="5210615"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98B771-835B-4D84-AEB4-22CD6DB41642}">
      <dsp:nvSpPr>
        <dsp:cNvPr id="0" name=""/>
        <dsp:cNvSpPr/>
      </dsp:nvSpPr>
      <dsp:spPr>
        <a:xfrm>
          <a:off x="260530" y="3454526"/>
          <a:ext cx="3647431"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Geopolitical and macro awareness</a:t>
          </a:r>
        </a:p>
      </dsp:txBody>
      <dsp:txXfrm>
        <a:off x="282146" y="3476142"/>
        <a:ext cx="3604199" cy="399568"/>
      </dsp:txXfrm>
    </dsp:sp>
    <dsp:sp modelId="{F5D9A7DA-3456-46EE-9AF8-87A38186C6F6}">
      <dsp:nvSpPr>
        <dsp:cNvPr id="0" name=""/>
        <dsp:cNvSpPr/>
      </dsp:nvSpPr>
      <dsp:spPr>
        <a:xfrm>
          <a:off x="0" y="4356326"/>
          <a:ext cx="5210615" cy="378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FD6F8C-363F-44CA-905C-43F99433DE13}">
      <dsp:nvSpPr>
        <dsp:cNvPr id="0" name=""/>
        <dsp:cNvSpPr/>
      </dsp:nvSpPr>
      <dsp:spPr>
        <a:xfrm>
          <a:off x="260530" y="4134926"/>
          <a:ext cx="3647431" cy="442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864" tIns="0" rIns="137864" bIns="0" numCol="1" spcCol="1270" anchor="ctr" anchorCtr="0">
          <a:noAutofit/>
        </a:bodyPr>
        <a:lstStyle/>
        <a:p>
          <a:pPr marL="0" lvl="0" indent="0" algn="l" defTabSz="666750">
            <a:lnSpc>
              <a:spcPct val="90000"/>
            </a:lnSpc>
            <a:spcBef>
              <a:spcPct val="0"/>
            </a:spcBef>
            <a:spcAft>
              <a:spcPct val="35000"/>
            </a:spcAft>
            <a:buNone/>
          </a:pPr>
          <a:r>
            <a:rPr lang="en-US" sz="1500" kern="1200"/>
            <a:t>Global mindset</a:t>
          </a:r>
        </a:p>
      </dsp:txBody>
      <dsp:txXfrm>
        <a:off x="282146" y="4156542"/>
        <a:ext cx="3604199" cy="399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A6D4C-CEF0-4302-827E-CFCE9F1F007C}">
      <dsp:nvSpPr>
        <dsp:cNvPr id="0" name=""/>
        <dsp:cNvSpPr/>
      </dsp:nvSpPr>
      <dsp:spPr>
        <a:xfrm>
          <a:off x="0" y="4001"/>
          <a:ext cx="5343082" cy="8522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65D89-F673-4B7A-8393-5463FF957FF9}">
      <dsp:nvSpPr>
        <dsp:cNvPr id="0" name=""/>
        <dsp:cNvSpPr/>
      </dsp:nvSpPr>
      <dsp:spPr>
        <a:xfrm>
          <a:off x="257810" y="195761"/>
          <a:ext cx="468746" cy="4687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821F11-0B57-4B40-A09F-A3718E6737FA}">
      <dsp:nvSpPr>
        <dsp:cNvPr id="0" name=""/>
        <dsp:cNvSpPr/>
      </dsp:nvSpPr>
      <dsp:spPr>
        <a:xfrm>
          <a:off x="984368" y="4001"/>
          <a:ext cx="4358714" cy="8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8" tIns="90198" rIns="90198" bIns="90198" numCol="1" spcCol="1270" anchor="ctr" anchorCtr="0">
          <a:noAutofit/>
        </a:bodyPr>
        <a:lstStyle/>
        <a:p>
          <a:pPr marL="0" lvl="0" indent="0" algn="l" defTabSz="755650">
            <a:lnSpc>
              <a:spcPct val="90000"/>
            </a:lnSpc>
            <a:spcBef>
              <a:spcPct val="0"/>
            </a:spcBef>
            <a:spcAft>
              <a:spcPct val="35000"/>
            </a:spcAft>
            <a:buNone/>
          </a:pPr>
          <a:r>
            <a:rPr lang="en-US" sz="1700" kern="1200" dirty="0"/>
            <a:t>Build: grow your own people through development, apprenticeships and grad schemes</a:t>
          </a:r>
        </a:p>
      </dsp:txBody>
      <dsp:txXfrm>
        <a:off x="984368" y="4001"/>
        <a:ext cx="4358714" cy="852267"/>
      </dsp:txXfrm>
    </dsp:sp>
    <dsp:sp modelId="{7E45115C-2921-46E6-9006-DEEED814E7A4}">
      <dsp:nvSpPr>
        <dsp:cNvPr id="0" name=""/>
        <dsp:cNvSpPr/>
      </dsp:nvSpPr>
      <dsp:spPr>
        <a:xfrm>
          <a:off x="0" y="1069335"/>
          <a:ext cx="5343082" cy="8522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06950-AE84-4551-BA23-68D75D47D7C5}">
      <dsp:nvSpPr>
        <dsp:cNvPr id="0" name=""/>
        <dsp:cNvSpPr/>
      </dsp:nvSpPr>
      <dsp:spPr>
        <a:xfrm>
          <a:off x="257810" y="1261095"/>
          <a:ext cx="468746" cy="4687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D165F7-C723-4CED-83D4-DD081723C2FD}">
      <dsp:nvSpPr>
        <dsp:cNvPr id="0" name=""/>
        <dsp:cNvSpPr/>
      </dsp:nvSpPr>
      <dsp:spPr>
        <a:xfrm>
          <a:off x="984368" y="1069335"/>
          <a:ext cx="4358714" cy="8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8" tIns="90198" rIns="90198" bIns="90198" numCol="1" spcCol="1270" anchor="ctr" anchorCtr="0">
          <a:noAutofit/>
        </a:bodyPr>
        <a:lstStyle/>
        <a:p>
          <a:pPr marL="0" lvl="0" indent="0" algn="l" defTabSz="755650">
            <a:lnSpc>
              <a:spcPct val="90000"/>
            </a:lnSpc>
            <a:spcBef>
              <a:spcPct val="0"/>
            </a:spcBef>
            <a:spcAft>
              <a:spcPct val="35000"/>
            </a:spcAft>
            <a:buNone/>
          </a:pPr>
          <a:r>
            <a:rPr lang="en-US" sz="1700" kern="1200"/>
            <a:t>Buy: recruit externally from the market</a:t>
          </a:r>
        </a:p>
      </dsp:txBody>
      <dsp:txXfrm>
        <a:off x="984368" y="1069335"/>
        <a:ext cx="4358714" cy="852267"/>
      </dsp:txXfrm>
    </dsp:sp>
    <dsp:sp modelId="{430FD648-8D78-4DD5-9DFF-A20718CEBB99}">
      <dsp:nvSpPr>
        <dsp:cNvPr id="0" name=""/>
        <dsp:cNvSpPr/>
      </dsp:nvSpPr>
      <dsp:spPr>
        <a:xfrm>
          <a:off x="0" y="2134669"/>
          <a:ext cx="5343082" cy="8522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99FED-A76E-4583-9CBB-95004B8555E1}">
      <dsp:nvSpPr>
        <dsp:cNvPr id="0" name=""/>
        <dsp:cNvSpPr/>
      </dsp:nvSpPr>
      <dsp:spPr>
        <a:xfrm>
          <a:off x="257810" y="2326429"/>
          <a:ext cx="468746" cy="4687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4F3FE6-4CA9-476D-A4AD-C523E350592E}">
      <dsp:nvSpPr>
        <dsp:cNvPr id="0" name=""/>
        <dsp:cNvSpPr/>
      </dsp:nvSpPr>
      <dsp:spPr>
        <a:xfrm>
          <a:off x="984368" y="2134669"/>
          <a:ext cx="4358714" cy="8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8" tIns="90198" rIns="90198" bIns="90198" numCol="1" spcCol="1270" anchor="ctr" anchorCtr="0">
          <a:noAutofit/>
        </a:bodyPr>
        <a:lstStyle/>
        <a:p>
          <a:pPr marL="0" lvl="0" indent="0" algn="l" defTabSz="755650">
            <a:lnSpc>
              <a:spcPct val="90000"/>
            </a:lnSpc>
            <a:spcBef>
              <a:spcPct val="0"/>
            </a:spcBef>
            <a:spcAft>
              <a:spcPct val="35000"/>
            </a:spcAft>
            <a:buNone/>
          </a:pPr>
          <a:r>
            <a:rPr lang="en-US" sz="1700" kern="1200" dirty="0"/>
            <a:t>Borrow: use contractors, consultants, secondments, </a:t>
          </a:r>
          <a:r>
            <a:rPr lang="en-US" sz="1700" kern="1200">
              <a:latin typeface="Bembo"/>
            </a:rPr>
            <a:t>partnerships</a:t>
          </a:r>
          <a:endParaRPr lang="en-US" sz="1700" kern="1200" dirty="0"/>
        </a:p>
      </dsp:txBody>
      <dsp:txXfrm>
        <a:off x="984368" y="2134669"/>
        <a:ext cx="4358714" cy="852267"/>
      </dsp:txXfrm>
    </dsp:sp>
    <dsp:sp modelId="{CECB85ED-E876-45F6-8609-1AB386D0810D}">
      <dsp:nvSpPr>
        <dsp:cNvPr id="0" name=""/>
        <dsp:cNvSpPr/>
      </dsp:nvSpPr>
      <dsp:spPr>
        <a:xfrm>
          <a:off x="0" y="3200003"/>
          <a:ext cx="5343082" cy="8522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BB856-D946-4A4E-AEA6-5C4A559D1AC0}">
      <dsp:nvSpPr>
        <dsp:cNvPr id="0" name=""/>
        <dsp:cNvSpPr/>
      </dsp:nvSpPr>
      <dsp:spPr>
        <a:xfrm>
          <a:off x="257810" y="3391763"/>
          <a:ext cx="468746" cy="4687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A33564-F37B-4B30-B896-2ED3D26B4619}">
      <dsp:nvSpPr>
        <dsp:cNvPr id="0" name=""/>
        <dsp:cNvSpPr/>
      </dsp:nvSpPr>
      <dsp:spPr>
        <a:xfrm>
          <a:off x="984368" y="3200003"/>
          <a:ext cx="4358714" cy="8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8" tIns="90198" rIns="90198" bIns="90198" numCol="1" spcCol="1270" anchor="ctr" anchorCtr="0">
          <a:noAutofit/>
        </a:bodyPr>
        <a:lstStyle/>
        <a:p>
          <a:pPr marL="0" lvl="0" indent="0" algn="l" defTabSz="755650">
            <a:lnSpc>
              <a:spcPct val="90000"/>
            </a:lnSpc>
            <a:spcBef>
              <a:spcPct val="0"/>
            </a:spcBef>
            <a:spcAft>
              <a:spcPct val="35000"/>
            </a:spcAft>
            <a:buNone/>
          </a:pPr>
          <a:r>
            <a:rPr lang="en-US" sz="1700" kern="1200"/>
            <a:t>Bots: automate or augment with tech such as AI</a:t>
          </a:r>
        </a:p>
      </dsp:txBody>
      <dsp:txXfrm>
        <a:off x="984368" y="3200003"/>
        <a:ext cx="4358714" cy="852267"/>
      </dsp:txXfrm>
    </dsp:sp>
    <dsp:sp modelId="{F45F5F55-821D-4CA7-9A07-D22F89D4CECC}">
      <dsp:nvSpPr>
        <dsp:cNvPr id="0" name=""/>
        <dsp:cNvSpPr/>
      </dsp:nvSpPr>
      <dsp:spPr>
        <a:xfrm>
          <a:off x="0" y="4265337"/>
          <a:ext cx="5343082" cy="8522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3000E-BCCF-4ACF-8E69-FF0786BEF270}">
      <dsp:nvSpPr>
        <dsp:cNvPr id="0" name=""/>
        <dsp:cNvSpPr/>
      </dsp:nvSpPr>
      <dsp:spPr>
        <a:xfrm>
          <a:off x="257810" y="4457097"/>
          <a:ext cx="468746" cy="4687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1E5E23-3685-42B1-AFEF-512294BA91C1}">
      <dsp:nvSpPr>
        <dsp:cNvPr id="0" name=""/>
        <dsp:cNvSpPr/>
      </dsp:nvSpPr>
      <dsp:spPr>
        <a:xfrm>
          <a:off x="984368" y="4265337"/>
          <a:ext cx="4358714" cy="8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8" tIns="90198" rIns="90198" bIns="90198" numCol="1" spcCol="1270" anchor="ctr" anchorCtr="0">
          <a:noAutofit/>
        </a:bodyPr>
        <a:lstStyle/>
        <a:p>
          <a:pPr marL="0" lvl="0" indent="0" algn="l" defTabSz="755650">
            <a:lnSpc>
              <a:spcPct val="90000"/>
            </a:lnSpc>
            <a:spcBef>
              <a:spcPct val="0"/>
            </a:spcBef>
            <a:spcAft>
              <a:spcPct val="35000"/>
            </a:spcAft>
            <a:buNone/>
          </a:pPr>
          <a:r>
            <a:rPr lang="en-US" sz="1700" kern="1200" dirty="0"/>
            <a:t>Bind: retain or redeploy existing </a:t>
          </a:r>
          <a:r>
            <a:rPr lang="en-US" sz="1700" kern="1200" dirty="0">
              <a:latin typeface="Bembo"/>
            </a:rPr>
            <a:t>talent</a:t>
          </a:r>
          <a:endParaRPr lang="en-US" sz="1700" kern="1200" dirty="0"/>
        </a:p>
      </dsp:txBody>
      <dsp:txXfrm>
        <a:off x="984368" y="4265337"/>
        <a:ext cx="4358714" cy="8522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799C4-5941-4EA6-9B92-EA6DA051AE9D}">
      <dsp:nvSpPr>
        <dsp:cNvPr id="0" name=""/>
        <dsp:cNvSpPr/>
      </dsp:nvSpPr>
      <dsp:spPr>
        <a:xfrm>
          <a:off x="0" y="2125"/>
          <a:ext cx="5343082" cy="107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D01D9-EAE3-4350-BB42-31C6E4B45AF3}">
      <dsp:nvSpPr>
        <dsp:cNvPr id="0" name=""/>
        <dsp:cNvSpPr/>
      </dsp:nvSpPr>
      <dsp:spPr>
        <a:xfrm>
          <a:off x="325894" y="244526"/>
          <a:ext cx="592535" cy="592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9058AA-EDB0-45C6-BF81-693FF83206DC}">
      <dsp:nvSpPr>
        <dsp:cNvPr id="0" name=""/>
        <dsp:cNvSpPr/>
      </dsp:nvSpPr>
      <dsp:spPr>
        <a:xfrm>
          <a:off x="1244325" y="2125"/>
          <a:ext cx="4098757" cy="107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8" tIns="114018" rIns="114018" bIns="114018" numCol="1" spcCol="1270" anchor="ctr" anchorCtr="0">
          <a:noAutofit/>
        </a:bodyPr>
        <a:lstStyle/>
        <a:p>
          <a:pPr marL="0" lvl="0" indent="0" algn="l" defTabSz="933450">
            <a:lnSpc>
              <a:spcPct val="90000"/>
            </a:lnSpc>
            <a:spcBef>
              <a:spcPct val="0"/>
            </a:spcBef>
            <a:spcAft>
              <a:spcPct val="35000"/>
            </a:spcAft>
            <a:buNone/>
          </a:pPr>
          <a:r>
            <a:rPr lang="en-US" sz="2100" kern="1200"/>
            <a:t>Cultural alignment and organisational knowledge: they already know the business</a:t>
          </a:r>
        </a:p>
      </dsp:txBody>
      <dsp:txXfrm>
        <a:off x="1244325" y="2125"/>
        <a:ext cx="4098757" cy="1077337"/>
      </dsp:txXfrm>
    </dsp:sp>
    <dsp:sp modelId="{CC8FC1BC-8F17-43C2-A66D-136084CF31C2}">
      <dsp:nvSpPr>
        <dsp:cNvPr id="0" name=""/>
        <dsp:cNvSpPr/>
      </dsp:nvSpPr>
      <dsp:spPr>
        <a:xfrm>
          <a:off x="0" y="1348797"/>
          <a:ext cx="5343082" cy="107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C9E6C-5A17-4B51-A875-94DF4595482A}">
      <dsp:nvSpPr>
        <dsp:cNvPr id="0" name=""/>
        <dsp:cNvSpPr/>
      </dsp:nvSpPr>
      <dsp:spPr>
        <a:xfrm>
          <a:off x="325894" y="1591198"/>
          <a:ext cx="592535" cy="592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9B55A-B2BB-4639-86B9-87463F2A9686}">
      <dsp:nvSpPr>
        <dsp:cNvPr id="0" name=""/>
        <dsp:cNvSpPr/>
      </dsp:nvSpPr>
      <dsp:spPr>
        <a:xfrm>
          <a:off x="1244325" y="1348797"/>
          <a:ext cx="4098757" cy="107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8" tIns="114018" rIns="114018" bIns="114018" numCol="1" spcCol="1270" anchor="ctr" anchorCtr="0">
          <a:noAutofit/>
        </a:bodyPr>
        <a:lstStyle/>
        <a:p>
          <a:pPr marL="0" lvl="0" indent="0" algn="l" defTabSz="933450">
            <a:lnSpc>
              <a:spcPct val="90000"/>
            </a:lnSpc>
            <a:spcBef>
              <a:spcPct val="0"/>
            </a:spcBef>
            <a:spcAft>
              <a:spcPct val="35000"/>
            </a:spcAft>
            <a:buNone/>
          </a:pPr>
          <a:r>
            <a:rPr lang="en-US" sz="2100" kern="1200"/>
            <a:t>Succession pipeline depth: orgs with succession plans outperform others</a:t>
          </a:r>
        </a:p>
      </dsp:txBody>
      <dsp:txXfrm>
        <a:off x="1244325" y="1348797"/>
        <a:ext cx="4098757" cy="1077337"/>
      </dsp:txXfrm>
    </dsp:sp>
    <dsp:sp modelId="{D18F3D68-DF88-4099-95AF-46154F0BB9FE}">
      <dsp:nvSpPr>
        <dsp:cNvPr id="0" name=""/>
        <dsp:cNvSpPr/>
      </dsp:nvSpPr>
      <dsp:spPr>
        <a:xfrm>
          <a:off x="0" y="2695470"/>
          <a:ext cx="5343082" cy="107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BF1F7-3BAE-4551-BB69-C4AB9CD62FFA}">
      <dsp:nvSpPr>
        <dsp:cNvPr id="0" name=""/>
        <dsp:cNvSpPr/>
      </dsp:nvSpPr>
      <dsp:spPr>
        <a:xfrm>
          <a:off x="325894" y="2937871"/>
          <a:ext cx="592535" cy="592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893BB1-028D-445E-8432-1E14AC146611}">
      <dsp:nvSpPr>
        <dsp:cNvPr id="0" name=""/>
        <dsp:cNvSpPr/>
      </dsp:nvSpPr>
      <dsp:spPr>
        <a:xfrm>
          <a:off x="1244325" y="2695470"/>
          <a:ext cx="4098757" cy="107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8" tIns="114018" rIns="114018" bIns="114018" numCol="1" spcCol="1270" anchor="ctr" anchorCtr="0">
          <a:noAutofit/>
        </a:bodyPr>
        <a:lstStyle/>
        <a:p>
          <a:pPr marL="0" lvl="0" indent="0" algn="l" defTabSz="933450">
            <a:lnSpc>
              <a:spcPct val="90000"/>
            </a:lnSpc>
            <a:spcBef>
              <a:spcPct val="0"/>
            </a:spcBef>
            <a:spcAft>
              <a:spcPct val="35000"/>
            </a:spcAft>
            <a:buNone/>
          </a:pPr>
          <a:r>
            <a:rPr lang="en-US" sz="2100" kern="1200"/>
            <a:t>Retention and engagement metrics improve</a:t>
          </a:r>
        </a:p>
      </dsp:txBody>
      <dsp:txXfrm>
        <a:off x="1244325" y="2695470"/>
        <a:ext cx="4098757" cy="1077337"/>
      </dsp:txXfrm>
    </dsp:sp>
    <dsp:sp modelId="{5B8596AF-D586-4543-970B-0DCDC64520DB}">
      <dsp:nvSpPr>
        <dsp:cNvPr id="0" name=""/>
        <dsp:cNvSpPr/>
      </dsp:nvSpPr>
      <dsp:spPr>
        <a:xfrm>
          <a:off x="0" y="4042142"/>
          <a:ext cx="5343082" cy="107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B61303-7FC4-4504-BDEB-E3B4E532AA8B}">
      <dsp:nvSpPr>
        <dsp:cNvPr id="0" name=""/>
        <dsp:cNvSpPr/>
      </dsp:nvSpPr>
      <dsp:spPr>
        <a:xfrm>
          <a:off x="325894" y="4284543"/>
          <a:ext cx="592535" cy="592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B2326-1DC2-44F8-9676-8363EB73D3EE}">
      <dsp:nvSpPr>
        <dsp:cNvPr id="0" name=""/>
        <dsp:cNvSpPr/>
      </dsp:nvSpPr>
      <dsp:spPr>
        <a:xfrm>
          <a:off x="1244325" y="4042142"/>
          <a:ext cx="4098757" cy="107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8" tIns="114018" rIns="114018" bIns="114018" numCol="1" spcCol="1270" anchor="ctr" anchorCtr="0">
          <a:noAutofit/>
        </a:bodyPr>
        <a:lstStyle/>
        <a:p>
          <a:pPr marL="0" lvl="0" indent="0" algn="l" defTabSz="933450">
            <a:lnSpc>
              <a:spcPct val="90000"/>
            </a:lnSpc>
            <a:spcBef>
              <a:spcPct val="0"/>
            </a:spcBef>
            <a:spcAft>
              <a:spcPct val="35000"/>
            </a:spcAft>
            <a:buNone/>
          </a:pPr>
          <a:r>
            <a:rPr lang="en-US" sz="2100" kern="1200"/>
            <a:t>Cost: cheaper that recruiting externally</a:t>
          </a:r>
        </a:p>
      </dsp:txBody>
      <dsp:txXfrm>
        <a:off x="1244325" y="4042142"/>
        <a:ext cx="4098757" cy="10773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2B1F0-46C8-44E4-B910-ECF3BFC79AA7}">
      <dsp:nvSpPr>
        <dsp:cNvPr id="0" name=""/>
        <dsp:cNvSpPr/>
      </dsp:nvSpPr>
      <dsp:spPr>
        <a:xfrm>
          <a:off x="972143" y="700054"/>
          <a:ext cx="927205" cy="9272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1452E6-55BD-4E9C-BE53-F2E31A60EF5B}">
      <dsp:nvSpPr>
        <dsp:cNvPr id="0" name=""/>
        <dsp:cNvSpPr/>
      </dsp:nvSpPr>
      <dsp:spPr>
        <a:xfrm>
          <a:off x="405517" y="1918111"/>
          <a:ext cx="20604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Speed</a:t>
          </a:r>
        </a:p>
      </dsp:txBody>
      <dsp:txXfrm>
        <a:off x="405517" y="1918111"/>
        <a:ext cx="2060456" cy="720000"/>
      </dsp:txXfrm>
    </dsp:sp>
    <dsp:sp modelId="{F8A7ADD3-E43B-4D1B-9545-F4CAC315478E}">
      <dsp:nvSpPr>
        <dsp:cNvPr id="0" name=""/>
        <dsp:cNvSpPr/>
      </dsp:nvSpPr>
      <dsp:spPr>
        <a:xfrm>
          <a:off x="3393179" y="700054"/>
          <a:ext cx="927205" cy="9272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346DE1-2140-49D5-8812-EDF66DE3A057}">
      <dsp:nvSpPr>
        <dsp:cNvPr id="0" name=""/>
        <dsp:cNvSpPr/>
      </dsp:nvSpPr>
      <dsp:spPr>
        <a:xfrm>
          <a:off x="2826553" y="1918111"/>
          <a:ext cx="20604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Fresh thinking and challenge</a:t>
          </a:r>
        </a:p>
      </dsp:txBody>
      <dsp:txXfrm>
        <a:off x="2826553" y="1918111"/>
        <a:ext cx="2060456" cy="720000"/>
      </dsp:txXfrm>
    </dsp:sp>
    <dsp:sp modelId="{660ED48C-46A7-4F2F-A70B-645AFDB14CD6}">
      <dsp:nvSpPr>
        <dsp:cNvPr id="0" name=""/>
        <dsp:cNvSpPr/>
      </dsp:nvSpPr>
      <dsp:spPr>
        <a:xfrm>
          <a:off x="5814215" y="700054"/>
          <a:ext cx="927205" cy="9272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DB4149-DC92-40DB-AAED-1AF4C7D38B44}">
      <dsp:nvSpPr>
        <dsp:cNvPr id="0" name=""/>
        <dsp:cNvSpPr/>
      </dsp:nvSpPr>
      <dsp:spPr>
        <a:xfrm>
          <a:off x="5247589" y="1918111"/>
          <a:ext cx="20604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Market benchmarking </a:t>
          </a:r>
        </a:p>
      </dsp:txBody>
      <dsp:txXfrm>
        <a:off x="5247589" y="1918111"/>
        <a:ext cx="2060456" cy="720000"/>
      </dsp:txXfrm>
    </dsp:sp>
    <dsp:sp modelId="{1234CA68-3EE4-451F-8751-EB2F0315CB81}">
      <dsp:nvSpPr>
        <dsp:cNvPr id="0" name=""/>
        <dsp:cNvSpPr/>
      </dsp:nvSpPr>
      <dsp:spPr>
        <a:xfrm>
          <a:off x="8235251" y="700054"/>
          <a:ext cx="927205" cy="9272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799E75-4622-47F6-8FF9-9B6ACDE578EE}">
      <dsp:nvSpPr>
        <dsp:cNvPr id="0" name=""/>
        <dsp:cNvSpPr/>
      </dsp:nvSpPr>
      <dsp:spPr>
        <a:xfrm>
          <a:off x="7668626" y="1918111"/>
          <a:ext cx="20604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Fill capability gaps </a:t>
          </a:r>
        </a:p>
      </dsp:txBody>
      <dsp:txXfrm>
        <a:off x="7668626" y="1918111"/>
        <a:ext cx="2060456"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56576-2E3B-406A-BA61-8E869A84F40F}">
      <dsp:nvSpPr>
        <dsp:cNvPr id="0" name=""/>
        <dsp:cNvSpPr/>
      </dsp:nvSpPr>
      <dsp:spPr>
        <a:xfrm>
          <a:off x="791" y="0"/>
          <a:ext cx="3206650" cy="333816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6746" tIns="0" rIns="316746" bIns="330200" numCol="1" spcCol="1270" anchor="t" anchorCtr="0">
          <a:noAutofit/>
        </a:bodyPr>
        <a:lstStyle/>
        <a:p>
          <a:pPr marL="0" lvl="0" indent="0" algn="l" defTabSz="1111250">
            <a:lnSpc>
              <a:spcPct val="90000"/>
            </a:lnSpc>
            <a:spcBef>
              <a:spcPct val="0"/>
            </a:spcBef>
            <a:spcAft>
              <a:spcPct val="35000"/>
            </a:spcAft>
            <a:buNone/>
          </a:pPr>
          <a:r>
            <a:rPr lang="en-US" sz="2500" kern="1200"/>
            <a:t>Ethnocentric: hire and develop employees of the HQs home country</a:t>
          </a:r>
        </a:p>
      </dsp:txBody>
      <dsp:txXfrm>
        <a:off x="791" y="1335266"/>
        <a:ext cx="3206650" cy="2002899"/>
      </dsp:txXfrm>
    </dsp:sp>
    <dsp:sp modelId="{59BCDFF0-6989-4CDD-87BD-7BC0A20D99DA}">
      <dsp:nvSpPr>
        <dsp:cNvPr id="0" name=""/>
        <dsp:cNvSpPr/>
      </dsp:nvSpPr>
      <dsp:spPr>
        <a:xfrm>
          <a:off x="791" y="0"/>
          <a:ext cx="3206650" cy="13352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746" tIns="165100" rIns="316746"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91" y="0"/>
        <a:ext cx="3206650" cy="1335266"/>
      </dsp:txXfrm>
    </dsp:sp>
    <dsp:sp modelId="{44329832-FE1F-43A2-A03D-D09BC330C2C6}">
      <dsp:nvSpPr>
        <dsp:cNvPr id="0" name=""/>
        <dsp:cNvSpPr/>
      </dsp:nvSpPr>
      <dsp:spPr>
        <a:xfrm>
          <a:off x="3463974" y="0"/>
          <a:ext cx="3206650" cy="3338166"/>
        </a:xfrm>
        <a:prstGeom prst="rect">
          <a:avLst/>
        </a:prstGeom>
        <a:solidFill>
          <a:schemeClr val="accent5">
            <a:hueOff val="-750804"/>
            <a:satOff val="300"/>
            <a:lumOff val="-4313"/>
            <a:alphaOff val="0"/>
          </a:schemeClr>
        </a:solidFill>
        <a:ln w="12700" cap="flat" cmpd="sng" algn="ctr">
          <a:solidFill>
            <a:schemeClr val="accent5">
              <a:hueOff val="-750804"/>
              <a:satOff val="300"/>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6746" tIns="0" rIns="316746" bIns="330200" numCol="1" spcCol="1270" anchor="t" anchorCtr="0">
          <a:noAutofit/>
        </a:bodyPr>
        <a:lstStyle/>
        <a:p>
          <a:pPr marL="0" lvl="0" indent="0" algn="l" defTabSz="1111250">
            <a:lnSpc>
              <a:spcPct val="90000"/>
            </a:lnSpc>
            <a:spcBef>
              <a:spcPct val="0"/>
            </a:spcBef>
            <a:spcAft>
              <a:spcPct val="35000"/>
            </a:spcAft>
            <a:buNone/>
          </a:pPr>
          <a:r>
            <a:rPr lang="en-US" sz="2500" kern="1200"/>
            <a:t>Polycentric: hire and develop people in the subsidiiaries countries</a:t>
          </a:r>
        </a:p>
      </dsp:txBody>
      <dsp:txXfrm>
        <a:off x="3463974" y="1335266"/>
        <a:ext cx="3206650" cy="2002899"/>
      </dsp:txXfrm>
    </dsp:sp>
    <dsp:sp modelId="{2B1774BD-8345-4ACA-AD8F-8D0642004285}">
      <dsp:nvSpPr>
        <dsp:cNvPr id="0" name=""/>
        <dsp:cNvSpPr/>
      </dsp:nvSpPr>
      <dsp:spPr>
        <a:xfrm>
          <a:off x="3463974" y="0"/>
          <a:ext cx="3206650" cy="13352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746" tIns="165100" rIns="316746"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463974" y="0"/>
        <a:ext cx="3206650" cy="1335266"/>
      </dsp:txXfrm>
    </dsp:sp>
    <dsp:sp modelId="{B341F517-D69D-476F-8B7C-89F706A90964}">
      <dsp:nvSpPr>
        <dsp:cNvPr id="0" name=""/>
        <dsp:cNvSpPr/>
      </dsp:nvSpPr>
      <dsp:spPr>
        <a:xfrm>
          <a:off x="6927157" y="0"/>
          <a:ext cx="3206650" cy="3338166"/>
        </a:xfrm>
        <a:prstGeom prst="rect">
          <a:avLst/>
        </a:prstGeom>
        <a:solidFill>
          <a:schemeClr val="accent5">
            <a:hueOff val="-1501608"/>
            <a:satOff val="600"/>
            <a:lumOff val="-8627"/>
            <a:alphaOff val="0"/>
          </a:schemeClr>
        </a:solidFill>
        <a:ln w="12700" cap="flat" cmpd="sng" algn="ctr">
          <a:solidFill>
            <a:schemeClr val="accent5">
              <a:hueOff val="-1501608"/>
              <a:satOff val="600"/>
              <a:lumOff val="-86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6746" tIns="0" rIns="316746" bIns="330200" numCol="1" spcCol="1270" anchor="t" anchorCtr="0">
          <a:noAutofit/>
        </a:bodyPr>
        <a:lstStyle/>
        <a:p>
          <a:pPr marL="0" lvl="0" indent="0" algn="l" defTabSz="1111250">
            <a:lnSpc>
              <a:spcPct val="90000"/>
            </a:lnSpc>
            <a:spcBef>
              <a:spcPct val="0"/>
            </a:spcBef>
            <a:spcAft>
              <a:spcPct val="35000"/>
            </a:spcAft>
            <a:buNone/>
          </a:pPr>
          <a:r>
            <a:rPr lang="en-US" sz="2500" kern="1200"/>
            <a:t>Geocentric: hire and develop the best people from around the workd</a:t>
          </a:r>
        </a:p>
      </dsp:txBody>
      <dsp:txXfrm>
        <a:off x="6927157" y="1335266"/>
        <a:ext cx="3206650" cy="2002899"/>
      </dsp:txXfrm>
    </dsp:sp>
    <dsp:sp modelId="{BDDB58DE-06D0-4AF0-9313-21C2EB57802B}">
      <dsp:nvSpPr>
        <dsp:cNvPr id="0" name=""/>
        <dsp:cNvSpPr/>
      </dsp:nvSpPr>
      <dsp:spPr>
        <a:xfrm>
          <a:off x="6927157" y="0"/>
          <a:ext cx="3206650" cy="13352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746" tIns="165100" rIns="316746"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927157" y="0"/>
        <a:ext cx="3206650" cy="13352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0368A-CB62-4AF6-B212-27AC546A93B1}">
      <dsp:nvSpPr>
        <dsp:cNvPr id="0" name=""/>
        <dsp:cNvSpPr/>
      </dsp:nvSpPr>
      <dsp:spPr>
        <a:xfrm>
          <a:off x="2969" y="884111"/>
          <a:ext cx="2119952" cy="13461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92E7B-9696-42D8-A407-8C11332CEA9E}">
      <dsp:nvSpPr>
        <dsp:cNvPr id="0" name=""/>
        <dsp:cNvSpPr/>
      </dsp:nvSpPr>
      <dsp:spPr>
        <a:xfrm>
          <a:off x="238519" y="1107884"/>
          <a:ext cx="2119952" cy="13461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Technical proficiency</a:t>
          </a:r>
        </a:p>
      </dsp:txBody>
      <dsp:txXfrm>
        <a:off x="277947" y="1147312"/>
        <a:ext cx="2041096" cy="1267313"/>
      </dsp:txXfrm>
    </dsp:sp>
    <dsp:sp modelId="{1407B500-B857-411D-B621-87E01B188FBE}">
      <dsp:nvSpPr>
        <dsp:cNvPr id="0" name=""/>
        <dsp:cNvSpPr/>
      </dsp:nvSpPr>
      <dsp:spPr>
        <a:xfrm>
          <a:off x="2594022" y="884111"/>
          <a:ext cx="2119952" cy="13461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34F80D-ACE4-450D-B5E4-5F24980FCB92}">
      <dsp:nvSpPr>
        <dsp:cNvPr id="0" name=""/>
        <dsp:cNvSpPr/>
      </dsp:nvSpPr>
      <dsp:spPr>
        <a:xfrm>
          <a:off x="2829572" y="1107884"/>
          <a:ext cx="2119952" cy="13461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Adaptability to environmental factors</a:t>
          </a:r>
        </a:p>
      </dsp:txBody>
      <dsp:txXfrm>
        <a:off x="2869000" y="1147312"/>
        <a:ext cx="2041096" cy="1267313"/>
      </dsp:txXfrm>
    </dsp:sp>
    <dsp:sp modelId="{F3055B47-EC7A-40B2-AC01-1F756047A787}">
      <dsp:nvSpPr>
        <dsp:cNvPr id="0" name=""/>
        <dsp:cNvSpPr/>
      </dsp:nvSpPr>
      <dsp:spPr>
        <a:xfrm>
          <a:off x="5185075" y="884111"/>
          <a:ext cx="2119952" cy="13461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23821F-9E89-4A1A-B364-B03BECA1F059}">
      <dsp:nvSpPr>
        <dsp:cNvPr id="0" name=""/>
        <dsp:cNvSpPr/>
      </dsp:nvSpPr>
      <dsp:spPr>
        <a:xfrm>
          <a:off x="5420625" y="1107884"/>
          <a:ext cx="2119952" cy="13461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Relational abilities</a:t>
          </a:r>
        </a:p>
      </dsp:txBody>
      <dsp:txXfrm>
        <a:off x="5460053" y="1147312"/>
        <a:ext cx="2041096" cy="1267313"/>
      </dsp:txXfrm>
    </dsp:sp>
    <dsp:sp modelId="{20B067DD-D6CA-44C2-B106-CF11F9944565}">
      <dsp:nvSpPr>
        <dsp:cNvPr id="0" name=""/>
        <dsp:cNvSpPr/>
      </dsp:nvSpPr>
      <dsp:spPr>
        <a:xfrm>
          <a:off x="7776128" y="884111"/>
          <a:ext cx="2119952" cy="13461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50A2F-AE1E-46F9-AA40-DF61D825F8AF}">
      <dsp:nvSpPr>
        <dsp:cNvPr id="0" name=""/>
        <dsp:cNvSpPr/>
      </dsp:nvSpPr>
      <dsp:spPr>
        <a:xfrm>
          <a:off x="8011678" y="1107884"/>
          <a:ext cx="2119952" cy="13461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Family characteristics</a:t>
          </a:r>
        </a:p>
      </dsp:txBody>
      <dsp:txXfrm>
        <a:off x="8051106" y="1147312"/>
        <a:ext cx="2041096" cy="12673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C1E18-095A-4F65-A1A2-B1093E585622}">
      <dsp:nvSpPr>
        <dsp:cNvPr id="0" name=""/>
        <dsp:cNvSpPr/>
      </dsp:nvSpPr>
      <dsp:spPr>
        <a:xfrm>
          <a:off x="0" y="6073"/>
          <a:ext cx="5210615" cy="68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534DF-3A00-4784-ABA5-0909DFF184AF}">
      <dsp:nvSpPr>
        <dsp:cNvPr id="0" name=""/>
        <dsp:cNvSpPr/>
      </dsp:nvSpPr>
      <dsp:spPr>
        <a:xfrm>
          <a:off x="208194" y="160928"/>
          <a:ext cx="378905" cy="378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AA5A05-5B09-4582-91FD-8488CAA6FBF8}">
      <dsp:nvSpPr>
        <dsp:cNvPr id="0" name=""/>
        <dsp:cNvSpPr/>
      </dsp:nvSpPr>
      <dsp:spPr>
        <a:xfrm>
          <a:off x="795293" y="6073"/>
          <a:ext cx="4355711" cy="79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20" tIns="84220" rIns="84220" bIns="84220" numCol="1" spcCol="1270" anchor="ctr" anchorCtr="0">
          <a:noAutofit/>
        </a:bodyPr>
        <a:lstStyle/>
        <a:p>
          <a:pPr marL="0" lvl="0" indent="0" algn="l" defTabSz="622300">
            <a:lnSpc>
              <a:spcPct val="90000"/>
            </a:lnSpc>
            <a:spcBef>
              <a:spcPct val="0"/>
            </a:spcBef>
            <a:spcAft>
              <a:spcPct val="35000"/>
            </a:spcAft>
            <a:buNone/>
          </a:pPr>
          <a:r>
            <a:rPr lang="en-US" sz="1400" kern="1200"/>
            <a:t>Expat adjustment: "the degree of psychological adjustment experienced within a new society or the degree of psychological comfort in the new environment" (Puck et al, 2008)</a:t>
          </a:r>
        </a:p>
      </dsp:txBody>
      <dsp:txXfrm>
        <a:off x="795293" y="6073"/>
        <a:ext cx="4355711" cy="795784"/>
      </dsp:txXfrm>
    </dsp:sp>
    <dsp:sp modelId="{A48DF11E-AC21-4AC9-9E74-8B8D06E0078D}">
      <dsp:nvSpPr>
        <dsp:cNvPr id="0" name=""/>
        <dsp:cNvSpPr/>
      </dsp:nvSpPr>
      <dsp:spPr>
        <a:xfrm>
          <a:off x="0" y="1000803"/>
          <a:ext cx="5210615" cy="68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D18E1-74F6-4991-99DC-BB2B517338C2}">
      <dsp:nvSpPr>
        <dsp:cNvPr id="0" name=""/>
        <dsp:cNvSpPr/>
      </dsp:nvSpPr>
      <dsp:spPr>
        <a:xfrm>
          <a:off x="208194" y="1155658"/>
          <a:ext cx="378905" cy="378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A505F7-7434-46B5-9283-4E59151A08BE}">
      <dsp:nvSpPr>
        <dsp:cNvPr id="0" name=""/>
        <dsp:cNvSpPr/>
      </dsp:nvSpPr>
      <dsp:spPr>
        <a:xfrm>
          <a:off x="795293" y="1000803"/>
          <a:ext cx="4355711" cy="79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20" tIns="84220" rIns="84220" bIns="84220" numCol="1" spcCol="1270" anchor="ctr" anchorCtr="0">
          <a:noAutofit/>
        </a:bodyPr>
        <a:lstStyle/>
        <a:p>
          <a:pPr marL="0" lvl="0" indent="0" algn="l" defTabSz="622300">
            <a:lnSpc>
              <a:spcPct val="90000"/>
            </a:lnSpc>
            <a:spcBef>
              <a:spcPct val="0"/>
            </a:spcBef>
            <a:spcAft>
              <a:spcPct val="35000"/>
            </a:spcAft>
            <a:buNone/>
          </a:pPr>
          <a:r>
            <a:rPr lang="en-US" sz="1400" kern="1200"/>
            <a:t>Three major dimensions (Puck, 2017)</a:t>
          </a:r>
        </a:p>
      </dsp:txBody>
      <dsp:txXfrm>
        <a:off x="795293" y="1000803"/>
        <a:ext cx="4355711" cy="795784"/>
      </dsp:txXfrm>
    </dsp:sp>
    <dsp:sp modelId="{EB9A8F57-6909-461D-A45D-623CC49D05F8}">
      <dsp:nvSpPr>
        <dsp:cNvPr id="0" name=""/>
        <dsp:cNvSpPr/>
      </dsp:nvSpPr>
      <dsp:spPr>
        <a:xfrm>
          <a:off x="0" y="1995533"/>
          <a:ext cx="5210615" cy="68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17143D-A6A8-4816-8409-228B58967EA3}">
      <dsp:nvSpPr>
        <dsp:cNvPr id="0" name=""/>
        <dsp:cNvSpPr/>
      </dsp:nvSpPr>
      <dsp:spPr>
        <a:xfrm>
          <a:off x="208194" y="2150389"/>
          <a:ext cx="378905" cy="378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44807-1DAB-4B91-A7D4-8C609357ED25}">
      <dsp:nvSpPr>
        <dsp:cNvPr id="0" name=""/>
        <dsp:cNvSpPr/>
      </dsp:nvSpPr>
      <dsp:spPr>
        <a:xfrm>
          <a:off x="795293" y="1995533"/>
          <a:ext cx="4355711" cy="79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20" tIns="84220" rIns="84220" bIns="84220" numCol="1" spcCol="1270" anchor="ctr" anchorCtr="0">
          <a:noAutofit/>
        </a:bodyPr>
        <a:lstStyle/>
        <a:p>
          <a:pPr marL="0" lvl="0" indent="0" algn="l" defTabSz="622300">
            <a:lnSpc>
              <a:spcPct val="90000"/>
            </a:lnSpc>
            <a:spcBef>
              <a:spcPct val="0"/>
            </a:spcBef>
            <a:spcAft>
              <a:spcPct val="35000"/>
            </a:spcAft>
            <a:buNone/>
          </a:pPr>
          <a:r>
            <a:rPr lang="en-US" sz="1400" kern="1200"/>
            <a:t>Adjustment to the general environment</a:t>
          </a:r>
        </a:p>
      </dsp:txBody>
      <dsp:txXfrm>
        <a:off x="795293" y="1995533"/>
        <a:ext cx="4355711" cy="795784"/>
      </dsp:txXfrm>
    </dsp:sp>
    <dsp:sp modelId="{A19D881E-5F71-48D8-A517-5A1EF88339FB}">
      <dsp:nvSpPr>
        <dsp:cNvPr id="0" name=""/>
        <dsp:cNvSpPr/>
      </dsp:nvSpPr>
      <dsp:spPr>
        <a:xfrm>
          <a:off x="0" y="2990264"/>
          <a:ext cx="5210615" cy="68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87286-6A7D-4B0D-91A7-46CC83190AA5}">
      <dsp:nvSpPr>
        <dsp:cNvPr id="0" name=""/>
        <dsp:cNvSpPr/>
      </dsp:nvSpPr>
      <dsp:spPr>
        <a:xfrm>
          <a:off x="208194" y="3145119"/>
          <a:ext cx="378905" cy="378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FA1269-30BD-4206-B5AF-DCF545068199}">
      <dsp:nvSpPr>
        <dsp:cNvPr id="0" name=""/>
        <dsp:cNvSpPr/>
      </dsp:nvSpPr>
      <dsp:spPr>
        <a:xfrm>
          <a:off x="795293" y="2990264"/>
          <a:ext cx="4355711" cy="79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20" tIns="84220" rIns="84220" bIns="84220" numCol="1" spcCol="1270" anchor="ctr" anchorCtr="0">
          <a:noAutofit/>
        </a:bodyPr>
        <a:lstStyle/>
        <a:p>
          <a:pPr marL="0" lvl="0" indent="0" algn="l" defTabSz="622300">
            <a:lnSpc>
              <a:spcPct val="90000"/>
            </a:lnSpc>
            <a:spcBef>
              <a:spcPct val="0"/>
            </a:spcBef>
            <a:spcAft>
              <a:spcPct val="35000"/>
            </a:spcAft>
            <a:buNone/>
          </a:pPr>
          <a:r>
            <a:rPr lang="en-US" sz="1400" kern="1200"/>
            <a:t>Adjustment to the work situation</a:t>
          </a:r>
        </a:p>
      </dsp:txBody>
      <dsp:txXfrm>
        <a:off x="795293" y="2990264"/>
        <a:ext cx="4355711" cy="795784"/>
      </dsp:txXfrm>
    </dsp:sp>
    <dsp:sp modelId="{5987D3E0-7C71-4987-B173-513C64DA95EA}">
      <dsp:nvSpPr>
        <dsp:cNvPr id="0" name=""/>
        <dsp:cNvSpPr/>
      </dsp:nvSpPr>
      <dsp:spPr>
        <a:xfrm>
          <a:off x="0" y="3984994"/>
          <a:ext cx="5210615" cy="68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A7409-D7B0-452B-9A2D-DD79EC183F55}">
      <dsp:nvSpPr>
        <dsp:cNvPr id="0" name=""/>
        <dsp:cNvSpPr/>
      </dsp:nvSpPr>
      <dsp:spPr>
        <a:xfrm>
          <a:off x="208194" y="4139849"/>
          <a:ext cx="378905" cy="378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C4267E-A6A1-4BB4-BCF1-35E54275ED4F}">
      <dsp:nvSpPr>
        <dsp:cNvPr id="0" name=""/>
        <dsp:cNvSpPr/>
      </dsp:nvSpPr>
      <dsp:spPr>
        <a:xfrm>
          <a:off x="795293" y="3984994"/>
          <a:ext cx="4355711" cy="79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20" tIns="84220" rIns="84220" bIns="84220" numCol="1" spcCol="1270" anchor="ctr" anchorCtr="0">
          <a:noAutofit/>
        </a:bodyPr>
        <a:lstStyle/>
        <a:p>
          <a:pPr marL="0" lvl="0" indent="0" algn="l" defTabSz="622300">
            <a:lnSpc>
              <a:spcPct val="90000"/>
            </a:lnSpc>
            <a:spcBef>
              <a:spcPct val="0"/>
            </a:spcBef>
            <a:spcAft>
              <a:spcPct val="35000"/>
            </a:spcAft>
            <a:buNone/>
          </a:pPr>
          <a:r>
            <a:rPr lang="en-US" sz="1400" kern="1200"/>
            <a:t>Adjustment to interacting with host nationals</a:t>
          </a:r>
        </a:p>
      </dsp:txBody>
      <dsp:txXfrm>
        <a:off x="795293" y="3984994"/>
        <a:ext cx="4355711" cy="7957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6C7C5-B27A-4C74-AA0B-14BEC51E762A}">
      <dsp:nvSpPr>
        <dsp:cNvPr id="0" name=""/>
        <dsp:cNvSpPr/>
      </dsp:nvSpPr>
      <dsp:spPr>
        <a:xfrm>
          <a:off x="0" y="1385"/>
          <a:ext cx="10134600" cy="702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A7B53-6130-49E9-8628-E7141AC1A15B}">
      <dsp:nvSpPr>
        <dsp:cNvPr id="0" name=""/>
        <dsp:cNvSpPr/>
      </dsp:nvSpPr>
      <dsp:spPr>
        <a:xfrm>
          <a:off x="212412" y="159377"/>
          <a:ext cx="386203" cy="38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F78E7C-C62B-4970-B848-B628A676D919}">
      <dsp:nvSpPr>
        <dsp:cNvPr id="0" name=""/>
        <dsp:cNvSpPr/>
      </dsp:nvSpPr>
      <dsp:spPr>
        <a:xfrm>
          <a:off x="811027" y="1385"/>
          <a:ext cx="9323572" cy="70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315" tIns="74315" rIns="74315" bIns="74315" numCol="1" spcCol="1270" anchor="ctr" anchorCtr="0">
          <a:noAutofit/>
        </a:bodyPr>
        <a:lstStyle/>
        <a:p>
          <a:pPr marL="0" lvl="0" indent="0" algn="l" defTabSz="977900">
            <a:lnSpc>
              <a:spcPct val="90000"/>
            </a:lnSpc>
            <a:spcBef>
              <a:spcPct val="0"/>
            </a:spcBef>
            <a:spcAft>
              <a:spcPct val="35000"/>
            </a:spcAft>
            <a:buNone/>
          </a:pPr>
          <a:r>
            <a:rPr lang="en-US" sz="2200" kern="1200"/>
            <a:t>Environmental: climate, housing, education</a:t>
          </a:r>
        </a:p>
      </dsp:txBody>
      <dsp:txXfrm>
        <a:off x="811027" y="1385"/>
        <a:ext cx="9323572" cy="702188"/>
      </dsp:txXfrm>
    </dsp:sp>
    <dsp:sp modelId="{F3859062-57C2-45CD-8822-2851DB8492E0}">
      <dsp:nvSpPr>
        <dsp:cNvPr id="0" name=""/>
        <dsp:cNvSpPr/>
      </dsp:nvSpPr>
      <dsp:spPr>
        <a:xfrm>
          <a:off x="0" y="879121"/>
          <a:ext cx="10134600" cy="702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17FC2F-0D88-4F77-B13C-AC775324FA2E}">
      <dsp:nvSpPr>
        <dsp:cNvPr id="0" name=""/>
        <dsp:cNvSpPr/>
      </dsp:nvSpPr>
      <dsp:spPr>
        <a:xfrm>
          <a:off x="212412" y="1037113"/>
          <a:ext cx="386203" cy="38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6D1DE-4751-465E-AA89-87499AD0A01A}">
      <dsp:nvSpPr>
        <dsp:cNvPr id="0" name=""/>
        <dsp:cNvSpPr/>
      </dsp:nvSpPr>
      <dsp:spPr>
        <a:xfrm>
          <a:off x="811027" y="879121"/>
          <a:ext cx="9323572" cy="70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315" tIns="74315" rIns="74315" bIns="74315" numCol="1" spcCol="1270" anchor="ctr" anchorCtr="0">
          <a:noAutofit/>
        </a:bodyPr>
        <a:lstStyle/>
        <a:p>
          <a:pPr marL="0" lvl="0" indent="0" algn="l" defTabSz="977900">
            <a:lnSpc>
              <a:spcPct val="90000"/>
            </a:lnSpc>
            <a:spcBef>
              <a:spcPct val="0"/>
            </a:spcBef>
            <a:spcAft>
              <a:spcPct val="35000"/>
            </a:spcAft>
            <a:buNone/>
          </a:pPr>
          <a:r>
            <a:rPr lang="en-US" sz="2200" kern="1200"/>
            <a:t>Cultural: value systems in the host country. This could include simulations </a:t>
          </a:r>
        </a:p>
      </dsp:txBody>
      <dsp:txXfrm>
        <a:off x="811027" y="879121"/>
        <a:ext cx="9323572" cy="702188"/>
      </dsp:txXfrm>
    </dsp:sp>
    <dsp:sp modelId="{273171D7-9DE0-48C8-A437-AF60D309E122}">
      <dsp:nvSpPr>
        <dsp:cNvPr id="0" name=""/>
        <dsp:cNvSpPr/>
      </dsp:nvSpPr>
      <dsp:spPr>
        <a:xfrm>
          <a:off x="0" y="1756856"/>
          <a:ext cx="10134600" cy="702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3EDC85-E082-4829-AD90-A773D09708D5}">
      <dsp:nvSpPr>
        <dsp:cNvPr id="0" name=""/>
        <dsp:cNvSpPr/>
      </dsp:nvSpPr>
      <dsp:spPr>
        <a:xfrm>
          <a:off x="212412" y="1914848"/>
          <a:ext cx="386203" cy="38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1965B9-203F-40FC-B022-ADF021467D0F}">
      <dsp:nvSpPr>
        <dsp:cNvPr id="0" name=""/>
        <dsp:cNvSpPr/>
      </dsp:nvSpPr>
      <dsp:spPr>
        <a:xfrm>
          <a:off x="811027" y="1756856"/>
          <a:ext cx="9323572" cy="70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315" tIns="74315" rIns="74315" bIns="74315" numCol="1" spcCol="1270" anchor="ctr" anchorCtr="0">
          <a:noAutofit/>
        </a:bodyPr>
        <a:lstStyle/>
        <a:p>
          <a:pPr marL="0" lvl="0" indent="0" algn="l" defTabSz="977900">
            <a:lnSpc>
              <a:spcPct val="90000"/>
            </a:lnSpc>
            <a:spcBef>
              <a:spcPct val="0"/>
            </a:spcBef>
            <a:spcAft>
              <a:spcPct val="35000"/>
            </a:spcAft>
            <a:buNone/>
          </a:pPr>
          <a:r>
            <a:rPr lang="en-US" sz="2200" kern="1200"/>
            <a:t>Language: develop proficiency</a:t>
          </a:r>
        </a:p>
      </dsp:txBody>
      <dsp:txXfrm>
        <a:off x="811027" y="1756856"/>
        <a:ext cx="9323572" cy="702188"/>
      </dsp:txXfrm>
    </dsp:sp>
    <dsp:sp modelId="{5E08DD35-0827-445F-814B-CA6BF54025C9}">
      <dsp:nvSpPr>
        <dsp:cNvPr id="0" name=""/>
        <dsp:cNvSpPr/>
      </dsp:nvSpPr>
      <dsp:spPr>
        <a:xfrm>
          <a:off x="0" y="2634592"/>
          <a:ext cx="10134600" cy="702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D9C7C-746E-49BA-AE3F-26A506357D2D}">
      <dsp:nvSpPr>
        <dsp:cNvPr id="0" name=""/>
        <dsp:cNvSpPr/>
      </dsp:nvSpPr>
      <dsp:spPr>
        <a:xfrm>
          <a:off x="212412" y="2792584"/>
          <a:ext cx="386203" cy="38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6FDB52-EF07-48FA-A46E-52A94689843B}">
      <dsp:nvSpPr>
        <dsp:cNvPr id="0" name=""/>
        <dsp:cNvSpPr/>
      </dsp:nvSpPr>
      <dsp:spPr>
        <a:xfrm>
          <a:off x="811027" y="2634592"/>
          <a:ext cx="9323572" cy="70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315" tIns="74315" rIns="74315" bIns="74315" numCol="1" spcCol="1270" anchor="ctr" anchorCtr="0">
          <a:noAutofit/>
        </a:bodyPr>
        <a:lstStyle/>
        <a:p>
          <a:pPr marL="0" lvl="0" indent="0" algn="l" defTabSz="977900">
            <a:lnSpc>
              <a:spcPct val="90000"/>
            </a:lnSpc>
            <a:spcBef>
              <a:spcPct val="0"/>
            </a:spcBef>
            <a:spcAft>
              <a:spcPct val="35000"/>
            </a:spcAft>
            <a:buNone/>
          </a:pPr>
          <a:r>
            <a:rPr lang="en-US" sz="2200" kern="1200"/>
            <a:t>Sensitivity: developing cultural adaptability</a:t>
          </a:r>
        </a:p>
      </dsp:txBody>
      <dsp:txXfrm>
        <a:off x="811027" y="2634592"/>
        <a:ext cx="9323572" cy="7021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0C93A9-7959-4281-8641-2B7B9A5FE1DB}">
      <dsp:nvSpPr>
        <dsp:cNvPr id="0" name=""/>
        <dsp:cNvSpPr/>
      </dsp:nvSpPr>
      <dsp:spPr>
        <a:xfrm>
          <a:off x="211881" y="0"/>
          <a:ext cx="4786852" cy="4786852"/>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3D147-98B6-4C07-9A95-085CB84F6181}">
      <dsp:nvSpPr>
        <dsp:cNvPr id="0" name=""/>
        <dsp:cNvSpPr/>
      </dsp:nvSpPr>
      <dsp:spPr>
        <a:xfrm>
          <a:off x="666632" y="454750"/>
          <a:ext cx="1866872" cy="18668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Used to describe the international relocation of managers or other employees. </a:t>
          </a:r>
        </a:p>
      </dsp:txBody>
      <dsp:txXfrm>
        <a:off x="757765" y="545883"/>
        <a:ext cx="1684606" cy="1684606"/>
      </dsp:txXfrm>
    </dsp:sp>
    <dsp:sp modelId="{28F90998-5668-4E76-92F9-7E520BD0308F}">
      <dsp:nvSpPr>
        <dsp:cNvPr id="0" name=""/>
        <dsp:cNvSpPr/>
      </dsp:nvSpPr>
      <dsp:spPr>
        <a:xfrm>
          <a:off x="2677110" y="454750"/>
          <a:ext cx="1866872" cy="18668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Usually used to describe home nationals on international assignments, usually for 2-5 years(Lindner &amp; Puck, 2025)</a:t>
          </a:r>
        </a:p>
      </dsp:txBody>
      <dsp:txXfrm>
        <a:off x="2768243" y="545883"/>
        <a:ext cx="1684606" cy="1684606"/>
      </dsp:txXfrm>
    </dsp:sp>
    <dsp:sp modelId="{B58EEFF9-7383-4E47-9534-827BEA818225}">
      <dsp:nvSpPr>
        <dsp:cNvPr id="0" name=""/>
        <dsp:cNvSpPr/>
      </dsp:nvSpPr>
      <dsp:spPr>
        <a:xfrm>
          <a:off x="666632" y="2465228"/>
          <a:ext cx="1866872" cy="18668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Also: inpatriation: movement of subsidiary managers to HQ</a:t>
          </a:r>
        </a:p>
      </dsp:txBody>
      <dsp:txXfrm>
        <a:off x="757765" y="2556361"/>
        <a:ext cx="1684606" cy="1684606"/>
      </dsp:txXfrm>
    </dsp:sp>
    <dsp:sp modelId="{FEB27E5B-A562-4F61-955F-5AF51613F57A}">
      <dsp:nvSpPr>
        <dsp:cNvPr id="0" name=""/>
        <dsp:cNvSpPr/>
      </dsp:nvSpPr>
      <dsp:spPr>
        <a:xfrm>
          <a:off x="2677110" y="2465228"/>
          <a:ext cx="1866872" cy="18668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Due to globalisation and demand for specialised skills, this is increasing (Harzing, 2001)</a:t>
          </a:r>
        </a:p>
      </dsp:txBody>
      <dsp:txXfrm>
        <a:off x="2768243" y="2556361"/>
        <a:ext cx="1684606" cy="16846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F6652-E040-4321-AA01-5627A4A4CFE2}">
      <dsp:nvSpPr>
        <dsp:cNvPr id="0" name=""/>
        <dsp:cNvSpPr/>
      </dsp:nvSpPr>
      <dsp:spPr>
        <a:xfrm>
          <a:off x="0" y="2708"/>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951BD-8324-4495-9450-9BD1E3D40977}">
      <dsp:nvSpPr>
        <dsp:cNvPr id="0" name=""/>
        <dsp:cNvSpPr/>
      </dsp:nvSpPr>
      <dsp:spPr>
        <a:xfrm>
          <a:off x="139056" y="106138"/>
          <a:ext cx="252829" cy="252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38312-6F59-4BB9-9B3E-9B43C06A60EA}">
      <dsp:nvSpPr>
        <dsp:cNvPr id="0" name=""/>
        <dsp:cNvSpPr/>
      </dsp:nvSpPr>
      <dsp:spPr>
        <a:xfrm>
          <a:off x="530941" y="2708"/>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Expats experience high levels of uncertainty in the host country</a:t>
          </a:r>
          <a:endParaRPr lang="en-US" sz="1900" kern="1200"/>
        </a:p>
      </dsp:txBody>
      <dsp:txXfrm>
        <a:off x="530941" y="2708"/>
        <a:ext cx="9603139" cy="459689"/>
      </dsp:txXfrm>
    </dsp:sp>
    <dsp:sp modelId="{275BE79E-1EE4-4780-A1A0-478A0888C2DD}">
      <dsp:nvSpPr>
        <dsp:cNvPr id="0" name=""/>
        <dsp:cNvSpPr/>
      </dsp:nvSpPr>
      <dsp:spPr>
        <a:xfrm>
          <a:off x="0" y="577320"/>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E60F2-F498-402E-98BF-3DC4FCEAFF9F}">
      <dsp:nvSpPr>
        <dsp:cNvPr id="0" name=""/>
        <dsp:cNvSpPr/>
      </dsp:nvSpPr>
      <dsp:spPr>
        <a:xfrm>
          <a:off x="139056" y="680750"/>
          <a:ext cx="252829" cy="252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FC1594-E404-4959-A2F5-97454CDE2C3D}">
      <dsp:nvSpPr>
        <dsp:cNvPr id="0" name=""/>
        <dsp:cNvSpPr/>
      </dsp:nvSpPr>
      <dsp:spPr>
        <a:xfrm>
          <a:off x="530941" y="577320"/>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Often return early due to difficulties</a:t>
          </a:r>
          <a:endParaRPr lang="en-US" sz="1900" kern="1200"/>
        </a:p>
      </dsp:txBody>
      <dsp:txXfrm>
        <a:off x="530941" y="577320"/>
        <a:ext cx="9603139" cy="459689"/>
      </dsp:txXfrm>
    </dsp:sp>
    <dsp:sp modelId="{D8BF3A61-492A-46E3-A256-567928272A34}">
      <dsp:nvSpPr>
        <dsp:cNvPr id="0" name=""/>
        <dsp:cNvSpPr/>
      </dsp:nvSpPr>
      <dsp:spPr>
        <a:xfrm>
          <a:off x="0" y="1151932"/>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02EE7-1C7A-42CB-89B2-A245DA4A1ACA}">
      <dsp:nvSpPr>
        <dsp:cNvPr id="0" name=""/>
        <dsp:cNvSpPr/>
      </dsp:nvSpPr>
      <dsp:spPr>
        <a:xfrm>
          <a:off x="139056" y="1255362"/>
          <a:ext cx="252829" cy="252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A99F20-DAE4-4B97-B527-ACEE1AE47035}">
      <dsp:nvSpPr>
        <dsp:cNvPr id="0" name=""/>
        <dsp:cNvSpPr/>
      </dsp:nvSpPr>
      <dsp:spPr>
        <a:xfrm>
          <a:off x="530941" y="1151932"/>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Where there are large numbers of expats, HQ often have a team or sponsors</a:t>
          </a:r>
          <a:endParaRPr lang="en-US" sz="1900" kern="1200"/>
        </a:p>
      </dsp:txBody>
      <dsp:txXfrm>
        <a:off x="530941" y="1151932"/>
        <a:ext cx="9603139" cy="459689"/>
      </dsp:txXfrm>
    </dsp:sp>
    <dsp:sp modelId="{DE71D345-7998-416E-AAA0-72B3021B37EE}">
      <dsp:nvSpPr>
        <dsp:cNvPr id="0" name=""/>
        <dsp:cNvSpPr/>
      </dsp:nvSpPr>
      <dsp:spPr>
        <a:xfrm>
          <a:off x="0" y="1726544"/>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6BC6F-5D50-4124-A1BF-1E66B68C62EA}">
      <dsp:nvSpPr>
        <dsp:cNvPr id="0" name=""/>
        <dsp:cNvSpPr/>
      </dsp:nvSpPr>
      <dsp:spPr>
        <a:xfrm>
          <a:off x="139056" y="1829974"/>
          <a:ext cx="252829" cy="252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A5B2A-B2C1-4D73-A024-C90C3C648D1F}">
      <dsp:nvSpPr>
        <dsp:cNvPr id="0" name=""/>
        <dsp:cNvSpPr/>
      </dsp:nvSpPr>
      <dsp:spPr>
        <a:xfrm>
          <a:off x="530941" y="1726544"/>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Expats must also help themselves through seeking support and/or networking</a:t>
          </a:r>
          <a:endParaRPr lang="en-US" sz="1900" kern="1200"/>
        </a:p>
      </dsp:txBody>
      <dsp:txXfrm>
        <a:off x="530941" y="1726544"/>
        <a:ext cx="9603139" cy="459689"/>
      </dsp:txXfrm>
    </dsp:sp>
    <dsp:sp modelId="{80FF07F6-B8D1-4796-A7F8-E89F5CF9C03A}">
      <dsp:nvSpPr>
        <dsp:cNvPr id="0" name=""/>
        <dsp:cNvSpPr/>
      </dsp:nvSpPr>
      <dsp:spPr>
        <a:xfrm>
          <a:off x="0" y="2301155"/>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5C6CE-95F6-459B-BEE9-63BBD29B1040}">
      <dsp:nvSpPr>
        <dsp:cNvPr id="0" name=""/>
        <dsp:cNvSpPr/>
      </dsp:nvSpPr>
      <dsp:spPr>
        <a:xfrm>
          <a:off x="139056" y="2404586"/>
          <a:ext cx="252829" cy="252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17A3BA-FBE8-4794-B276-18A1AD9C6697}">
      <dsp:nvSpPr>
        <dsp:cNvPr id="0" name=""/>
        <dsp:cNvSpPr/>
      </dsp:nvSpPr>
      <dsp:spPr>
        <a:xfrm>
          <a:off x="530941" y="2301155"/>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Career benefits</a:t>
          </a:r>
          <a:endParaRPr lang="en-US" sz="1900" kern="1200"/>
        </a:p>
      </dsp:txBody>
      <dsp:txXfrm>
        <a:off x="530941" y="2301155"/>
        <a:ext cx="9603139" cy="459689"/>
      </dsp:txXfrm>
    </dsp:sp>
    <dsp:sp modelId="{37D023B0-ACA8-48B5-9F2A-78BF563D0CF9}">
      <dsp:nvSpPr>
        <dsp:cNvPr id="0" name=""/>
        <dsp:cNvSpPr/>
      </dsp:nvSpPr>
      <dsp:spPr>
        <a:xfrm>
          <a:off x="0" y="2875767"/>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01632-34EC-4B17-A8BC-F2B04F0C4A36}">
      <dsp:nvSpPr>
        <dsp:cNvPr id="0" name=""/>
        <dsp:cNvSpPr/>
      </dsp:nvSpPr>
      <dsp:spPr>
        <a:xfrm>
          <a:off x="139056" y="2979197"/>
          <a:ext cx="252829" cy="252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46B829-98F4-4496-A3A8-EC83B96CA6C0}">
      <dsp:nvSpPr>
        <dsp:cNvPr id="0" name=""/>
        <dsp:cNvSpPr/>
      </dsp:nvSpPr>
      <dsp:spPr>
        <a:xfrm>
          <a:off x="530941" y="2875767"/>
          <a:ext cx="4560570"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Wu &amp; Ang (2011)</a:t>
          </a:r>
          <a:endParaRPr lang="en-US" sz="1900" kern="1200"/>
        </a:p>
      </dsp:txBody>
      <dsp:txXfrm>
        <a:off x="530941" y="2875767"/>
        <a:ext cx="4560570" cy="459689"/>
      </dsp:txXfrm>
    </dsp:sp>
    <dsp:sp modelId="{28CA4FA6-B7F6-4472-BAFD-FF43817A3130}">
      <dsp:nvSpPr>
        <dsp:cNvPr id="0" name=""/>
        <dsp:cNvSpPr/>
      </dsp:nvSpPr>
      <dsp:spPr>
        <a:xfrm>
          <a:off x="5091511" y="2875767"/>
          <a:ext cx="504256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488950">
            <a:lnSpc>
              <a:spcPct val="90000"/>
            </a:lnSpc>
            <a:spcBef>
              <a:spcPct val="0"/>
            </a:spcBef>
            <a:spcAft>
              <a:spcPct val="35000"/>
            </a:spcAft>
            <a:buNone/>
          </a:pPr>
          <a:r>
            <a:rPr lang="en-GB" sz="1100" kern="1200"/>
            <a:t>Pre-departure preparation</a:t>
          </a:r>
          <a:endParaRPr lang="en-US" sz="1100" kern="1200"/>
        </a:p>
        <a:p>
          <a:pPr marL="0" lvl="0" indent="0" algn="l" defTabSz="488950">
            <a:lnSpc>
              <a:spcPct val="90000"/>
            </a:lnSpc>
            <a:spcBef>
              <a:spcPct val="0"/>
            </a:spcBef>
            <a:spcAft>
              <a:spcPct val="35000"/>
            </a:spcAft>
            <a:buNone/>
          </a:pPr>
          <a:r>
            <a:rPr lang="en-GB" sz="1100" kern="1200"/>
            <a:t>Financial assistance </a:t>
          </a:r>
          <a:endParaRPr lang="en-US" sz="1100" kern="1200"/>
        </a:p>
        <a:p>
          <a:pPr marL="0" lvl="0" indent="0" algn="l" defTabSz="488950">
            <a:lnSpc>
              <a:spcPct val="90000"/>
            </a:lnSpc>
            <a:spcBef>
              <a:spcPct val="0"/>
            </a:spcBef>
            <a:spcAft>
              <a:spcPct val="35000"/>
            </a:spcAft>
            <a:buNone/>
          </a:pPr>
          <a:r>
            <a:rPr lang="en-GB" sz="1100" kern="1200"/>
            <a:t>Career benefits made clear (career management)</a:t>
          </a:r>
          <a:endParaRPr lang="en-US" sz="1100" kern="1200"/>
        </a:p>
      </dsp:txBody>
      <dsp:txXfrm>
        <a:off x="5091511" y="2875767"/>
        <a:ext cx="5042569" cy="4596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8E58F-A2FF-4577-A975-8C01E636E112}">
      <dsp:nvSpPr>
        <dsp:cNvPr id="0" name=""/>
        <dsp:cNvSpPr/>
      </dsp:nvSpPr>
      <dsp:spPr>
        <a:xfrm>
          <a:off x="0"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EACDFC-D8E7-4443-A495-926770833239}">
      <dsp:nvSpPr>
        <dsp:cNvPr id="0" name=""/>
        <dsp:cNvSpPr/>
      </dsp:nvSpPr>
      <dsp:spPr>
        <a:xfrm>
          <a:off x="316706"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ea typeface="+mn-ea"/>
              <a:cs typeface="+mn-cs"/>
            </a:rPr>
            <a:t>Considerable risk of failure and subsequent costs and risk. </a:t>
          </a:r>
        </a:p>
      </dsp:txBody>
      <dsp:txXfrm>
        <a:off x="369718" y="967542"/>
        <a:ext cx="2744332" cy="1703952"/>
      </dsp:txXfrm>
    </dsp:sp>
    <dsp:sp modelId="{F8DF9773-8B60-40B0-9E15-1054A75964E6}">
      <dsp:nvSpPr>
        <dsp:cNvPr id="0" name=""/>
        <dsp:cNvSpPr/>
      </dsp:nvSpPr>
      <dsp:spPr>
        <a:xfrm>
          <a:off x="3483768"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7D4DD-209D-49B6-97B0-0466B3B6863D}">
      <dsp:nvSpPr>
        <dsp:cNvPr id="0" name=""/>
        <dsp:cNvSpPr/>
      </dsp:nvSpPr>
      <dsp:spPr>
        <a:xfrm>
          <a:off x="3800475"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ea typeface="+mn-ea"/>
              <a:cs typeface="+mn-cs"/>
            </a:rPr>
            <a:t>Organisation</a:t>
          </a:r>
          <a:r>
            <a:rPr lang="en-US" sz="2300" kern="1200" dirty="0">
              <a:ea typeface="+mn-ea"/>
              <a:cs typeface="+mn-cs"/>
            </a:rPr>
            <a:t> costs: reputation, opportunity cost, </a:t>
          </a:r>
          <a:r>
            <a:rPr lang="en-US" sz="2300" kern="1200">
              <a:latin typeface="Bembo"/>
              <a:ea typeface="+mn-ea"/>
              <a:cs typeface="+mn-cs"/>
            </a:rPr>
            <a:t>failure</a:t>
          </a:r>
          <a:r>
            <a:rPr lang="en-US" sz="2300" kern="1200" dirty="0">
              <a:ea typeface="+mn-ea"/>
              <a:cs typeface="+mn-cs"/>
            </a:rPr>
            <a:t> of new markets, networks</a:t>
          </a:r>
        </a:p>
      </dsp:txBody>
      <dsp:txXfrm>
        <a:off x="3853487" y="967542"/>
        <a:ext cx="2744332" cy="1703952"/>
      </dsp:txXfrm>
    </dsp:sp>
    <dsp:sp modelId="{0141917B-1D08-4A51-902B-00D4F7F52BE0}">
      <dsp:nvSpPr>
        <dsp:cNvPr id="0" name=""/>
        <dsp:cNvSpPr/>
      </dsp:nvSpPr>
      <dsp:spPr>
        <a:xfrm>
          <a:off x="6967537"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1F238-999C-4348-94DF-0D064769FF09}">
      <dsp:nvSpPr>
        <dsp:cNvPr id="0" name=""/>
        <dsp:cNvSpPr/>
      </dsp:nvSpPr>
      <dsp:spPr>
        <a:xfrm>
          <a:off x="7284243"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ea typeface="+mn-ea"/>
              <a:cs typeface="+mn-cs"/>
            </a:rPr>
            <a:t>Personal: self-</a:t>
          </a:r>
          <a:r>
            <a:rPr lang="en-US" sz="2300" kern="1200" dirty="0" err="1">
              <a:ea typeface="+mn-ea"/>
              <a:cs typeface="+mn-cs"/>
            </a:rPr>
            <a:t>esteeem</a:t>
          </a:r>
          <a:r>
            <a:rPr lang="en-US" sz="2300" kern="1200" dirty="0">
              <a:ea typeface="+mn-ea"/>
              <a:cs typeface="+mn-cs"/>
            </a:rPr>
            <a:t>, self-confidence, reputation</a:t>
          </a:r>
        </a:p>
      </dsp:txBody>
      <dsp:txXfrm>
        <a:off x="7337255" y="967542"/>
        <a:ext cx="2744332" cy="17039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DB9BB-0F97-47C6-AABD-AC8DE072737C}">
      <dsp:nvSpPr>
        <dsp:cNvPr id="0" name=""/>
        <dsp:cNvSpPr/>
      </dsp:nvSpPr>
      <dsp:spPr>
        <a:xfrm>
          <a:off x="0"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353F1-85E6-4E29-BEED-26AA618285FF}">
      <dsp:nvSpPr>
        <dsp:cNvPr id="0" name=""/>
        <dsp:cNvSpPr/>
      </dsp:nvSpPr>
      <dsp:spPr>
        <a:xfrm>
          <a:off x="316706"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Japanese: Struggles with new culture, environment, spouse and families failing to adjust and insufficient technical competence</a:t>
          </a:r>
        </a:p>
      </dsp:txBody>
      <dsp:txXfrm>
        <a:off x="369718" y="967542"/>
        <a:ext cx="2744332" cy="1703952"/>
      </dsp:txXfrm>
    </dsp:sp>
    <dsp:sp modelId="{CF652A55-EF78-4AC4-A2E7-BF74E7BBD602}">
      <dsp:nvSpPr>
        <dsp:cNvPr id="0" name=""/>
        <dsp:cNvSpPr/>
      </dsp:nvSpPr>
      <dsp:spPr>
        <a:xfrm>
          <a:off x="3483768"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D0032-AC6F-4834-B639-066004BC966E}">
      <dsp:nvSpPr>
        <dsp:cNvPr id="0" name=""/>
        <dsp:cNvSpPr/>
      </dsp:nvSpPr>
      <dsp:spPr>
        <a:xfrm>
          <a:off x="3800475"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European: spouse and family difficulties</a:t>
          </a:r>
        </a:p>
      </dsp:txBody>
      <dsp:txXfrm>
        <a:off x="3853487" y="967542"/>
        <a:ext cx="2744332" cy="1703952"/>
      </dsp:txXfrm>
    </dsp:sp>
    <dsp:sp modelId="{DABA8647-0670-45FD-B41C-D396CAA5381F}">
      <dsp:nvSpPr>
        <dsp:cNvPr id="0" name=""/>
        <dsp:cNvSpPr/>
      </dsp:nvSpPr>
      <dsp:spPr>
        <a:xfrm>
          <a:off x="6967537" y="613659"/>
          <a:ext cx="2850356" cy="180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1C8C1-8CC0-4254-A9C8-519FE12BD98B}">
      <dsp:nvSpPr>
        <dsp:cNvPr id="0" name=""/>
        <dsp:cNvSpPr/>
      </dsp:nvSpPr>
      <dsp:spPr>
        <a:xfrm>
          <a:off x="7284243" y="914530"/>
          <a:ext cx="2850356" cy="180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US: Manager being immature, difficulty dealing with increased responsibiliites</a:t>
          </a:r>
        </a:p>
      </dsp:txBody>
      <dsp:txXfrm>
        <a:off x="7337255" y="967542"/>
        <a:ext cx="2744332" cy="17039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4B0F2-C84F-4EC3-9D61-B67DE3FA2B16}">
      <dsp:nvSpPr>
        <dsp:cNvPr id="0" name=""/>
        <dsp:cNvSpPr/>
      </dsp:nvSpPr>
      <dsp:spPr>
        <a:xfrm>
          <a:off x="0" y="584"/>
          <a:ext cx="5210615" cy="13673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CADAF3-406E-41E1-A502-79DB2EAB53D6}">
      <dsp:nvSpPr>
        <dsp:cNvPr id="0" name=""/>
        <dsp:cNvSpPr/>
      </dsp:nvSpPr>
      <dsp:spPr>
        <a:xfrm>
          <a:off x="413619" y="308235"/>
          <a:ext cx="752035" cy="7520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96844-47CC-48F8-925F-5F76F0BAD818}">
      <dsp:nvSpPr>
        <dsp:cNvPr id="0" name=""/>
        <dsp:cNvSpPr/>
      </dsp:nvSpPr>
      <dsp:spPr>
        <a:xfrm>
          <a:off x="1579275" y="584"/>
          <a:ext cx="3631340" cy="136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10" tIns="144710" rIns="144710" bIns="144710" numCol="1" spcCol="1270" anchor="ctr" anchorCtr="0">
          <a:noAutofit/>
        </a:bodyPr>
        <a:lstStyle/>
        <a:p>
          <a:pPr marL="0" lvl="0" indent="0" algn="l" defTabSz="755650">
            <a:lnSpc>
              <a:spcPct val="90000"/>
            </a:lnSpc>
            <a:spcBef>
              <a:spcPct val="0"/>
            </a:spcBef>
            <a:spcAft>
              <a:spcPct val="35000"/>
            </a:spcAft>
            <a:buNone/>
          </a:pPr>
          <a:r>
            <a:rPr lang="en-GB" sz="1700" kern="1200"/>
            <a:t>"The problem is that despite globalisation and interconnectedness, most of us are not educated to work with people who are unlike us" </a:t>
          </a:r>
          <a:endParaRPr lang="en-US" sz="1700" kern="1200"/>
        </a:p>
      </dsp:txBody>
      <dsp:txXfrm>
        <a:off x="1579275" y="584"/>
        <a:ext cx="3631340" cy="1367338"/>
      </dsp:txXfrm>
    </dsp:sp>
    <dsp:sp modelId="{A2134341-1187-4D4D-B500-A182B89ACB40}">
      <dsp:nvSpPr>
        <dsp:cNvPr id="0" name=""/>
        <dsp:cNvSpPr/>
      </dsp:nvSpPr>
      <dsp:spPr>
        <a:xfrm>
          <a:off x="0" y="1709756"/>
          <a:ext cx="5210615" cy="13673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345AE-0B0D-4703-8921-DAB7E24B419A}">
      <dsp:nvSpPr>
        <dsp:cNvPr id="0" name=""/>
        <dsp:cNvSpPr/>
      </dsp:nvSpPr>
      <dsp:spPr>
        <a:xfrm>
          <a:off x="413619" y="2017408"/>
          <a:ext cx="752035" cy="7520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247A73-69B5-48BD-8BEC-5ED582251A18}">
      <dsp:nvSpPr>
        <dsp:cNvPr id="0" name=""/>
        <dsp:cNvSpPr/>
      </dsp:nvSpPr>
      <dsp:spPr>
        <a:xfrm>
          <a:off x="1579275" y="1709756"/>
          <a:ext cx="3631340" cy="136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10" tIns="144710" rIns="144710" bIns="144710" numCol="1" spcCol="1270" anchor="ctr" anchorCtr="0">
          <a:noAutofit/>
        </a:bodyPr>
        <a:lstStyle/>
        <a:p>
          <a:pPr marL="0" lvl="0" indent="0" algn="l" defTabSz="755650">
            <a:lnSpc>
              <a:spcPct val="90000"/>
            </a:lnSpc>
            <a:spcBef>
              <a:spcPct val="0"/>
            </a:spcBef>
            <a:spcAft>
              <a:spcPct val="35000"/>
            </a:spcAft>
            <a:buNone/>
          </a:pPr>
          <a:r>
            <a:rPr lang="en-GB" sz="1700" kern="1200"/>
            <a:t>The world needs leaders who can see past culture and politics to engage people who are wholly unlike themselves</a:t>
          </a:r>
          <a:endParaRPr lang="en-US" sz="1700" kern="1200"/>
        </a:p>
      </dsp:txBody>
      <dsp:txXfrm>
        <a:off x="1579275" y="1709756"/>
        <a:ext cx="3631340" cy="1367338"/>
      </dsp:txXfrm>
    </dsp:sp>
    <dsp:sp modelId="{2DCD00AD-2EA4-449E-8F64-FE9C4E082F45}">
      <dsp:nvSpPr>
        <dsp:cNvPr id="0" name=""/>
        <dsp:cNvSpPr/>
      </dsp:nvSpPr>
      <dsp:spPr>
        <a:xfrm>
          <a:off x="0" y="3418929"/>
          <a:ext cx="5210615" cy="13673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4776E-090C-4D04-B072-1705C9C30896}">
      <dsp:nvSpPr>
        <dsp:cNvPr id="0" name=""/>
        <dsp:cNvSpPr/>
      </dsp:nvSpPr>
      <dsp:spPr>
        <a:xfrm>
          <a:off x="413619" y="3726580"/>
          <a:ext cx="752035" cy="7520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694E7-F883-4D3B-A5F1-0B9EB732E50F}">
      <dsp:nvSpPr>
        <dsp:cNvPr id="0" name=""/>
        <dsp:cNvSpPr/>
      </dsp:nvSpPr>
      <dsp:spPr>
        <a:xfrm>
          <a:off x="1579275" y="3418929"/>
          <a:ext cx="3631340" cy="136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10" tIns="144710" rIns="144710" bIns="144710" numCol="1" spcCol="1270" anchor="ctr" anchorCtr="0">
          <a:noAutofit/>
        </a:bodyPr>
        <a:lstStyle/>
        <a:p>
          <a:pPr marL="0" lvl="0" indent="0" algn="l" defTabSz="755650">
            <a:lnSpc>
              <a:spcPct val="90000"/>
            </a:lnSpc>
            <a:spcBef>
              <a:spcPct val="0"/>
            </a:spcBef>
            <a:spcAft>
              <a:spcPct val="35000"/>
            </a:spcAft>
            <a:buNone/>
          </a:pPr>
          <a:r>
            <a:rPr lang="en-GB" sz="1700" kern="1200"/>
            <a:t>So what is it?</a:t>
          </a:r>
          <a:endParaRPr lang="en-US" sz="1700" kern="1200"/>
        </a:p>
      </dsp:txBody>
      <dsp:txXfrm>
        <a:off x="1579275" y="3418929"/>
        <a:ext cx="3631340" cy="13673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8895A-5913-4093-A302-6735F2765A19}">
      <dsp:nvSpPr>
        <dsp:cNvPr id="0" name=""/>
        <dsp:cNvSpPr/>
      </dsp:nvSpPr>
      <dsp:spPr>
        <a:xfrm>
          <a:off x="0" y="6498"/>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7D58D-AE1C-4DB8-8395-721216DD2BF2}">
      <dsp:nvSpPr>
        <dsp:cNvPr id="0" name=""/>
        <dsp:cNvSpPr/>
      </dsp:nvSpPr>
      <dsp:spPr>
        <a:xfrm>
          <a:off x="235482" y="181650"/>
          <a:ext cx="428568" cy="428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4D8DCC-1279-444C-ACAC-BEF08634D15C}">
      <dsp:nvSpPr>
        <dsp:cNvPr id="0" name=""/>
        <dsp:cNvSpPr/>
      </dsp:nvSpPr>
      <dsp:spPr>
        <a:xfrm>
          <a:off x="899533" y="6498"/>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kern="1200"/>
            <a:t>The set of individual qualities, communication skills and actionable knowledge that empowers those in leadership roles to influence multicultural individuals, groups and organisations</a:t>
          </a:r>
          <a:endParaRPr lang="en-US" sz="1400" kern="1200"/>
        </a:p>
      </dsp:txBody>
      <dsp:txXfrm>
        <a:off x="899533" y="6498"/>
        <a:ext cx="4402910" cy="851434"/>
      </dsp:txXfrm>
    </dsp:sp>
    <dsp:sp modelId="{A458A0B0-44CE-4B60-9865-F9F50242C62E}">
      <dsp:nvSpPr>
        <dsp:cNvPr id="0" name=""/>
        <dsp:cNvSpPr/>
      </dsp:nvSpPr>
      <dsp:spPr>
        <a:xfrm>
          <a:off x="0" y="1070791"/>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FEA84-D7DE-4F9C-9669-B1A931F04892}">
      <dsp:nvSpPr>
        <dsp:cNvPr id="0" name=""/>
        <dsp:cNvSpPr/>
      </dsp:nvSpPr>
      <dsp:spPr>
        <a:xfrm>
          <a:off x="235482" y="1245944"/>
          <a:ext cx="428568" cy="428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02C69-40D0-4633-A083-4760434ED166}">
      <dsp:nvSpPr>
        <dsp:cNvPr id="0" name=""/>
        <dsp:cNvSpPr/>
      </dsp:nvSpPr>
      <dsp:spPr>
        <a:xfrm>
          <a:off x="899533" y="1070791"/>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kern="1200"/>
            <a:t>It's part personality, part business savvy, part know-how and crucial for success</a:t>
          </a:r>
          <a:endParaRPr lang="en-US" sz="1400" kern="1200"/>
        </a:p>
      </dsp:txBody>
      <dsp:txXfrm>
        <a:off x="899533" y="1070791"/>
        <a:ext cx="4402910" cy="851434"/>
      </dsp:txXfrm>
    </dsp:sp>
    <dsp:sp modelId="{E015EEB1-CFD8-47D6-92BB-08A25C777FED}">
      <dsp:nvSpPr>
        <dsp:cNvPr id="0" name=""/>
        <dsp:cNvSpPr/>
      </dsp:nvSpPr>
      <dsp:spPr>
        <a:xfrm>
          <a:off x="0" y="2135085"/>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6EA48-6549-450D-8D19-C3CA23BBB62E}">
      <dsp:nvSpPr>
        <dsp:cNvPr id="0" name=""/>
        <dsp:cNvSpPr/>
      </dsp:nvSpPr>
      <dsp:spPr>
        <a:xfrm>
          <a:off x="235482" y="2310237"/>
          <a:ext cx="428568" cy="428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4B0B9E-303A-43ED-9D30-13C3B69FDC3B}">
      <dsp:nvSpPr>
        <dsp:cNvPr id="0" name=""/>
        <dsp:cNvSpPr/>
      </dsp:nvSpPr>
      <dsp:spPr>
        <a:xfrm>
          <a:off x="899533" y="2135085"/>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b="1" kern="1200"/>
            <a:t>Intellectual Capital</a:t>
          </a:r>
          <a:r>
            <a:rPr lang="en-GB" sz="1400" kern="1200"/>
            <a:t> – knowledge of global business and the broader macro environment</a:t>
          </a:r>
          <a:endParaRPr lang="en-US" sz="1400" kern="1200"/>
        </a:p>
      </dsp:txBody>
      <dsp:txXfrm>
        <a:off x="899533" y="2135085"/>
        <a:ext cx="4402910" cy="851434"/>
      </dsp:txXfrm>
    </dsp:sp>
    <dsp:sp modelId="{4730CDDE-602F-42CA-90E4-9C211C8B33FF}">
      <dsp:nvSpPr>
        <dsp:cNvPr id="0" name=""/>
        <dsp:cNvSpPr/>
      </dsp:nvSpPr>
      <dsp:spPr>
        <a:xfrm>
          <a:off x="0" y="3199379"/>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DFB608-C60C-4E4D-A0C2-5AFDA12C844F}">
      <dsp:nvSpPr>
        <dsp:cNvPr id="0" name=""/>
        <dsp:cNvSpPr/>
      </dsp:nvSpPr>
      <dsp:spPr>
        <a:xfrm>
          <a:off x="235482" y="3374531"/>
          <a:ext cx="428568" cy="428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F5BB1-CFA6-4B87-B35A-3B40DCF50D9B}">
      <dsp:nvSpPr>
        <dsp:cNvPr id="0" name=""/>
        <dsp:cNvSpPr/>
      </dsp:nvSpPr>
      <dsp:spPr>
        <a:xfrm>
          <a:off x="899533" y="3199379"/>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b="1" kern="1200"/>
            <a:t>Psychological Capital</a:t>
          </a:r>
          <a:r>
            <a:rPr lang="en-GB" sz="1400" kern="1200"/>
            <a:t> – emotional energy, capacity for self-reflection and willingness to engage in a global environment.  It is the desire and ability to understand and embrace cultural differences</a:t>
          </a:r>
          <a:endParaRPr lang="en-US" sz="1400" kern="1200"/>
        </a:p>
      </dsp:txBody>
      <dsp:txXfrm>
        <a:off x="899533" y="3199379"/>
        <a:ext cx="4402910" cy="851434"/>
      </dsp:txXfrm>
    </dsp:sp>
    <dsp:sp modelId="{D1A2AB18-6B7B-44A9-9EE5-585E7FD490DA}">
      <dsp:nvSpPr>
        <dsp:cNvPr id="0" name=""/>
        <dsp:cNvSpPr/>
      </dsp:nvSpPr>
      <dsp:spPr>
        <a:xfrm>
          <a:off x="0" y="4263672"/>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7D336-6F71-4FFB-A048-32C1C36C8B6F}">
      <dsp:nvSpPr>
        <dsp:cNvPr id="0" name=""/>
        <dsp:cNvSpPr/>
      </dsp:nvSpPr>
      <dsp:spPr>
        <a:xfrm>
          <a:off x="235482" y="4438825"/>
          <a:ext cx="428568" cy="428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72392E-255C-46ED-8DC9-3DEBFBC3038F}">
      <dsp:nvSpPr>
        <dsp:cNvPr id="0" name=""/>
        <dsp:cNvSpPr/>
      </dsp:nvSpPr>
      <dsp:spPr>
        <a:xfrm>
          <a:off x="899533" y="4263672"/>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b="1" kern="1200"/>
            <a:t>Social Capital – </a:t>
          </a:r>
          <a:r>
            <a:rPr lang="en-GB" sz="1400" kern="1200"/>
            <a:t>behavioural aspect reflects the manager's ability to build trusting relationships with people from other cultures</a:t>
          </a:r>
          <a:endParaRPr lang="en-US" sz="1400" kern="1200"/>
        </a:p>
      </dsp:txBody>
      <dsp:txXfrm>
        <a:off x="899533" y="4263672"/>
        <a:ext cx="4402910" cy="8514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86A92-6F1F-4759-BD29-A8B9B1A3FA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A6E312A-A111-4127-AF68-74287C076E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35A159-7053-4352-AFBD-48FB71B0991F}" type="datetime1">
              <a:rPr lang="en-GB" smtClean="0"/>
              <a:t>04/05/2026</a:t>
            </a:fld>
            <a:endParaRPr lang="en-GB" dirty="0"/>
          </a:p>
        </p:txBody>
      </p:sp>
      <p:sp>
        <p:nvSpPr>
          <p:cNvPr id="4" name="Footer Placeholder 3">
            <a:extLst>
              <a:ext uri="{FF2B5EF4-FFF2-40B4-BE49-F238E27FC236}">
                <a16:creationId xmlns:a16="http://schemas.microsoft.com/office/drawing/2014/main" id="{DCF9FA70-1A26-4A0D-8A73-62AEB577CA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ED0885-1344-4225-8CC0-2CA3D5FAECB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CC4937-FCAA-4E7E-BD8E-ABB4B8EA2E86}" type="slidenum">
              <a:rPr lang="en-GB" smtClean="0"/>
              <a:t>‹#›</a:t>
            </a:fld>
            <a:endParaRPr lang="en-GB"/>
          </a:p>
        </p:txBody>
      </p:sp>
    </p:spTree>
    <p:extLst>
      <p:ext uri="{BB962C8B-B14F-4D97-AF65-F5344CB8AC3E}">
        <p14:creationId xmlns:p14="http://schemas.microsoft.com/office/powerpoint/2010/main" val="21208573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345849-35D5-497D-A874-357F92504059}" type="datetime1">
              <a:rPr lang="en-GB" smtClean="0"/>
              <a:pPr/>
              <a:t>04/05/2026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4E2C8-D9ED-4B41-8DA3-B4731259EC4A}" type="slidenum">
              <a:rPr lang="en-GB" noProof="0" smtClean="0"/>
              <a:t>‹#›</a:t>
            </a:fld>
            <a:endParaRPr lang="en-GB" noProof="0"/>
          </a:p>
        </p:txBody>
      </p:sp>
    </p:spTree>
    <p:extLst>
      <p:ext uri="{BB962C8B-B14F-4D97-AF65-F5344CB8AC3E}">
        <p14:creationId xmlns:p14="http://schemas.microsoft.com/office/powerpoint/2010/main" val="1103138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D4E2C8-D9ED-4B41-8DA3-B4731259EC4A}" type="slidenum">
              <a:rPr lang="en-GB" smtClean="0"/>
              <a:t>1</a:t>
            </a:fld>
            <a:endParaRPr lang="en-GB"/>
          </a:p>
        </p:txBody>
      </p:sp>
    </p:spTree>
    <p:extLst>
      <p:ext uri="{BB962C8B-B14F-4D97-AF65-F5344CB8AC3E}">
        <p14:creationId xmlns:p14="http://schemas.microsoft.com/office/powerpoint/2010/main" val="2701646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discussed the reasons for Walmart's failure to find success in Germany and Japan: they failed to adapt to cultural differences in both countries and assumed that they could copy and past the US way of doing things in other countries.</a:t>
            </a:r>
          </a:p>
          <a:p>
            <a:r>
              <a:rPr lang="en-US" dirty="0">
                <a:ea typeface="Calibri"/>
                <a:cs typeface="Calibri"/>
              </a:rPr>
              <a:t>You were also asked to imagine that you are recruiting on behalf of a global business.  What sort of leadership qualities would you be looking for?  How would you measure it? What is your evidence for listing it as a </a:t>
            </a:r>
            <a:r>
              <a:rPr lang="en-US" dirty="0" err="1">
                <a:ea typeface="Calibri"/>
                <a:cs typeface="Calibri"/>
              </a:rPr>
              <a:t>characterstic</a:t>
            </a:r>
            <a:r>
              <a:rPr lang="en-US" dirty="0">
                <a:ea typeface="Calibri"/>
                <a:cs typeface="Calibri"/>
              </a:rPr>
              <a:t>?</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2</a:t>
            </a:fld>
            <a:endParaRPr lang="en-GB" noProof="0"/>
          </a:p>
        </p:txBody>
      </p:sp>
    </p:spTree>
    <p:extLst>
      <p:ext uri="{BB962C8B-B14F-4D97-AF65-F5344CB8AC3E}">
        <p14:creationId xmlns:p14="http://schemas.microsoft.com/office/powerpoint/2010/main" val="4166225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Henry, Joy, Irina and Luciana have answered the question in the forum. I have listed the characteristics of global leaders on the next slide and all three of them got some or all of</a:t>
            </a:r>
            <a:r>
              <a:rPr lang="en-US">
                <a:ea typeface="Calibri"/>
                <a:cs typeface="Calibri"/>
              </a:rPr>
              <a:t> these characteristics.  In the group discussion they need to consider what a recruitment process would look like.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3</a:t>
            </a:fld>
            <a:endParaRPr lang="en-GB" noProof="0"/>
          </a:p>
        </p:txBody>
      </p:sp>
    </p:spTree>
    <p:extLst>
      <p:ext uri="{BB962C8B-B14F-4D97-AF65-F5344CB8AC3E}">
        <p14:creationId xmlns:p14="http://schemas.microsoft.com/office/powerpoint/2010/main" val="290770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empirical evidence for Cultural intelligence: highlights the need for adaptability in unfamiliar cultural settings.  Comprises 4 parts: meta-cognition, cognition, motivation and </a:t>
            </a:r>
            <a:r>
              <a:rPr lang="en-US" dirty="0" err="1">
                <a:ea typeface="Calibri"/>
                <a:cs typeface="Calibri"/>
              </a:rPr>
              <a:t>behaviour</a:t>
            </a:r>
            <a:r>
              <a:rPr lang="en-US" dirty="0">
                <a:ea typeface="Calibri"/>
                <a:cs typeface="Calibri"/>
              </a:rPr>
              <a:t>.  CQ can be learned, which has significance for leadership development.</a:t>
            </a:r>
          </a:p>
          <a:p>
            <a:endParaRPr lang="en-US" dirty="0">
              <a:ea typeface="Calibri"/>
              <a:cs typeface="Calibri"/>
            </a:endParaRPr>
          </a:p>
          <a:p>
            <a:r>
              <a:rPr lang="en-US" dirty="0">
                <a:ea typeface="Calibri"/>
                <a:cs typeface="Calibri"/>
              </a:rPr>
              <a:t>CQ can predict future performance, adjustment to new situations and intercultural cooperation.  What do you think leaders with high CQ demonstrate? A: empathy, adaptability and an openness to learning.</a:t>
            </a:r>
          </a:p>
          <a:p>
            <a:endParaRPr lang="en-US" dirty="0">
              <a:ea typeface="Calibri"/>
              <a:cs typeface="Calibri"/>
            </a:endParaRPr>
          </a:p>
          <a:p>
            <a:endParaRPr lang="en-US" dirty="0">
              <a:ea typeface="Calibri"/>
              <a:cs typeface="Calibri"/>
            </a:endParaRPr>
          </a:p>
          <a:p>
            <a:r>
              <a:rPr lang="en-US">
                <a:ea typeface="Calibri"/>
                <a:cs typeface="Calibri"/>
              </a:rPr>
              <a:t>Equity: importance of increasing the diversity of board rooms (McKinsey 2025)</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4</a:t>
            </a:fld>
            <a:endParaRPr lang="en-GB" noProof="0"/>
          </a:p>
        </p:txBody>
      </p:sp>
    </p:spTree>
    <p:extLst>
      <p:ext uri="{BB962C8B-B14F-4D97-AF65-F5344CB8AC3E}">
        <p14:creationId xmlns:p14="http://schemas.microsoft.com/office/powerpoint/2010/main" val="48416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discussed workforce planning in our previous module.  From a strategic point of view, when a vacancy occurs it makes little sense to just replace like for like.  This applies to small corner shops as much as it applies to MNCs.  Think also about where to recruit from: do we transfer execs overseas, or, do MNCs recruit in the local market?  The answer will depend on lots of factors, including local, national and international markets.  But let's start at the beginning with the Bs.</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5</a:t>
            </a:fld>
            <a:endParaRPr lang="en-GB" noProof="0"/>
          </a:p>
        </p:txBody>
      </p:sp>
    </p:spTree>
    <p:extLst>
      <p:ext uri="{BB962C8B-B14F-4D97-AF65-F5344CB8AC3E}">
        <p14:creationId xmlns:p14="http://schemas.microsoft.com/office/powerpoint/2010/main" val="2217256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External recruitment: search fees 20-30% of first year salary for execs: can also take 18 months plus to get full performance</a:t>
            </a:r>
          </a:p>
          <a:p>
            <a:endParaRPr lang="en-US" dirty="0">
              <a:ea typeface="Calibri"/>
              <a:cs typeface="Calibri"/>
            </a:endParaRPr>
          </a:p>
          <a:p>
            <a:r>
              <a:rPr lang="en-US" dirty="0">
                <a:ea typeface="Calibri"/>
                <a:cs typeface="Calibri"/>
              </a:rPr>
              <a:t>Ask why they think recruiting from within improves retention?  The answer is that </a:t>
            </a:r>
            <a:r>
              <a:rPr lang="en-US" dirty="0"/>
              <a:t>Employees who see visible development pathways and internal promotion opportunities are significantly more likely to stay. The investment in growing talent signals that the </a:t>
            </a:r>
            <a:r>
              <a:rPr lang="en-US" dirty="0" err="1"/>
              <a:t>organisation</a:t>
            </a:r>
            <a:r>
              <a:rPr lang="en-US" dirty="0"/>
              <a:t> values people as long-term assets rather than commodities.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6</a:t>
            </a:fld>
            <a:endParaRPr lang="en-GB" noProof="0"/>
          </a:p>
        </p:txBody>
      </p:sp>
    </p:spTree>
    <p:extLst>
      <p:ext uri="{BB962C8B-B14F-4D97-AF65-F5344CB8AC3E}">
        <p14:creationId xmlns:p14="http://schemas.microsoft.com/office/powerpoint/2010/main" val="976829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Internationally, there is a further dimension about whether to hire locally using local people or recruit </a:t>
            </a:r>
            <a:r>
              <a:rPr lang="en-US">
                <a:ea typeface="Calibri"/>
                <a:cs typeface="Calibri"/>
              </a:rPr>
              <a:t>internationally</a:t>
            </a:r>
            <a:endParaRPr lang="en-US" dirty="0">
              <a:ea typeface="Calibri"/>
              <a:cs typeface="Calibri"/>
            </a:endParaRPr>
          </a:p>
          <a:p>
            <a:endParaRPr lang="en-US" dirty="0">
              <a:ea typeface="Calibri"/>
              <a:cs typeface="Calibri"/>
            </a:endParaRPr>
          </a:p>
          <a:p>
            <a:r>
              <a:rPr lang="en-US" b="1" dirty="0"/>
              <a:t>Speed</a:t>
            </a:r>
            <a:r>
              <a:rPr lang="en-US" dirty="0"/>
              <a:t> is the primary argument. When a business pivots, enters a new market, or needs capabilities it simply doesn't have, there is no time to build from scratch. Buying in expertise — particularly for technical, specialist, or transformational roles — is often the only viable option.</a:t>
            </a:r>
            <a:endParaRPr lang="en-US" dirty="0">
              <a:ea typeface="Calibri"/>
              <a:cs typeface="Calibri"/>
            </a:endParaRPr>
          </a:p>
          <a:p>
            <a:r>
              <a:rPr lang="en-US" b="1" dirty="0"/>
              <a:t>Fresh thinking and challenge</a:t>
            </a:r>
            <a:r>
              <a:rPr lang="en-US" dirty="0"/>
              <a:t> is genuinely valuable. External hires bring different mental models, competitive intelligence, and a willingness to challenge existing assumptions that insiders — </a:t>
            </a:r>
            <a:r>
              <a:rPr lang="en-US" dirty="0" err="1"/>
              <a:t>socialised</a:t>
            </a:r>
            <a:r>
              <a:rPr lang="en-US" dirty="0"/>
              <a:t> into the </a:t>
            </a:r>
            <a:r>
              <a:rPr lang="en-US" dirty="0" err="1"/>
              <a:t>organisation's</a:t>
            </a:r>
            <a:r>
              <a:rPr lang="en-US" dirty="0"/>
              <a:t> way of thinking — may lack. This is particularly important for </a:t>
            </a:r>
            <a:r>
              <a:rPr lang="en-US" dirty="0" err="1"/>
              <a:t>organisations</a:t>
            </a:r>
            <a:r>
              <a:rPr lang="en-US" dirty="0"/>
              <a:t> that need disruption rather than continuity.</a:t>
            </a:r>
            <a:endParaRPr lang="en-US" dirty="0">
              <a:ea typeface="Calibri"/>
              <a:cs typeface="Calibri"/>
            </a:endParaRPr>
          </a:p>
          <a:p>
            <a:r>
              <a:rPr lang="en-US" b="1" dirty="0"/>
              <a:t>Market benchmarking</a:t>
            </a:r>
            <a:r>
              <a:rPr lang="en-US" dirty="0"/>
              <a:t> is another benefit. External recruitment forces </a:t>
            </a:r>
            <a:r>
              <a:rPr lang="en-US" dirty="0" err="1"/>
              <a:t>organisations</a:t>
            </a:r>
            <a:r>
              <a:rPr lang="en-US" dirty="0"/>
              <a:t> to test whether their culture, compensation, and working practices are competitive. If you can't attract good people from outside, that tells you something important.</a:t>
            </a:r>
            <a:endParaRPr lang="en-US" dirty="0">
              <a:ea typeface="Calibri"/>
              <a:cs typeface="Calibri"/>
            </a:endParaRPr>
          </a:p>
          <a:p>
            <a:r>
              <a:rPr lang="en-US" b="1" dirty="0"/>
              <a:t>Capability gaps</a:t>
            </a:r>
            <a:r>
              <a:rPr lang="en-US" dirty="0"/>
              <a:t> that are structural — not just developmental — require external recruitment. If your </a:t>
            </a:r>
            <a:r>
              <a:rPr lang="en-US" dirty="0" err="1"/>
              <a:t>organisation</a:t>
            </a:r>
            <a:r>
              <a:rPr lang="en-US" dirty="0"/>
              <a:t> has never operated in Southeast Asia, no amount of internal development will give you a leader with that lived market experience.</a:t>
            </a:r>
            <a:endParaRPr lang="en-US" dirty="0">
              <a:ea typeface="Calibri"/>
              <a:cs typeface="Calibri"/>
            </a:endParaRPr>
          </a:p>
          <a:p>
            <a:endParaRPr lang="en-US" dirty="0">
              <a:ea typeface="Calibri"/>
              <a:cs typeface="Calibri"/>
            </a:endParaRPr>
          </a:p>
          <a:p>
            <a:r>
              <a:rPr lang="en-US" dirty="0">
                <a:ea typeface="Calibri"/>
                <a:cs typeface="Calibri"/>
              </a:rPr>
              <a:t>Other factors that will influence include where an </a:t>
            </a:r>
            <a:r>
              <a:rPr lang="en-US" dirty="0" err="1">
                <a:ea typeface="Calibri"/>
                <a:cs typeface="Calibri"/>
              </a:rPr>
              <a:t>organisation's</a:t>
            </a:r>
            <a:r>
              <a:rPr lang="en-US" dirty="0">
                <a:ea typeface="Calibri"/>
                <a:cs typeface="Calibri"/>
              </a:rPr>
              <a:t> lifecycle. Born global start ups won't have a talent </a:t>
            </a:r>
            <a:r>
              <a:rPr lang="en-US" dirty="0" err="1">
                <a:ea typeface="Calibri"/>
                <a:cs typeface="Calibri"/>
              </a:rPr>
              <a:t>pipline</a:t>
            </a:r>
            <a:r>
              <a:rPr lang="en-US" dirty="0">
                <a:ea typeface="Calibri"/>
                <a:cs typeface="Calibri"/>
              </a:rPr>
              <a:t> but maturer </a:t>
            </a:r>
            <a:r>
              <a:rPr lang="en-US" dirty="0" err="1">
                <a:ea typeface="Calibri"/>
                <a:cs typeface="Calibri"/>
              </a:rPr>
              <a:t>organisations</a:t>
            </a:r>
            <a:r>
              <a:rPr lang="en-US" dirty="0">
                <a:ea typeface="Calibri"/>
                <a:cs typeface="Calibri"/>
              </a:rPr>
              <a:t> will.  Additionally, in a fast moving technological sector like AI, life sciences and so on, skills may not exist in-house.  From a cultural perspective, some markets tend towards external recruitment (US) whereas countries like Japan will have deeply embedded expectations around internal recruitment.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7</a:t>
            </a:fld>
            <a:endParaRPr lang="en-GB" noProof="0"/>
          </a:p>
        </p:txBody>
      </p:sp>
    </p:spTree>
    <p:extLst>
      <p:ext uri="{BB962C8B-B14F-4D97-AF65-F5344CB8AC3E}">
        <p14:creationId xmlns:p14="http://schemas.microsoft.com/office/powerpoint/2010/main" val="1013149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Three distinct strategies when selecting employees.  What do you think the implications are? </a:t>
            </a:r>
            <a:r>
              <a:rPr lang="en-US" dirty="0" err="1">
                <a:ea typeface="Calibri"/>
                <a:cs typeface="Calibri"/>
              </a:rPr>
              <a:t>Geocentrism</a:t>
            </a:r>
            <a:r>
              <a:rPr lang="en-US" dirty="0">
                <a:ea typeface="Calibri"/>
                <a:cs typeface="Calibri"/>
              </a:rPr>
              <a:t>, for example, embodies a globally orientated mindset, drawing upon talent from a diverse pool. Consider the Walmart case last week. </a:t>
            </a:r>
            <a:r>
              <a:rPr lang="en-US" dirty="0" err="1">
                <a:ea typeface="Calibri"/>
                <a:cs typeface="Calibri"/>
              </a:rPr>
              <a:t>WHat</a:t>
            </a:r>
            <a:r>
              <a:rPr lang="en-US" dirty="0">
                <a:ea typeface="Calibri"/>
                <a:cs typeface="Calibri"/>
              </a:rPr>
              <a:t> approach did Walmart take for recruiting people? </a:t>
            </a:r>
          </a:p>
          <a:p>
            <a:endParaRPr lang="en-US" dirty="0">
              <a:ea typeface="Calibri"/>
              <a:cs typeface="Calibri"/>
            </a:endParaRPr>
          </a:p>
          <a:p>
            <a:r>
              <a:rPr lang="en-US" dirty="0">
                <a:ea typeface="Calibri"/>
                <a:cs typeface="Calibri"/>
              </a:rPr>
              <a:t>Ethnocentrism: will lack local knowledge and there may be cultural clashes.  Will lead to a limited talent pool and potentially a lack of diversity. High costs of moving people. On the other hand, there will be improved communication and </a:t>
            </a:r>
            <a:r>
              <a:rPr lang="en-US" dirty="0" err="1">
                <a:ea typeface="Calibri"/>
                <a:cs typeface="Calibri"/>
              </a:rPr>
              <a:t>familarity</a:t>
            </a:r>
            <a:r>
              <a:rPr lang="en-US" dirty="0">
                <a:ea typeface="Calibri"/>
                <a:cs typeface="Calibri"/>
              </a:rPr>
              <a:t> with company culture.  </a:t>
            </a:r>
          </a:p>
          <a:p>
            <a:endParaRPr lang="en-US" dirty="0">
              <a:ea typeface="Calibri"/>
              <a:cs typeface="Calibri"/>
            </a:endParaRPr>
          </a:p>
          <a:p>
            <a:r>
              <a:rPr lang="en-US" dirty="0">
                <a:ea typeface="Calibri"/>
                <a:cs typeface="Calibri"/>
              </a:rPr>
              <a:t>Geocentric: may be complex due to employment regulation and visa challenges.  Getting work permits in the US and particularly now given the political climate regarding immigration in the UK. </a:t>
            </a:r>
          </a:p>
          <a:p>
            <a:endParaRPr lang="en-US" dirty="0">
              <a:ea typeface="Calibri"/>
              <a:cs typeface="Calibri"/>
            </a:endParaRPr>
          </a:p>
          <a:p>
            <a:r>
              <a:rPr lang="en-US" dirty="0">
                <a:ea typeface="Calibri"/>
                <a:cs typeface="Calibri"/>
              </a:rPr>
              <a:t>The advantages and disadvantages will </a:t>
            </a:r>
            <a:r>
              <a:rPr lang="en-US">
                <a:ea typeface="Calibri"/>
                <a:cs typeface="Calibri"/>
              </a:rPr>
              <a:t>vary depending on context and MNC history and experience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8</a:t>
            </a:fld>
            <a:endParaRPr lang="en-GB" noProof="0"/>
          </a:p>
        </p:txBody>
      </p:sp>
    </p:spTree>
    <p:extLst>
      <p:ext uri="{BB962C8B-B14F-4D97-AF65-F5344CB8AC3E}">
        <p14:creationId xmlns:p14="http://schemas.microsoft.com/office/powerpoint/2010/main" val="461480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Tung 1982 identified four critical success factors that determine success or failure and this has been developed further to include self-reliance, an </a:t>
            </a:r>
            <a:r>
              <a:rPr lang="en-US" dirty="0" err="1">
                <a:ea typeface="Calibri"/>
                <a:cs typeface="Calibri"/>
              </a:rPr>
              <a:t>entreprenurial</a:t>
            </a:r>
            <a:r>
              <a:rPr lang="en-US" dirty="0">
                <a:ea typeface="Calibri"/>
                <a:cs typeface="Calibri"/>
              </a:rPr>
              <a:t> mindset, physical and emotional health and general leadership ability.  How do you focus on the family and health aspects without being discriminatory? Remember that the protected characteristics cover sex, marriage/civil </a:t>
            </a:r>
            <a:r>
              <a:rPr lang="en-US" dirty="0" err="1">
                <a:ea typeface="Calibri"/>
                <a:cs typeface="Calibri"/>
              </a:rPr>
              <a:t>parternship</a:t>
            </a:r>
            <a:r>
              <a:rPr lang="en-US" dirty="0">
                <a:ea typeface="Calibri"/>
                <a:cs typeface="Calibri"/>
              </a:rPr>
              <a:t> status, disability.  How can HR depts manage this conflict?</a:t>
            </a:r>
          </a:p>
          <a:p>
            <a:endParaRPr lang="en-US" dirty="0">
              <a:ea typeface="Calibri"/>
              <a:cs typeface="Calibri"/>
            </a:endParaRPr>
          </a:p>
          <a:p>
            <a:r>
              <a:rPr lang="en-US" dirty="0">
                <a:ea typeface="Calibri"/>
                <a:cs typeface="Calibri"/>
              </a:rPr>
              <a:t>Research has </a:t>
            </a:r>
            <a:r>
              <a:rPr lang="en-US" dirty="0" err="1">
                <a:ea typeface="Calibri"/>
                <a:cs typeface="Calibri"/>
              </a:rPr>
              <a:t>idenfitied</a:t>
            </a:r>
            <a:r>
              <a:rPr lang="en-US" dirty="0">
                <a:ea typeface="Calibri"/>
                <a:cs typeface="Calibri"/>
              </a:rPr>
              <a:t> several factors that influence willingness to work abroad: single people are more likely to accept international assignments. Those without children too.  Previous international experience demonstrate greater inclination to move abroad, as well as those with high levels of commitment to their company.  </a:t>
            </a:r>
            <a:r>
              <a:rPr lang="en-US" dirty="0" err="1">
                <a:ea typeface="Calibri"/>
                <a:cs typeface="Calibri"/>
              </a:rPr>
              <a:t>Organisational</a:t>
            </a:r>
            <a:r>
              <a:rPr lang="en-US" dirty="0">
                <a:ea typeface="Calibri"/>
                <a:cs typeface="Calibri"/>
              </a:rPr>
              <a:t> support is another critical factor: the extent to which people feel that they will be supported.  </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9</a:t>
            </a:fld>
            <a:endParaRPr lang="en-GB" noProof="0"/>
          </a:p>
        </p:txBody>
      </p:sp>
    </p:spTree>
    <p:extLst>
      <p:ext uri="{BB962C8B-B14F-4D97-AF65-F5344CB8AC3E}">
        <p14:creationId xmlns:p14="http://schemas.microsoft.com/office/powerpoint/2010/main" val="2097924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Just a reminder about definitions of HRM and HRD</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8</a:t>
            </a:fld>
            <a:endParaRPr lang="en-GB" noProof="0"/>
          </a:p>
        </p:txBody>
      </p:sp>
    </p:spTree>
    <p:extLst>
      <p:ext uri="{BB962C8B-B14F-4D97-AF65-F5344CB8AC3E}">
        <p14:creationId xmlns:p14="http://schemas.microsoft.com/office/powerpoint/2010/main" val="196975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Important to prepare people for international assignments. A significant percentage of expats return home early (Mendenhall, 1987) and in order to tackle this and ensure the success of overseas ops HRM must consider: appropriate staffing, international training </a:t>
            </a:r>
            <a:r>
              <a:rPr lang="en-US" dirty="0" err="1">
                <a:ea typeface="Calibri"/>
                <a:cs typeface="Calibri"/>
              </a:rPr>
              <a:t>programmes</a:t>
            </a:r>
            <a:r>
              <a:rPr lang="en-US" dirty="0">
                <a:ea typeface="Calibri"/>
                <a:cs typeface="Calibri"/>
              </a:rPr>
              <a:t> and appropriate compensation strategies alongside well-designed coaching.</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12</a:t>
            </a:fld>
            <a:endParaRPr lang="en-GB" noProof="0"/>
          </a:p>
        </p:txBody>
      </p:sp>
    </p:spTree>
    <p:extLst>
      <p:ext uri="{BB962C8B-B14F-4D97-AF65-F5344CB8AC3E}">
        <p14:creationId xmlns:p14="http://schemas.microsoft.com/office/powerpoint/2010/main" val="372033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Could be fine with one dimension but not the others</a:t>
            </a:r>
          </a:p>
          <a:p>
            <a:endParaRPr lang="en-US" dirty="0">
              <a:ea typeface="Calibri"/>
              <a:cs typeface="Calibri"/>
            </a:endParaRPr>
          </a:p>
          <a:p>
            <a:r>
              <a:rPr lang="en-US" dirty="0">
                <a:ea typeface="Calibri"/>
                <a:cs typeface="Calibri"/>
              </a:rPr>
              <a:t>Pre-departure </a:t>
            </a:r>
            <a:r>
              <a:rPr lang="en-US">
                <a:ea typeface="Calibri"/>
                <a:cs typeface="Calibri"/>
              </a:rPr>
              <a:t>training will focus on all three dimensions and is a valuable strategy (Okpara and Kabongo, 2011)</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15</a:t>
            </a:fld>
            <a:endParaRPr lang="en-GB" noProof="0"/>
          </a:p>
        </p:txBody>
      </p:sp>
    </p:spTree>
    <p:extLst>
      <p:ext uri="{BB962C8B-B14F-4D97-AF65-F5344CB8AC3E}">
        <p14:creationId xmlns:p14="http://schemas.microsoft.com/office/powerpoint/2010/main" val="40895181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Standardised</a:t>
            </a:r>
            <a:r>
              <a:rPr lang="en-US" dirty="0">
                <a:ea typeface="Calibri"/>
                <a:cs typeface="Calibri"/>
              </a:rPr>
              <a:t> training could be aimed at all employees, can be adapted to include </a:t>
            </a:r>
            <a:r>
              <a:rPr lang="en-US" dirty="0" err="1">
                <a:ea typeface="Calibri"/>
                <a:cs typeface="Calibri"/>
              </a:rPr>
              <a:t>behavioural</a:t>
            </a:r>
            <a:r>
              <a:rPr lang="en-US" dirty="0">
                <a:ea typeface="Calibri"/>
                <a:cs typeface="Calibri"/>
              </a:rPr>
              <a:t> competencies that will be useful for international assignments. </a:t>
            </a:r>
          </a:p>
          <a:p>
            <a:endParaRPr lang="en-US" dirty="0">
              <a:ea typeface="Calibri"/>
              <a:cs typeface="Calibri"/>
            </a:endParaRPr>
          </a:p>
          <a:p>
            <a:r>
              <a:rPr lang="en-US" dirty="0">
                <a:ea typeface="Calibri"/>
                <a:cs typeface="Calibri"/>
              </a:rPr>
              <a:t>Tailor made training will focus on the specific requirements of the participant and their experience and knowledge.  This should include learning from those who have lived overseas (Yoshida and Brislin (1995)as well as a focus on accepted ways of behaving in the new country. Trainees should be </a:t>
            </a:r>
            <a:r>
              <a:rPr lang="en-US" dirty="0" err="1">
                <a:ea typeface="Calibri"/>
                <a:cs typeface="Calibri"/>
              </a:rPr>
              <a:t>prpared</a:t>
            </a:r>
            <a:r>
              <a:rPr lang="en-US" dirty="0">
                <a:ea typeface="Calibri"/>
                <a:cs typeface="Calibri"/>
              </a:rPr>
              <a:t> for intense emotions relating to cultural differences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16</a:t>
            </a:fld>
            <a:endParaRPr lang="en-GB" noProof="0"/>
          </a:p>
        </p:txBody>
      </p:sp>
    </p:spTree>
    <p:extLst>
      <p:ext uri="{BB962C8B-B14F-4D97-AF65-F5344CB8AC3E}">
        <p14:creationId xmlns:p14="http://schemas.microsoft.com/office/powerpoint/2010/main" val="621926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Adapted from Puck et al 2008</a:t>
            </a:r>
          </a:p>
          <a:p>
            <a:endParaRPr lang="en-US" dirty="0">
              <a:ea typeface="Calibri"/>
              <a:cs typeface="Calibri"/>
            </a:endParaRPr>
          </a:p>
          <a:p>
            <a:r>
              <a:rPr lang="en-US" dirty="0" err="1">
                <a:ea typeface="Calibri"/>
                <a:cs typeface="Calibri"/>
              </a:rPr>
              <a:t>Increasinngly</a:t>
            </a:r>
            <a:r>
              <a:rPr lang="en-US" dirty="0">
                <a:ea typeface="Calibri"/>
                <a:cs typeface="Calibri"/>
              </a:rPr>
              <a:t> MNCs are using experiential training which takes a far more interactive approach.  Some continue the training in the field</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17</a:t>
            </a:fld>
            <a:endParaRPr lang="en-GB" noProof="0"/>
          </a:p>
        </p:txBody>
      </p:sp>
    </p:spTree>
    <p:extLst>
      <p:ext uri="{BB962C8B-B14F-4D97-AF65-F5344CB8AC3E}">
        <p14:creationId xmlns:p14="http://schemas.microsoft.com/office/powerpoint/2010/main" val="3488864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increasing? Transfer technical knowledge to developing countries where</a:t>
            </a:r>
            <a:r>
              <a:rPr lang="en-US">
                <a:ea typeface="Calibri"/>
                <a:cs typeface="Calibri"/>
              </a:rPr>
              <a:t> qualified local nationals are not available.</a:t>
            </a:r>
          </a:p>
          <a:p>
            <a:br>
              <a:rPr lang="en-US" dirty="0">
                <a:ea typeface="Calibri"/>
                <a:cs typeface="+mn-lt"/>
              </a:rPr>
            </a:br>
            <a:r>
              <a:rPr lang="en-US">
                <a:ea typeface="Calibri"/>
                <a:cs typeface="Calibri"/>
              </a:rPr>
              <a:t>Management development: gives people international experience and developing them for future roles (link to Workforce Planning) </a:t>
            </a:r>
            <a:endParaRPr lang="en-US" dirty="0">
              <a:ea typeface="Calibri"/>
              <a:cs typeface="Calibri"/>
            </a:endParaRPr>
          </a:p>
          <a:p>
            <a:endParaRPr lang="en-US" dirty="0">
              <a:ea typeface="Calibri"/>
              <a:cs typeface="Calibri"/>
            </a:endParaRPr>
          </a:p>
          <a:p>
            <a:r>
              <a:rPr lang="en-US" dirty="0" err="1">
                <a:ea typeface="Calibri"/>
                <a:cs typeface="Calibri"/>
              </a:rPr>
              <a:t>Organisation</a:t>
            </a:r>
            <a:r>
              <a:rPr lang="en-US" dirty="0">
                <a:ea typeface="Calibri"/>
                <a:cs typeface="Calibri"/>
              </a:rPr>
              <a:t> Development: co-ordination and control strategy, dissemination of culture</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13</a:t>
            </a:fld>
            <a:endParaRPr lang="en-GB" noProof="0"/>
          </a:p>
        </p:txBody>
      </p:sp>
    </p:spTree>
    <p:extLst>
      <p:ext uri="{BB962C8B-B14F-4D97-AF65-F5344CB8AC3E}">
        <p14:creationId xmlns:p14="http://schemas.microsoft.com/office/powerpoint/2010/main" val="4234599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4 different states to the expat journey (Lysgaard, 1955; Winkelman, 1994). Preparing expats involves ensuring that they are prepared for cultural shock and </a:t>
            </a:r>
            <a:r>
              <a:rPr lang="en-US">
                <a:ea typeface="Calibri"/>
                <a:cs typeface="Calibri"/>
              </a:rPr>
              <a:t>carefully selected as people who will be able to cope. </a:t>
            </a:r>
            <a:endParaRPr lang="en-US" dirty="0">
              <a:ea typeface="Calibri"/>
              <a:cs typeface="Calibri"/>
            </a:endParaRPr>
          </a:p>
          <a:p>
            <a:endParaRPr lang="en-US" dirty="0">
              <a:ea typeface="Calibri"/>
              <a:cs typeface="Calibri"/>
            </a:endParaRPr>
          </a:p>
          <a:p>
            <a:r>
              <a:rPr lang="en-US">
                <a:ea typeface="Calibri"/>
                <a:cs typeface="Calibri"/>
              </a:rPr>
              <a:t>Like anything else: honeymoon stage (excitement about new country, differences)</a:t>
            </a:r>
            <a:endParaRPr lang="en-US" dirty="0">
              <a:ea typeface="Calibri"/>
              <a:cs typeface="Calibri"/>
            </a:endParaRPr>
          </a:p>
          <a:p>
            <a:r>
              <a:rPr lang="en-US">
                <a:ea typeface="Calibri"/>
                <a:cs typeface="Calibri"/>
              </a:rPr>
              <a:t>Culture shock</a:t>
            </a:r>
          </a:p>
          <a:p>
            <a:r>
              <a:rPr lang="en-US">
                <a:ea typeface="Calibri"/>
                <a:cs typeface="Calibri"/>
              </a:rPr>
              <a:t>Adjustment stage: gradual improvement, develop routine, gain familiarity</a:t>
            </a:r>
          </a:p>
          <a:p>
            <a:r>
              <a:rPr lang="en-US" dirty="0" err="1">
                <a:ea typeface="Calibri"/>
                <a:cs typeface="Calibri"/>
              </a:rPr>
              <a:t>Adapation</a:t>
            </a:r>
            <a:r>
              <a:rPr lang="en-US" dirty="0">
                <a:ea typeface="Calibri"/>
                <a:cs typeface="Calibri"/>
              </a:rPr>
              <a:t>: feelings of isolation diminish, sense of belonging </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14</a:t>
            </a:fld>
            <a:endParaRPr lang="en-GB" noProof="0"/>
          </a:p>
        </p:txBody>
      </p:sp>
    </p:spTree>
    <p:extLst>
      <p:ext uri="{BB962C8B-B14F-4D97-AF65-F5344CB8AC3E}">
        <p14:creationId xmlns:p14="http://schemas.microsoft.com/office/powerpoint/2010/main" val="3585043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Reasons for failure range of inadequate support, insufficient training, communication barriers.  Selection process the main factor in success (Adler, 1981) with adaptability, relationship building and family circumstances all important success factors.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15</a:t>
            </a:fld>
            <a:endParaRPr lang="en-GB" noProof="0"/>
          </a:p>
        </p:txBody>
      </p:sp>
    </p:spTree>
    <p:extLst>
      <p:ext uri="{BB962C8B-B14F-4D97-AF65-F5344CB8AC3E}">
        <p14:creationId xmlns:p14="http://schemas.microsoft.com/office/powerpoint/2010/main" val="13331351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 </a:t>
            </a:r>
            <a:r>
              <a:rPr lang="en-US" dirty="0" err="1">
                <a:ea typeface="Calibri"/>
                <a:cs typeface="Calibri"/>
              </a:rPr>
              <a:t>analysed</a:t>
            </a:r>
            <a:r>
              <a:rPr lang="en-US" dirty="0">
                <a:ea typeface="Calibri"/>
                <a:cs typeface="Calibri"/>
              </a:rPr>
              <a:t> reasons for failure in Japanese, European and US nationals.  1982: do we think this might have changed? If so, why?</a:t>
            </a:r>
          </a:p>
          <a:p>
            <a:endParaRPr lang="en-US" dirty="0">
              <a:ea typeface="Calibri"/>
              <a:cs typeface="Calibri"/>
            </a:endParaRPr>
          </a:p>
          <a:p>
            <a:r>
              <a:rPr lang="en-US" dirty="0">
                <a:ea typeface="Calibri"/>
                <a:cs typeface="Calibri"/>
              </a:rPr>
              <a:t>All the above points to the importance of careful selection and preparing people for overseas assignments.  Also: ongoing support for the expat and his or her family. </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16</a:t>
            </a:fld>
            <a:endParaRPr lang="en-GB" noProof="0"/>
          </a:p>
        </p:txBody>
      </p:sp>
    </p:spTree>
    <p:extLst>
      <p:ext uri="{BB962C8B-B14F-4D97-AF65-F5344CB8AC3E}">
        <p14:creationId xmlns:p14="http://schemas.microsoft.com/office/powerpoint/2010/main" val="2725978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Watch and make notes of what the video is saying in terms of leadership and skills required for the future challenges. How relevant is this to our discussion about the characteristics of global leaders and how </a:t>
            </a:r>
            <a:r>
              <a:rPr lang="en-US" dirty="0" err="1">
                <a:ea typeface="Calibri"/>
                <a:cs typeface="Calibri"/>
              </a:rPr>
              <a:t>organisations</a:t>
            </a:r>
            <a:r>
              <a:rPr lang="en-US">
                <a:ea typeface="Calibri"/>
                <a:cs typeface="Calibri"/>
              </a:rPr>
              <a:t> prepare people for the challenges of leadership?</a:t>
            </a:r>
            <a:endParaRPr lang="en-US"/>
          </a:p>
        </p:txBody>
      </p:sp>
      <p:sp>
        <p:nvSpPr>
          <p:cNvPr id="4" name="Slide Number Placeholder 3"/>
          <p:cNvSpPr>
            <a:spLocks noGrp="1"/>
          </p:cNvSpPr>
          <p:nvPr>
            <p:ph type="sldNum" sz="quarter" idx="5"/>
          </p:nvPr>
        </p:nvSpPr>
        <p:spPr/>
        <p:txBody>
          <a:bodyPr/>
          <a:lstStyle/>
          <a:p>
            <a:fld id="{28D4E2C8-D9ED-4B41-8DA3-B4731259EC4A}" type="slidenum">
              <a:rPr lang="en-GB" noProof="0" smtClean="0"/>
              <a:t>16</a:t>
            </a:fld>
            <a:endParaRPr lang="en-GB" noProof="0"/>
          </a:p>
        </p:txBody>
      </p:sp>
    </p:spTree>
    <p:extLst>
      <p:ext uri="{BB962C8B-B14F-4D97-AF65-F5344CB8AC3E}">
        <p14:creationId xmlns:p14="http://schemas.microsoft.com/office/powerpoint/2010/main" val="1326261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44694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5571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92241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33441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40358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08984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03757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3532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16464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8991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5/4/2026</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56685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5/4/2026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24735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5/4/2026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9018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5/4/2026</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168690"/>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36" r:id="rId6"/>
    <p:sldLayoutId id="2147483932" r:id="rId7"/>
    <p:sldLayoutId id="2147483933" r:id="rId8"/>
    <p:sldLayoutId id="2147483934" r:id="rId9"/>
    <p:sldLayoutId id="2147483935" r:id="rId10"/>
    <p:sldLayoutId id="2147483937"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5/4/2026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630488"/>
      </p:ext>
    </p:extLst>
  </p:cSld>
  <p:clrMap bg1="lt1" tx1="dk1" bg2="lt2" tx2="dk2" accent1="accent1" accent2="accent2" accent3="accent3" accent4="accent4" accent5="accent5" accent6="accent6" hlink="hlink" folHlink="folHlink"/>
  <p:sldLayoutIdLst>
    <p:sldLayoutId id="2147483677" r:id="rId1"/>
    <p:sldLayoutId id="2147483682" r:id="rId2"/>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iLuvNTkQPAI?feature=oembed" TargetMode="External"/><Relationship Id="rId4" Type="http://schemas.openxmlformats.org/officeDocument/2006/relationships/image" Target="../media/image38.jpe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191E377-3C4E-4C42-B42C-858169F3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9E44B928-196B-1724-C438-1E8EC7163D99}"/>
              </a:ext>
            </a:extLst>
          </p:cNvPr>
          <p:cNvPicPr>
            <a:picLocks noChangeAspect="1"/>
          </p:cNvPicPr>
          <p:nvPr/>
        </p:nvPicPr>
        <p:blipFill rotWithShape="1">
          <a:blip r:embed="rId3">
            <a:alphaModFix amt="41000"/>
          </a:blip>
          <a:srcRect t="7878" r="-2" b="17121"/>
          <a:stretch/>
        </p:blipFill>
        <p:spPr>
          <a:xfrm>
            <a:off x="-1" y="1"/>
            <a:ext cx="12192001" cy="6857999"/>
          </a:xfrm>
          <a:prstGeom prst="rect">
            <a:avLst/>
          </a:prstGeom>
        </p:spPr>
      </p:pic>
      <p:sp>
        <p:nvSpPr>
          <p:cNvPr id="2" name="Title 1"/>
          <p:cNvSpPr>
            <a:spLocks noGrp="1"/>
          </p:cNvSpPr>
          <p:nvPr>
            <p:ph type="ctrTitle"/>
          </p:nvPr>
        </p:nvSpPr>
        <p:spPr>
          <a:xfrm>
            <a:off x="2455401" y="1066801"/>
            <a:ext cx="7272408" cy="2077328"/>
          </a:xfrm>
          <a:effectLst>
            <a:outerShdw blurRad="38100" dist="12700" dir="2700000" algn="tl" rotWithShape="0">
              <a:prstClr val="black">
                <a:alpha val="40000"/>
              </a:prstClr>
            </a:outerShdw>
          </a:effectLst>
        </p:spPr>
        <p:txBody>
          <a:bodyPr rtlCol="0" anchor="b">
            <a:normAutofit/>
          </a:bodyPr>
          <a:lstStyle/>
          <a:p>
            <a:r>
              <a:rPr lang="en-GB">
                <a:solidFill>
                  <a:schemeClr val="bg1"/>
                </a:solidFill>
              </a:rPr>
              <a:t>International HR</a:t>
            </a:r>
            <a:endParaRPr lang="en-GB" dirty="0">
              <a:solidFill>
                <a:schemeClr val="bg1"/>
              </a:solidFill>
            </a:endParaRPr>
          </a:p>
        </p:txBody>
      </p:sp>
      <p:sp>
        <p:nvSpPr>
          <p:cNvPr id="3" name="Subtitle 2"/>
          <p:cNvSpPr>
            <a:spLocks noGrp="1"/>
          </p:cNvSpPr>
          <p:nvPr>
            <p:ph type="subTitle" idx="1"/>
          </p:nvPr>
        </p:nvSpPr>
        <p:spPr>
          <a:xfrm>
            <a:off x="3558988" y="4876803"/>
            <a:ext cx="5074022" cy="1257295"/>
          </a:xfrm>
          <a:effectLst>
            <a:outerShdw blurRad="38100" dist="12700" dir="2700000" algn="tl" rotWithShape="0">
              <a:prstClr val="black">
                <a:alpha val="40000"/>
              </a:prstClr>
            </a:outerShdw>
          </a:effectLst>
        </p:spPr>
        <p:txBody>
          <a:bodyPr rtlCol="0" anchor="t">
            <a:normAutofit/>
          </a:bodyPr>
          <a:lstStyle/>
          <a:p>
            <a:r>
              <a:rPr lang="en-GB">
                <a:solidFill>
                  <a:schemeClr val="bg1"/>
                </a:solidFill>
              </a:rPr>
              <a:t>5th May 2026</a:t>
            </a:r>
            <a:endParaRPr lang="en-GB" dirty="0">
              <a:solidFill>
                <a:schemeClr val="bg1"/>
              </a:solidFill>
            </a:endParaRPr>
          </a:p>
        </p:txBody>
      </p:sp>
      <p:grpSp>
        <p:nvGrpSpPr>
          <p:cNvPr id="20" name="Group 19">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4" name="Rectangle 13">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5931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an Francisco City Hall">
            <a:extLst>
              <a:ext uri="{FF2B5EF4-FFF2-40B4-BE49-F238E27FC236}">
                <a16:creationId xmlns:a16="http://schemas.microsoft.com/office/drawing/2014/main" id="{18A1526C-8CD9-C28F-960D-C8487DCBD73D}"/>
              </a:ext>
            </a:extLst>
          </p:cNvPr>
          <p:cNvPicPr>
            <a:picLocks noChangeAspect="1"/>
          </p:cNvPicPr>
          <p:nvPr/>
        </p:nvPicPr>
        <p:blipFill rotWithShape="1">
          <a:blip r:embed="rId3"/>
          <a:srcRect t="15730"/>
          <a:stretch/>
        </p:blipFill>
        <p:spPr>
          <a:xfrm>
            <a:off x="20" y="10"/>
            <a:ext cx="12191979" cy="6869638"/>
          </a:xfrm>
          <a:prstGeom prst="rect">
            <a:avLst/>
          </a:prstGeom>
        </p:spPr>
      </p:pic>
      <p:sp>
        <p:nvSpPr>
          <p:cNvPr id="23"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2EB45-04A8-70A0-6926-5073E4180969}"/>
              </a:ext>
            </a:extLst>
          </p:cNvPr>
          <p:cNvSpPr>
            <a:spLocks noGrp="1"/>
          </p:cNvSpPr>
          <p:nvPr>
            <p:ph type="title"/>
          </p:nvPr>
        </p:nvSpPr>
        <p:spPr>
          <a:xfrm>
            <a:off x="1038883" y="1000366"/>
            <a:ext cx="3995397" cy="1239627"/>
          </a:xfrm>
        </p:spPr>
        <p:txBody>
          <a:bodyPr anchor="b">
            <a:normAutofit/>
          </a:bodyPr>
          <a:lstStyle/>
          <a:p>
            <a:pPr algn="ctr"/>
            <a:r>
              <a:rPr lang="en-GB"/>
              <a:t>Last Week</a:t>
            </a:r>
          </a:p>
        </p:txBody>
      </p:sp>
      <p:sp>
        <p:nvSpPr>
          <p:cNvPr id="3" name="Content Placeholder 2">
            <a:extLst>
              <a:ext uri="{FF2B5EF4-FFF2-40B4-BE49-F238E27FC236}">
                <a16:creationId xmlns:a16="http://schemas.microsoft.com/office/drawing/2014/main" id="{2CC9E416-CE40-9652-1A67-0043A078F4C4}"/>
              </a:ext>
            </a:extLst>
          </p:cNvPr>
          <p:cNvSpPr>
            <a:spLocks noGrp="1"/>
          </p:cNvSpPr>
          <p:nvPr>
            <p:ph idx="1"/>
          </p:nvPr>
        </p:nvSpPr>
        <p:spPr>
          <a:xfrm>
            <a:off x="1038883" y="2884395"/>
            <a:ext cx="3950677" cy="2469140"/>
          </a:xfrm>
        </p:spPr>
        <p:txBody>
          <a:bodyPr vert="horz" lIns="91440" tIns="45720" rIns="91440" bIns="45720" rtlCol="0" anchor="t">
            <a:normAutofit/>
          </a:bodyPr>
          <a:lstStyle/>
          <a:p>
            <a:pPr marL="342900" indent="-342900" algn="ctr">
              <a:buFont typeface="Arial"/>
              <a:buChar char="•"/>
            </a:pPr>
            <a:r>
              <a:rPr lang="en-GB"/>
              <a:t>Global Mindset</a:t>
            </a:r>
            <a:endParaRPr lang="en-US"/>
          </a:p>
          <a:p>
            <a:pPr marL="342900" indent="-342900" algn="ctr">
              <a:buFont typeface="Arial"/>
              <a:buChar char="•"/>
            </a:pPr>
            <a:r>
              <a:rPr lang="en-GB" dirty="0"/>
              <a:t>Is global leadersh</a:t>
            </a:r>
            <a:r>
              <a:rPr lang="en-GB"/>
              <a:t>ip fundamentally different to domestic leadership?</a:t>
            </a:r>
            <a:endParaRPr lang="en-GB" dirty="0"/>
          </a:p>
          <a:p>
            <a:pPr marL="342900" indent="-342900" algn="ctr">
              <a:buFont typeface="Arial"/>
              <a:buChar char="•"/>
            </a:pPr>
            <a:r>
              <a:rPr lang="en-GB"/>
              <a:t>Walmart case study</a:t>
            </a:r>
            <a:endParaRPr lang="en-GB" dirty="0"/>
          </a:p>
          <a:p>
            <a:pPr marL="342900" indent="-342900" algn="ctr">
              <a:buFont typeface="Arial"/>
              <a:buChar char="•"/>
            </a:pPr>
            <a:endParaRPr lang="en-GB"/>
          </a:p>
        </p:txBody>
      </p:sp>
      <p:grpSp>
        <p:nvGrpSpPr>
          <p:cNvPr id="25" name="Group 2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26" name="Rectangle 2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66262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5E6F6-C0CE-891B-A49D-69E0F6EF4B77}"/>
              </a:ext>
            </a:extLst>
          </p:cNvPr>
          <p:cNvSpPr>
            <a:spLocks noGrp="1"/>
          </p:cNvSpPr>
          <p:nvPr>
            <p:ph type="title"/>
          </p:nvPr>
        </p:nvSpPr>
        <p:spPr>
          <a:xfrm>
            <a:off x="1028701" y="963919"/>
            <a:ext cx="10134600" cy="1036994"/>
          </a:xfrm>
        </p:spPr>
        <p:txBody>
          <a:bodyPr anchor="b">
            <a:normAutofit/>
          </a:bodyPr>
          <a:lstStyle/>
          <a:p>
            <a:pPr algn="ctr"/>
            <a:r>
              <a:rPr lang="en-US"/>
              <a:t>Group discussion</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1B80036E-610E-E266-2100-DC8AA501B701}"/>
              </a:ext>
            </a:extLst>
          </p:cNvPr>
          <p:cNvGraphicFramePr>
            <a:graphicFrameLocks noGrp="1"/>
          </p:cNvGraphicFramePr>
          <p:nvPr>
            <p:ph idx="1"/>
            <p:extLst>
              <p:ext uri="{D42A27DB-BD31-4B8C-83A1-F6EECF244321}">
                <p14:modId xmlns:p14="http://schemas.microsoft.com/office/powerpoint/2010/main" val="3399482693"/>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9412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F18CAC4-EF05-A581-B087-BE3B598C9D44}"/>
              </a:ext>
            </a:extLst>
          </p:cNvPr>
          <p:cNvSpPr>
            <a:spLocks noGrp="1"/>
          </p:cNvSpPr>
          <p:nvPr>
            <p:ph type="title"/>
          </p:nvPr>
        </p:nvSpPr>
        <p:spPr>
          <a:xfrm>
            <a:off x="1424940" y="1653540"/>
            <a:ext cx="3246119" cy="2608006"/>
          </a:xfrm>
        </p:spPr>
        <p:txBody>
          <a:bodyPr anchor="ctr">
            <a:normAutofit/>
          </a:bodyPr>
          <a:lstStyle/>
          <a:p>
            <a:pPr algn="ctr"/>
            <a:r>
              <a:rPr lang="en-US"/>
              <a:t>Characteristics of global leaders</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044D6ADF-B342-6A4B-320B-21324666D612}"/>
              </a:ext>
            </a:extLst>
          </p:cNvPr>
          <p:cNvGraphicFramePr>
            <a:graphicFrameLocks noGrp="1"/>
          </p:cNvGraphicFramePr>
          <p:nvPr>
            <p:ph idx="1"/>
            <p:extLst>
              <p:ext uri="{D42A27DB-BD31-4B8C-83A1-F6EECF244321}">
                <p14:modId xmlns:p14="http://schemas.microsoft.com/office/powerpoint/2010/main" val="2962537453"/>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4054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E2072-02E2-615E-BCDE-0257B56BD97D}"/>
              </a:ext>
            </a:extLst>
          </p:cNvPr>
          <p:cNvSpPr>
            <a:spLocks noGrp="1"/>
          </p:cNvSpPr>
          <p:nvPr>
            <p:ph type="title"/>
          </p:nvPr>
        </p:nvSpPr>
        <p:spPr>
          <a:xfrm>
            <a:off x="1028700" y="1028700"/>
            <a:ext cx="4038600" cy="4800600"/>
          </a:xfrm>
        </p:spPr>
        <p:txBody>
          <a:bodyPr anchor="ctr">
            <a:normAutofit/>
          </a:bodyPr>
          <a:lstStyle/>
          <a:p>
            <a:pPr algn="ctr"/>
            <a:r>
              <a:rPr lang="en-US"/>
              <a:t>International Recruitment</a:t>
            </a:r>
          </a:p>
        </p:txBody>
      </p:sp>
      <p:graphicFrame>
        <p:nvGraphicFramePr>
          <p:cNvPr id="5" name="Content Placeholder 2">
            <a:extLst>
              <a:ext uri="{FF2B5EF4-FFF2-40B4-BE49-F238E27FC236}">
                <a16:creationId xmlns:a16="http://schemas.microsoft.com/office/drawing/2014/main" id="{CB344E9E-32A6-0A29-BF9A-EC527233331B}"/>
              </a:ext>
            </a:extLst>
          </p:cNvPr>
          <p:cNvGraphicFramePr>
            <a:graphicFrameLocks noGrp="1"/>
          </p:cNvGraphicFramePr>
          <p:nvPr>
            <p:ph idx="1"/>
            <p:extLst>
              <p:ext uri="{D42A27DB-BD31-4B8C-83A1-F6EECF244321}">
                <p14:modId xmlns:p14="http://schemas.microsoft.com/office/powerpoint/2010/main" val="3141737379"/>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627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A0170-860F-246B-A9B9-31E1F80E21B9}"/>
              </a:ext>
            </a:extLst>
          </p:cNvPr>
          <p:cNvSpPr>
            <a:spLocks noGrp="1"/>
          </p:cNvSpPr>
          <p:nvPr>
            <p:ph type="title"/>
          </p:nvPr>
        </p:nvSpPr>
        <p:spPr>
          <a:xfrm>
            <a:off x="1028700" y="1028700"/>
            <a:ext cx="4038600" cy="4800600"/>
          </a:xfrm>
        </p:spPr>
        <p:txBody>
          <a:bodyPr anchor="ctr">
            <a:normAutofit/>
          </a:bodyPr>
          <a:lstStyle/>
          <a:p>
            <a:pPr algn="ctr"/>
            <a:r>
              <a:rPr lang="en-US"/>
              <a:t>Grow your own</a:t>
            </a:r>
          </a:p>
        </p:txBody>
      </p:sp>
      <p:graphicFrame>
        <p:nvGraphicFramePr>
          <p:cNvPr id="5" name="Content Placeholder 2">
            <a:extLst>
              <a:ext uri="{FF2B5EF4-FFF2-40B4-BE49-F238E27FC236}">
                <a16:creationId xmlns:a16="http://schemas.microsoft.com/office/drawing/2014/main" id="{E3B3606E-E224-5B58-2757-525CDD1CCB26}"/>
              </a:ext>
            </a:extLst>
          </p:cNvPr>
          <p:cNvGraphicFramePr>
            <a:graphicFrameLocks noGrp="1"/>
          </p:cNvGraphicFramePr>
          <p:nvPr>
            <p:ph idx="1"/>
            <p:extLst>
              <p:ext uri="{D42A27DB-BD31-4B8C-83A1-F6EECF244321}">
                <p14:modId xmlns:p14="http://schemas.microsoft.com/office/powerpoint/2010/main" val="2280288299"/>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3923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9B79C-9347-F12E-E024-AAB38FDC90C1}"/>
              </a:ext>
            </a:extLst>
          </p:cNvPr>
          <p:cNvSpPr>
            <a:spLocks noGrp="1"/>
          </p:cNvSpPr>
          <p:nvPr>
            <p:ph type="title"/>
          </p:nvPr>
        </p:nvSpPr>
        <p:spPr>
          <a:xfrm>
            <a:off x="1028701" y="963919"/>
            <a:ext cx="10134600" cy="1036994"/>
          </a:xfrm>
        </p:spPr>
        <p:txBody>
          <a:bodyPr anchor="b">
            <a:normAutofit/>
          </a:bodyPr>
          <a:lstStyle/>
          <a:p>
            <a:pPr algn="ctr"/>
            <a:r>
              <a:rPr lang="en-US"/>
              <a:t>Buying in – business case</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F8E60BFD-FD1C-6D69-3DDB-0B6ED2C99826}"/>
              </a:ext>
            </a:extLst>
          </p:cNvPr>
          <p:cNvGraphicFramePr>
            <a:graphicFrameLocks noGrp="1"/>
          </p:cNvGraphicFramePr>
          <p:nvPr>
            <p:ph idx="1"/>
            <p:extLst>
              <p:ext uri="{D42A27DB-BD31-4B8C-83A1-F6EECF244321}">
                <p14:modId xmlns:p14="http://schemas.microsoft.com/office/powerpoint/2010/main" val="2546909926"/>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0541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CF949-F10E-4CE1-3FB3-9CC8FFD44E7B}"/>
              </a:ext>
            </a:extLst>
          </p:cNvPr>
          <p:cNvSpPr>
            <a:spLocks noGrp="1"/>
          </p:cNvSpPr>
          <p:nvPr>
            <p:ph type="title"/>
          </p:nvPr>
        </p:nvSpPr>
        <p:spPr>
          <a:xfrm>
            <a:off x="1028701" y="963919"/>
            <a:ext cx="10134600" cy="1036994"/>
          </a:xfrm>
        </p:spPr>
        <p:txBody>
          <a:bodyPr anchor="b">
            <a:normAutofit/>
          </a:bodyPr>
          <a:lstStyle/>
          <a:p>
            <a:pPr algn="ctr"/>
            <a:r>
              <a:rPr lang="en-US"/>
              <a:t>International staffing</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3ED5457E-A109-4F2C-FF35-5D84B9A83306}"/>
              </a:ext>
            </a:extLst>
          </p:cNvPr>
          <p:cNvGraphicFramePr>
            <a:graphicFrameLocks noGrp="1"/>
          </p:cNvGraphicFramePr>
          <p:nvPr>
            <p:ph idx="1"/>
            <p:extLst>
              <p:ext uri="{D42A27DB-BD31-4B8C-83A1-F6EECF244321}">
                <p14:modId xmlns:p14="http://schemas.microsoft.com/office/powerpoint/2010/main" val="4147714311"/>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1790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34F88-A87F-1642-A1B8-8C15883514C7}"/>
              </a:ext>
            </a:extLst>
          </p:cNvPr>
          <p:cNvSpPr>
            <a:spLocks noGrp="1"/>
          </p:cNvSpPr>
          <p:nvPr>
            <p:ph type="title"/>
          </p:nvPr>
        </p:nvSpPr>
        <p:spPr>
          <a:xfrm>
            <a:off x="1028701" y="963919"/>
            <a:ext cx="10134600" cy="1036994"/>
          </a:xfrm>
        </p:spPr>
        <p:txBody>
          <a:bodyPr anchor="b">
            <a:normAutofit/>
          </a:bodyPr>
          <a:lstStyle/>
          <a:p>
            <a:pPr algn="ctr"/>
            <a:r>
              <a:rPr lang="en-US"/>
              <a:t>Hiring</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1049AB37-5137-CC5B-8456-0776F5B1DE6B}"/>
              </a:ext>
            </a:extLst>
          </p:cNvPr>
          <p:cNvGraphicFramePr>
            <a:graphicFrameLocks noGrp="1"/>
          </p:cNvGraphicFramePr>
          <p:nvPr>
            <p:ph idx="1"/>
            <p:extLst>
              <p:ext uri="{D42A27DB-BD31-4B8C-83A1-F6EECF244321}">
                <p14:modId xmlns:p14="http://schemas.microsoft.com/office/powerpoint/2010/main" val="492948337"/>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35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1188651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D15D2-A12B-5CBD-669E-10DDF9E20AF3}"/>
              </a:ext>
            </a:extLst>
          </p:cNvPr>
          <p:cNvSpPr>
            <a:spLocks noGrp="1"/>
          </p:cNvSpPr>
          <p:nvPr>
            <p:ph type="title"/>
          </p:nvPr>
        </p:nvSpPr>
        <p:spPr>
          <a:xfrm>
            <a:off x="1028700" y="723901"/>
            <a:ext cx="5836920" cy="1288884"/>
          </a:xfrm>
        </p:spPr>
        <p:txBody>
          <a:bodyPr anchor="b">
            <a:normAutofit/>
          </a:bodyPr>
          <a:lstStyle/>
          <a:p>
            <a:pPr algn="ctr"/>
            <a:r>
              <a:rPr lang="en-GB" dirty="0"/>
              <a:t>Definitions of HRM and HRD</a:t>
            </a:r>
            <a:endParaRPr lang="en-GB"/>
          </a:p>
        </p:txBody>
      </p:sp>
      <p:sp>
        <p:nvSpPr>
          <p:cNvPr id="3" name="Content Placeholder 2">
            <a:extLst>
              <a:ext uri="{FF2B5EF4-FFF2-40B4-BE49-F238E27FC236}">
                <a16:creationId xmlns:a16="http://schemas.microsoft.com/office/drawing/2014/main" id="{35E58FB1-4B18-8D9B-A347-F7BD10A519FF}"/>
              </a:ext>
            </a:extLst>
          </p:cNvPr>
          <p:cNvSpPr>
            <a:spLocks noGrp="1"/>
          </p:cNvSpPr>
          <p:nvPr>
            <p:ph idx="1"/>
          </p:nvPr>
        </p:nvSpPr>
        <p:spPr>
          <a:xfrm>
            <a:off x="1266529" y="2732545"/>
            <a:ext cx="5384169" cy="3232826"/>
          </a:xfrm>
        </p:spPr>
        <p:txBody>
          <a:bodyPr vert="horz" lIns="91440" tIns="45720" rIns="91440" bIns="45720" rtlCol="0" anchor="t">
            <a:normAutofit/>
          </a:bodyPr>
          <a:lstStyle/>
          <a:p>
            <a:pPr marL="342900" indent="-342900" algn="ctr">
              <a:lnSpc>
                <a:spcPct val="100000"/>
              </a:lnSpc>
              <a:buFont typeface="Arial"/>
              <a:buChar char="•"/>
            </a:pPr>
            <a:r>
              <a:rPr lang="en-GB" sz="1400"/>
              <a:t>HRM: "A distinctive approach to employment management which seeks to achieve competitive advantage through the strategic development of a highly committed and capable workforce, using an integrated array of cultural, structural and personnel techniques" (Storey, 1995)</a:t>
            </a:r>
          </a:p>
          <a:p>
            <a:pPr marL="342900" indent="-342900" algn="ctr">
              <a:lnSpc>
                <a:spcPct val="100000"/>
              </a:lnSpc>
              <a:buFont typeface="Arial"/>
              <a:buChar char="•"/>
            </a:pPr>
            <a:r>
              <a:rPr lang="en-GB" sz="1400"/>
              <a:t>Many other definitions</a:t>
            </a:r>
          </a:p>
          <a:p>
            <a:pPr marL="342900" indent="-342900" algn="ctr">
              <a:lnSpc>
                <a:spcPct val="100000"/>
              </a:lnSpc>
              <a:buFont typeface="Arial"/>
              <a:buChar char="•"/>
            </a:pPr>
            <a:r>
              <a:rPr lang="en-GB" sz="1400"/>
              <a:t>Includes:</a:t>
            </a:r>
          </a:p>
          <a:p>
            <a:pPr marL="617220" lvl="1" algn="ctr">
              <a:lnSpc>
                <a:spcPct val="100000"/>
              </a:lnSpc>
              <a:buFont typeface="Courier New"/>
              <a:buChar char="o"/>
            </a:pPr>
            <a:r>
              <a:rPr lang="en-GB" sz="1400"/>
              <a:t>HR planning, job and organisational design, recruitment and selection, employment relationship management, pay and reward, ethics and diversity, health &amp; safety, learning and development</a:t>
            </a:r>
          </a:p>
        </p:txBody>
      </p:sp>
      <p:pic>
        <p:nvPicPr>
          <p:cNvPr id="5" name="Picture 4" descr="White bulbs with a yellow one standing out">
            <a:extLst>
              <a:ext uri="{FF2B5EF4-FFF2-40B4-BE49-F238E27FC236}">
                <a16:creationId xmlns:a16="http://schemas.microsoft.com/office/drawing/2014/main" id="{C60BBF51-1DAE-F916-C89C-1B31DC21F926}"/>
              </a:ext>
            </a:extLst>
          </p:cNvPr>
          <p:cNvPicPr>
            <a:picLocks noChangeAspect="1"/>
          </p:cNvPicPr>
          <p:nvPr/>
        </p:nvPicPr>
        <p:blipFill rotWithShape="1">
          <a:blip r:embed="rId3">
            <a:alphaModFix/>
          </a:blip>
          <a:srcRect l="37738" r="17827" b="-3"/>
          <a:stretch/>
        </p:blipFill>
        <p:spPr>
          <a:xfrm>
            <a:off x="7805740" y="723901"/>
            <a:ext cx="3537389" cy="5314004"/>
          </a:xfrm>
          <a:prstGeom prst="rect">
            <a:avLst/>
          </a:prstGeom>
        </p:spPr>
      </p:pic>
      <p:grpSp>
        <p:nvGrpSpPr>
          <p:cNvPr id="29" name="Group 28">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3418" y="2320171"/>
            <a:ext cx="867485" cy="115439"/>
            <a:chOff x="8910933" y="1861308"/>
            <a:chExt cx="867485" cy="115439"/>
          </a:xfrm>
        </p:grpSpPr>
        <p:sp>
          <p:nvSpPr>
            <p:cNvPr id="30" name="Rectangle 29">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1" name="Straight Connector 30">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9347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62263-0824-59E1-C427-2D30CD585683}"/>
              </a:ext>
            </a:extLst>
          </p:cNvPr>
          <p:cNvSpPr>
            <a:spLocks noGrp="1"/>
          </p:cNvSpPr>
          <p:nvPr>
            <p:ph type="title"/>
          </p:nvPr>
        </p:nvSpPr>
        <p:spPr>
          <a:xfrm>
            <a:off x="1077426" y="723901"/>
            <a:ext cx="5465148" cy="1288884"/>
          </a:xfrm>
        </p:spPr>
        <p:txBody>
          <a:bodyPr anchor="b">
            <a:normAutofit/>
          </a:bodyPr>
          <a:lstStyle/>
          <a:p>
            <a:pPr algn="ctr"/>
            <a:r>
              <a:rPr lang="en-GB" dirty="0"/>
              <a:t>Strategic People Management – Drivers of Change</a:t>
            </a:r>
            <a:endParaRPr lang="en-GB"/>
          </a:p>
        </p:txBody>
      </p:sp>
      <p:sp>
        <p:nvSpPr>
          <p:cNvPr id="3" name="Content Placeholder 2">
            <a:extLst>
              <a:ext uri="{FF2B5EF4-FFF2-40B4-BE49-F238E27FC236}">
                <a16:creationId xmlns:a16="http://schemas.microsoft.com/office/drawing/2014/main" id="{B494815C-3868-0C1F-61D6-BDECF61762FF}"/>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dirty="0"/>
              <a:t>Critically affected by the external environment </a:t>
            </a:r>
            <a:endParaRPr lang="en-GB"/>
          </a:p>
          <a:p>
            <a:pPr marL="342900" indent="-342900" algn="ctr">
              <a:lnSpc>
                <a:spcPct val="100000"/>
              </a:lnSpc>
              <a:buFont typeface="Arial"/>
              <a:buChar char="•"/>
            </a:pPr>
            <a:r>
              <a:rPr lang="en-GB" dirty="0"/>
              <a:t>CIPD 'People Profession 2030: A collective view of future trends"</a:t>
            </a:r>
            <a:endParaRPr lang="en-GB"/>
          </a:p>
          <a:p>
            <a:pPr marL="617220" lvl="1" indent="-342900" algn="ctr">
              <a:lnSpc>
                <a:spcPct val="100000"/>
              </a:lnSpc>
              <a:buFont typeface="Courier New"/>
              <a:buChar char="o"/>
            </a:pPr>
            <a:r>
              <a:rPr lang="en-GB" dirty="0"/>
              <a:t>Organisational change, design and development in response to the environment</a:t>
            </a:r>
            <a:endParaRPr lang="en-GB"/>
          </a:p>
          <a:p>
            <a:pPr marL="617220" lvl="1" indent="-342900" algn="ctr">
              <a:lnSpc>
                <a:spcPct val="100000"/>
              </a:lnSpc>
              <a:buFont typeface="Courier New"/>
              <a:buChar char="o"/>
            </a:pPr>
            <a:r>
              <a:rPr lang="en-GB" dirty="0"/>
              <a:t>Digital and technological transformation</a:t>
            </a:r>
            <a:endParaRPr lang="en-GB"/>
          </a:p>
          <a:p>
            <a:pPr marL="617220" lvl="1" indent="-342900" algn="ctr">
              <a:lnSpc>
                <a:spcPct val="100000"/>
              </a:lnSpc>
              <a:buFont typeface="Courier New"/>
              <a:buChar char="o"/>
            </a:pPr>
            <a:r>
              <a:rPr lang="en-GB" dirty="0"/>
              <a:t>Changing demographics, diversity and inclusion</a:t>
            </a:r>
            <a:endParaRPr lang="en-GB"/>
          </a:p>
          <a:p>
            <a:pPr marL="617220" lvl="1" indent="-342900" algn="ctr">
              <a:lnSpc>
                <a:spcPct val="100000"/>
              </a:lnSpc>
              <a:buFont typeface="Courier New"/>
              <a:buChar char="o"/>
            </a:pPr>
            <a:r>
              <a:rPr lang="en-GB" dirty="0"/>
              <a:t>Diversifying employment relationships </a:t>
            </a:r>
            <a:endParaRPr lang="en-GB"/>
          </a:p>
          <a:p>
            <a:pPr marL="617220" lvl="1" indent="-342900" algn="ctr">
              <a:lnSpc>
                <a:spcPct val="100000"/>
              </a:lnSpc>
              <a:buFont typeface="Courier New"/>
              <a:buChar char="o"/>
            </a:pPr>
            <a:r>
              <a:rPr lang="en-GB" dirty="0"/>
              <a:t>Sustainability, purpose and responsible business</a:t>
            </a:r>
            <a:endParaRPr lang="en-GB"/>
          </a:p>
        </p:txBody>
      </p:sp>
      <p:pic>
        <p:nvPicPr>
          <p:cNvPr id="5" name="Picture 4" descr="Top shot of a representation of networks with stick figures.">
            <a:extLst>
              <a:ext uri="{FF2B5EF4-FFF2-40B4-BE49-F238E27FC236}">
                <a16:creationId xmlns:a16="http://schemas.microsoft.com/office/drawing/2014/main" id="{0A1E7DEA-6F10-D771-CC21-8C5B5AD27E47}"/>
              </a:ext>
            </a:extLst>
          </p:cNvPr>
          <p:cNvPicPr>
            <a:picLocks noChangeAspect="1"/>
          </p:cNvPicPr>
          <p:nvPr/>
        </p:nvPicPr>
        <p:blipFill>
          <a:blip r:embed="rId2">
            <a:alphaModFix/>
          </a:blip>
          <a:srcRect l="35809" r="19826" b="9"/>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47421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8E6A3-57A6-FA19-7C33-750F3B6D58CA}"/>
              </a:ext>
            </a:extLst>
          </p:cNvPr>
          <p:cNvSpPr>
            <a:spLocks noGrp="1"/>
          </p:cNvSpPr>
          <p:nvPr>
            <p:ph type="title"/>
          </p:nvPr>
        </p:nvSpPr>
        <p:spPr>
          <a:xfrm>
            <a:off x="1077426" y="723901"/>
            <a:ext cx="5465148" cy="1288884"/>
          </a:xfrm>
        </p:spPr>
        <p:txBody>
          <a:bodyPr anchor="b">
            <a:normAutofit/>
          </a:bodyPr>
          <a:lstStyle/>
          <a:p>
            <a:pPr algn="ctr"/>
            <a:r>
              <a:rPr lang="en-GB" dirty="0"/>
              <a:t>Strategic HR</a:t>
            </a:r>
            <a:endParaRPr lang="en-GB"/>
          </a:p>
        </p:txBody>
      </p:sp>
      <p:sp>
        <p:nvSpPr>
          <p:cNvPr id="3" name="Content Placeholder 2">
            <a:extLst>
              <a:ext uri="{FF2B5EF4-FFF2-40B4-BE49-F238E27FC236}">
                <a16:creationId xmlns:a16="http://schemas.microsoft.com/office/drawing/2014/main" id="{6E96D6E2-38A4-B9D5-8654-93BA1831B73B}"/>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sz="1500"/>
              <a:t>Must operate at strategic, operational and tactical levels.  It must also:</a:t>
            </a:r>
          </a:p>
          <a:p>
            <a:pPr marL="617220" lvl="1" algn="ctr">
              <a:lnSpc>
                <a:spcPct val="100000"/>
              </a:lnSpc>
              <a:buFont typeface="Courier New"/>
              <a:buChar char="o"/>
            </a:pPr>
            <a:r>
              <a:rPr lang="en-GB" sz="1500" dirty="0"/>
              <a:t>Participate in strategic decision-making, demonstrate added value and act as a business partner</a:t>
            </a:r>
          </a:p>
          <a:p>
            <a:pPr marL="617220" lvl="1" algn="ctr">
              <a:lnSpc>
                <a:spcPct val="100000"/>
              </a:lnSpc>
              <a:buFont typeface="Courier New"/>
              <a:buChar char="o"/>
            </a:pPr>
            <a:r>
              <a:rPr lang="en-GB" sz="1500"/>
              <a:t>Develop the capability of line managers</a:t>
            </a:r>
          </a:p>
          <a:p>
            <a:pPr marL="617220" lvl="1" algn="ctr">
              <a:lnSpc>
                <a:spcPct val="100000"/>
              </a:lnSpc>
              <a:buFont typeface="Courier New"/>
              <a:buChar char="o"/>
            </a:pPr>
            <a:r>
              <a:rPr lang="en-GB" sz="1500"/>
              <a:t>Shift focus from internal to external, including benchmarking against other organisations and collecting data on competitors</a:t>
            </a:r>
          </a:p>
          <a:p>
            <a:pPr marL="617220" lvl="1" algn="ctr">
              <a:lnSpc>
                <a:spcPct val="100000"/>
              </a:lnSpc>
              <a:buFont typeface="Courier New"/>
              <a:buChar char="o"/>
            </a:pPr>
            <a:r>
              <a:rPr lang="en-GB" sz="1500"/>
              <a:t>Act as a strategic proactive adviser</a:t>
            </a:r>
          </a:p>
          <a:p>
            <a:pPr marL="617220" lvl="1" algn="ctr">
              <a:lnSpc>
                <a:spcPct val="100000"/>
              </a:lnSpc>
              <a:buFont typeface="Courier New"/>
              <a:buChar char="o"/>
            </a:pPr>
            <a:r>
              <a:rPr lang="en-GB" sz="1500"/>
              <a:t>Become more anchored in, and central to, the contribution to the business</a:t>
            </a:r>
          </a:p>
        </p:txBody>
      </p:sp>
      <p:pic>
        <p:nvPicPr>
          <p:cNvPr id="5" name="Picture 4" descr="Person holding a puzzle piece">
            <a:extLst>
              <a:ext uri="{FF2B5EF4-FFF2-40B4-BE49-F238E27FC236}">
                <a16:creationId xmlns:a16="http://schemas.microsoft.com/office/drawing/2014/main" id="{B48E0CBE-D95E-FE4F-15A5-36E8BE803BF6}"/>
              </a:ext>
            </a:extLst>
          </p:cNvPr>
          <p:cNvPicPr>
            <a:picLocks noChangeAspect="1"/>
          </p:cNvPicPr>
          <p:nvPr/>
        </p:nvPicPr>
        <p:blipFill rotWithShape="1">
          <a:blip r:embed="rId2">
            <a:alphaModFix/>
          </a:blip>
          <a:srcRect l="27567" r="27352" b="8"/>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1980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39EA6-EA1E-E4C5-71CB-6A542271B510}"/>
              </a:ext>
            </a:extLst>
          </p:cNvPr>
          <p:cNvSpPr>
            <a:spLocks noGrp="1"/>
          </p:cNvSpPr>
          <p:nvPr>
            <p:ph type="title"/>
          </p:nvPr>
        </p:nvSpPr>
        <p:spPr>
          <a:xfrm>
            <a:off x="1077426" y="723901"/>
            <a:ext cx="5465148" cy="1288884"/>
          </a:xfrm>
        </p:spPr>
        <p:txBody>
          <a:bodyPr anchor="b">
            <a:normAutofit/>
          </a:bodyPr>
          <a:lstStyle/>
          <a:p>
            <a:pPr algn="ctr">
              <a:lnSpc>
                <a:spcPct val="100000"/>
              </a:lnSpc>
            </a:pPr>
            <a:r>
              <a:rPr lang="en-GB" sz="2700"/>
              <a:t>The International Context – Leadership Behaviours (Leblanc, 2001)</a:t>
            </a:r>
          </a:p>
        </p:txBody>
      </p:sp>
      <p:sp>
        <p:nvSpPr>
          <p:cNvPr id="3" name="Content Placeholder 2">
            <a:extLst>
              <a:ext uri="{FF2B5EF4-FFF2-40B4-BE49-F238E27FC236}">
                <a16:creationId xmlns:a16="http://schemas.microsoft.com/office/drawing/2014/main" id="{D208767C-28B3-8767-6E19-0DC875A673A6}"/>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sz="1400"/>
              <a:t>Recognise the diversity of overseas countries</a:t>
            </a:r>
            <a:endParaRPr lang="en-US" sz="1400"/>
          </a:p>
          <a:p>
            <a:pPr marL="342900" indent="-342900" algn="ctr">
              <a:lnSpc>
                <a:spcPct val="100000"/>
              </a:lnSpc>
              <a:buFont typeface="Arial"/>
              <a:buChar char="•"/>
            </a:pPr>
            <a:r>
              <a:rPr lang="en-GB" sz="1400"/>
              <a:t>Accept differences as a fact</a:t>
            </a:r>
          </a:p>
          <a:p>
            <a:pPr marL="342900" indent="-342900" algn="ctr">
              <a:lnSpc>
                <a:spcPct val="100000"/>
              </a:lnSpc>
              <a:buFont typeface="Arial"/>
              <a:buChar char="•"/>
            </a:pPr>
            <a:r>
              <a:rPr lang="en-GB" sz="1400"/>
              <a:t>Tolerate and adjust to local conditions</a:t>
            </a:r>
          </a:p>
          <a:p>
            <a:pPr marL="342900" indent="-342900" algn="ctr">
              <a:lnSpc>
                <a:spcPct val="100000"/>
              </a:lnSpc>
              <a:buFont typeface="Arial"/>
              <a:buChar char="•"/>
            </a:pPr>
            <a:r>
              <a:rPr lang="en-GB" sz="1400"/>
              <a:t>Manage local operations effectively</a:t>
            </a:r>
          </a:p>
          <a:p>
            <a:pPr marL="342900" indent="-342900" algn="ctr">
              <a:lnSpc>
                <a:spcPct val="100000"/>
              </a:lnSpc>
              <a:buFont typeface="Arial"/>
              <a:buChar char="•"/>
            </a:pPr>
            <a:r>
              <a:rPr lang="en-GB" sz="1400"/>
              <a:t>Gain acceptance as a leader </a:t>
            </a:r>
          </a:p>
          <a:p>
            <a:pPr marL="342900" indent="-342900" algn="ctr">
              <a:lnSpc>
                <a:spcPct val="100000"/>
              </a:lnSpc>
              <a:buFont typeface="Arial"/>
              <a:buChar char="•"/>
            </a:pPr>
            <a:r>
              <a:rPr lang="en-GB" sz="1400"/>
              <a:t>Obtain and interpret local information about the local institutions</a:t>
            </a:r>
          </a:p>
          <a:p>
            <a:pPr marL="342900" indent="-342900" algn="ctr">
              <a:lnSpc>
                <a:spcPct val="100000"/>
              </a:lnSpc>
              <a:buFont typeface="Arial"/>
              <a:buChar char="•"/>
            </a:pPr>
            <a:r>
              <a:rPr lang="en-GB" sz="1400"/>
              <a:t>Take into account the foreign environment when negotiating contracts and partnerships</a:t>
            </a:r>
          </a:p>
          <a:p>
            <a:pPr marL="342900" indent="-342900" algn="ctr">
              <a:lnSpc>
                <a:spcPct val="100000"/>
              </a:lnSpc>
              <a:buFont typeface="Arial"/>
              <a:buChar char="•"/>
            </a:pPr>
            <a:r>
              <a:rPr lang="en-GB" sz="1400"/>
              <a:t>Accept what works in your home country might not work abroad</a:t>
            </a:r>
          </a:p>
        </p:txBody>
      </p:sp>
      <p:pic>
        <p:nvPicPr>
          <p:cNvPr id="5" name="Picture 4" descr="Colourful carved figures of humans">
            <a:extLst>
              <a:ext uri="{FF2B5EF4-FFF2-40B4-BE49-F238E27FC236}">
                <a16:creationId xmlns:a16="http://schemas.microsoft.com/office/drawing/2014/main" id="{9766B60E-5788-032A-B2AA-B2A46E8B0470}"/>
              </a:ext>
            </a:extLst>
          </p:cNvPr>
          <p:cNvPicPr>
            <a:picLocks noChangeAspect="1"/>
          </p:cNvPicPr>
          <p:nvPr/>
        </p:nvPicPr>
        <p:blipFill rotWithShape="1">
          <a:blip r:embed="rId2">
            <a:alphaModFix/>
          </a:blip>
          <a:srcRect l="26657" r="25844" b="-10"/>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81661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247EE-C3CE-DBA9-A0CA-E2E211BE7C4A}"/>
              </a:ext>
            </a:extLst>
          </p:cNvPr>
          <p:cNvSpPr>
            <a:spLocks noGrp="1"/>
          </p:cNvSpPr>
          <p:nvPr>
            <p:ph type="title"/>
          </p:nvPr>
        </p:nvSpPr>
        <p:spPr>
          <a:xfrm>
            <a:off x="6849264" y="733100"/>
            <a:ext cx="4618836" cy="1275669"/>
          </a:xfrm>
        </p:spPr>
        <p:txBody>
          <a:bodyPr anchor="b">
            <a:normAutofit/>
          </a:bodyPr>
          <a:lstStyle/>
          <a:p>
            <a:pPr algn="ctr"/>
            <a:r>
              <a:rPr lang="en-GB" dirty="0"/>
              <a:t>Preparing People for International assignments</a:t>
            </a:r>
            <a:endParaRPr lang="en-GB"/>
          </a:p>
        </p:txBody>
      </p:sp>
      <p:sp>
        <p:nvSpPr>
          <p:cNvPr id="3" name="Content Placeholder 2">
            <a:extLst>
              <a:ext uri="{FF2B5EF4-FFF2-40B4-BE49-F238E27FC236}">
                <a16:creationId xmlns:a16="http://schemas.microsoft.com/office/drawing/2014/main" id="{9E94AD92-4454-DBDE-1728-A8E567F8D196}"/>
              </a:ext>
            </a:extLst>
          </p:cNvPr>
          <p:cNvSpPr>
            <a:spLocks noGrp="1"/>
          </p:cNvSpPr>
          <p:nvPr>
            <p:ph idx="1"/>
          </p:nvPr>
        </p:nvSpPr>
        <p:spPr>
          <a:xfrm>
            <a:off x="7182615" y="2216151"/>
            <a:ext cx="3943575" cy="3390900"/>
          </a:xfrm>
        </p:spPr>
        <p:txBody>
          <a:bodyPr vert="horz" lIns="91440" tIns="45720" rIns="91440" bIns="45720" rtlCol="0" anchor="t">
            <a:normAutofit/>
          </a:bodyPr>
          <a:lstStyle/>
          <a:p>
            <a:pPr marL="342900" indent="-342900" algn="ctr">
              <a:lnSpc>
                <a:spcPct val="100000"/>
              </a:lnSpc>
              <a:buFont typeface="Arial"/>
              <a:buChar char="•"/>
            </a:pPr>
            <a:r>
              <a:rPr lang="en-GB" sz="1400"/>
              <a:t>Cultural familiarisation with the destination country</a:t>
            </a:r>
          </a:p>
          <a:p>
            <a:pPr marL="342900" indent="-342900" algn="ctr">
              <a:lnSpc>
                <a:spcPct val="100000"/>
              </a:lnSpc>
              <a:buFont typeface="Arial"/>
              <a:buChar char="•"/>
            </a:pPr>
            <a:r>
              <a:rPr lang="en-GB" sz="1400"/>
              <a:t>Information about how to lead multi-cultural teams</a:t>
            </a:r>
          </a:p>
          <a:p>
            <a:pPr marL="342900" indent="-342900" algn="ctr">
              <a:lnSpc>
                <a:spcPct val="100000"/>
              </a:lnSpc>
              <a:buFont typeface="Arial"/>
              <a:buChar char="•"/>
            </a:pPr>
            <a:r>
              <a:rPr lang="en-GB" sz="1400"/>
              <a:t>The relevant HR policies</a:t>
            </a:r>
          </a:p>
          <a:p>
            <a:pPr marL="342900" indent="-342900" algn="ctr">
              <a:lnSpc>
                <a:spcPct val="100000"/>
              </a:lnSpc>
              <a:buFont typeface="Arial"/>
              <a:buChar char="•"/>
            </a:pPr>
            <a:r>
              <a:rPr lang="en-GB" sz="1400"/>
              <a:t>The training programme will include:</a:t>
            </a:r>
          </a:p>
          <a:p>
            <a:pPr marL="617220" lvl="1" algn="ctr">
              <a:lnSpc>
                <a:spcPct val="100000"/>
              </a:lnSpc>
              <a:buFont typeface="Courier New"/>
              <a:buChar char="o"/>
            </a:pPr>
            <a:r>
              <a:rPr lang="en-GB" sz="1400"/>
              <a:t>The type of international assignment</a:t>
            </a:r>
          </a:p>
          <a:p>
            <a:pPr marL="617220" lvl="1" algn="ctr">
              <a:lnSpc>
                <a:spcPct val="100000"/>
              </a:lnSpc>
              <a:buFont typeface="Courier New"/>
              <a:buChar char="o"/>
            </a:pPr>
            <a:r>
              <a:rPr lang="en-GB" sz="1400"/>
              <a:t>Cross-cultural training needs analysis</a:t>
            </a:r>
          </a:p>
          <a:p>
            <a:pPr marL="617220" lvl="1" algn="ctr">
              <a:lnSpc>
                <a:spcPct val="100000"/>
              </a:lnSpc>
              <a:buFont typeface="Courier New"/>
              <a:buChar char="o"/>
            </a:pPr>
            <a:r>
              <a:rPr lang="en-GB" sz="1400"/>
              <a:t>Establish training goals and measures </a:t>
            </a:r>
          </a:p>
          <a:p>
            <a:pPr marL="617220" lvl="1" algn="ctr">
              <a:lnSpc>
                <a:spcPct val="100000"/>
              </a:lnSpc>
              <a:buFont typeface="Courier New"/>
              <a:buChar char="o"/>
            </a:pPr>
            <a:r>
              <a:rPr lang="en-GB" sz="1400"/>
              <a:t>Develop and deliver the programme</a:t>
            </a:r>
          </a:p>
          <a:p>
            <a:pPr marL="617220" lvl="1" algn="ctr">
              <a:lnSpc>
                <a:spcPct val="100000"/>
              </a:lnSpc>
              <a:buFont typeface="Courier New"/>
              <a:buChar char="o"/>
            </a:pPr>
            <a:r>
              <a:rPr lang="en-GB" sz="1400"/>
              <a:t>Evaluation of training</a:t>
            </a:r>
          </a:p>
        </p:txBody>
      </p:sp>
      <p:pic>
        <p:nvPicPr>
          <p:cNvPr id="5" name="Picture 4" descr="Large skydiving group mid-air">
            <a:extLst>
              <a:ext uri="{FF2B5EF4-FFF2-40B4-BE49-F238E27FC236}">
                <a16:creationId xmlns:a16="http://schemas.microsoft.com/office/drawing/2014/main" id="{EC481286-CC37-7DA3-6104-DE5ACC814B1C}"/>
              </a:ext>
            </a:extLst>
          </p:cNvPr>
          <p:cNvPicPr>
            <a:picLocks noChangeAspect="1"/>
          </p:cNvPicPr>
          <p:nvPr/>
        </p:nvPicPr>
        <p:blipFill rotWithShape="1">
          <a:blip r:embed="rId3">
            <a:alphaModFix/>
          </a:blip>
          <a:srcRect l="21239" r="19561" b="3"/>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30003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3843A64A-3282-40F4-988B-4ED83608BCA6}"/>
              </a:ext>
            </a:extLst>
          </p:cNvPr>
          <p:cNvSpPr>
            <a:spLocks noGrp="1"/>
          </p:cNvSpPr>
          <p:nvPr>
            <p:ph type="title"/>
          </p:nvPr>
        </p:nvSpPr>
        <p:spPr>
          <a:xfrm>
            <a:off x="1424940" y="1653540"/>
            <a:ext cx="3246119" cy="2608006"/>
          </a:xfrm>
        </p:spPr>
        <p:txBody>
          <a:bodyPr anchor="ctr">
            <a:normAutofit/>
          </a:bodyPr>
          <a:lstStyle/>
          <a:p>
            <a:pPr algn="ctr"/>
            <a:r>
              <a:rPr lang="en-US" sz="2700"/>
              <a:t>INTERNATIONAL TRAINING</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9E9BFEDF-8A4D-11FF-5F96-EAFEB19F1D9F}"/>
              </a:ext>
            </a:extLst>
          </p:cNvPr>
          <p:cNvGraphicFramePr>
            <a:graphicFrameLocks noGrp="1"/>
          </p:cNvGraphicFramePr>
          <p:nvPr>
            <p:ph idx="1"/>
            <p:extLst>
              <p:ext uri="{D42A27DB-BD31-4B8C-83A1-F6EECF244321}">
                <p14:modId xmlns:p14="http://schemas.microsoft.com/office/powerpoint/2010/main" val="3548791133"/>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027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measuring tape">
            <a:extLst>
              <a:ext uri="{FF2B5EF4-FFF2-40B4-BE49-F238E27FC236}">
                <a16:creationId xmlns:a16="http://schemas.microsoft.com/office/drawing/2014/main" id="{C331778A-9E8F-8284-FBE5-0930237614CF}"/>
              </a:ext>
            </a:extLst>
          </p:cNvPr>
          <p:cNvPicPr>
            <a:picLocks noChangeAspect="1"/>
          </p:cNvPicPr>
          <p:nvPr/>
        </p:nvPicPr>
        <p:blipFill>
          <a:blip r:embed="rId3">
            <a:alphaModFix amt="40000"/>
          </a:blip>
          <a:srcRect t="8449" r="-2" b="7011"/>
          <a:stretch>
            <a:fillRect/>
          </a:stretch>
        </p:blipFill>
        <p:spPr>
          <a:xfrm>
            <a:off x="20" y="10"/>
            <a:ext cx="12191979" cy="6869638"/>
          </a:xfrm>
          <a:prstGeom prst="rect">
            <a:avLst/>
          </a:prstGeom>
        </p:spPr>
      </p:pic>
      <p:sp>
        <p:nvSpPr>
          <p:cNvPr id="2" name="Title 1">
            <a:extLst>
              <a:ext uri="{FF2B5EF4-FFF2-40B4-BE49-F238E27FC236}">
                <a16:creationId xmlns:a16="http://schemas.microsoft.com/office/drawing/2014/main" id="{F8D27B14-40DE-AF99-9E32-521D4F7E6487}"/>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TRAINING</a:t>
            </a:r>
          </a:p>
        </p:txBody>
      </p:sp>
      <p:sp>
        <p:nvSpPr>
          <p:cNvPr id="3" name="Content Placeholder 2">
            <a:extLst>
              <a:ext uri="{FF2B5EF4-FFF2-40B4-BE49-F238E27FC236}">
                <a16:creationId xmlns:a16="http://schemas.microsoft.com/office/drawing/2014/main" id="{286D9CEB-D651-E32E-4731-00B7184FF424}"/>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ormAutofit/>
          </a:bodyPr>
          <a:lstStyle/>
          <a:p>
            <a:pPr algn="ctr"/>
            <a:r>
              <a:rPr lang="en-US">
                <a:solidFill>
                  <a:schemeClr val="tx1"/>
                </a:solidFill>
              </a:rPr>
              <a:t>Standarised training </a:t>
            </a:r>
          </a:p>
          <a:p>
            <a:pPr algn="ctr"/>
            <a:r>
              <a:rPr lang="en-US">
                <a:solidFill>
                  <a:schemeClr val="tx1"/>
                </a:solidFill>
              </a:rPr>
              <a:t>Tailor made training</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1137044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EBB06-0F8F-BA50-F36E-A30C3E36BFB0}"/>
              </a:ext>
            </a:extLst>
          </p:cNvPr>
          <p:cNvSpPr>
            <a:spLocks noGrp="1"/>
          </p:cNvSpPr>
          <p:nvPr>
            <p:ph type="title"/>
          </p:nvPr>
        </p:nvSpPr>
        <p:spPr>
          <a:xfrm>
            <a:off x="1028701" y="963919"/>
            <a:ext cx="10134600" cy="1036994"/>
          </a:xfrm>
        </p:spPr>
        <p:txBody>
          <a:bodyPr anchor="b">
            <a:normAutofit/>
          </a:bodyPr>
          <a:lstStyle/>
          <a:p>
            <a:pPr algn="ctr"/>
            <a:r>
              <a:rPr lang="en-US"/>
              <a:t>COMPONENTS</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C9C0A25C-0FDF-B3CA-8987-38FE13B9DFC5}"/>
              </a:ext>
            </a:extLst>
          </p:cNvPr>
          <p:cNvGraphicFramePr>
            <a:graphicFrameLocks noGrp="1"/>
          </p:cNvGraphicFramePr>
          <p:nvPr>
            <p:ph idx="1"/>
            <p:extLst>
              <p:ext uri="{D42A27DB-BD31-4B8C-83A1-F6EECF244321}">
                <p14:modId xmlns:p14="http://schemas.microsoft.com/office/powerpoint/2010/main" val="3045145264"/>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6319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049C402-5A45-2DE3-560A-2A83A1BA6C60}"/>
              </a:ext>
            </a:extLst>
          </p:cNvPr>
          <p:cNvSpPr>
            <a:spLocks noGrp="1"/>
          </p:cNvSpPr>
          <p:nvPr>
            <p:ph type="title"/>
          </p:nvPr>
        </p:nvSpPr>
        <p:spPr>
          <a:xfrm>
            <a:off x="1424940" y="1653540"/>
            <a:ext cx="3246119" cy="2608006"/>
          </a:xfrm>
        </p:spPr>
        <p:txBody>
          <a:bodyPr anchor="ctr">
            <a:normAutofit/>
          </a:bodyPr>
          <a:lstStyle/>
          <a:p>
            <a:pPr algn="ctr"/>
            <a:r>
              <a:rPr lang="en-US"/>
              <a:t>EXPATRIATION</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3E552C1-31B1-D235-A96E-D35FBC0286B3}"/>
              </a:ext>
            </a:extLst>
          </p:cNvPr>
          <p:cNvGraphicFramePr>
            <a:graphicFrameLocks noGrp="1"/>
          </p:cNvGraphicFramePr>
          <p:nvPr>
            <p:ph idx="1"/>
            <p:extLst>
              <p:ext uri="{D42A27DB-BD31-4B8C-83A1-F6EECF244321}">
                <p14:modId xmlns:p14="http://schemas.microsoft.com/office/powerpoint/2010/main" val="1144939654"/>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0849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69CE9-0096-0C80-14AA-1363FB8524D5}"/>
              </a:ext>
            </a:extLst>
          </p:cNvPr>
          <p:cNvSpPr>
            <a:spLocks noGrp="1"/>
          </p:cNvSpPr>
          <p:nvPr>
            <p:ph type="title"/>
          </p:nvPr>
        </p:nvSpPr>
        <p:spPr>
          <a:xfrm>
            <a:off x="1028701" y="963919"/>
            <a:ext cx="10134600" cy="1036994"/>
          </a:xfrm>
        </p:spPr>
        <p:txBody>
          <a:bodyPr anchor="b">
            <a:normAutofit/>
          </a:bodyPr>
          <a:lstStyle/>
          <a:p>
            <a:pPr algn="ctr"/>
            <a:r>
              <a:rPr lang="en-GB" dirty="0"/>
              <a:t>Assimilation and Support</a:t>
            </a:r>
            <a:endParaRPr lang="en-GB"/>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D8D0E6D-050E-F9C5-274B-435AC309031D}"/>
              </a:ext>
            </a:extLst>
          </p:cNvPr>
          <p:cNvGraphicFramePr>
            <a:graphicFrameLocks noGrp="1"/>
          </p:cNvGraphicFramePr>
          <p:nvPr>
            <p:ph idx="1"/>
            <p:extLst>
              <p:ext uri="{D42A27DB-BD31-4B8C-83A1-F6EECF244321}">
                <p14:modId xmlns:p14="http://schemas.microsoft.com/office/powerpoint/2010/main" val="2603688295"/>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0929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97038-AA83-170A-DC4F-E5D7804D865C}"/>
              </a:ext>
            </a:extLst>
          </p:cNvPr>
          <p:cNvSpPr>
            <a:spLocks noGrp="1"/>
          </p:cNvSpPr>
          <p:nvPr>
            <p:ph type="title"/>
          </p:nvPr>
        </p:nvSpPr>
        <p:spPr>
          <a:xfrm>
            <a:off x="1028701" y="963919"/>
            <a:ext cx="10134600" cy="1036994"/>
          </a:xfrm>
        </p:spPr>
        <p:txBody>
          <a:bodyPr anchor="b">
            <a:normAutofit/>
          </a:bodyPr>
          <a:lstStyle/>
          <a:p>
            <a:pPr algn="ctr"/>
            <a:r>
              <a:rPr lang="en-US"/>
              <a:t>Managing Failure</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698FEBA0-5828-0D24-3BE2-3DDF3EC92446}"/>
              </a:ext>
            </a:extLst>
          </p:cNvPr>
          <p:cNvGraphicFramePr>
            <a:graphicFrameLocks noGrp="1"/>
          </p:cNvGraphicFramePr>
          <p:nvPr>
            <p:ph idx="1"/>
            <p:extLst>
              <p:ext uri="{D42A27DB-BD31-4B8C-83A1-F6EECF244321}">
                <p14:modId xmlns:p14="http://schemas.microsoft.com/office/powerpoint/2010/main" val="506907306"/>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0716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A7059-08E7-9B4E-4EF0-FEE786F93290}"/>
              </a:ext>
            </a:extLst>
          </p:cNvPr>
          <p:cNvSpPr>
            <a:spLocks noGrp="1"/>
          </p:cNvSpPr>
          <p:nvPr>
            <p:ph type="title"/>
          </p:nvPr>
        </p:nvSpPr>
        <p:spPr>
          <a:xfrm>
            <a:off x="1028701" y="963919"/>
            <a:ext cx="10134600" cy="1036994"/>
          </a:xfrm>
        </p:spPr>
        <p:txBody>
          <a:bodyPr anchor="b">
            <a:normAutofit/>
          </a:bodyPr>
          <a:lstStyle/>
          <a:p>
            <a:pPr algn="ctr"/>
            <a:r>
              <a:rPr lang="en-US"/>
              <a:t>Tung (1982)</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AD819E53-3565-AE99-5DB4-E065AA0B8DB1}"/>
              </a:ext>
            </a:extLst>
          </p:cNvPr>
          <p:cNvGraphicFramePr>
            <a:graphicFrameLocks noGrp="1"/>
          </p:cNvGraphicFramePr>
          <p:nvPr>
            <p:ph idx="1"/>
            <p:extLst>
              <p:ext uri="{D42A27DB-BD31-4B8C-83A1-F6EECF244321}">
                <p14:modId xmlns:p14="http://schemas.microsoft.com/office/powerpoint/2010/main" val="1790717017"/>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1857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BF19A-3F9E-37BB-3227-A5ED4450844E}"/>
              </a:ext>
            </a:extLst>
          </p:cNvPr>
          <p:cNvSpPr>
            <a:spLocks noGrp="1"/>
          </p:cNvSpPr>
          <p:nvPr>
            <p:ph type="title"/>
          </p:nvPr>
        </p:nvSpPr>
        <p:spPr>
          <a:xfrm>
            <a:off x="6849264" y="733100"/>
            <a:ext cx="4618836" cy="1275669"/>
          </a:xfrm>
        </p:spPr>
        <p:txBody>
          <a:bodyPr anchor="b">
            <a:normAutofit/>
          </a:bodyPr>
          <a:lstStyle/>
          <a:p>
            <a:pPr algn="ctr"/>
            <a:r>
              <a:rPr lang="en-GB" dirty="0"/>
              <a:t>Case Study</a:t>
            </a:r>
            <a:endParaRPr lang="en-GB"/>
          </a:p>
        </p:txBody>
      </p:sp>
      <p:sp>
        <p:nvSpPr>
          <p:cNvPr id="3" name="Content Placeholder 2">
            <a:extLst>
              <a:ext uri="{FF2B5EF4-FFF2-40B4-BE49-F238E27FC236}">
                <a16:creationId xmlns:a16="http://schemas.microsoft.com/office/drawing/2014/main" id="{8ED3A095-AB5D-9AC7-9BFB-C3E9A362F24A}"/>
              </a:ext>
            </a:extLst>
          </p:cNvPr>
          <p:cNvSpPr>
            <a:spLocks noGrp="1"/>
          </p:cNvSpPr>
          <p:nvPr>
            <p:ph idx="1"/>
          </p:nvPr>
        </p:nvSpPr>
        <p:spPr>
          <a:xfrm>
            <a:off x="7182615" y="2216151"/>
            <a:ext cx="3943575" cy="3390900"/>
          </a:xfrm>
        </p:spPr>
        <p:txBody>
          <a:bodyPr vert="horz" lIns="91440" tIns="45720" rIns="91440" bIns="45720" rtlCol="0" anchor="t">
            <a:normAutofit/>
          </a:bodyPr>
          <a:lstStyle/>
          <a:p>
            <a:pPr algn="ctr"/>
            <a:r>
              <a:rPr lang="en-GB" dirty="0"/>
              <a:t>Read the case study on Moodle </a:t>
            </a:r>
            <a:endParaRPr lang="en-GB"/>
          </a:p>
          <a:p>
            <a:pPr algn="ctr"/>
            <a:r>
              <a:rPr lang="en-GB" dirty="0"/>
              <a:t>1) What impact did #TellOurStory have on Swiss Re?</a:t>
            </a:r>
            <a:endParaRPr lang="en-GB"/>
          </a:p>
          <a:p>
            <a:pPr algn="ctr"/>
            <a:r>
              <a:rPr lang="en-GB" dirty="0"/>
              <a:t>2) What does this tell you about </a:t>
            </a:r>
            <a:r>
              <a:rPr lang="en-GB"/>
              <a:t>the role of HR in an international organisation?</a:t>
            </a:r>
            <a:endParaRPr lang="en-GB" dirty="0"/>
          </a:p>
          <a:p>
            <a:pPr algn="ctr"/>
            <a:endParaRPr lang="en-GB"/>
          </a:p>
        </p:txBody>
      </p:sp>
      <p:pic>
        <p:nvPicPr>
          <p:cNvPr id="5" name="Picture 4" descr="Glasses on top of a book">
            <a:extLst>
              <a:ext uri="{FF2B5EF4-FFF2-40B4-BE49-F238E27FC236}">
                <a16:creationId xmlns:a16="http://schemas.microsoft.com/office/drawing/2014/main" id="{3B32CD84-17F9-BC33-6A87-22AFFE6542F0}"/>
              </a:ext>
            </a:extLst>
          </p:cNvPr>
          <p:cNvPicPr>
            <a:picLocks noChangeAspect="1"/>
          </p:cNvPicPr>
          <p:nvPr/>
        </p:nvPicPr>
        <p:blipFill rotWithShape="1">
          <a:blip r:embed="rId2">
            <a:alphaModFix/>
          </a:blip>
          <a:srcRect l="10142" r="31010" b="10"/>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3980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0DA0C-487E-9D21-4967-7933AEAD43BE}"/>
              </a:ext>
            </a:extLst>
          </p:cNvPr>
          <p:cNvSpPr>
            <a:spLocks noGrp="1"/>
          </p:cNvSpPr>
          <p:nvPr>
            <p:ph type="title"/>
          </p:nvPr>
        </p:nvSpPr>
        <p:spPr/>
        <p:txBody>
          <a:bodyPr/>
          <a:lstStyle/>
          <a:p>
            <a:r>
              <a:rPr lang="en-GB" dirty="0"/>
              <a:t>Swiss Re Video</a:t>
            </a:r>
          </a:p>
        </p:txBody>
      </p:sp>
      <p:pic>
        <p:nvPicPr>
          <p:cNvPr id="4" name="Online Media 3" title="Voices from around the world: Swiss Re's 150th anniversary">
            <a:hlinkClick r:id="" action="ppaction://media"/>
            <a:extLst>
              <a:ext uri="{FF2B5EF4-FFF2-40B4-BE49-F238E27FC236}">
                <a16:creationId xmlns:a16="http://schemas.microsoft.com/office/drawing/2014/main" id="{77275F1A-074D-7280-2EC7-5DB54595A919}"/>
              </a:ext>
            </a:extLst>
          </p:cNvPr>
          <p:cNvPicPr>
            <a:picLocks noGrp="1" noRot="1" noChangeAspect="1"/>
          </p:cNvPicPr>
          <p:nvPr>
            <p:ph idx="1"/>
            <a:videoFile r:link="rId1"/>
          </p:nvPr>
        </p:nvPicPr>
        <p:blipFill>
          <a:blip r:embed="rId4"/>
          <a:stretch>
            <a:fillRect/>
          </a:stretch>
        </p:blipFill>
        <p:spPr>
          <a:xfrm>
            <a:off x="2584450" y="2162175"/>
            <a:ext cx="7023100" cy="3968750"/>
          </a:xfrm>
        </p:spPr>
      </p:pic>
    </p:spTree>
    <p:extLst>
      <p:ext uri="{BB962C8B-B14F-4D97-AF65-F5344CB8AC3E}">
        <p14:creationId xmlns:p14="http://schemas.microsoft.com/office/powerpoint/2010/main" val="2714932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AFA2665-E628-62E0-BFCF-2E1BD6786699}"/>
              </a:ext>
            </a:extLst>
          </p:cNvPr>
          <p:cNvSpPr>
            <a:spLocks noGrp="1"/>
          </p:cNvSpPr>
          <p:nvPr>
            <p:ph type="title"/>
          </p:nvPr>
        </p:nvSpPr>
        <p:spPr>
          <a:xfrm>
            <a:off x="1424940" y="1653540"/>
            <a:ext cx="3246119" cy="2608006"/>
          </a:xfrm>
        </p:spPr>
        <p:txBody>
          <a:bodyPr anchor="ctr">
            <a:normAutofit/>
          </a:bodyPr>
          <a:lstStyle/>
          <a:p>
            <a:pPr algn="ctr"/>
            <a:r>
              <a:rPr lang="en-GB" dirty="0"/>
              <a:t>The Global Mindset – What is It?</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56684FB5-2916-838E-A3BA-5164292AAD78}"/>
              </a:ext>
            </a:extLst>
          </p:cNvPr>
          <p:cNvGraphicFramePr>
            <a:graphicFrameLocks noGrp="1"/>
          </p:cNvGraphicFramePr>
          <p:nvPr>
            <p:ph idx="1"/>
            <p:extLst>
              <p:ext uri="{D42A27DB-BD31-4B8C-83A1-F6EECF244321}">
                <p14:modId xmlns:p14="http://schemas.microsoft.com/office/powerpoint/2010/main" val="4047734609"/>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3633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B9A9C-B579-38A8-A863-594C55C23B8A}"/>
              </a:ext>
            </a:extLst>
          </p:cNvPr>
          <p:cNvSpPr>
            <a:spLocks noGrp="1"/>
          </p:cNvSpPr>
          <p:nvPr>
            <p:ph type="title"/>
          </p:nvPr>
        </p:nvSpPr>
        <p:spPr>
          <a:xfrm>
            <a:off x="1028700" y="1028700"/>
            <a:ext cx="4038600" cy="4800600"/>
          </a:xfrm>
        </p:spPr>
        <p:txBody>
          <a:bodyPr anchor="ctr">
            <a:normAutofit/>
          </a:bodyPr>
          <a:lstStyle/>
          <a:p>
            <a:pPr algn="ctr"/>
            <a:r>
              <a:rPr lang="en-GB" dirty="0"/>
              <a:t>What is it?</a:t>
            </a:r>
            <a:endParaRPr lang="en-GB"/>
          </a:p>
        </p:txBody>
      </p:sp>
      <p:graphicFrame>
        <p:nvGraphicFramePr>
          <p:cNvPr id="5" name="Content Placeholder 2">
            <a:extLst>
              <a:ext uri="{FF2B5EF4-FFF2-40B4-BE49-F238E27FC236}">
                <a16:creationId xmlns:a16="http://schemas.microsoft.com/office/drawing/2014/main" id="{608A5066-6F47-D928-D2BB-B270650C6FA9}"/>
              </a:ext>
            </a:extLst>
          </p:cNvPr>
          <p:cNvGraphicFramePr>
            <a:graphicFrameLocks noGrp="1"/>
          </p:cNvGraphicFramePr>
          <p:nvPr>
            <p:ph idx="1"/>
            <p:extLst>
              <p:ext uri="{D42A27DB-BD31-4B8C-83A1-F6EECF244321}">
                <p14:modId xmlns:p14="http://schemas.microsoft.com/office/powerpoint/2010/main" val="2840131157"/>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812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C37DCE24-55C5-7A72-E9B3-1C07064B1939}"/>
              </a:ext>
            </a:extLst>
          </p:cNvPr>
          <p:cNvPicPr>
            <a:picLocks noChangeAspect="1"/>
          </p:cNvPicPr>
          <p:nvPr/>
        </p:nvPicPr>
        <p:blipFill>
          <a:blip r:embed="rId2">
            <a:alphaModFix amt="40000"/>
          </a:blip>
          <a:srcRect t="24873" r="-2" b="-2"/>
          <a:stretch/>
        </p:blipFill>
        <p:spPr>
          <a:xfrm>
            <a:off x="20" y="10"/>
            <a:ext cx="12191979" cy="6869638"/>
          </a:xfrm>
          <a:prstGeom prst="rect">
            <a:avLst/>
          </a:prstGeom>
        </p:spPr>
      </p:pic>
      <p:sp>
        <p:nvSpPr>
          <p:cNvPr id="2" name="Title 1">
            <a:extLst>
              <a:ext uri="{FF2B5EF4-FFF2-40B4-BE49-F238E27FC236}">
                <a16:creationId xmlns:a16="http://schemas.microsoft.com/office/drawing/2014/main" id="{259F566B-6A7D-18E3-8D46-A2B1D085C12F}"/>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Barriers</a:t>
            </a:r>
          </a:p>
        </p:txBody>
      </p:sp>
      <p:sp>
        <p:nvSpPr>
          <p:cNvPr id="3" name="Content Placeholder 2">
            <a:extLst>
              <a:ext uri="{FF2B5EF4-FFF2-40B4-BE49-F238E27FC236}">
                <a16:creationId xmlns:a16="http://schemas.microsoft.com/office/drawing/2014/main" id="{6933EDEA-AA42-5DD4-62BD-ED4F59B0F732}"/>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ormAutofit/>
          </a:bodyPr>
          <a:lstStyle/>
          <a:p>
            <a:pPr algn="ctr">
              <a:lnSpc>
                <a:spcPct val="100000"/>
              </a:lnSpc>
            </a:pPr>
            <a:r>
              <a:rPr lang="en-US" sz="1900">
                <a:solidFill>
                  <a:schemeClr val="tx1"/>
                </a:solidFill>
              </a:rPr>
              <a:t>Resistance to change and comfort zones</a:t>
            </a:r>
          </a:p>
          <a:p>
            <a:pPr algn="ctr">
              <a:lnSpc>
                <a:spcPct val="100000"/>
              </a:lnSpc>
            </a:pPr>
            <a:r>
              <a:rPr lang="en-US" sz="1900">
                <a:solidFill>
                  <a:schemeClr val="tx1"/>
                </a:solidFill>
              </a:rPr>
              <a:t>Limited exposure to international experiences</a:t>
            </a:r>
          </a:p>
          <a:p>
            <a:pPr algn="ctr">
              <a:lnSpc>
                <a:spcPct val="100000"/>
              </a:lnSpc>
            </a:pPr>
            <a:r>
              <a:rPr lang="en-US" sz="1900">
                <a:solidFill>
                  <a:schemeClr val="tx1"/>
                </a:solidFill>
              </a:rPr>
              <a:t>Cultural barriers and misunderstandings</a:t>
            </a:r>
          </a:p>
          <a:p>
            <a:pPr algn="ctr">
              <a:lnSpc>
                <a:spcPct val="100000"/>
              </a:lnSpc>
            </a:pPr>
            <a:r>
              <a:rPr lang="en-US" sz="1900">
                <a:solidFill>
                  <a:schemeClr val="tx1"/>
                </a:solidFill>
              </a:rPr>
              <a:t>Silo mentality</a:t>
            </a:r>
          </a:p>
          <a:p>
            <a:pPr algn="ctr">
              <a:lnSpc>
                <a:spcPct val="100000"/>
              </a:lnSpc>
            </a:pPr>
            <a:r>
              <a:rPr lang="en-US" sz="1900">
                <a:solidFill>
                  <a:schemeClr val="tx1"/>
                </a:solidFill>
              </a:rPr>
              <a:t>Resource constraints</a:t>
            </a:r>
          </a:p>
          <a:p>
            <a:pPr algn="ctr">
              <a:lnSpc>
                <a:spcPct val="100000"/>
              </a:lnSpc>
            </a:pPr>
            <a:r>
              <a:rPr lang="en-US" sz="1900">
                <a:solidFill>
                  <a:schemeClr val="tx1"/>
                </a:solidFill>
              </a:rPr>
              <a:t>Poor communication</a:t>
            </a:r>
          </a:p>
          <a:p>
            <a:pPr algn="ctr">
              <a:lnSpc>
                <a:spcPct val="100000"/>
              </a:lnSpc>
            </a:pPr>
            <a:r>
              <a:rPr lang="en-US" sz="1900">
                <a:solidFill>
                  <a:schemeClr val="tx1"/>
                </a:solidFill>
              </a:rPr>
              <a:t>Ethnocentrism </a:t>
            </a:r>
          </a:p>
          <a:p>
            <a:pPr algn="ctr">
              <a:lnSpc>
                <a:spcPct val="100000"/>
              </a:lnSpc>
            </a:pPr>
            <a:r>
              <a:rPr lang="en-US" sz="1900">
                <a:solidFill>
                  <a:schemeClr val="tx1"/>
                </a:solidFill>
              </a:rPr>
              <a:t>Challenges in talent mobility</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2817120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2" name="Rectangle 1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 name="Straight Connector 1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6" name="Rectangle 15">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8AD3E15F-1BF6-F16B-1585-829D922AB07A}"/>
              </a:ext>
            </a:extLst>
          </p:cNvPr>
          <p:cNvPicPr>
            <a:picLocks noChangeAspect="1"/>
          </p:cNvPicPr>
          <p:nvPr/>
        </p:nvPicPr>
        <p:blipFill rotWithShape="1">
          <a:blip r:embed="rId2">
            <a:alphaModFix/>
          </a:blip>
          <a:srcRect r="-2" b="5339"/>
          <a:stretch/>
        </p:blipFill>
        <p:spPr>
          <a:xfrm>
            <a:off x="-1" y="10"/>
            <a:ext cx="12192000" cy="6857989"/>
          </a:xfrm>
          <a:prstGeom prst="rect">
            <a:avLst/>
          </a:prstGeom>
        </p:spPr>
      </p:pic>
      <p:sp>
        <p:nvSpPr>
          <p:cNvPr id="18" name="Rectangle 17">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E034B-2948-81A5-9F68-8BE6CF5A908A}"/>
              </a:ext>
            </a:extLst>
          </p:cNvPr>
          <p:cNvSpPr>
            <a:spLocks noGrp="1"/>
          </p:cNvSpPr>
          <p:nvPr>
            <p:ph type="title"/>
          </p:nvPr>
        </p:nvSpPr>
        <p:spPr>
          <a:xfrm>
            <a:off x="2455401" y="1066800"/>
            <a:ext cx="7272408" cy="2646795"/>
          </a:xfrm>
        </p:spPr>
        <p:txBody>
          <a:bodyPr vert="horz" lIns="91440" tIns="45720" rIns="91440" bIns="45720" rtlCol="0" anchor="b">
            <a:normAutofit/>
          </a:bodyPr>
          <a:lstStyle/>
          <a:p>
            <a:pPr algn="ctr"/>
            <a:r>
              <a:rPr lang="en-US" sz="2800" kern="1200" cap="all" spc="390" baseline="0">
                <a:solidFill>
                  <a:srgbClr val="FFFFFF"/>
                </a:solidFill>
                <a:latin typeface="+mj-lt"/>
                <a:ea typeface="+mj-ea"/>
                <a:cs typeface="+mj-cs"/>
              </a:rPr>
              <a:t>How to develop Global Mindset</a:t>
            </a:r>
          </a:p>
        </p:txBody>
      </p:sp>
      <p:grpSp>
        <p:nvGrpSpPr>
          <p:cNvPr id="20" name="Group 19">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21" name="Rectangle 20">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2" name="Straight Connector 21">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36478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7C0A5-47E5-2AF0-A4C3-3E57EAB7139F}"/>
              </a:ext>
            </a:extLst>
          </p:cNvPr>
          <p:cNvSpPr>
            <a:spLocks noGrp="1"/>
          </p:cNvSpPr>
          <p:nvPr>
            <p:ph type="title"/>
          </p:nvPr>
        </p:nvSpPr>
        <p:spPr>
          <a:xfrm>
            <a:off x="6849264" y="733100"/>
            <a:ext cx="4618836" cy="1275669"/>
          </a:xfrm>
        </p:spPr>
        <p:txBody>
          <a:bodyPr anchor="b">
            <a:normAutofit/>
          </a:bodyPr>
          <a:lstStyle/>
          <a:p>
            <a:pPr algn="ctr"/>
            <a:r>
              <a:rPr lang="en-GB" dirty="0"/>
              <a:t>Growing Global Mindset</a:t>
            </a:r>
            <a:endParaRPr lang="en-GB"/>
          </a:p>
        </p:txBody>
      </p:sp>
      <p:sp>
        <p:nvSpPr>
          <p:cNvPr id="3" name="Content Placeholder 2">
            <a:extLst>
              <a:ext uri="{FF2B5EF4-FFF2-40B4-BE49-F238E27FC236}">
                <a16:creationId xmlns:a16="http://schemas.microsoft.com/office/drawing/2014/main" id="{8E560042-944F-C433-0EA4-FB3A643A7ED1}"/>
              </a:ext>
            </a:extLst>
          </p:cNvPr>
          <p:cNvSpPr>
            <a:spLocks noGrp="1"/>
          </p:cNvSpPr>
          <p:nvPr>
            <p:ph idx="1"/>
          </p:nvPr>
        </p:nvSpPr>
        <p:spPr>
          <a:xfrm>
            <a:off x="7182615" y="2216151"/>
            <a:ext cx="3943575" cy="3390900"/>
          </a:xfrm>
        </p:spPr>
        <p:txBody>
          <a:bodyPr vert="horz" lIns="91440" tIns="45720" rIns="91440" bIns="45720" rtlCol="0" anchor="t">
            <a:normAutofit/>
          </a:bodyPr>
          <a:lstStyle/>
          <a:p>
            <a:pPr marL="342900" indent="-342900" algn="ctr">
              <a:lnSpc>
                <a:spcPct val="100000"/>
              </a:lnSpc>
              <a:buFont typeface="Arial"/>
              <a:buChar char="•"/>
            </a:pPr>
            <a:r>
              <a:rPr lang="en-GB" sz="1600"/>
              <a:t>Gain self-awareness "above all else, know yourself." This includes own culture and biases, which can be challenging.</a:t>
            </a:r>
          </a:p>
          <a:p>
            <a:pPr marL="342900" indent="-342900" algn="ctr">
              <a:lnSpc>
                <a:spcPct val="100000"/>
              </a:lnSpc>
              <a:buFont typeface="Arial"/>
              <a:buChar char="•"/>
            </a:pPr>
            <a:r>
              <a:rPr lang="en-GB" sz="1600"/>
              <a:t>Be curious – learn about other cultures, develop relationships with other people</a:t>
            </a:r>
          </a:p>
          <a:p>
            <a:pPr marL="342900" indent="-342900" algn="ctr">
              <a:lnSpc>
                <a:spcPct val="100000"/>
              </a:lnSpc>
              <a:buFont typeface="Arial"/>
              <a:buChar char="•"/>
            </a:pPr>
            <a:r>
              <a:rPr lang="en-GB" sz="1600"/>
              <a:t>Be flexible and open-minded</a:t>
            </a:r>
          </a:p>
          <a:p>
            <a:pPr marL="342900" indent="-342900" algn="ctr">
              <a:lnSpc>
                <a:spcPct val="100000"/>
              </a:lnSpc>
              <a:buFont typeface="Arial"/>
              <a:buChar char="•"/>
            </a:pPr>
            <a:r>
              <a:rPr lang="en-GB" sz="1600"/>
              <a:t>Learn a new language</a:t>
            </a:r>
          </a:p>
          <a:p>
            <a:pPr marL="342900" indent="-342900" algn="ctr">
              <a:lnSpc>
                <a:spcPct val="100000"/>
              </a:lnSpc>
              <a:buFont typeface="Arial"/>
              <a:buChar char="•"/>
            </a:pPr>
            <a:r>
              <a:rPr lang="en-GB" sz="1600"/>
              <a:t>Practice – immersion in multi-cultural environments</a:t>
            </a:r>
          </a:p>
          <a:p>
            <a:pPr marL="342900" indent="-342900" algn="ctr">
              <a:lnSpc>
                <a:spcPct val="100000"/>
              </a:lnSpc>
              <a:buFont typeface="Arial"/>
              <a:buChar char="•"/>
            </a:pPr>
            <a:r>
              <a:rPr lang="en-GB" sz="1600"/>
              <a:t>Never stop learning</a:t>
            </a:r>
          </a:p>
          <a:p>
            <a:pPr marL="342900" indent="-342900" algn="ctr">
              <a:lnSpc>
                <a:spcPct val="100000"/>
              </a:lnSpc>
              <a:buFont typeface="Arial"/>
              <a:buChar char="•"/>
            </a:pPr>
            <a:endParaRPr lang="en-GB" sz="1600"/>
          </a:p>
        </p:txBody>
      </p:sp>
      <p:pic>
        <p:nvPicPr>
          <p:cNvPr id="23" name="Picture 22" descr="Lightbulb idea concept">
            <a:extLst>
              <a:ext uri="{FF2B5EF4-FFF2-40B4-BE49-F238E27FC236}">
                <a16:creationId xmlns:a16="http://schemas.microsoft.com/office/drawing/2014/main" id="{04F0D534-4798-16C1-F3EF-7BCAE68F45CF}"/>
              </a:ext>
            </a:extLst>
          </p:cNvPr>
          <p:cNvPicPr>
            <a:picLocks noChangeAspect="1"/>
          </p:cNvPicPr>
          <p:nvPr/>
        </p:nvPicPr>
        <p:blipFill rotWithShape="1">
          <a:blip r:embed="rId2">
            <a:alphaModFix/>
          </a:blip>
          <a:srcRect r="40753" b="-3"/>
          <a:stretch/>
        </p:blipFill>
        <p:spPr>
          <a:xfrm>
            <a:off x="1682" y="10"/>
            <a:ext cx="6096000" cy="6857990"/>
          </a:xfrm>
          <a:prstGeom prst="rect">
            <a:avLst/>
          </a:prstGeom>
        </p:spPr>
      </p:pic>
      <p:grpSp>
        <p:nvGrpSpPr>
          <p:cNvPr id="24" name="Group 23">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118416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F25E1-2EF8-E5CA-E563-17889A11A433}"/>
              </a:ext>
            </a:extLst>
          </p:cNvPr>
          <p:cNvSpPr>
            <a:spLocks noGrp="1"/>
          </p:cNvSpPr>
          <p:nvPr>
            <p:ph type="title"/>
          </p:nvPr>
        </p:nvSpPr>
        <p:spPr>
          <a:xfrm>
            <a:off x="6849264" y="733100"/>
            <a:ext cx="4618836" cy="1275669"/>
          </a:xfrm>
        </p:spPr>
        <p:txBody>
          <a:bodyPr anchor="b">
            <a:normAutofit/>
          </a:bodyPr>
          <a:lstStyle/>
          <a:p>
            <a:pPr algn="ctr">
              <a:lnSpc>
                <a:spcPct val="100000"/>
              </a:lnSpc>
            </a:pPr>
            <a:r>
              <a:rPr lang="en-US" sz="2500"/>
              <a:t>How can </a:t>
            </a:r>
            <a:r>
              <a:rPr lang="en-US" sz="2500" err="1"/>
              <a:t>organisations</a:t>
            </a:r>
            <a:r>
              <a:rPr lang="en-US" sz="2500"/>
              <a:t> develop employees with a global mindset?</a:t>
            </a:r>
          </a:p>
        </p:txBody>
      </p:sp>
      <p:sp>
        <p:nvSpPr>
          <p:cNvPr id="3" name="Content Placeholder 2">
            <a:extLst>
              <a:ext uri="{FF2B5EF4-FFF2-40B4-BE49-F238E27FC236}">
                <a16:creationId xmlns:a16="http://schemas.microsoft.com/office/drawing/2014/main" id="{B88C02D6-601E-C61B-6DC2-752592A50301}"/>
              </a:ext>
            </a:extLst>
          </p:cNvPr>
          <p:cNvSpPr>
            <a:spLocks noGrp="1"/>
          </p:cNvSpPr>
          <p:nvPr>
            <p:ph idx="1"/>
          </p:nvPr>
        </p:nvSpPr>
        <p:spPr>
          <a:xfrm>
            <a:off x="7182615" y="2216151"/>
            <a:ext cx="3943575" cy="3390900"/>
          </a:xfrm>
        </p:spPr>
        <p:txBody>
          <a:bodyPr vert="horz" lIns="91440" tIns="45720" rIns="91440" bIns="45720" rtlCol="0" anchor="t">
            <a:normAutofit/>
          </a:bodyPr>
          <a:lstStyle/>
          <a:p>
            <a:pPr algn="ctr">
              <a:lnSpc>
                <a:spcPct val="100000"/>
              </a:lnSpc>
            </a:pPr>
            <a:r>
              <a:rPr lang="en-US" sz="1400"/>
              <a:t>Learning and development</a:t>
            </a:r>
          </a:p>
          <a:p>
            <a:pPr algn="ctr">
              <a:lnSpc>
                <a:spcPct val="100000"/>
              </a:lnSpc>
            </a:pPr>
            <a:r>
              <a:rPr lang="en-US" sz="1400"/>
              <a:t>Provide opportunities for exposure</a:t>
            </a:r>
          </a:p>
          <a:p>
            <a:pPr algn="ctr">
              <a:lnSpc>
                <a:spcPct val="100000"/>
              </a:lnSpc>
            </a:pPr>
            <a:r>
              <a:rPr lang="en-US" sz="1400"/>
              <a:t>Psychological safety</a:t>
            </a:r>
          </a:p>
          <a:p>
            <a:pPr algn="ctr">
              <a:lnSpc>
                <a:spcPct val="100000"/>
              </a:lnSpc>
            </a:pPr>
            <a:r>
              <a:rPr lang="en-US" sz="1400"/>
              <a:t>Cross-cultural training and awareness</a:t>
            </a:r>
          </a:p>
          <a:p>
            <a:pPr algn="ctr">
              <a:lnSpc>
                <a:spcPct val="100000"/>
              </a:lnSpc>
            </a:pPr>
            <a:r>
              <a:rPr lang="en-US" sz="1400"/>
              <a:t>Leverage technology</a:t>
            </a:r>
          </a:p>
          <a:p>
            <a:pPr algn="ctr">
              <a:lnSpc>
                <a:spcPct val="100000"/>
              </a:lnSpc>
            </a:pPr>
            <a:r>
              <a:rPr lang="en-US" sz="1400"/>
              <a:t>Help develop self-awareness and recognition of bias</a:t>
            </a:r>
          </a:p>
          <a:p>
            <a:pPr algn="ctr">
              <a:lnSpc>
                <a:spcPct val="100000"/>
              </a:lnSpc>
            </a:pPr>
            <a:r>
              <a:rPr lang="en-US" sz="1400"/>
              <a:t>Promote diversity and inclusion</a:t>
            </a:r>
          </a:p>
          <a:p>
            <a:pPr algn="ctr">
              <a:lnSpc>
                <a:spcPct val="100000"/>
              </a:lnSpc>
            </a:pPr>
            <a:r>
              <a:rPr lang="en-US" sz="1400"/>
              <a:t>Leadership development</a:t>
            </a:r>
          </a:p>
          <a:p>
            <a:pPr algn="ctr">
              <a:lnSpc>
                <a:spcPct val="100000"/>
              </a:lnSpc>
            </a:pPr>
            <a:r>
              <a:rPr lang="en-US" sz="1400"/>
              <a:t>Emotional intelligence</a:t>
            </a:r>
          </a:p>
        </p:txBody>
      </p:sp>
      <p:pic>
        <p:nvPicPr>
          <p:cNvPr id="5" name="Picture 4" descr="Hands-on top of each other">
            <a:extLst>
              <a:ext uri="{FF2B5EF4-FFF2-40B4-BE49-F238E27FC236}">
                <a16:creationId xmlns:a16="http://schemas.microsoft.com/office/drawing/2014/main" id="{A228048D-3584-A704-3997-A54DE5A4C814}"/>
              </a:ext>
            </a:extLst>
          </p:cNvPr>
          <p:cNvPicPr>
            <a:picLocks noChangeAspect="1"/>
          </p:cNvPicPr>
          <p:nvPr/>
        </p:nvPicPr>
        <p:blipFill>
          <a:blip r:embed="rId2">
            <a:alphaModFix/>
          </a:blip>
          <a:srcRect l="51847" r="9350" b="-2"/>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26698505"/>
      </p:ext>
    </p:extLst>
  </p:cSld>
  <p:clrMapOvr>
    <a:masterClrMapping/>
  </p:clrMapOvr>
</p:sld>
</file>

<file path=ppt/theme/theme1.xml><?xml version="1.0" encoding="utf-8"?>
<a:theme xmlns:a="http://schemas.openxmlformats.org/drawingml/2006/main" name="AdornVTI">
  <a:themeElements>
    <a:clrScheme name="AnalogousFromLightSeedLeftStep">
      <a:dk1>
        <a:srgbClr val="000000"/>
      </a:dk1>
      <a:lt1>
        <a:srgbClr val="FFFFFF"/>
      </a:lt1>
      <a:dk2>
        <a:srgbClr val="41243F"/>
      </a:dk2>
      <a:lt2>
        <a:srgbClr val="E2E8E5"/>
      </a:lt2>
      <a:accent1>
        <a:srgbClr val="EE6EB4"/>
      </a:accent1>
      <a:accent2>
        <a:srgbClr val="EB4EE5"/>
      </a:accent2>
      <a:accent3>
        <a:srgbClr val="BE6EEE"/>
      </a:accent3>
      <a:accent4>
        <a:srgbClr val="6E4EEB"/>
      </a:accent4>
      <a:accent5>
        <a:srgbClr val="6E89EE"/>
      </a:accent5>
      <a:accent6>
        <a:srgbClr val="46ADEA"/>
      </a:accent6>
      <a:hlink>
        <a:srgbClr val="558D6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DashVTI">
  <a:themeElements>
    <a:clrScheme name="AnalogousFromRegularSeedRightStep">
      <a:dk1>
        <a:srgbClr val="000000"/>
      </a:dk1>
      <a:lt1>
        <a:srgbClr val="FFFFFF"/>
      </a:lt1>
      <a:dk2>
        <a:srgbClr val="413424"/>
      </a:dk2>
      <a:lt2>
        <a:srgbClr val="E2E8E8"/>
      </a:lt2>
      <a:accent1>
        <a:srgbClr val="E72932"/>
      </a:accent1>
      <a:accent2>
        <a:srgbClr val="D55D17"/>
      </a:accent2>
      <a:accent3>
        <a:srgbClr val="C19F22"/>
      </a:accent3>
      <a:accent4>
        <a:srgbClr val="90B013"/>
      </a:accent4>
      <a:accent5>
        <a:srgbClr val="5AB721"/>
      </a:accent5>
      <a:accent6>
        <a:srgbClr val="15BE1B"/>
      </a:accent6>
      <a:hlink>
        <a:srgbClr val="30918D"/>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Words>
  <Application>Microsoft Office PowerPoint</Application>
  <PresentationFormat>Widescreen</PresentationFormat>
  <Paragraphs>1</Paragraphs>
  <Slides>29</Slides>
  <Notes>19</Notes>
  <HiddenSlides>0</HiddenSlides>
  <MMClips>0</MMClips>
  <ScaleCrop>false</ScaleCrop>
  <HeadingPairs>
    <vt:vector size="4" baseType="variant">
      <vt:variant>
        <vt:lpstr>Theme</vt:lpstr>
      </vt:variant>
      <vt:variant>
        <vt:i4>2</vt:i4>
      </vt:variant>
      <vt:variant>
        <vt:lpstr>Slide Titles</vt:lpstr>
      </vt:variant>
      <vt:variant>
        <vt:i4>29</vt:i4>
      </vt:variant>
    </vt:vector>
  </HeadingPairs>
  <TitlesOfParts>
    <vt:vector size="31" baseType="lpstr">
      <vt:lpstr>AdornVTI</vt:lpstr>
      <vt:lpstr>DashVTI</vt:lpstr>
      <vt:lpstr>International HR</vt:lpstr>
      <vt:lpstr>Last Week</vt:lpstr>
      <vt:lpstr>Group discussion</vt:lpstr>
      <vt:lpstr>Characteristics of global leaders</vt:lpstr>
      <vt:lpstr>International Recruitment</vt:lpstr>
      <vt:lpstr>Grow your own</vt:lpstr>
      <vt:lpstr>Buying in – business case</vt:lpstr>
      <vt:lpstr>International staffing</vt:lpstr>
      <vt:lpstr>Hiring</vt:lpstr>
      <vt:lpstr>Definitions of HRM and HRD</vt:lpstr>
      <vt:lpstr>Strategic People Management – Drivers of Change</vt:lpstr>
      <vt:lpstr>Strategic HR</vt:lpstr>
      <vt:lpstr>The International Context – Leadership Behaviours (Leblanc, 2001)</vt:lpstr>
      <vt:lpstr>Preparing People for International assignments</vt:lpstr>
      <vt:lpstr>INTERNATIONAL TRAINING</vt:lpstr>
      <vt:lpstr>TRAINING</vt:lpstr>
      <vt:lpstr>COMPONENTS</vt:lpstr>
      <vt:lpstr>EXPATRIATION</vt:lpstr>
      <vt:lpstr>Assimilation and Support</vt:lpstr>
      <vt:lpstr>Managing Failure</vt:lpstr>
      <vt:lpstr>Tung (1982)</vt:lpstr>
      <vt:lpstr>Case Study</vt:lpstr>
      <vt:lpstr>Swiss Re Video</vt:lpstr>
      <vt:lpstr>The Global Mindset – What is It?</vt:lpstr>
      <vt:lpstr>What is it?</vt:lpstr>
      <vt:lpstr>Barriers</vt:lpstr>
      <vt:lpstr>How to develop Global Mindset</vt:lpstr>
      <vt:lpstr>Growing Global Mindset</vt:lpstr>
      <vt:lpstr>How can organisations develop employees with a global mindset?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1312</cp:revision>
  <dcterms:created xsi:type="dcterms:W3CDTF">2024-04-22T10:26:26Z</dcterms:created>
  <dcterms:modified xsi:type="dcterms:W3CDTF">2026-05-05T07:27:41Z</dcterms:modified>
</cp:coreProperties>
</file>