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2"/>
    <p:sldMasterId id="2147483726" r:id="rId3"/>
  </p:sldMasterIdLst>
  <p:notesMasterIdLst>
    <p:notesMasterId r:id="rId19"/>
  </p:notesMasterIdLst>
  <p:handoutMasterIdLst>
    <p:handoutMasterId r:id="rId20"/>
  </p:handoutMasterIdLst>
  <p:sldIdLst>
    <p:sldId id="256" r:id="rId4"/>
    <p:sldId id="341" r:id="rId5"/>
    <p:sldId id="336" r:id="rId6"/>
    <p:sldId id="337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38" r:id="rId16"/>
    <p:sldId id="351" r:id="rId17"/>
    <p:sldId id="342" r:id="rId18"/>
  </p:sldIdLst>
  <p:sldSz cx="12188825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81" autoAdjust="0"/>
    <p:restoredTop sz="94660"/>
  </p:normalViewPr>
  <p:slideViewPr>
    <p:cSldViewPr showGuides="1">
      <p:cViewPr varScale="1">
        <p:scale>
          <a:sx n="87" d="100"/>
          <a:sy n="87" d="100"/>
        </p:scale>
        <p:origin x="48" y="129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9/8/2026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9/8/2026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659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67E41-A7D0-2D1B-C535-F2C7BCC18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F3AB9-9F15-2B32-340E-5F593C8EB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E4D5B-2D02-1A99-05A6-99A246A5B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9/8/2026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46C56-41CB-8719-7881-3AB01F8D5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D5416-A439-CDEE-18DC-97BB030BF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7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6F753-13C8-5392-803F-21B79734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BB7DD-A40A-831D-E4FB-3A64C967A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1549F-35FA-A5CF-DB86-0A096A3C4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366839-BB39-B83A-63B1-33C0F5445F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D8396-97EB-EF54-0DF7-3A2FCB82BF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0504E9-13AF-2F71-34D8-BDC142482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9/8/2026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F64CF9-EFD2-7E79-1C50-A8DB6CD7E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CC5129-BE26-E6F1-FBBC-2674AFF80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80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42397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982" y="1825626"/>
            <a:ext cx="10512862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30902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986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880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8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099" y="1681163"/>
            <a:ext cx="515697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099" y="2505075"/>
            <a:ext cx="5156973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236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236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624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367" y="457201"/>
            <a:ext cx="6170593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3884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2367" y="457200"/>
            <a:ext cx="6170593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6937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965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028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5B3C-1050-B2F7-A066-B187BF96EF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ECIE6008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CFAFA-3A96-954C-81CD-5680343F63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sz="3599" b="1" dirty="0"/>
              <a:t>Rheoli'r Dosbarth</a:t>
            </a:r>
            <a:endParaRPr lang="en-GB" sz="3599" b="1" dirty="0"/>
          </a:p>
          <a:p>
            <a:r>
              <a:rPr lang="en-GB" sz="3599" b="1" i="1" dirty="0">
                <a:solidFill>
                  <a:schemeClr val="accent1"/>
                </a:solidFill>
              </a:rPr>
              <a:t>Classroom Management</a:t>
            </a:r>
          </a:p>
          <a:p>
            <a:r>
              <a:rPr lang="en-GB" sz="3599" dirty="0" err="1"/>
              <a:t>Darlith</a:t>
            </a:r>
            <a:r>
              <a:rPr lang="en-GB" sz="3599" dirty="0"/>
              <a:t> 4/</a:t>
            </a:r>
            <a:r>
              <a:rPr lang="en-GB" sz="3599" i="1" dirty="0">
                <a:solidFill>
                  <a:schemeClr val="accent1"/>
                </a:solidFill>
              </a:rPr>
              <a:t>Lecture 4</a:t>
            </a:r>
          </a:p>
          <a:p>
            <a:r>
              <a:rPr lang="en-GB" sz="1400" dirty="0" err="1"/>
              <a:t>Defnyddiwyd</a:t>
            </a:r>
            <a:r>
              <a:rPr lang="en-GB" sz="1400" dirty="0"/>
              <a:t> </a:t>
            </a:r>
            <a:r>
              <a:rPr lang="en-GB" sz="1400" dirty="0" err="1"/>
              <a:t>teclyn</a:t>
            </a:r>
            <a:r>
              <a:rPr lang="en-GB" sz="1400" dirty="0"/>
              <a:t> </a:t>
            </a:r>
            <a:r>
              <a:rPr lang="en-GB" sz="1400" dirty="0" err="1"/>
              <a:t>cyfieithu</a:t>
            </a:r>
            <a:r>
              <a:rPr lang="en-GB" sz="1400" dirty="0"/>
              <a:t> Microsoft Word /Microsoft Word Translation Tool has been used</a:t>
            </a:r>
          </a:p>
          <a:p>
            <a:endParaRPr lang="en-GB" sz="1300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63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513F1-A647-8B0E-2761-5F4439AFA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ECIE6008 </a:t>
            </a:r>
            <a:r>
              <a:rPr lang="en-GB" dirty="0"/>
              <a:t>                                   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ECIE6008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en-GB" b="1" dirty="0" err="1"/>
              <a:t>Asesu</a:t>
            </a:r>
            <a:r>
              <a:rPr lang="en-GB" b="1" dirty="0"/>
              <a:t>         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E6C43-91E9-A21A-CAC9-A8D0589C34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b="1" dirty="0" err="1"/>
              <a:t>Cydran</a:t>
            </a:r>
            <a:r>
              <a:rPr lang="en-GB" b="1" dirty="0"/>
              <a:t> 1: </a:t>
            </a:r>
            <a:r>
              <a:rPr lang="en-GB" dirty="0" err="1"/>
              <a:t>Traethawd</a:t>
            </a:r>
            <a:r>
              <a:rPr lang="en-GB" dirty="0"/>
              <a:t> (2000 o </a:t>
            </a:r>
            <a:r>
              <a:rPr lang="en-GB" dirty="0" err="1"/>
              <a:t>eiriau</a:t>
            </a:r>
            <a:r>
              <a:rPr lang="en-GB" dirty="0"/>
              <a:t> 50%)</a:t>
            </a:r>
          </a:p>
          <a:p>
            <a:pPr lvl="0"/>
            <a:r>
              <a:rPr lang="en-GB" b="1" dirty="0" err="1"/>
              <a:t>Cydran</a:t>
            </a:r>
            <a:r>
              <a:rPr lang="en-GB" b="1" dirty="0"/>
              <a:t> 2</a:t>
            </a:r>
            <a:r>
              <a:rPr lang="en-GB" dirty="0"/>
              <a:t>:Cyflwyniad </a:t>
            </a:r>
            <a:r>
              <a:rPr lang="en-GB" dirty="0" err="1"/>
              <a:t>fideo</a:t>
            </a:r>
            <a:r>
              <a:rPr lang="en-GB" dirty="0"/>
              <a:t> o </a:t>
            </a:r>
            <a:r>
              <a:rPr lang="en-GB" dirty="0" err="1"/>
              <a:t>becyn</a:t>
            </a:r>
            <a:r>
              <a:rPr lang="en-GB" dirty="0"/>
              <a:t> offer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sz="2000" dirty="0"/>
              <a:t>(5 </a:t>
            </a:r>
            <a:r>
              <a:rPr lang="en-GB" sz="2000" dirty="0" err="1"/>
              <a:t>munud</a:t>
            </a:r>
            <a:r>
              <a:rPr lang="en-GB" sz="2000" dirty="0"/>
              <a:t> 50%)</a:t>
            </a:r>
          </a:p>
          <a:p>
            <a:pPr lvl="0"/>
            <a:r>
              <a:rPr lang="en-GB" b="1" dirty="0" err="1"/>
              <a:t>Dyddiad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r>
              <a:rPr lang="en-GB" dirty="0"/>
              <a:t>: 01/11/2026 23:59</a:t>
            </a:r>
          </a:p>
          <a:p>
            <a:pPr lvl="0"/>
            <a:r>
              <a:rPr lang="en-GB" b="1" dirty="0" err="1"/>
              <a:t>Templed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cydrannau</a:t>
            </a:r>
            <a:r>
              <a:rPr lang="en-GB" dirty="0"/>
              <a:t> 1 a 2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Teams a Moodle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2208F-2A58-2C1D-E4F6-E43D6C7DD8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1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:Essay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 (2000 words 50%)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2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:Video presentation of a digital tool kit you have created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(5 mins 50%)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Submission date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01/11/2026 23:59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Template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for components 1 and 2 available on Teams and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852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8F6FA-4EC0-A1AD-9D37-5E92490E0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/>
              <a:t>Elfen </a:t>
            </a:r>
            <a:r>
              <a:rPr lang="en-GB" b="1" dirty="0" err="1"/>
              <a:t>Asesu</a:t>
            </a:r>
            <a:r>
              <a:rPr lang="en-GB" b="1" dirty="0"/>
              <a:t> 2 – 50%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Component 2 – 50%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36B9C-8868-74F4-9198-6CC4F9B9F9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Fideo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  <a:r>
              <a:rPr lang="en-GB" b="1" dirty="0" err="1"/>
              <a:t>Adnodd</a:t>
            </a:r>
            <a:r>
              <a:rPr lang="en-GB" b="1" dirty="0"/>
              <a:t> - </a:t>
            </a:r>
            <a:r>
              <a:rPr lang="en-GB" b="1" dirty="0" err="1"/>
              <a:t>Pecyn</a:t>
            </a:r>
            <a:r>
              <a:rPr lang="en-GB" b="1" dirty="0"/>
              <a:t> Offer </a:t>
            </a:r>
            <a:r>
              <a:rPr lang="en-GB" b="1" dirty="0" err="1"/>
              <a:t>Digidol</a:t>
            </a:r>
            <a:r>
              <a:rPr lang="en-GB" b="1" dirty="0"/>
              <a:t>  </a:t>
            </a:r>
            <a:endParaRPr lang="en-GB" dirty="0"/>
          </a:p>
          <a:p>
            <a:r>
              <a:rPr lang="en-GB" b="1" dirty="0"/>
              <a:t>5 </a:t>
            </a:r>
            <a:r>
              <a:rPr lang="en-GB" b="1" dirty="0" err="1"/>
              <a:t>munud</a:t>
            </a:r>
            <a:r>
              <a:rPr lang="en-GB" b="1" dirty="0"/>
              <a:t> (+/-10%)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bod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ag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dysgu</a:t>
            </a:r>
            <a:r>
              <a:rPr lang="en-GB" dirty="0"/>
              <a:t>. </a:t>
            </a:r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pecyn</a:t>
            </a:r>
            <a:r>
              <a:rPr lang="en-GB" dirty="0"/>
              <a:t> offer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b="1" dirty="0" err="1"/>
              <a:t>nid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unig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ymddygiad</a:t>
            </a:r>
            <a:r>
              <a:rPr lang="en-GB" b="1" dirty="0"/>
              <a:t> </a:t>
            </a:r>
            <a:r>
              <a:rPr lang="en-GB" b="1" dirty="0" err="1"/>
              <a:t>ond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hefyd</a:t>
            </a:r>
            <a:r>
              <a:rPr lang="en-GB" b="1" dirty="0"/>
              <a:t>.</a:t>
            </a:r>
            <a:endParaRPr lang="en-GB" dirty="0"/>
          </a:p>
          <a:p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cyflwyniad</a:t>
            </a:r>
            <a:r>
              <a:rPr lang="en-GB" b="1" dirty="0"/>
              <a:t> </a:t>
            </a:r>
            <a:r>
              <a:rPr lang="en-GB" b="1" dirty="0" err="1"/>
              <a:t>fideo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cynnwys</a:t>
            </a:r>
            <a:r>
              <a:rPr lang="en-GB" b="1" dirty="0"/>
              <a:t>:</a:t>
            </a:r>
            <a:endParaRPr lang="en-GB" dirty="0"/>
          </a:p>
          <a:p>
            <a:pPr lvl="0"/>
            <a:r>
              <a:rPr lang="en-GB" b="1" dirty="0"/>
              <a:t>Y </a:t>
            </a:r>
            <a:r>
              <a:rPr lang="en-GB" b="1" dirty="0" err="1"/>
              <a:t>pecyn</a:t>
            </a:r>
            <a:r>
              <a:rPr lang="en-GB" b="1" dirty="0"/>
              <a:t> offer </a:t>
            </a:r>
            <a:r>
              <a:rPr lang="en-GB" b="1" dirty="0" err="1"/>
              <a:t>digidol</a:t>
            </a:r>
            <a:r>
              <a:rPr lang="en-GB" b="1" dirty="0"/>
              <a:t> </a:t>
            </a:r>
            <a:r>
              <a:rPr lang="en-GB" b="1" dirty="0" err="1"/>
              <a:t>rydych</a:t>
            </a:r>
            <a:r>
              <a:rPr lang="en-GB" b="1" dirty="0"/>
              <a:t> chi </a:t>
            </a:r>
            <a:r>
              <a:rPr lang="en-GB" b="1" dirty="0" err="1"/>
              <a:t>wedi'i</a:t>
            </a:r>
            <a:r>
              <a:rPr lang="en-GB" b="1" dirty="0"/>
              <a:t> </a:t>
            </a:r>
            <a:r>
              <a:rPr lang="en-GB" b="1" dirty="0" err="1"/>
              <a:t>greu</a:t>
            </a:r>
            <a:endParaRPr lang="en-GB" dirty="0"/>
          </a:p>
          <a:p>
            <a:pPr lvl="0"/>
            <a:r>
              <a:rPr lang="en-GB" b="1" dirty="0" err="1"/>
              <a:t>Arddangosiad</a:t>
            </a:r>
            <a:r>
              <a:rPr lang="en-GB" b="1" dirty="0"/>
              <a:t> </a:t>
            </a:r>
            <a:r>
              <a:rPr lang="en-GB" b="1" dirty="0" err="1"/>
              <a:t>o'r</a:t>
            </a:r>
            <a:r>
              <a:rPr lang="en-GB" b="1" dirty="0"/>
              <a:t> </a:t>
            </a:r>
            <a:r>
              <a:rPr lang="en-GB" b="1" dirty="0" err="1"/>
              <a:t>hyn</a:t>
            </a:r>
            <a:r>
              <a:rPr lang="en-GB" b="1" dirty="0"/>
              <a:t> y </a:t>
            </a:r>
            <a:r>
              <a:rPr lang="en-GB" b="1" dirty="0" err="1"/>
              <a:t>mae'n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gynnwys</a:t>
            </a:r>
            <a:r>
              <a:rPr lang="en-GB" b="1" dirty="0"/>
              <a:t> a </a:t>
            </a:r>
            <a:r>
              <a:rPr lang="en-GB" b="1" dirty="0" err="1"/>
              <a:t>sut</a:t>
            </a:r>
            <a:r>
              <a:rPr lang="en-GB" b="1" dirty="0"/>
              <a:t> y </a:t>
            </a:r>
            <a:r>
              <a:rPr lang="en-GB" b="1" dirty="0" err="1"/>
              <a:t>gellir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ddefnyddio</a:t>
            </a:r>
            <a:endParaRPr lang="en-GB" dirty="0"/>
          </a:p>
          <a:p>
            <a:pPr lvl="0"/>
            <a:r>
              <a:rPr lang="en-GB" b="1" dirty="0"/>
              <a:t>Y </a:t>
            </a:r>
            <a:r>
              <a:rPr lang="en-GB" b="1" dirty="0" err="1"/>
              <a:t>rhesymeg</a:t>
            </a:r>
            <a:r>
              <a:rPr lang="en-GB" b="1" dirty="0"/>
              <a:t> (</a:t>
            </a:r>
            <a:r>
              <a:rPr lang="en-GB" b="1" dirty="0" err="1"/>
              <a:t>rheswm</a:t>
            </a:r>
            <a:r>
              <a:rPr lang="en-GB" b="1" dirty="0"/>
              <a:t>) y </a:t>
            </a:r>
            <a:r>
              <a:rPr lang="en-GB" b="1" dirty="0" err="1"/>
              <a:t>tu</a:t>
            </a:r>
            <a:r>
              <a:rPr lang="en-GB" b="1" dirty="0"/>
              <a:t> </a:t>
            </a:r>
            <a:r>
              <a:rPr lang="en-GB" b="1" dirty="0" err="1"/>
              <a:t>ôl</a:t>
            </a:r>
            <a:r>
              <a:rPr lang="en-GB" b="1" dirty="0"/>
              <a:t> </a:t>
            </a:r>
            <a:r>
              <a:rPr lang="en-GB" b="1" dirty="0" err="1"/>
              <a:t>i'ch</a:t>
            </a:r>
            <a:r>
              <a:rPr lang="en-GB" b="1" dirty="0"/>
              <a:t> </a:t>
            </a:r>
            <a:r>
              <a:rPr lang="en-GB" b="1" dirty="0" err="1"/>
              <a:t>dewis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C892C9-51A6-1D73-6BC3-7BDE89313A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Individual Video:  Resource - Digital Tool Kit 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5 mins (+/-10%)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 fontAlgn="base" hangingPunc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 has been established that classroom management is not just about behaviour but also about learning. Remember the digital tool kit is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not just for behaviour but learning too.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Your video presentation will include: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digital tool kit you have created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 demonstration of what it contains and how it can be used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rationale (reason) behind your choice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306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C97C8-C467-1F57-EA53-454E6DB20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s-ES" b="1" dirty="0"/>
              <a:t>Elfen </a:t>
            </a:r>
            <a:r>
              <a:rPr lang="es-ES" b="1" dirty="0" err="1"/>
              <a:t>Asesu</a:t>
            </a:r>
            <a:r>
              <a:rPr lang="es-ES" b="1" dirty="0"/>
              <a:t> 2 - 50%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Component 2 – 50%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057D6-615E-825E-0DEA-0C7928F0E2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s-ES" b="1" i="1" u="sng" dirty="0"/>
              <a:t>Y </a:t>
            </a:r>
            <a:r>
              <a:rPr lang="es-ES" b="1" i="1" u="sng" dirty="0" err="1"/>
              <a:t>pecyn</a:t>
            </a:r>
            <a:r>
              <a:rPr lang="es-ES" b="1" i="1" u="sng" dirty="0"/>
              <a:t> </a:t>
            </a:r>
            <a:r>
              <a:rPr lang="es-ES" b="1" i="1" u="sng" dirty="0" err="1"/>
              <a:t>offer</a:t>
            </a:r>
            <a:r>
              <a:rPr lang="es-ES" b="1" i="1" u="sng" dirty="0"/>
              <a:t> </a:t>
            </a:r>
            <a:r>
              <a:rPr lang="es-ES" b="1" i="1" u="sng" dirty="0" err="1"/>
              <a:t>digidol</a:t>
            </a:r>
            <a:endParaRPr lang="en-GB" dirty="0"/>
          </a:p>
          <a:p>
            <a:pPr marL="0" lvl="0" indent="0">
              <a:buNone/>
            </a:pPr>
            <a:r>
              <a:rPr lang="es-ES" i="1" dirty="0"/>
              <a:t>Gall </a:t>
            </a:r>
            <a:r>
              <a:rPr lang="es-ES" i="1" dirty="0" err="1"/>
              <a:t>fod</a:t>
            </a:r>
            <a:r>
              <a:rPr lang="es-ES" i="1" dirty="0"/>
              <a:t> </a:t>
            </a:r>
            <a:r>
              <a:rPr lang="es-ES" i="1" dirty="0" err="1"/>
              <a:t>i'w</a:t>
            </a:r>
            <a:r>
              <a:rPr lang="es-ES" i="1" dirty="0"/>
              <a:t> </a:t>
            </a:r>
            <a:r>
              <a:rPr lang="es-ES" i="1" dirty="0" err="1"/>
              <a:t>ddefnyddio</a:t>
            </a:r>
            <a:r>
              <a:rPr lang="es-ES" i="1" dirty="0"/>
              <a:t> </a:t>
            </a:r>
            <a:r>
              <a:rPr lang="es-ES" i="1" dirty="0" err="1"/>
              <a:t>gan</a:t>
            </a:r>
            <a:r>
              <a:rPr lang="es-ES" i="1" dirty="0"/>
              <a:t> </a:t>
            </a:r>
            <a:r>
              <a:rPr lang="es-ES" i="1" dirty="0" err="1"/>
              <a:t>ddosbarth</a:t>
            </a:r>
            <a:r>
              <a:rPr lang="es-ES" i="1" dirty="0"/>
              <a:t> </a:t>
            </a:r>
            <a:r>
              <a:rPr lang="es-ES" i="1" dirty="0" err="1"/>
              <a:t>cyfan</a:t>
            </a:r>
            <a:r>
              <a:rPr lang="es-ES" i="1" dirty="0"/>
              <a:t>, </a:t>
            </a:r>
            <a:r>
              <a:rPr lang="es-ES" i="1" dirty="0" err="1"/>
              <a:t>grŵp</a:t>
            </a:r>
            <a:r>
              <a:rPr lang="es-ES" i="1" dirty="0"/>
              <a:t> </a:t>
            </a:r>
            <a:r>
              <a:rPr lang="es-ES" i="1" dirty="0" err="1"/>
              <a:t>bach</a:t>
            </a:r>
            <a:r>
              <a:rPr lang="es-ES" i="1" dirty="0"/>
              <a:t> </a:t>
            </a:r>
            <a:r>
              <a:rPr lang="es-ES" i="1" dirty="0" err="1"/>
              <a:t>neu</a:t>
            </a:r>
            <a:r>
              <a:rPr lang="es-ES" i="1" dirty="0"/>
              <a:t> </a:t>
            </a:r>
            <a:r>
              <a:rPr lang="es-ES" i="1" dirty="0" err="1"/>
              <a:t>ddisgybl</a:t>
            </a:r>
            <a:r>
              <a:rPr lang="es-ES" i="1" dirty="0"/>
              <a:t> </a:t>
            </a:r>
            <a:r>
              <a:rPr lang="es-ES" i="1" dirty="0" err="1"/>
              <a:t>unigol</a:t>
            </a:r>
            <a:r>
              <a:rPr lang="es-ES" i="1" dirty="0"/>
              <a:t>. </a:t>
            </a:r>
            <a:r>
              <a:rPr lang="es-ES" i="1" dirty="0" err="1"/>
              <a:t>Rhaid</a:t>
            </a:r>
            <a:r>
              <a:rPr lang="es-ES" i="1" dirty="0"/>
              <a:t> </a:t>
            </a:r>
            <a:r>
              <a:rPr lang="es-ES" i="1" dirty="0" err="1"/>
              <a:t>iddo</a:t>
            </a:r>
            <a:r>
              <a:rPr lang="es-ES" i="1" dirty="0"/>
              <a:t> </a:t>
            </a:r>
            <a:r>
              <a:rPr lang="es-ES" i="1" dirty="0" err="1"/>
              <a:t>fod</a:t>
            </a:r>
            <a:r>
              <a:rPr lang="es-ES" i="1" dirty="0"/>
              <a:t> </a:t>
            </a:r>
            <a:r>
              <a:rPr lang="es-ES" i="1" dirty="0" err="1"/>
              <a:t>yn</a:t>
            </a:r>
            <a:r>
              <a:rPr lang="es-ES" i="1" dirty="0"/>
              <a:t> </a:t>
            </a:r>
            <a:r>
              <a:rPr lang="es-ES" i="1" dirty="0" err="1"/>
              <a:t>adnodd</a:t>
            </a:r>
            <a:r>
              <a:rPr lang="es-ES" i="1" dirty="0"/>
              <a:t> </a:t>
            </a:r>
            <a:r>
              <a:rPr lang="es-ES" i="1" dirty="0" err="1"/>
              <a:t>digidol</a:t>
            </a:r>
            <a:r>
              <a:rPr lang="es-ES" i="1" dirty="0"/>
              <a:t> (</a:t>
            </a:r>
            <a:r>
              <a:rPr lang="es-ES" i="1" dirty="0" err="1"/>
              <a:t>e.e</a:t>
            </a:r>
            <a:r>
              <a:rPr lang="es-ES" i="1" dirty="0"/>
              <a:t>. </a:t>
            </a:r>
            <a:r>
              <a:rPr lang="es-ES" i="1" dirty="0" err="1"/>
              <a:t>wedi'i</a:t>
            </a:r>
            <a:r>
              <a:rPr lang="es-ES" i="1" dirty="0"/>
              <a:t> </a:t>
            </a:r>
            <a:r>
              <a:rPr lang="es-ES" i="1" dirty="0" err="1"/>
              <a:t>greu</a:t>
            </a:r>
            <a:r>
              <a:rPr lang="es-ES" i="1" dirty="0"/>
              <a:t> </a:t>
            </a:r>
            <a:r>
              <a:rPr lang="es-ES" i="1" dirty="0" err="1"/>
              <a:t>i'w</a:t>
            </a:r>
            <a:r>
              <a:rPr lang="es-ES" i="1" dirty="0"/>
              <a:t> </a:t>
            </a:r>
            <a:r>
              <a:rPr lang="es-ES" i="1" dirty="0" err="1"/>
              <a:t>ddefnyddio</a:t>
            </a:r>
            <a:r>
              <a:rPr lang="es-ES" i="1" dirty="0"/>
              <a:t> ar </a:t>
            </a:r>
            <a:r>
              <a:rPr lang="es-ES" i="1" dirty="0" err="1"/>
              <a:t>fwrdd</a:t>
            </a:r>
            <a:r>
              <a:rPr lang="es-ES" i="1" dirty="0"/>
              <a:t> </a:t>
            </a:r>
            <a:r>
              <a:rPr lang="es-ES" i="1" dirty="0" err="1"/>
              <a:t>gwyn</a:t>
            </a:r>
            <a:r>
              <a:rPr lang="es-ES" i="1" dirty="0"/>
              <a:t> </a:t>
            </a:r>
            <a:r>
              <a:rPr lang="es-ES" i="1" dirty="0" err="1"/>
              <a:t>rhyngweithiol</a:t>
            </a:r>
            <a:r>
              <a:rPr lang="es-ES" i="1" dirty="0"/>
              <a:t>, </a:t>
            </a:r>
            <a:r>
              <a:rPr lang="es-ES" i="1" dirty="0" err="1"/>
              <a:t>gliniadur</a:t>
            </a:r>
            <a:r>
              <a:rPr lang="es-ES" i="1" dirty="0"/>
              <a:t> </a:t>
            </a:r>
            <a:r>
              <a:rPr lang="es-ES" i="1" dirty="0" err="1"/>
              <a:t>neu</a:t>
            </a:r>
            <a:r>
              <a:rPr lang="es-ES" i="1" dirty="0"/>
              <a:t> </a:t>
            </a:r>
            <a:r>
              <a:rPr lang="es-ES" i="1" dirty="0" err="1"/>
              <a:t>ipad</a:t>
            </a:r>
            <a:r>
              <a:rPr lang="es-ES" i="1" dirty="0"/>
              <a:t>)</a:t>
            </a:r>
          </a:p>
          <a:p>
            <a:pPr marL="0" lvl="0" indent="0">
              <a:buNone/>
            </a:pPr>
            <a:r>
              <a:rPr lang="es-ES" i="1" dirty="0"/>
              <a:t>(</a:t>
            </a:r>
            <a:r>
              <a:rPr lang="es-ES" i="1" dirty="0" err="1"/>
              <a:t>Cyfeiriwch</a:t>
            </a:r>
            <a:r>
              <a:rPr lang="es-ES" i="1" dirty="0"/>
              <a:t> at </a:t>
            </a:r>
            <a:r>
              <a:rPr lang="es-ES" i="1" dirty="0" err="1"/>
              <a:t>unrhyw</a:t>
            </a:r>
            <a:r>
              <a:rPr lang="es-ES" i="1" dirty="0"/>
              <a:t> </a:t>
            </a:r>
            <a:r>
              <a:rPr lang="es-ES" i="1" dirty="0" err="1"/>
              <a:t>ddamcaniaethau</a:t>
            </a:r>
            <a:r>
              <a:rPr lang="es-ES" i="1" dirty="0"/>
              <a:t>, </a:t>
            </a:r>
            <a:r>
              <a:rPr lang="es-ES" i="1" dirty="0" err="1"/>
              <a:t>enghreifftiau</a:t>
            </a:r>
            <a:r>
              <a:rPr lang="es-ES" i="1" dirty="0"/>
              <a:t>, </a:t>
            </a:r>
            <a:r>
              <a:rPr lang="es-ES" i="1" dirty="0" err="1"/>
              <a:t>syniadau</a:t>
            </a:r>
            <a:r>
              <a:rPr lang="es-ES" i="1" dirty="0"/>
              <a:t> </a:t>
            </a:r>
            <a:r>
              <a:rPr lang="es-ES" i="1" dirty="0" err="1"/>
              <a:t>rydych</a:t>
            </a:r>
            <a:r>
              <a:rPr lang="es-ES" i="1" dirty="0"/>
              <a:t> </a:t>
            </a:r>
            <a:r>
              <a:rPr lang="es-ES" i="1" dirty="0" err="1"/>
              <a:t>chi'n</a:t>
            </a:r>
            <a:r>
              <a:rPr lang="es-ES" i="1" dirty="0"/>
              <a:t> </a:t>
            </a:r>
            <a:r>
              <a:rPr lang="es-ES" i="1" dirty="0" err="1"/>
              <a:t>eu</a:t>
            </a:r>
            <a:r>
              <a:rPr lang="es-ES" i="1" dirty="0"/>
              <a:t> </a:t>
            </a:r>
            <a:r>
              <a:rPr lang="es-ES" i="1" dirty="0" err="1"/>
              <a:t>defnyddio</a:t>
            </a:r>
            <a:r>
              <a:rPr lang="es-ES" i="1" dirty="0"/>
              <a:t>) </a:t>
            </a:r>
            <a:endParaRPr lang="en-GB" dirty="0"/>
          </a:p>
          <a:p>
            <a:pPr lvl="0"/>
            <a:r>
              <a:rPr lang="en-GB" b="1" i="1" u="sng" dirty="0"/>
              <a:t>Y </a:t>
            </a:r>
            <a:r>
              <a:rPr lang="en-GB" b="1" i="1" u="sng" dirty="0" err="1"/>
              <a:t>Rhesymeg</a:t>
            </a:r>
            <a:r>
              <a:rPr lang="en-GB" b="1" i="1" u="sng" dirty="0"/>
              <a:t> - 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Cysylltu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pecyn</a:t>
            </a:r>
            <a:r>
              <a:rPr lang="en-GB" i="1" dirty="0"/>
              <a:t> </a:t>
            </a:r>
            <a:r>
              <a:rPr lang="en-GB" i="1" dirty="0" err="1"/>
              <a:t>cymorth</a:t>
            </a:r>
            <a:r>
              <a:rPr lang="en-GB" i="1" dirty="0"/>
              <a:t> </a:t>
            </a:r>
            <a:r>
              <a:rPr lang="en-GB" i="1" dirty="0" err="1"/>
              <a:t>digidol</a:t>
            </a:r>
            <a:r>
              <a:rPr lang="en-GB" i="1" dirty="0"/>
              <a:t> </a:t>
            </a:r>
            <a:r>
              <a:rPr lang="en-GB" i="1" dirty="0" err="1"/>
              <a:t>â'r</a:t>
            </a:r>
            <a:r>
              <a:rPr lang="en-GB" i="1" dirty="0"/>
              <a:t> </a:t>
            </a:r>
            <a:r>
              <a:rPr lang="en-GB" i="1" dirty="0" err="1"/>
              <a:t>elfennau</a:t>
            </a:r>
            <a:r>
              <a:rPr lang="en-GB" i="1" dirty="0"/>
              <a:t>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cyfrannu</a:t>
            </a:r>
            <a:r>
              <a:rPr lang="en-GB" i="1" dirty="0"/>
              <a:t> at </a:t>
            </a:r>
            <a:r>
              <a:rPr lang="en-GB" i="1" dirty="0" err="1"/>
              <a:t>reoli</a:t>
            </a:r>
            <a:r>
              <a:rPr lang="en-GB" i="1" dirty="0"/>
              <a:t> </a:t>
            </a:r>
            <a:r>
              <a:rPr lang="en-GB" i="1" dirty="0" err="1"/>
              <a:t>ystafell</a:t>
            </a:r>
            <a:r>
              <a:rPr lang="en-GB" i="1" dirty="0"/>
              <a:t> </a:t>
            </a:r>
            <a:r>
              <a:rPr lang="en-GB" i="1" dirty="0" err="1"/>
              <a:t>ddosbarth</a:t>
            </a:r>
            <a:r>
              <a:rPr lang="en-GB" i="1" dirty="0"/>
              <a:t> </a:t>
            </a:r>
            <a:r>
              <a:rPr lang="en-GB" i="1" dirty="0" err="1"/>
              <a:t>effeithiol</a:t>
            </a:r>
            <a:r>
              <a:rPr lang="en-GB" i="1" dirty="0"/>
              <a:t> (gall </a:t>
            </a:r>
            <a:r>
              <a:rPr lang="en-GB" i="1" dirty="0" err="1"/>
              <a:t>hyn</a:t>
            </a:r>
            <a:r>
              <a:rPr lang="en-GB" i="1" dirty="0"/>
              <a:t> </a:t>
            </a:r>
            <a:r>
              <a:rPr lang="en-GB" i="1" dirty="0" err="1"/>
              <a:t>gynnwys</a:t>
            </a:r>
            <a:r>
              <a:rPr lang="en-GB" i="1" dirty="0"/>
              <a:t> </a:t>
            </a:r>
            <a:r>
              <a:rPr lang="en-GB" i="1" dirty="0" err="1"/>
              <a:t>rheoli</a:t>
            </a:r>
            <a:r>
              <a:rPr lang="en-GB" i="1" dirty="0"/>
              <a:t> </a:t>
            </a:r>
            <a:r>
              <a:rPr lang="en-GB" i="1" dirty="0" err="1"/>
              <a:t>ymddygiad</a:t>
            </a:r>
            <a:r>
              <a:rPr lang="en-GB" i="1" dirty="0"/>
              <a:t>).  (</a:t>
            </a:r>
            <a:r>
              <a:rPr lang="en-GB" i="1" dirty="0" err="1"/>
              <a:t>Cefnogaeth</a:t>
            </a:r>
            <a:r>
              <a:rPr lang="en-GB" i="1" dirty="0"/>
              <a:t> </a:t>
            </a:r>
            <a:r>
              <a:rPr lang="en-GB" i="1" dirty="0" err="1"/>
              <a:t>gyda</a:t>
            </a:r>
            <a:r>
              <a:rPr lang="en-GB" i="1" dirty="0"/>
              <a:t> </a:t>
            </a:r>
            <a:r>
              <a:rPr lang="en-GB" i="1" dirty="0" err="1"/>
              <a:t>chyfeiriad</a:t>
            </a:r>
            <a:r>
              <a:rPr lang="en-GB" i="1" dirty="0"/>
              <a:t> at </a:t>
            </a:r>
            <a:r>
              <a:rPr lang="en-GB" i="1" dirty="0" err="1"/>
              <a:t>ymchwil</a:t>
            </a:r>
            <a:r>
              <a:rPr lang="en-GB" i="1" dirty="0"/>
              <a:t> a </a:t>
            </a:r>
            <a:r>
              <a:rPr lang="en-GB" i="1" dirty="0" err="1"/>
              <a:t>darllen</a:t>
            </a:r>
            <a:r>
              <a:rPr lang="en-GB" i="1" dirty="0"/>
              <a:t> </a:t>
            </a:r>
            <a:r>
              <a:rPr lang="en-GB" i="1" dirty="0" err="1"/>
              <a:t>ehangach</a:t>
            </a:r>
            <a:r>
              <a:rPr lang="en-GB" i="1" dirty="0"/>
              <a:t>) 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Cysylltu'r</a:t>
            </a:r>
            <a:r>
              <a:rPr lang="en-GB" i="1" dirty="0"/>
              <a:t> </a:t>
            </a:r>
            <a:r>
              <a:rPr lang="en-GB" i="1" dirty="0" err="1"/>
              <a:t>defnydd</a:t>
            </a:r>
            <a:r>
              <a:rPr lang="en-GB" i="1" dirty="0"/>
              <a:t> </a:t>
            </a:r>
            <a:r>
              <a:rPr lang="en-GB" i="1" dirty="0" err="1"/>
              <a:t>o'ch</a:t>
            </a:r>
            <a:r>
              <a:rPr lang="en-GB" i="1" dirty="0"/>
              <a:t> </a:t>
            </a:r>
            <a:r>
              <a:rPr lang="en-GB" i="1" dirty="0" err="1"/>
              <a:t>pecyn</a:t>
            </a:r>
            <a:r>
              <a:rPr lang="en-GB" i="1" dirty="0"/>
              <a:t> </a:t>
            </a:r>
            <a:r>
              <a:rPr lang="en-GB" i="1" dirty="0" err="1"/>
              <a:t>cymorth</a:t>
            </a:r>
            <a:r>
              <a:rPr lang="en-GB" i="1" dirty="0"/>
              <a:t> </a:t>
            </a:r>
            <a:r>
              <a:rPr lang="en-GB" i="1" dirty="0" err="1"/>
              <a:t>digidol</a:t>
            </a:r>
            <a:r>
              <a:rPr lang="en-GB" i="1" dirty="0"/>
              <a:t> ag o </a:t>
            </a:r>
            <a:r>
              <a:rPr lang="en-GB" i="1" dirty="0" err="1"/>
              <a:t>leiaf</a:t>
            </a:r>
            <a:r>
              <a:rPr lang="en-GB" i="1" dirty="0"/>
              <a:t> un </a:t>
            </a:r>
            <a:r>
              <a:rPr lang="en-GB" i="1" dirty="0" err="1"/>
              <a:t>theori</a:t>
            </a:r>
            <a:r>
              <a:rPr lang="en-GB" i="1" dirty="0"/>
              <a:t> </a:t>
            </a:r>
            <a:r>
              <a:rPr lang="en-GB" i="1" dirty="0" err="1"/>
              <a:t>seicolegol</a:t>
            </a:r>
            <a:r>
              <a:rPr lang="en-GB" i="1" dirty="0"/>
              <a:t> </a:t>
            </a:r>
            <a:r>
              <a:rPr lang="en-GB" i="1" dirty="0" err="1"/>
              <a:t>allweddol</a:t>
            </a:r>
            <a:r>
              <a:rPr lang="en-GB" i="1" dirty="0"/>
              <a:t> o </a:t>
            </a:r>
            <a:r>
              <a:rPr lang="en-GB" i="1" dirty="0" err="1"/>
              <a:t>reoli</a:t>
            </a:r>
            <a:r>
              <a:rPr lang="en-GB" i="1" dirty="0"/>
              <a:t> </a:t>
            </a:r>
            <a:r>
              <a:rPr lang="en-GB" i="1" dirty="0" err="1"/>
              <a:t>ystafell</a:t>
            </a:r>
            <a:r>
              <a:rPr lang="en-GB" i="1" dirty="0"/>
              <a:t> </a:t>
            </a:r>
            <a:r>
              <a:rPr lang="en-GB" i="1" dirty="0" err="1"/>
              <a:t>ddosbarth</a:t>
            </a:r>
            <a:r>
              <a:rPr lang="en-GB" i="1" dirty="0"/>
              <a:t> (</a:t>
            </a:r>
            <a:r>
              <a:rPr lang="en-GB" i="1" dirty="0" err="1"/>
              <a:t>Cymorth</a:t>
            </a:r>
            <a:r>
              <a:rPr lang="en-GB" i="1" dirty="0"/>
              <a:t> </a:t>
            </a:r>
            <a:r>
              <a:rPr lang="en-GB" i="1" dirty="0" err="1"/>
              <a:t>gyda</a:t>
            </a:r>
            <a:r>
              <a:rPr lang="en-GB" i="1" dirty="0"/>
              <a:t> </a:t>
            </a:r>
            <a:r>
              <a:rPr lang="en-GB" i="1" dirty="0" err="1"/>
              <a:t>chyfeiriad</a:t>
            </a:r>
            <a:r>
              <a:rPr lang="en-GB" i="1" dirty="0"/>
              <a:t> at </a:t>
            </a:r>
            <a:r>
              <a:rPr lang="en-GB" i="1" dirty="0" err="1"/>
              <a:t>ymchwil</a:t>
            </a:r>
            <a:r>
              <a:rPr lang="en-GB" i="1" dirty="0"/>
              <a:t> a </a:t>
            </a:r>
            <a:r>
              <a:rPr lang="en-GB" i="1" dirty="0" err="1"/>
              <a:t>darllen</a:t>
            </a:r>
            <a:r>
              <a:rPr lang="en-GB" i="1" dirty="0"/>
              <a:t> </a:t>
            </a:r>
            <a:r>
              <a:rPr lang="en-GB" i="1" dirty="0" err="1"/>
              <a:t>ehangach</a:t>
            </a:r>
            <a:r>
              <a:rPr lang="en-GB" i="1" dirty="0"/>
              <a:t>)</a:t>
            </a:r>
            <a:endParaRPr lang="en-GB" dirty="0"/>
          </a:p>
          <a:p>
            <a:r>
              <a:rPr lang="en-GB" b="1" i="1" u="sng" dirty="0" err="1"/>
              <a:t>Cyfarwyddiadau</a:t>
            </a:r>
            <a:r>
              <a:rPr lang="en-GB" b="1" i="1" u="sng" dirty="0"/>
              <a:t> –  </a:t>
            </a:r>
            <a:r>
              <a:rPr lang="en-GB" i="1" dirty="0" err="1"/>
              <a:t>Dangos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y </a:t>
            </a:r>
            <a:r>
              <a:rPr lang="en-GB" i="1" dirty="0" err="1"/>
              <a:t>gellir</a:t>
            </a:r>
            <a:r>
              <a:rPr lang="en-GB" i="1" dirty="0"/>
              <a:t> </a:t>
            </a:r>
            <a:r>
              <a:rPr lang="en-GB" i="1" dirty="0" err="1"/>
              <a:t>ei</a:t>
            </a:r>
            <a:r>
              <a:rPr lang="en-GB" i="1" dirty="0"/>
              <a:t> </a:t>
            </a:r>
            <a:r>
              <a:rPr lang="en-GB" i="1" dirty="0" err="1"/>
              <a:t>ddefnyddio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yr </a:t>
            </a:r>
            <a:r>
              <a:rPr lang="en-GB" i="1" dirty="0" err="1"/>
              <a:t>effaith</a:t>
            </a:r>
            <a:r>
              <a:rPr lang="en-GB" i="1" dirty="0"/>
              <a:t> </a:t>
            </a:r>
            <a:r>
              <a:rPr lang="en-GB" i="1" dirty="0" err="1"/>
              <a:t>gadarnhaol</a:t>
            </a:r>
            <a:r>
              <a:rPr lang="en-GB" i="1" dirty="0"/>
              <a:t> lawn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reolaeth</a:t>
            </a:r>
            <a:r>
              <a:rPr lang="en-GB" i="1" dirty="0"/>
              <a:t> </a:t>
            </a:r>
            <a:r>
              <a:rPr lang="en-GB" i="1" dirty="0" err="1"/>
              <a:t>ystafell</a:t>
            </a:r>
            <a:r>
              <a:rPr lang="en-GB" i="1" dirty="0"/>
              <a:t> </a:t>
            </a:r>
            <a:r>
              <a:rPr lang="en-GB" i="1" dirty="0" err="1"/>
              <a:t>ddosbarth</a:t>
            </a:r>
            <a:r>
              <a:rPr lang="en-GB" i="1" dirty="0"/>
              <a:t>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81D1F-B93A-4B69-5D51-04D9C567D8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The digital tool kit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 can be for use by a whole class, a small group or an individual pupil. It must be a digital resource (e.g. created for use on an interactive white board, laptop or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ipad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  (Reference any theories, examples, ideas that you use) </a:t>
            </a: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The Rationale –</a:t>
            </a:r>
            <a:r>
              <a:rPr lang="en-GB" i="1" u="sng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 your digital tool kit to the elements that contribute to effective classroom management (this can include behaviour management).  (Support with reference to research and wider reading)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 the use of your digital tool kit to at least one key psychological theory of classroom management (Support with reference to research and wider reading)</a:t>
            </a: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Instructions –</a:t>
            </a:r>
            <a:r>
              <a:rPr lang="en-GB" i="1" u="sng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Demonstrate how it can be used for the fullest positive effect on classroom management. </a:t>
            </a:r>
          </a:p>
        </p:txBody>
      </p:sp>
    </p:spTree>
    <p:extLst>
      <p:ext uri="{BB962C8B-B14F-4D97-AF65-F5344CB8AC3E}">
        <p14:creationId xmlns:p14="http://schemas.microsoft.com/office/powerpoint/2010/main" val="3597230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3AE87-AE7B-4388-E8D9-55700F59A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61133-B4FA-7E58-DDC1-330F3E995F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Poster </a:t>
            </a:r>
            <a:r>
              <a:rPr lang="en-GB" b="1" dirty="0" err="1"/>
              <a:t>rheolau'r</a:t>
            </a:r>
            <a:r>
              <a:rPr lang="en-GB" b="1" dirty="0"/>
              <a:t> </a:t>
            </a:r>
            <a:r>
              <a:rPr lang="en-GB" b="1" dirty="0" err="1"/>
              <a:t>ystafell</a:t>
            </a:r>
            <a:r>
              <a:rPr lang="en-GB" b="1" dirty="0"/>
              <a:t> </a:t>
            </a:r>
            <a:r>
              <a:rPr lang="en-GB" b="1" dirty="0" err="1"/>
              <a:t>ddosbarth</a:t>
            </a:r>
            <a:endParaRPr lang="en-GB" dirty="0"/>
          </a:p>
          <a:p>
            <a:pPr lvl="0"/>
            <a:r>
              <a:rPr lang="en-GB" dirty="0" err="1"/>
              <a:t>Geiriau</a:t>
            </a:r>
            <a:r>
              <a:rPr lang="en-GB" dirty="0"/>
              <a:t>/ </a:t>
            </a:r>
            <a:r>
              <a:rPr lang="en-GB" dirty="0" err="1"/>
              <a:t>delweddau</a:t>
            </a:r>
            <a:r>
              <a:rPr lang="en-GB" dirty="0"/>
              <a:t>/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cyfnewidiol</a:t>
            </a:r>
            <a:endParaRPr lang="en-GB" dirty="0"/>
          </a:p>
          <a:p>
            <a:pPr lvl="0"/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endParaRPr lang="en-GB" dirty="0"/>
          </a:p>
          <a:p>
            <a:pPr lvl="0"/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gweledol</a:t>
            </a:r>
            <a:endParaRPr lang="en-GB" dirty="0"/>
          </a:p>
          <a:p>
            <a:pPr lvl="0"/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</a:t>
            </a:r>
            <a:r>
              <a:rPr lang="en-GB" dirty="0" err="1"/>
              <a:t>theori</a:t>
            </a:r>
            <a:r>
              <a:rPr lang="en-GB" dirty="0"/>
              <a:t>(au) a </a:t>
            </a:r>
            <a:r>
              <a:rPr lang="en-GB" dirty="0" err="1"/>
              <a:t>pholisi</a:t>
            </a:r>
            <a:r>
              <a:rPr lang="en-GB" dirty="0"/>
              <a:t>(au)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E1453-451F-6CE9-C358-9B11CF9294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Classroom rules poster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Interchangeable words/ images/ languages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Sets clear expectations for classroom behaviours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Provides visual reminders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Links to research, theory(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 and policy(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38258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B29C9-A386-3002-C0DD-0FFE73A67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7270-83CD-B552-568E-F7BA48FB1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B1E18-252D-8E8F-809C-72ACA783FC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 err="1"/>
              <a:t>Siart</a:t>
            </a:r>
            <a:r>
              <a:rPr lang="en-GB" b="1" dirty="0"/>
              <a:t> </a:t>
            </a:r>
            <a:r>
              <a:rPr lang="en-GB" b="1" dirty="0" err="1"/>
              <a:t>gwobrwyo</a:t>
            </a:r>
            <a:r>
              <a:rPr lang="en-GB" b="1" dirty="0"/>
              <a:t> </a:t>
            </a:r>
            <a:r>
              <a:rPr lang="en-GB" b="1" dirty="0" err="1"/>
              <a:t>ymddygiad</a:t>
            </a:r>
            <a:endParaRPr lang="en-GB" dirty="0"/>
          </a:p>
          <a:p>
            <a:pPr lvl="0"/>
            <a:r>
              <a:rPr lang="en-GB" dirty="0" err="1"/>
              <a:t>Siart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cofnodi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a/neu </a:t>
            </a:r>
            <a:r>
              <a:rPr lang="en-GB" dirty="0" err="1"/>
              <a:t>gyfranogiad</a:t>
            </a:r>
            <a:endParaRPr lang="en-GB" dirty="0"/>
          </a:p>
          <a:p>
            <a:pPr lvl="0"/>
            <a:r>
              <a:rPr lang="en-GB" dirty="0"/>
              <a:t>Dewis o </a:t>
            </a:r>
            <a:r>
              <a:rPr lang="en-GB" dirty="0" err="1"/>
              <a:t>amserlenni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, </a:t>
            </a:r>
            <a:r>
              <a:rPr lang="en-GB" dirty="0" err="1"/>
              <a:t>dyddiol</a:t>
            </a:r>
            <a:r>
              <a:rPr lang="en-GB" dirty="0"/>
              <a:t>, </a:t>
            </a:r>
            <a:r>
              <a:rPr lang="en-GB" dirty="0" err="1"/>
              <a:t>wythnosol</a:t>
            </a:r>
            <a:r>
              <a:rPr lang="en-GB" dirty="0"/>
              <a:t>) </a:t>
            </a:r>
            <a:r>
              <a:rPr lang="en-GB" dirty="0" err="1"/>
              <a:t>delweddau</a:t>
            </a:r>
            <a:r>
              <a:rPr lang="en-GB" dirty="0"/>
              <a:t>/</a:t>
            </a:r>
            <a:r>
              <a:rPr lang="en-GB" dirty="0" err="1"/>
              <a:t>ieithoedd</a:t>
            </a:r>
            <a:endParaRPr lang="en-GB" dirty="0"/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ymatebion</a:t>
            </a:r>
            <a:r>
              <a:rPr lang="en-GB" dirty="0"/>
              <a:t> a </a:t>
            </a:r>
            <a:r>
              <a:rPr lang="en-GB" dirty="0" err="1"/>
              <a:t>ddymunir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fonitro</a:t>
            </a:r>
            <a:r>
              <a:rPr lang="en-GB" dirty="0"/>
              <a:t>/</a:t>
            </a:r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/</a:t>
            </a:r>
            <a:r>
              <a:rPr lang="en-GB" dirty="0" err="1"/>
              <a:t>ymgysylltu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a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adegau</a:t>
            </a:r>
            <a:r>
              <a:rPr lang="en-GB" dirty="0"/>
              <a:t> da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? </a:t>
            </a:r>
            <a:r>
              <a:rPr lang="en-GB" dirty="0" err="1"/>
              <a:t>Amseroedd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?) </a:t>
            </a:r>
          </a:p>
          <a:p>
            <a:pPr lvl="0"/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</a:t>
            </a:r>
            <a:r>
              <a:rPr lang="en-GB" dirty="0" err="1"/>
              <a:t>theori</a:t>
            </a:r>
            <a:r>
              <a:rPr lang="en-GB" dirty="0"/>
              <a:t>(au) a </a:t>
            </a:r>
            <a:r>
              <a:rPr lang="en-GB" dirty="0" err="1"/>
              <a:t>pholisi</a:t>
            </a:r>
            <a:r>
              <a:rPr lang="en-GB" dirty="0"/>
              <a:t>(au)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62C9A-8BB0-A795-68A7-C0F1B6293E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Behaviour reward chart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Digital chart for recording positive behaviours and/or participation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Selection of timeframes (e.g. every lesson, daily, weekly) images/languages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Encourages positive behaviours by focusing on the wanted responses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educators monitor/track behaviour/engagement levels (e.g. are there good times of the day? Challenging times?)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Links to research, theory(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 and policy(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32806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F3DE-4FB0-A032-F378-9150310CA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2E92D-A00B-3983-E428-E4E83FC981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 err="1"/>
              <a:t>Adborth</a:t>
            </a:r>
            <a:r>
              <a:rPr lang="en-GB" b="1" dirty="0"/>
              <a:t>/</a:t>
            </a:r>
            <a:r>
              <a:rPr lang="en-GB" b="1" dirty="0" err="1"/>
              <a:t>Porthiant</a:t>
            </a:r>
            <a:r>
              <a:rPr lang="en-GB" b="1" dirty="0"/>
              <a:t> </a:t>
            </a:r>
            <a:r>
              <a:rPr lang="en-GB" b="1" dirty="0" err="1"/>
              <a:t>ymlaen</a:t>
            </a:r>
            <a:endParaRPr lang="en-GB" dirty="0"/>
          </a:p>
          <a:p>
            <a:pPr lvl="0"/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ddigidol</a:t>
            </a:r>
            <a:r>
              <a:rPr lang="en-GB" dirty="0"/>
              <a:t> fer </a:t>
            </a:r>
            <a:r>
              <a:rPr lang="en-GB" dirty="0" err="1"/>
              <a:t>gyda</a:t>
            </a:r>
            <a:r>
              <a:rPr lang="en-GB" dirty="0"/>
              <a:t> 3 </a:t>
            </a:r>
            <a:r>
              <a:rPr lang="en-GB" dirty="0" err="1"/>
              <a:t>chwestiwn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llenwi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</a:t>
            </a:r>
            <a:r>
              <a:rPr lang="en-GB" dirty="0" err="1"/>
              <a:t>diwrnod</a:t>
            </a:r>
            <a:endParaRPr lang="en-GB" dirty="0"/>
          </a:p>
          <a:p>
            <a:pPr lvl="0"/>
            <a:r>
              <a:rPr lang="en-GB" dirty="0" err="1"/>
              <a:t>Gwirio'r</a:t>
            </a:r>
            <a:r>
              <a:rPr lang="en-GB" dirty="0"/>
              <a:t> </a:t>
            </a:r>
            <a:r>
              <a:rPr lang="en-GB" dirty="0" err="1"/>
              <a:t>ddealltwriaeth</a:t>
            </a:r>
            <a:endParaRPr lang="en-GB" dirty="0"/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fyfyrio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addysgwr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ddilynol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A367EF-F01C-54BC-C1A1-E58F5EDE16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Feedback/Feedforward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Short digital form with 3 questions for learners to complete at end of lesson or day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Checks understanding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Encourages learners to reflect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Provides immediate feedback to educator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plan content delivery for follow-up session</a:t>
            </a:r>
          </a:p>
        </p:txBody>
      </p:sp>
    </p:spTree>
    <p:extLst>
      <p:ext uri="{BB962C8B-B14F-4D97-AF65-F5344CB8AC3E}">
        <p14:creationId xmlns:p14="http://schemas.microsoft.com/office/powerpoint/2010/main" val="2554869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F327D-27ED-0CED-8FC5-69FA71DF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DF37B-CAA7-5968-2254-0CE0376D81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 err="1"/>
              <a:t>Amserydd</a:t>
            </a:r>
            <a:r>
              <a:rPr lang="en-GB" b="1" dirty="0"/>
              <a:t> </a:t>
            </a:r>
            <a:r>
              <a:rPr lang="en-GB" b="1" dirty="0" err="1"/>
              <a:t>gweithgaredd</a:t>
            </a:r>
            <a:endParaRPr lang="en-GB" dirty="0"/>
          </a:p>
          <a:p>
            <a:pPr lvl="0"/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a </a:t>
            </a:r>
            <a:r>
              <a:rPr lang="en-GB" dirty="0" err="1"/>
              <a:t>pha</a:t>
            </a:r>
            <a:r>
              <a:rPr lang="en-GB" dirty="0"/>
              <a:t> mor hir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dreulio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un</a:t>
            </a:r>
          </a:p>
          <a:p>
            <a:pPr lvl="0"/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amserlen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cwblhau'r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dasgau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4A21C-E121-DCCC-EC38-26B263E187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Activity timer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Instructions for each activity in a lesson and how long to spend on each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Keeps learners on schedule and able to complete all tasks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learners to manage their time independently</a:t>
            </a:r>
          </a:p>
        </p:txBody>
      </p:sp>
    </p:spTree>
    <p:extLst>
      <p:ext uri="{BB962C8B-B14F-4D97-AF65-F5344CB8AC3E}">
        <p14:creationId xmlns:p14="http://schemas.microsoft.com/office/powerpoint/2010/main" val="3939614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B8885-D25C-D6E5-EA13-0CB77E8E4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FDE83-2CFD-A548-7B46-E9093A8D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CCBE2-4BFC-A058-E2D7-C4C9899426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Seddi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GB" dirty="0"/>
          </a:p>
          <a:p>
            <a:pPr lvl="0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eistedd</a:t>
            </a:r>
            <a:r>
              <a:rPr lang="en-GB" dirty="0"/>
              <a:t> (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)</a:t>
            </a:r>
          </a:p>
          <a:p>
            <a:pPr lvl="0"/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trefniadaeth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endParaRPr lang="en-GB" dirty="0"/>
          </a:p>
          <a:p>
            <a:pPr lvl="0"/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pPr lvl="0"/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/ </a:t>
            </a:r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aflonyddwch</a:t>
            </a:r>
            <a:r>
              <a:rPr lang="en-GB" dirty="0"/>
              <a:t> </a:t>
            </a:r>
            <a:r>
              <a:rPr lang="en-GB" dirty="0" err="1"/>
              <a:t>posibl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8117C-2BF0-D2D6-D5F2-67CDE4C23D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Digital Seating Plan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Classroom layout showing learners where to sit (could change for each lesson)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good classroom organisation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Manages group work effectively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behaviour management/reduces potential disruption</a:t>
            </a:r>
          </a:p>
        </p:txBody>
      </p:sp>
    </p:spTree>
    <p:extLst>
      <p:ext uri="{BB962C8B-B14F-4D97-AF65-F5344CB8AC3E}">
        <p14:creationId xmlns:p14="http://schemas.microsoft.com/office/powerpoint/2010/main" val="2102287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85421-8E38-1020-5146-CD7CE6A1C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9EBF-6AD8-2FEF-C77A-E9BD45438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20E29-1733-F7F3-A952-0CD810CB28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 err="1"/>
              <a:t>Bwrdd</a:t>
            </a:r>
            <a:r>
              <a:rPr lang="en-GB" b="1" dirty="0"/>
              <a:t> Dewis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darparu</a:t>
            </a:r>
            <a:r>
              <a:rPr lang="en-GB" dirty="0"/>
              <a:t> grid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y gall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ohonynt</a:t>
            </a:r>
            <a:endParaRPr lang="en-GB" dirty="0"/>
          </a:p>
          <a:p>
            <a:pPr lvl="0"/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dysgwyr</a:t>
            </a:r>
            <a:endParaRPr lang="en-GB" dirty="0"/>
          </a:p>
          <a:p>
            <a:pPr lvl="0"/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negyddol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dasg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6CB43-1F2D-E058-E162-5DC7B55F03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Choice Board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Provides a grid of different learning activities from which learners can choose their tasks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Promotes learner independence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Reduces off-task negative behaviours</a:t>
            </a:r>
          </a:p>
        </p:txBody>
      </p:sp>
    </p:spTree>
    <p:extLst>
      <p:ext uri="{BB962C8B-B14F-4D97-AF65-F5344CB8AC3E}">
        <p14:creationId xmlns:p14="http://schemas.microsoft.com/office/powerpoint/2010/main" val="1138363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6FB7E-92D6-686E-DEA7-DCF36AE3A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DEAB5-6160-8686-BC96-06C70FE16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6316-5DED-DF3B-419B-646A03F768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 err="1"/>
              <a:t>Arolwg</a:t>
            </a:r>
            <a:r>
              <a:rPr lang="en-GB" b="1" dirty="0"/>
              <a:t> Check-in/Check-out </a:t>
            </a:r>
            <a:r>
              <a:rPr lang="en-GB" b="1" dirty="0" err="1"/>
              <a:t>Llesiant</a:t>
            </a:r>
            <a:endParaRPr lang="en-GB" dirty="0"/>
          </a:p>
          <a:p>
            <a:pPr lvl="0"/>
            <a:r>
              <a:rPr lang="en-GB" dirty="0" err="1"/>
              <a:t>Arolwg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delweddau</a:t>
            </a:r>
            <a:r>
              <a:rPr lang="en-GB" dirty="0"/>
              <a:t> neu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cyfnewidiol</a:t>
            </a:r>
            <a:endParaRPr lang="en-GB" dirty="0"/>
          </a:p>
          <a:p>
            <a:pPr lvl="0"/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nhw'n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a/neu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dydd</a:t>
            </a:r>
            <a:endParaRPr lang="en-GB" dirty="0"/>
          </a:p>
          <a:p>
            <a:pPr lvl="0"/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gofal</a:t>
            </a:r>
            <a:r>
              <a:rPr lang="en-GB" dirty="0"/>
              <a:t> </a:t>
            </a:r>
            <a:r>
              <a:rPr lang="en-GB" dirty="0" err="1"/>
              <a:t>bugeiliol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ychwanegol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AA6C95-A873-CD58-6AE4-F74B153D34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Well-being Check-in/Check-out Survey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Brief survey with interchangeable images or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Asks learners how they feel at start and/or at end of the day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pastoral care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Identifies learners who need additional support</a:t>
            </a:r>
          </a:p>
        </p:txBody>
      </p:sp>
    </p:spTree>
    <p:extLst>
      <p:ext uri="{BB962C8B-B14F-4D97-AF65-F5344CB8AC3E}">
        <p14:creationId xmlns:p14="http://schemas.microsoft.com/office/powerpoint/2010/main" val="1789487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A3112-1942-0A65-67F7-083F1E1A39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71864-793C-65D3-1FFE-8D8BD6A5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Syniadau</a:t>
            </a:r>
            <a:r>
              <a:rPr lang="en-GB" b="1" dirty="0"/>
              <a:t>   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C9A0E-7008-3E89-F90A-97D2F15B62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System Deall </a:t>
            </a:r>
            <a:r>
              <a:rPr lang="en-GB" b="1" dirty="0" err="1"/>
              <a:t>Goleuadau</a:t>
            </a:r>
            <a:r>
              <a:rPr lang="en-GB" b="1" dirty="0"/>
              <a:t> </a:t>
            </a:r>
            <a:r>
              <a:rPr lang="en-GB" b="1" dirty="0" err="1"/>
              <a:t>Traffig</a:t>
            </a:r>
            <a:endParaRPr lang="en-GB" dirty="0"/>
          </a:p>
          <a:p>
            <a:pPr lvl="0"/>
            <a:r>
              <a:rPr lang="pt-PT" dirty="0" err="1"/>
              <a:t>Dewis</a:t>
            </a:r>
            <a:r>
              <a:rPr lang="pt-PT" dirty="0"/>
              <a:t> o </a:t>
            </a:r>
            <a:r>
              <a:rPr lang="pt-PT" dirty="0" err="1"/>
              <a:t>oleuadau</a:t>
            </a:r>
            <a:r>
              <a:rPr lang="pt-PT" dirty="0"/>
              <a:t> </a:t>
            </a:r>
            <a:r>
              <a:rPr lang="pt-PT" dirty="0" err="1"/>
              <a:t>coch</a:t>
            </a:r>
            <a:r>
              <a:rPr lang="pt-PT" dirty="0"/>
              <a:t>, </a:t>
            </a:r>
            <a:r>
              <a:rPr lang="pt-PT" dirty="0" err="1"/>
              <a:t>ambr</a:t>
            </a:r>
            <a:r>
              <a:rPr lang="pt-PT" dirty="0"/>
              <a:t> a </a:t>
            </a:r>
            <a:r>
              <a:rPr lang="pt-PT" dirty="0" err="1"/>
              <a:t>gwyrdd</a:t>
            </a:r>
            <a:endParaRPr lang="en-GB" dirty="0"/>
          </a:p>
          <a:p>
            <a:pPr lvl="0"/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hunanasesu</a:t>
            </a:r>
            <a:endParaRPr lang="en-GB" dirty="0"/>
          </a:p>
          <a:p>
            <a:pPr lvl="0"/>
            <a:r>
              <a:rPr lang="en-GB" dirty="0"/>
              <a:t>Gall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NEU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o her</a:t>
            </a:r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a 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arno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5AD871-DBC0-C204-0818-11AFC3B191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Traffic Light Understanding System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choice of red, amber and green lights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Self-assessment tool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Educators can quickly identify learners who need support OR need a higher level of challenge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Encourages learners to engage with and  reflect on their work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576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22420-4E51-7BE3-3BBA-7A085B071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Awgrymiadau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gyfer</a:t>
            </a:r>
            <a:r>
              <a:rPr lang="en-GB" sz="3600" b="1" dirty="0"/>
              <a:t> </a:t>
            </a:r>
            <a:r>
              <a:rPr lang="en-GB" sz="3600" b="1" dirty="0" err="1"/>
              <a:t>strwythuro'ch</a:t>
            </a:r>
            <a:r>
              <a:rPr lang="en-GB" sz="3600" b="1" dirty="0"/>
              <a:t> </a:t>
            </a:r>
            <a:r>
              <a:rPr lang="en-GB" sz="3600" b="1" dirty="0" err="1"/>
              <a:t>cyflwyniad</a:t>
            </a:r>
            <a:r>
              <a:rPr lang="en-GB" sz="3600" b="1" dirty="0"/>
              <a:t> </a:t>
            </a:r>
            <a:r>
              <a:rPr lang="en-GB" sz="3600" b="1" dirty="0" err="1"/>
              <a:t>fideo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Suggestions for structuring your 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ED2CF-1D3E-7A8C-A89D-06F33A1578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dirty="0"/>
              <a:t>The Hook</a:t>
            </a:r>
            <a:r>
              <a:rPr lang="en-GB" dirty="0"/>
              <a:t>: </a:t>
            </a:r>
            <a:r>
              <a:rPr lang="en-GB" dirty="0" err="1"/>
              <a:t>Dechreuwch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phroblem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"Dim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</a:t>
            </a:r>
            <a:r>
              <a:rPr lang="en-GB" dirty="0" err="1"/>
              <a:t>ddigidol</a:t>
            </a:r>
            <a:r>
              <a:rPr lang="en-GB" dirty="0"/>
              <a:t>?") ac </a:t>
            </a:r>
            <a:r>
              <a:rPr lang="en-GB" dirty="0" err="1"/>
              <a:t>addo</a:t>
            </a:r>
            <a:r>
              <a:rPr lang="en-GB" dirty="0"/>
              <a:t> </a:t>
            </a:r>
            <a:r>
              <a:rPr lang="en-GB" dirty="0" err="1"/>
              <a:t>datrysiad</a:t>
            </a:r>
            <a:r>
              <a:rPr lang="en-GB" dirty="0"/>
              <a:t> </a:t>
            </a:r>
            <a:r>
              <a:rPr lang="en-GB" dirty="0" err="1"/>
              <a:t>symlach</a:t>
            </a:r>
            <a:r>
              <a:rPr lang="en-GB" dirty="0"/>
              <a:t>, </a:t>
            </a:r>
            <a:r>
              <a:rPr lang="en-GB" dirty="0" err="1"/>
              <a:t>symlach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Y </a:t>
            </a:r>
            <a:r>
              <a:rPr lang="en-GB" b="1" dirty="0" err="1"/>
              <a:t>Corff</a:t>
            </a:r>
            <a:r>
              <a:rPr lang="en-GB" dirty="0"/>
              <a:t>: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pecyn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adnoddau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AoLEs</a:t>
            </a:r>
            <a:r>
              <a:rPr lang="en-GB" dirty="0"/>
              <a:t>/</a:t>
            </a:r>
            <a:r>
              <a:rPr lang="en-GB" dirty="0" err="1"/>
              <a:t>enwau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dwyieithog</a:t>
            </a:r>
            <a:r>
              <a:rPr lang="en-GB" dirty="0"/>
              <a:t> a </a:t>
            </a:r>
            <a:r>
              <a:rPr lang="en-GB" dirty="0" err="1"/>
              <a:t>delweddau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hoedran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addas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a/neu </a:t>
            </a:r>
            <a:r>
              <a:rPr lang="en-GB" dirty="0" err="1"/>
              <a:t>uwchradd</a:t>
            </a:r>
            <a:r>
              <a:rPr lang="en-GB" dirty="0"/>
              <a:t>).</a:t>
            </a:r>
          </a:p>
          <a:p>
            <a:pPr lvl="0"/>
            <a:r>
              <a:rPr lang="en-GB" b="1" dirty="0"/>
              <a:t>Yr </a:t>
            </a:r>
            <a:r>
              <a:rPr lang="en-GB" b="1" dirty="0" err="1"/>
              <a:t>Esboniad</a:t>
            </a:r>
            <a:r>
              <a:rPr lang="en-GB" dirty="0"/>
              <a:t>: </a:t>
            </a:r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.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</a:t>
            </a:r>
            <a:r>
              <a:rPr lang="en-GB" dirty="0" err="1"/>
              <a:t>theori</a:t>
            </a:r>
            <a:r>
              <a:rPr lang="en-GB" dirty="0"/>
              <a:t> a/neu </a:t>
            </a:r>
            <a:r>
              <a:rPr lang="en-GB" dirty="0" err="1"/>
              <a:t>bolisi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Yr </a:t>
            </a:r>
            <a:r>
              <a:rPr lang="en-GB" b="1" dirty="0" err="1"/>
              <a:t>Alwad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Weithredu</a:t>
            </a:r>
            <a:r>
              <a:rPr lang="en-GB" dirty="0"/>
              <a:t>: </a:t>
            </a:r>
            <a:r>
              <a:rPr lang="en-GB" dirty="0" err="1"/>
              <a:t>Crynhowch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y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pecyn</a:t>
            </a:r>
            <a:r>
              <a:rPr lang="en-GB" dirty="0"/>
              <a:t> offer </a:t>
            </a:r>
            <a:r>
              <a:rPr lang="en-GB" dirty="0" err="1"/>
              <a:t>digidol</a:t>
            </a:r>
            <a:r>
              <a:rPr lang="en-GB" dirty="0"/>
              <a:t>.</a:t>
            </a:r>
          </a:p>
          <a:p>
            <a:pPr lvl="0"/>
            <a:r>
              <a:rPr lang="en-GB" b="1" dirty="0" err="1"/>
              <a:t>Rhestr</a:t>
            </a:r>
            <a:r>
              <a:rPr lang="en-GB" b="1" dirty="0"/>
              <a:t> </a:t>
            </a:r>
            <a:r>
              <a:rPr lang="en-GB" b="1" dirty="0" err="1"/>
              <a:t>gyfeirio</a:t>
            </a:r>
            <a:r>
              <a:rPr lang="en-GB" b="1" dirty="0"/>
              <a:t> </a:t>
            </a:r>
            <a:r>
              <a:rPr lang="en-GB" dirty="0"/>
              <a:t>(</a:t>
            </a:r>
            <a:r>
              <a:rPr lang="en-GB" dirty="0" err="1"/>
              <a:t>canllawiau</a:t>
            </a:r>
            <a:r>
              <a:rPr lang="en-GB" dirty="0"/>
              <a:t> Harvard)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EF3E5-A6F5-C7C9-28D2-7D288FE10B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Hook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Start with a relatable problem (e.g. "No time to create a digital visual timetable?") and promise a simplified, streamlined solution.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Body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Show how your tool kit provides a range of resources (e.g. bilingual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AoLEs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/subject names and age-appropriate images suitable for learners in  primary and/or secondary classrooms).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Explanation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Explain exactly how it will improve a practitioner’s classroom management. Links to research, theory and/or policy.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Call to Action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Summarise your key points to encourage the use of your digital tool kit.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Reference list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(Harvard guidelines)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153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AAD77-6DC1-8045-8163-5C08559B2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FAE4B-AFFB-21C9-BE71-25DA2FC671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cydnabod</a:t>
            </a:r>
            <a:r>
              <a:rPr lang="en-GB" sz="4000" dirty="0"/>
              <a:t> y </a:t>
            </a:r>
            <a:r>
              <a:rPr lang="en-GB" sz="4000" dirty="0" err="1"/>
              <a:t>defnydd</a:t>
            </a:r>
            <a:r>
              <a:rPr lang="en-GB" sz="4000" dirty="0"/>
              <a:t> o [</a:t>
            </a:r>
            <a:r>
              <a:rPr lang="en-GB" sz="4000" dirty="0" err="1"/>
              <a:t>Offeryn</a:t>
            </a:r>
            <a:r>
              <a:rPr lang="en-GB" sz="4000" dirty="0"/>
              <a:t> </a:t>
            </a:r>
            <a:r>
              <a:rPr lang="en-GB" sz="4000" dirty="0" err="1"/>
              <a:t>deallusrwydd</a:t>
            </a:r>
            <a:r>
              <a:rPr lang="en-GB" sz="4000" dirty="0"/>
              <a:t> </a:t>
            </a:r>
            <a:r>
              <a:rPr lang="en-GB" sz="4000" dirty="0" err="1"/>
              <a:t>artiffisial</a:t>
            </a:r>
            <a:r>
              <a:rPr lang="en-GB" sz="4000" dirty="0"/>
              <a:t>] (</a:t>
            </a:r>
            <a:r>
              <a:rPr lang="en-GB" sz="4000" dirty="0" err="1"/>
              <a:t>url</a:t>
            </a:r>
            <a:r>
              <a:rPr lang="en-GB" sz="4000" dirty="0"/>
              <a:t> yr </a:t>
            </a:r>
            <a:r>
              <a:rPr lang="en-GB" sz="4000" dirty="0" err="1"/>
              <a:t>offeryn</a:t>
            </a:r>
            <a:r>
              <a:rPr lang="en-GB" sz="4000" dirty="0"/>
              <a:t> </a:t>
            </a:r>
            <a:r>
              <a:rPr lang="en-GB" sz="4000" dirty="0" err="1"/>
              <a:t>deallusrwydd</a:t>
            </a:r>
            <a:r>
              <a:rPr lang="en-GB" sz="4000" dirty="0"/>
              <a:t> </a:t>
            </a:r>
            <a:r>
              <a:rPr lang="en-GB" sz="4000" dirty="0" err="1"/>
              <a:t>artiffisial</a:t>
            </a:r>
            <a:r>
              <a:rPr lang="en-GB" sz="4000" dirty="0"/>
              <a:t>) </a:t>
            </a:r>
            <a:r>
              <a:rPr lang="en-GB" sz="4000" dirty="0" err="1"/>
              <a:t>ar</a:t>
            </a:r>
            <a:r>
              <a:rPr lang="en-GB" sz="4000" dirty="0"/>
              <a:t> [</a:t>
            </a:r>
            <a:r>
              <a:rPr lang="en-GB" sz="4000" dirty="0" err="1"/>
              <a:t>Dyddiad</a:t>
            </a:r>
            <a:r>
              <a:rPr lang="en-GB" sz="4000" dirty="0"/>
              <a:t>] </a:t>
            </a:r>
            <a:r>
              <a:rPr lang="en-GB" sz="4000" dirty="0" err="1"/>
              <a:t>i</a:t>
            </a:r>
            <a:r>
              <a:rPr lang="en-GB" sz="4000" dirty="0"/>
              <a:t> [</a:t>
            </a:r>
            <a:r>
              <a:rPr lang="en-GB" sz="4000" dirty="0" err="1"/>
              <a:t>Diben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ngwaith</a:t>
            </a:r>
            <a:r>
              <a:rPr lang="en-GB" sz="4000" dirty="0"/>
              <a:t>]. </a:t>
            </a:r>
          </a:p>
          <a:p>
            <a:pPr marL="0" indent="0">
              <a:buNone/>
            </a:pPr>
            <a:r>
              <a:rPr lang="en-GB" sz="4000" dirty="0" err="1"/>
              <a:t>Defnyddiais</a:t>
            </a:r>
            <a:r>
              <a:rPr lang="en-GB" sz="4000" dirty="0"/>
              <a:t> yr </a:t>
            </a:r>
            <a:r>
              <a:rPr lang="en-GB" sz="4000" dirty="0" err="1"/>
              <a:t>anogwr</a:t>
            </a:r>
            <a:r>
              <a:rPr lang="en-GB" sz="4000" dirty="0"/>
              <a:t>(</a:t>
            </a:r>
            <a:r>
              <a:rPr lang="en-GB" sz="4000" dirty="0" err="1"/>
              <a:t>wyr</a:t>
            </a:r>
            <a:r>
              <a:rPr lang="en-GB" sz="4000" dirty="0"/>
              <a:t>): </a:t>
            </a:r>
          </a:p>
          <a:p>
            <a:pPr marL="0" indent="0">
              <a:buNone/>
            </a:pPr>
            <a:r>
              <a:rPr lang="en-GB" sz="4000" dirty="0"/>
              <a:t>1. [</a:t>
            </a:r>
            <a:r>
              <a:rPr lang="en-GB" sz="4000" dirty="0" err="1"/>
              <a:t>Anogwr</a:t>
            </a:r>
            <a:r>
              <a:rPr lang="en-GB" sz="4000" dirty="0"/>
              <a:t>] </a:t>
            </a:r>
          </a:p>
          <a:p>
            <a:pPr marL="0" indent="0">
              <a:buNone/>
            </a:pPr>
            <a:r>
              <a:rPr lang="en-GB" sz="4000" dirty="0"/>
              <a:t>2. [</a:t>
            </a:r>
            <a:r>
              <a:rPr lang="en-GB" sz="4000" dirty="0" err="1"/>
              <a:t>Anogwr</a:t>
            </a:r>
            <a:r>
              <a:rPr lang="en-GB" sz="4000" dirty="0"/>
              <a:t>]</a:t>
            </a:r>
          </a:p>
          <a:p>
            <a:pPr marL="0" indent="0">
              <a:buNone/>
            </a:pPr>
            <a:r>
              <a:rPr lang="en-GB" sz="4000" dirty="0"/>
              <a:t>3. [</a:t>
            </a:r>
            <a:r>
              <a:rPr lang="en-GB" sz="4000" dirty="0" err="1"/>
              <a:t>Anogwr</a:t>
            </a:r>
            <a:r>
              <a:rPr lang="en-GB" sz="4000" dirty="0"/>
              <a:t>] </a:t>
            </a:r>
          </a:p>
          <a:p>
            <a:pPr marL="0" indent="0">
              <a:buNone/>
            </a:pP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cadarnhau</a:t>
            </a:r>
            <a:r>
              <a:rPr lang="en-GB" sz="4000" dirty="0"/>
              <a:t> </a:t>
            </a:r>
            <a:r>
              <a:rPr lang="en-GB" sz="4000" dirty="0" err="1"/>
              <a:t>nad</a:t>
            </a:r>
            <a:r>
              <a:rPr lang="en-GB" sz="4000" dirty="0"/>
              <a:t> </a:t>
            </a:r>
            <a:r>
              <a:rPr lang="en-GB" sz="4000" dirty="0" err="1"/>
              <a:t>ydw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cyflwyno</a:t>
            </a:r>
            <a:r>
              <a:rPr lang="en-GB" sz="4000" dirty="0"/>
              <a:t> </a:t>
            </a:r>
            <a:r>
              <a:rPr lang="en-GB" sz="4000" dirty="0" err="1"/>
              <a:t>unrhyw</a:t>
            </a:r>
            <a:r>
              <a:rPr lang="en-GB" sz="4000" dirty="0"/>
              <a:t> </a:t>
            </a:r>
            <a:r>
              <a:rPr lang="en-GB" sz="4000" dirty="0" err="1"/>
              <a:t>destun</a:t>
            </a:r>
            <a:r>
              <a:rPr lang="en-GB" sz="4000" dirty="0"/>
              <a:t> </a:t>
            </a:r>
            <a:r>
              <a:rPr lang="en-GB" sz="4000" dirty="0" err="1"/>
              <a:t>deallusrwydd</a:t>
            </a:r>
            <a:r>
              <a:rPr lang="en-GB" sz="4000" dirty="0"/>
              <a:t> </a:t>
            </a:r>
            <a:r>
              <a:rPr lang="en-GB" sz="4000" dirty="0" err="1"/>
              <a:t>artiffisial</a:t>
            </a:r>
            <a:r>
              <a:rPr lang="en-GB" sz="4000" dirty="0"/>
              <a:t> </a:t>
            </a:r>
            <a:r>
              <a:rPr lang="en-GB" sz="4000" dirty="0" err="1"/>
              <a:t>cynhyrchiol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ngwaith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hun</a:t>
            </a:r>
            <a:r>
              <a:rPr lang="en-GB" sz="4000" dirty="0"/>
              <a:t>. </a:t>
            </a: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cadarnhau</a:t>
            </a:r>
            <a:r>
              <a:rPr lang="en-GB" sz="4000" dirty="0"/>
              <a:t> bod </a:t>
            </a:r>
            <a:r>
              <a:rPr lang="en-GB" sz="4000" dirty="0" err="1"/>
              <a:t>gennyf</a:t>
            </a:r>
            <a:r>
              <a:rPr lang="en-GB" sz="4000" dirty="0"/>
              <a:t> </a:t>
            </a:r>
            <a:r>
              <a:rPr lang="en-GB" sz="4000" dirty="0" err="1"/>
              <a:t>gopïau</a:t>
            </a:r>
            <a:r>
              <a:rPr lang="en-GB" sz="4000" dirty="0"/>
              <a:t> </a:t>
            </a:r>
            <a:r>
              <a:rPr lang="en-GB" sz="4000" dirty="0" err="1"/>
              <a:t>o’m</a:t>
            </a:r>
            <a:r>
              <a:rPr lang="en-GB" sz="4000" dirty="0"/>
              <a:t> </a:t>
            </a:r>
            <a:r>
              <a:rPr lang="en-GB" sz="4000" dirty="0" err="1"/>
              <a:t>drafftiau</a:t>
            </a:r>
            <a:r>
              <a:rPr lang="en-GB" sz="4000" dirty="0"/>
              <a:t>,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nodiadau</a:t>
            </a:r>
            <a:r>
              <a:rPr lang="en-GB" sz="4000" dirty="0"/>
              <a:t>, ac </a:t>
            </a:r>
            <a:r>
              <a:rPr lang="en-GB" sz="4000" dirty="0" err="1"/>
              <a:t>unrhyw</a:t>
            </a:r>
            <a:r>
              <a:rPr lang="en-GB" sz="4000" dirty="0"/>
              <a:t> </a:t>
            </a:r>
            <a:r>
              <a:rPr lang="en-GB" sz="4000" dirty="0" err="1"/>
              <a:t>adnoddau</a:t>
            </a:r>
            <a:r>
              <a:rPr lang="en-GB" sz="4000" dirty="0"/>
              <a:t> </a:t>
            </a:r>
            <a:r>
              <a:rPr lang="en-GB" sz="4000" dirty="0" err="1"/>
              <a:t>eraill</a:t>
            </a:r>
            <a:r>
              <a:rPr lang="en-GB" sz="4000" dirty="0"/>
              <a:t> y </a:t>
            </a:r>
            <a:r>
              <a:rPr lang="en-GB" sz="4000" dirty="0" err="1"/>
              <a:t>defnyddiais</a:t>
            </a:r>
            <a:r>
              <a:rPr lang="en-GB" sz="4000" dirty="0"/>
              <a:t> </a:t>
            </a:r>
            <a:r>
              <a:rPr lang="en-GB" sz="4000" dirty="0" err="1"/>
              <a:t>cyn</a:t>
            </a:r>
            <a:r>
              <a:rPr lang="en-GB" sz="4000" dirty="0"/>
              <a:t> ac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ôl</a:t>
            </a:r>
            <a:r>
              <a:rPr lang="en-GB" sz="4000" dirty="0"/>
              <a:t> </a:t>
            </a:r>
            <a:r>
              <a:rPr lang="en-GB" sz="4000" dirty="0" err="1"/>
              <a:t>defnyddio</a:t>
            </a:r>
            <a:r>
              <a:rPr lang="en-GB" sz="4000" dirty="0"/>
              <a:t> offer </a:t>
            </a:r>
            <a:r>
              <a:rPr lang="en-GB" sz="4000" dirty="0" err="1"/>
              <a:t>deallusrwydd</a:t>
            </a:r>
            <a:r>
              <a:rPr lang="en-GB" sz="4000" dirty="0"/>
              <a:t> </a:t>
            </a:r>
            <a:r>
              <a:rPr lang="en-GB" sz="4000" dirty="0" err="1"/>
              <a:t>artiffisial</a:t>
            </a:r>
            <a:r>
              <a:rPr lang="en-GB" sz="4000" dirty="0"/>
              <a:t> y </a:t>
            </a:r>
            <a:r>
              <a:rPr lang="en-GB" sz="4000" dirty="0" err="1"/>
              <a:t>gellir</a:t>
            </a:r>
            <a:r>
              <a:rPr lang="en-GB" sz="4000" dirty="0"/>
              <a:t> </a:t>
            </a:r>
            <a:r>
              <a:rPr lang="en-GB" sz="4000" dirty="0" err="1"/>
              <a:t>gofyn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mi </a:t>
            </a:r>
            <a:r>
              <a:rPr lang="en-GB" sz="4000" dirty="0" err="1"/>
              <a:t>eu</a:t>
            </a:r>
            <a:r>
              <a:rPr lang="en-GB" sz="4000" dirty="0"/>
              <a:t> </a:t>
            </a:r>
            <a:r>
              <a:rPr lang="en-GB" sz="4000" dirty="0" err="1"/>
              <a:t>darparu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tystiolaeth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b="1" u="sng" dirty="0"/>
              <a:t>NEU</a:t>
            </a:r>
            <a:endParaRPr lang="en-GB" sz="4000" dirty="0"/>
          </a:p>
          <a:p>
            <a:pPr marL="0" indent="0">
              <a:buNone/>
            </a:pP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cadarnhau</a:t>
            </a:r>
            <a:r>
              <a:rPr lang="en-GB" sz="4000" dirty="0"/>
              <a:t> </a:t>
            </a:r>
            <a:r>
              <a:rPr lang="en-GB" sz="4000" dirty="0" err="1"/>
              <a:t>nad</a:t>
            </a:r>
            <a:r>
              <a:rPr lang="en-GB" sz="4000" dirty="0"/>
              <a:t> </a:t>
            </a:r>
            <a:r>
              <a:rPr lang="en-GB" sz="4000" dirty="0" err="1"/>
              <a:t>wyf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defnyddio</a:t>
            </a:r>
            <a:r>
              <a:rPr lang="en-GB" sz="4000" dirty="0"/>
              <a:t> </a:t>
            </a:r>
            <a:r>
              <a:rPr lang="en-GB" sz="4000" dirty="0" err="1"/>
              <a:t>unrhyw</a:t>
            </a:r>
            <a:r>
              <a:rPr lang="en-GB" sz="4000" dirty="0"/>
              <a:t> offer AI </a:t>
            </a:r>
            <a:r>
              <a:rPr lang="en-GB" sz="4000" dirty="0" err="1"/>
              <a:t>wrth</a:t>
            </a:r>
            <a:r>
              <a:rPr lang="en-GB" sz="4000" dirty="0"/>
              <a:t> </a:t>
            </a:r>
            <a:r>
              <a:rPr lang="en-GB" sz="4000" dirty="0" err="1"/>
              <a:t>ymchwilio</a:t>
            </a:r>
            <a:r>
              <a:rPr lang="en-GB" sz="4000" dirty="0"/>
              <a:t> a </a:t>
            </a:r>
            <a:r>
              <a:rPr lang="en-GB" sz="4000" dirty="0" err="1"/>
              <a:t>chreu’r</a:t>
            </a:r>
            <a:r>
              <a:rPr lang="en-GB" sz="4000" dirty="0"/>
              <a:t> </a:t>
            </a:r>
            <a:r>
              <a:rPr lang="en-GB" sz="4000" dirty="0" err="1"/>
              <a:t>aseiniad</a:t>
            </a:r>
            <a:r>
              <a:rPr lang="en-GB" sz="4000" dirty="0"/>
              <a:t> </a:t>
            </a:r>
            <a:r>
              <a:rPr lang="en-GB" sz="4000" dirty="0" err="1"/>
              <a:t>hwn</a:t>
            </a:r>
            <a:r>
              <a:rPr lang="en-GB" sz="4000" dirty="0"/>
              <a:t>. </a:t>
            </a: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cadarnhau</a:t>
            </a:r>
            <a:r>
              <a:rPr lang="en-GB" sz="4000" dirty="0"/>
              <a:t> </a:t>
            </a:r>
            <a:r>
              <a:rPr lang="en-GB" sz="4000" dirty="0" err="1"/>
              <a:t>nad</a:t>
            </a:r>
            <a:r>
              <a:rPr lang="en-GB" sz="4000" dirty="0"/>
              <a:t> </a:t>
            </a:r>
            <a:r>
              <a:rPr lang="en-GB" sz="4000" dirty="0" err="1"/>
              <a:t>wyf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cyflwyno</a:t>
            </a:r>
            <a:r>
              <a:rPr lang="en-GB" sz="4000" dirty="0"/>
              <a:t> </a:t>
            </a:r>
            <a:r>
              <a:rPr lang="en-GB" sz="4000" dirty="0" err="1"/>
              <a:t>unrhyw</a:t>
            </a:r>
            <a:r>
              <a:rPr lang="en-GB" sz="4000" dirty="0"/>
              <a:t> </a:t>
            </a:r>
            <a:r>
              <a:rPr lang="en-GB" sz="4000" dirty="0" err="1"/>
              <a:t>ddeunyddiau</a:t>
            </a:r>
            <a:r>
              <a:rPr lang="en-GB" sz="4000" dirty="0"/>
              <a:t> a </a:t>
            </a:r>
            <a:r>
              <a:rPr lang="en-GB" sz="4000" dirty="0" err="1"/>
              <a:t>gynhyrchwyd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AI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ngwaith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hun</a:t>
            </a:r>
            <a:r>
              <a:rPr lang="en-GB" sz="4000" dirty="0"/>
              <a:t>. </a:t>
            </a:r>
            <a:r>
              <a:rPr lang="en-GB" sz="4000" dirty="0" err="1"/>
              <a:t>Rwy’n</a:t>
            </a:r>
            <a:r>
              <a:rPr lang="en-GB" sz="4000" dirty="0"/>
              <a:t> </a:t>
            </a:r>
            <a:r>
              <a:rPr lang="en-GB" sz="4000" dirty="0" err="1"/>
              <a:t>cadarnhau</a:t>
            </a:r>
            <a:r>
              <a:rPr lang="en-GB" sz="4000" dirty="0"/>
              <a:t> bod </a:t>
            </a:r>
            <a:r>
              <a:rPr lang="en-GB" sz="4000" dirty="0" err="1"/>
              <a:t>gennyf</a:t>
            </a:r>
            <a:r>
              <a:rPr lang="en-GB" sz="4000" dirty="0"/>
              <a:t> </a:t>
            </a:r>
            <a:r>
              <a:rPr lang="en-GB" sz="4000" dirty="0" err="1"/>
              <a:t>gopïau</a:t>
            </a:r>
            <a:r>
              <a:rPr lang="en-GB" sz="4000" dirty="0"/>
              <a:t> </a:t>
            </a:r>
            <a:r>
              <a:rPr lang="en-GB" sz="4000" dirty="0" err="1"/>
              <a:t>o’m</a:t>
            </a:r>
            <a:r>
              <a:rPr lang="en-GB" sz="4000" dirty="0"/>
              <a:t> </a:t>
            </a:r>
            <a:r>
              <a:rPr lang="en-GB" sz="4000" dirty="0" err="1"/>
              <a:t>drafftiau</a:t>
            </a:r>
            <a:r>
              <a:rPr lang="en-GB" sz="4000" dirty="0"/>
              <a:t>,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nodiadau</a:t>
            </a:r>
            <a:r>
              <a:rPr lang="en-GB" sz="4000" dirty="0"/>
              <a:t>, ac </a:t>
            </a:r>
            <a:r>
              <a:rPr lang="en-GB" sz="4000" dirty="0" err="1"/>
              <a:t>adnoddau</a:t>
            </a:r>
            <a:r>
              <a:rPr lang="en-GB" sz="4000" dirty="0"/>
              <a:t> </a:t>
            </a:r>
            <a:r>
              <a:rPr lang="en-GB" sz="4000" dirty="0" err="1"/>
              <a:t>eraill</a:t>
            </a:r>
            <a:r>
              <a:rPr lang="en-GB" sz="4000" dirty="0"/>
              <a:t> a </a:t>
            </a:r>
            <a:r>
              <a:rPr lang="en-GB" sz="4000" dirty="0" err="1"/>
              <a:t>ddefnyddiais</a:t>
            </a:r>
            <a:r>
              <a:rPr lang="en-GB" sz="4000" dirty="0"/>
              <a:t>, y </a:t>
            </a:r>
            <a:r>
              <a:rPr lang="en-GB" sz="4000" dirty="0" err="1"/>
              <a:t>gellir</a:t>
            </a:r>
            <a:r>
              <a:rPr lang="en-GB" sz="4000" dirty="0"/>
              <a:t> </a:t>
            </a:r>
            <a:r>
              <a:rPr lang="en-GB" sz="4000" dirty="0" err="1"/>
              <a:t>gofyn</a:t>
            </a:r>
            <a:r>
              <a:rPr lang="en-GB" sz="4000" dirty="0"/>
              <a:t> </a:t>
            </a:r>
            <a:r>
              <a:rPr lang="en-GB" sz="4000" dirty="0" err="1"/>
              <a:t>i</a:t>
            </a:r>
            <a:r>
              <a:rPr lang="en-GB" sz="4000" dirty="0"/>
              <a:t> mi </a:t>
            </a:r>
            <a:r>
              <a:rPr lang="en-GB" sz="4000" dirty="0" err="1"/>
              <a:t>eu</a:t>
            </a:r>
            <a:r>
              <a:rPr lang="en-GB" sz="4000" dirty="0"/>
              <a:t> </a:t>
            </a:r>
            <a:r>
              <a:rPr lang="en-GB" sz="4000" dirty="0" err="1"/>
              <a:t>darparu</a:t>
            </a:r>
            <a:r>
              <a:rPr lang="en-GB" sz="4000" dirty="0"/>
              <a:t> </a:t>
            </a:r>
            <a:r>
              <a:rPr lang="en-GB" sz="4000" dirty="0" err="1"/>
              <a:t>fel</a:t>
            </a:r>
            <a:r>
              <a:rPr lang="en-GB" sz="4000" dirty="0"/>
              <a:t> </a:t>
            </a:r>
            <a:r>
              <a:rPr lang="en-GB" sz="4000" dirty="0" err="1"/>
              <a:t>tystiolaeth</a:t>
            </a:r>
            <a:r>
              <a:rPr lang="en-GB" sz="4000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07E88-5E30-C6C0-BE2E-7C70080CB1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I acknowledge the use of [AI Tool] [(AI Tool </a:t>
            </a:r>
            <a:r>
              <a:rPr lang="en-GB" sz="4300" i="1" dirty="0" err="1">
                <a:solidFill>
                  <a:schemeClr val="accent1">
                    <a:lumMod val="75000"/>
                  </a:schemeClr>
                </a:solidFill>
              </a:rPr>
              <a:t>url</a:t>
            </a: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)] on [Date] to [Purpose]. </a:t>
            </a: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I used the prompt(s): </a:t>
            </a: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1. [Prompt] </a:t>
            </a: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2. [Prompt] </a:t>
            </a: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3. [Prompt] </a:t>
            </a: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>
              <a:buNone/>
            </a:pPr>
            <a:r>
              <a:rPr lang="en-GB" sz="4300" b="1" i="1" u="sng" dirty="0">
                <a:solidFill>
                  <a:schemeClr val="accent1">
                    <a:lumMod val="75000"/>
                  </a:schemeClr>
                </a:solidFill>
              </a:rPr>
              <a:t> OR</a:t>
            </a:r>
            <a:endParaRPr lang="en-GB" sz="4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4300" i="1" dirty="0">
                <a:solidFill>
                  <a:schemeClr val="accent1">
                    <a:lumMod val="75000"/>
                  </a:schemeClr>
                </a:solidFill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134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38BBB-F5B9-4C2C-3675-4DA4E601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ECIE6008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C726-2261-B429-2906-D12BCBFD62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Diolch am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cyfraniadau</a:t>
            </a:r>
            <a:r>
              <a:rPr lang="en-GB" dirty="0"/>
              <a:t> </a:t>
            </a:r>
            <a:r>
              <a:rPr lang="en-GB" dirty="0" err="1"/>
              <a:t>gwerthfawr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 err="1"/>
              <a:t>Anfonwch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</a:t>
            </a:r>
            <a:r>
              <a:rPr lang="en-GB" dirty="0" err="1"/>
              <a:t>ataf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 neu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arnoch</a:t>
            </a:r>
            <a:r>
              <a:rPr lang="en-GB" dirty="0"/>
              <a:t>:</a:t>
            </a:r>
          </a:p>
          <a:p>
            <a:r>
              <a:rPr lang="en-GB" dirty="0"/>
              <a:t> s.ainsworth@uwtsd.ac.uk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5FC221-2068-774A-8596-8A16E42E96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Thank you for your engagement and valuable contributions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Please email me if you have any questions or require support: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s.ainsworth@uwtsd.ac.uk</a:t>
            </a:r>
          </a:p>
        </p:txBody>
      </p:sp>
    </p:spTree>
    <p:extLst>
      <p:ext uri="{BB962C8B-B14F-4D97-AF65-F5344CB8AC3E}">
        <p14:creationId xmlns:p14="http://schemas.microsoft.com/office/powerpoint/2010/main" val="112815151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TotalTime>0</TotalTime>
  <Words>1894</Words>
  <Application>Microsoft Office PowerPoint</Application>
  <PresentationFormat>Custom</PresentationFormat>
  <Paragraphs>170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Century Gothic</vt:lpstr>
      <vt:lpstr>Holding PAge</vt:lpstr>
      <vt:lpstr>Accessible 2</vt:lpstr>
      <vt:lpstr>ECIE6008</vt:lpstr>
      <vt:lpstr>ECIE6008                                     ECIE6008     Asesu                                           Assessment</vt:lpstr>
      <vt:lpstr> Elfen Asesu 2 – 50% Assessment Component 2 – 50%  </vt:lpstr>
      <vt:lpstr>Elfen Asesu 2 - 50% Assessment Component 2 – 50% </vt:lpstr>
      <vt:lpstr>Syniadau                             Ideas</vt:lpstr>
      <vt:lpstr>Syniadau                                    Ideas</vt:lpstr>
      <vt:lpstr>Syniadau                             Ideas</vt:lpstr>
      <vt:lpstr>Syniadau                            Ideas</vt:lpstr>
      <vt:lpstr>Syniadau                                      Ideas</vt:lpstr>
      <vt:lpstr>Syniadau                                 Ideas</vt:lpstr>
      <vt:lpstr>Syniadau                     Ideas</vt:lpstr>
      <vt:lpstr>Syniadau                                    Ideas</vt:lpstr>
      <vt:lpstr>Awgrymiadau ar gyfer strwythuro'ch cyflwyniad fideo Suggestions for structuring your video presentation</vt:lpstr>
      <vt:lpstr>AI/AI</vt:lpstr>
      <vt:lpstr>ECIE6008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Cindy Hunt</dc:creator>
  <cp:lastModifiedBy>Sue Ainsworth</cp:lastModifiedBy>
  <cp:revision>9</cp:revision>
  <dcterms:created xsi:type="dcterms:W3CDTF">2015-01-04T10:10:18Z</dcterms:created>
  <dcterms:modified xsi:type="dcterms:W3CDTF">2026-09-08T06:34:06Z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