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04"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73" r:id="rId14"/>
    <p:sldId id="276" r:id="rId15"/>
    <p:sldId id="286" r:id="rId16"/>
    <p:sldId id="287" r:id="rId17"/>
    <p:sldId id="288" r:id="rId18"/>
    <p:sldId id="283" r:id="rId19"/>
    <p:sldId id="289" r:id="rId20"/>
    <p:sldId id="284" r:id="rId21"/>
    <p:sldId id="28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7FB6E7-BFC0-4E1A-B726-5FEC3446F15E}" v="65" dt="2023-02-16T11:15:26.3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8" autoAdjust="0"/>
    <p:restoredTop sz="94660"/>
  </p:normalViewPr>
  <p:slideViewPr>
    <p:cSldViewPr snapToGrid="0">
      <p:cViewPr varScale="1">
        <p:scale>
          <a:sx n="83" d="100"/>
          <a:sy n="83" d="100"/>
        </p:scale>
        <p:origin x="45" y="5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ita Draper" userId="b063123c-f51f-481b-b99c-f574606c9ace" providerId="ADAL" clId="{597FB6E7-BFC0-4E1A-B726-5FEC3446F15E}"/>
    <pc:docChg chg="custSel addSld delSld modSld">
      <pc:chgData name="Zita Draper" userId="b063123c-f51f-481b-b99c-f574606c9ace" providerId="ADAL" clId="{597FB6E7-BFC0-4E1A-B726-5FEC3446F15E}" dt="2023-02-16T11:56:15.644" v="3415" actId="26606"/>
      <pc:docMkLst>
        <pc:docMk/>
      </pc:docMkLst>
      <pc:sldChg chg="addSp delSp modSp mod">
        <pc:chgData name="Zita Draper" userId="b063123c-f51f-481b-b99c-f574606c9ace" providerId="ADAL" clId="{597FB6E7-BFC0-4E1A-B726-5FEC3446F15E}" dt="2023-02-13T07:43:23.330" v="326" actId="26606"/>
        <pc:sldMkLst>
          <pc:docMk/>
          <pc:sldMk cId="1365868250" sldId="261"/>
        </pc:sldMkLst>
        <pc:spChg chg="del mod">
          <ac:chgData name="Zita Draper" userId="b063123c-f51f-481b-b99c-f574606c9ace" providerId="ADAL" clId="{597FB6E7-BFC0-4E1A-B726-5FEC3446F15E}" dt="2023-02-13T07:43:23.330" v="326" actId="26606"/>
          <ac:spMkLst>
            <pc:docMk/>
            <pc:sldMk cId="1365868250" sldId="261"/>
            <ac:spMk id="3" creationId="{24534FBC-501C-03DB-85D5-16D0FD8BE43B}"/>
          </ac:spMkLst>
        </pc:spChg>
        <pc:graphicFrameChg chg="add">
          <ac:chgData name="Zita Draper" userId="b063123c-f51f-481b-b99c-f574606c9ace" providerId="ADAL" clId="{597FB6E7-BFC0-4E1A-B726-5FEC3446F15E}" dt="2023-02-13T07:43:23.330" v="326" actId="26606"/>
          <ac:graphicFrameMkLst>
            <pc:docMk/>
            <pc:sldMk cId="1365868250" sldId="261"/>
            <ac:graphicFrameMk id="5" creationId="{092DF210-667B-81BF-521A-265AF77F64DE}"/>
          </ac:graphicFrameMkLst>
        </pc:graphicFrameChg>
      </pc:sldChg>
      <pc:sldChg chg="addSp delSp modSp mod">
        <pc:chgData name="Zita Draper" userId="b063123c-f51f-481b-b99c-f574606c9ace" providerId="ADAL" clId="{597FB6E7-BFC0-4E1A-B726-5FEC3446F15E}" dt="2023-02-16T11:15:26.306" v="3189" actId="20577"/>
        <pc:sldMkLst>
          <pc:docMk/>
          <pc:sldMk cId="2030729611" sldId="262"/>
        </pc:sldMkLst>
        <pc:spChg chg="mod">
          <ac:chgData name="Zita Draper" userId="b063123c-f51f-481b-b99c-f574606c9ace" providerId="ADAL" clId="{597FB6E7-BFC0-4E1A-B726-5FEC3446F15E}" dt="2023-02-13T07:44:02.913" v="373" actId="122"/>
          <ac:spMkLst>
            <pc:docMk/>
            <pc:sldMk cId="2030729611" sldId="262"/>
            <ac:spMk id="2" creationId="{2A5A8695-7BEE-9267-6C50-3A16AEE34F67}"/>
          </ac:spMkLst>
        </pc:spChg>
        <pc:spChg chg="del mod">
          <ac:chgData name="Zita Draper" userId="b063123c-f51f-481b-b99c-f574606c9ace" providerId="ADAL" clId="{597FB6E7-BFC0-4E1A-B726-5FEC3446F15E}" dt="2023-02-13T07:46:47.712" v="783" actId="26606"/>
          <ac:spMkLst>
            <pc:docMk/>
            <pc:sldMk cId="2030729611" sldId="262"/>
            <ac:spMk id="3" creationId="{4814F10D-B45A-AA11-2905-572D3FFA1447}"/>
          </ac:spMkLst>
        </pc:spChg>
        <pc:graphicFrameChg chg="add mod">
          <ac:chgData name="Zita Draper" userId="b063123c-f51f-481b-b99c-f574606c9ace" providerId="ADAL" clId="{597FB6E7-BFC0-4E1A-B726-5FEC3446F15E}" dt="2023-02-16T11:15:26.306" v="3189" actId="20577"/>
          <ac:graphicFrameMkLst>
            <pc:docMk/>
            <pc:sldMk cId="2030729611" sldId="262"/>
            <ac:graphicFrameMk id="5" creationId="{DC70D8F4-327B-A04F-78AB-4D4E27F0C0A9}"/>
          </ac:graphicFrameMkLst>
        </pc:graphicFrameChg>
      </pc:sldChg>
      <pc:sldChg chg="addSp delSp modSp mod">
        <pc:chgData name="Zita Draper" userId="b063123c-f51f-481b-b99c-f574606c9ace" providerId="ADAL" clId="{597FB6E7-BFC0-4E1A-B726-5FEC3446F15E}" dt="2023-02-16T09:40:28.487" v="3145" actId="33524"/>
        <pc:sldMkLst>
          <pc:docMk/>
          <pc:sldMk cId="3377761979" sldId="263"/>
        </pc:sldMkLst>
        <pc:spChg chg="mod">
          <ac:chgData name="Zita Draper" userId="b063123c-f51f-481b-b99c-f574606c9ace" providerId="ADAL" clId="{597FB6E7-BFC0-4E1A-B726-5FEC3446F15E}" dt="2023-02-13T07:44:43.186" v="503" actId="122"/>
          <ac:spMkLst>
            <pc:docMk/>
            <pc:sldMk cId="3377761979" sldId="263"/>
            <ac:spMk id="2" creationId="{B4ACF809-3E68-C163-0723-E1B53A1DFC35}"/>
          </ac:spMkLst>
        </pc:spChg>
        <pc:spChg chg="del mod">
          <ac:chgData name="Zita Draper" userId="b063123c-f51f-481b-b99c-f574606c9ace" providerId="ADAL" clId="{597FB6E7-BFC0-4E1A-B726-5FEC3446F15E}" dt="2023-02-13T07:45:57.210" v="682" actId="26606"/>
          <ac:spMkLst>
            <pc:docMk/>
            <pc:sldMk cId="3377761979" sldId="263"/>
            <ac:spMk id="3" creationId="{01216515-E8EE-9437-E5E5-34DA865278D0}"/>
          </ac:spMkLst>
        </pc:spChg>
        <pc:graphicFrameChg chg="add mod">
          <ac:chgData name="Zita Draper" userId="b063123c-f51f-481b-b99c-f574606c9ace" providerId="ADAL" clId="{597FB6E7-BFC0-4E1A-B726-5FEC3446F15E}" dt="2023-02-16T09:40:28.487" v="3145" actId="33524"/>
          <ac:graphicFrameMkLst>
            <pc:docMk/>
            <pc:sldMk cId="3377761979" sldId="263"/>
            <ac:graphicFrameMk id="5" creationId="{30D4A3E4-1E37-626F-D30E-59A22DC0D41E}"/>
          </ac:graphicFrameMkLst>
        </pc:graphicFrameChg>
      </pc:sldChg>
      <pc:sldChg chg="modSp mod">
        <pc:chgData name="Zita Draper" userId="b063123c-f51f-481b-b99c-f574606c9ace" providerId="ADAL" clId="{597FB6E7-BFC0-4E1A-B726-5FEC3446F15E}" dt="2023-02-16T09:35:29.048" v="2407" actId="20577"/>
        <pc:sldMkLst>
          <pc:docMk/>
          <pc:sldMk cId="2190116253" sldId="264"/>
        </pc:sldMkLst>
        <pc:spChg chg="mod">
          <ac:chgData name="Zita Draper" userId="b063123c-f51f-481b-b99c-f574606c9ace" providerId="ADAL" clId="{597FB6E7-BFC0-4E1A-B726-5FEC3446F15E}" dt="2023-02-13T07:46:26.484" v="742" actId="115"/>
          <ac:spMkLst>
            <pc:docMk/>
            <pc:sldMk cId="2190116253" sldId="264"/>
            <ac:spMk id="2" creationId="{E1EABB11-074B-9772-F876-68767838F94C}"/>
          </ac:spMkLst>
        </pc:spChg>
        <pc:spChg chg="mod">
          <ac:chgData name="Zita Draper" userId="b063123c-f51f-481b-b99c-f574606c9ace" providerId="ADAL" clId="{597FB6E7-BFC0-4E1A-B726-5FEC3446F15E}" dt="2023-02-16T09:35:29.048" v="2407" actId="20577"/>
          <ac:spMkLst>
            <pc:docMk/>
            <pc:sldMk cId="2190116253" sldId="264"/>
            <ac:spMk id="3" creationId="{DDFDF4C8-2D7D-F535-BC95-B2912BB02A39}"/>
          </ac:spMkLst>
        </pc:spChg>
      </pc:sldChg>
      <pc:sldChg chg="addSp delSp modSp mod">
        <pc:chgData name="Zita Draper" userId="b063123c-f51f-481b-b99c-f574606c9ace" providerId="ADAL" clId="{597FB6E7-BFC0-4E1A-B726-5FEC3446F15E}" dt="2023-02-13T07:48:05.034" v="949" actId="26606"/>
        <pc:sldMkLst>
          <pc:docMk/>
          <pc:sldMk cId="1033571184" sldId="265"/>
        </pc:sldMkLst>
        <pc:spChg chg="mod">
          <ac:chgData name="Zita Draper" userId="b063123c-f51f-481b-b99c-f574606c9ace" providerId="ADAL" clId="{597FB6E7-BFC0-4E1A-B726-5FEC3446F15E}" dt="2023-02-13T07:47:21.280" v="812" actId="122"/>
          <ac:spMkLst>
            <pc:docMk/>
            <pc:sldMk cId="1033571184" sldId="265"/>
            <ac:spMk id="2" creationId="{74C6E524-4163-7429-F0B7-D8C7DB77586A}"/>
          </ac:spMkLst>
        </pc:spChg>
        <pc:spChg chg="del mod">
          <ac:chgData name="Zita Draper" userId="b063123c-f51f-481b-b99c-f574606c9ace" providerId="ADAL" clId="{597FB6E7-BFC0-4E1A-B726-5FEC3446F15E}" dt="2023-02-13T07:48:05.034" v="949" actId="26606"/>
          <ac:spMkLst>
            <pc:docMk/>
            <pc:sldMk cId="1033571184" sldId="265"/>
            <ac:spMk id="3" creationId="{CBDBE0F8-8CE5-7E9E-9EC5-81F34CAA5000}"/>
          </ac:spMkLst>
        </pc:spChg>
        <pc:graphicFrameChg chg="add">
          <ac:chgData name="Zita Draper" userId="b063123c-f51f-481b-b99c-f574606c9ace" providerId="ADAL" clId="{597FB6E7-BFC0-4E1A-B726-5FEC3446F15E}" dt="2023-02-13T07:48:05.034" v="949" actId="26606"/>
          <ac:graphicFrameMkLst>
            <pc:docMk/>
            <pc:sldMk cId="1033571184" sldId="265"/>
            <ac:graphicFrameMk id="5" creationId="{3A8F66A6-4BEC-8F93-3D60-DEFB8B74F9D1}"/>
          </ac:graphicFrameMkLst>
        </pc:graphicFrameChg>
      </pc:sldChg>
      <pc:sldChg chg="addSp delSp modSp mod">
        <pc:chgData name="Zita Draper" userId="b063123c-f51f-481b-b99c-f574606c9ace" providerId="ADAL" clId="{597FB6E7-BFC0-4E1A-B726-5FEC3446F15E}" dt="2023-02-13T07:50:58.351" v="1247" actId="403"/>
        <pc:sldMkLst>
          <pc:docMk/>
          <pc:sldMk cId="685695252" sldId="266"/>
        </pc:sldMkLst>
        <pc:spChg chg="mod">
          <ac:chgData name="Zita Draper" userId="b063123c-f51f-481b-b99c-f574606c9ace" providerId="ADAL" clId="{597FB6E7-BFC0-4E1A-B726-5FEC3446F15E}" dt="2023-02-13T07:50:58.351" v="1247" actId="403"/>
          <ac:spMkLst>
            <pc:docMk/>
            <pc:sldMk cId="685695252" sldId="266"/>
            <ac:spMk id="2" creationId="{D228C774-7FB7-5F3A-B1D9-018A70293DEC}"/>
          </ac:spMkLst>
        </pc:spChg>
        <pc:spChg chg="del mod">
          <ac:chgData name="Zita Draper" userId="b063123c-f51f-481b-b99c-f574606c9ace" providerId="ADAL" clId="{597FB6E7-BFC0-4E1A-B726-5FEC3446F15E}" dt="2023-02-13T07:50:53.282" v="1245" actId="26606"/>
          <ac:spMkLst>
            <pc:docMk/>
            <pc:sldMk cId="685695252" sldId="266"/>
            <ac:spMk id="3" creationId="{ED2DFEA7-8DE0-AE84-C44C-BDA6F239B03B}"/>
          </ac:spMkLst>
        </pc:spChg>
        <pc:graphicFrameChg chg="add">
          <ac:chgData name="Zita Draper" userId="b063123c-f51f-481b-b99c-f574606c9ace" providerId="ADAL" clId="{597FB6E7-BFC0-4E1A-B726-5FEC3446F15E}" dt="2023-02-13T07:50:53.282" v="1245" actId="26606"/>
          <ac:graphicFrameMkLst>
            <pc:docMk/>
            <pc:sldMk cId="685695252" sldId="266"/>
            <ac:graphicFrameMk id="5" creationId="{FD6E2C8C-CA64-5308-CABB-4359FD2EFC2C}"/>
          </ac:graphicFrameMkLst>
        </pc:graphicFrameChg>
      </pc:sldChg>
      <pc:sldChg chg="addSp delSp modSp mod">
        <pc:chgData name="Zita Draper" userId="b063123c-f51f-481b-b99c-f574606c9ace" providerId="ADAL" clId="{597FB6E7-BFC0-4E1A-B726-5FEC3446F15E}" dt="2023-02-13T07:52:50.708" v="1561" actId="403"/>
        <pc:sldMkLst>
          <pc:docMk/>
          <pc:sldMk cId="1848165177" sldId="267"/>
        </pc:sldMkLst>
        <pc:spChg chg="mod">
          <ac:chgData name="Zita Draper" userId="b063123c-f51f-481b-b99c-f574606c9ace" providerId="ADAL" clId="{597FB6E7-BFC0-4E1A-B726-5FEC3446F15E}" dt="2023-02-13T07:52:50.708" v="1561" actId="403"/>
          <ac:spMkLst>
            <pc:docMk/>
            <pc:sldMk cId="1848165177" sldId="267"/>
            <ac:spMk id="2" creationId="{69162A35-8AA9-1919-A785-1C54D2051C04}"/>
          </ac:spMkLst>
        </pc:spChg>
        <pc:spChg chg="del mod">
          <ac:chgData name="Zita Draper" userId="b063123c-f51f-481b-b99c-f574606c9ace" providerId="ADAL" clId="{597FB6E7-BFC0-4E1A-B726-5FEC3446F15E}" dt="2023-02-13T07:52:44.587" v="1559" actId="26606"/>
          <ac:spMkLst>
            <pc:docMk/>
            <pc:sldMk cId="1848165177" sldId="267"/>
            <ac:spMk id="3" creationId="{84AEB761-6B8C-C5F0-610E-0BE34A1EA989}"/>
          </ac:spMkLst>
        </pc:spChg>
        <pc:graphicFrameChg chg="add">
          <ac:chgData name="Zita Draper" userId="b063123c-f51f-481b-b99c-f574606c9ace" providerId="ADAL" clId="{597FB6E7-BFC0-4E1A-B726-5FEC3446F15E}" dt="2023-02-13T07:52:44.587" v="1559" actId="26606"/>
          <ac:graphicFrameMkLst>
            <pc:docMk/>
            <pc:sldMk cId="1848165177" sldId="267"/>
            <ac:graphicFrameMk id="5" creationId="{B3A8CFBF-1453-61E7-4CDC-BFF3078DF813}"/>
          </ac:graphicFrameMkLst>
        </pc:graphicFrameChg>
      </pc:sldChg>
      <pc:sldChg chg="del">
        <pc:chgData name="Zita Draper" userId="b063123c-f51f-481b-b99c-f574606c9ace" providerId="ADAL" clId="{597FB6E7-BFC0-4E1A-B726-5FEC3446F15E}" dt="2023-02-13T07:48:22.490" v="954" actId="2696"/>
        <pc:sldMkLst>
          <pc:docMk/>
          <pc:sldMk cId="1910360199" sldId="268"/>
        </pc:sldMkLst>
      </pc:sldChg>
      <pc:sldChg chg="del">
        <pc:chgData name="Zita Draper" userId="b063123c-f51f-481b-b99c-f574606c9ace" providerId="ADAL" clId="{597FB6E7-BFC0-4E1A-B726-5FEC3446F15E}" dt="2023-02-13T07:48:23.139" v="955" actId="2696"/>
        <pc:sldMkLst>
          <pc:docMk/>
          <pc:sldMk cId="3348113838" sldId="269"/>
        </pc:sldMkLst>
      </pc:sldChg>
      <pc:sldChg chg="del">
        <pc:chgData name="Zita Draper" userId="b063123c-f51f-481b-b99c-f574606c9ace" providerId="ADAL" clId="{597FB6E7-BFC0-4E1A-B726-5FEC3446F15E}" dt="2023-02-13T07:48:23.876" v="956" actId="2696"/>
        <pc:sldMkLst>
          <pc:docMk/>
          <pc:sldMk cId="1061960943" sldId="270"/>
        </pc:sldMkLst>
      </pc:sldChg>
      <pc:sldChg chg="del">
        <pc:chgData name="Zita Draper" userId="b063123c-f51f-481b-b99c-f574606c9ace" providerId="ADAL" clId="{597FB6E7-BFC0-4E1A-B726-5FEC3446F15E}" dt="2023-02-13T07:48:24.593" v="957" actId="2696"/>
        <pc:sldMkLst>
          <pc:docMk/>
          <pc:sldMk cId="3651206737" sldId="271"/>
        </pc:sldMkLst>
      </pc:sldChg>
      <pc:sldChg chg="del">
        <pc:chgData name="Zita Draper" userId="b063123c-f51f-481b-b99c-f574606c9ace" providerId="ADAL" clId="{597FB6E7-BFC0-4E1A-B726-5FEC3446F15E}" dt="2023-02-13T07:48:25.220" v="958" actId="2696"/>
        <pc:sldMkLst>
          <pc:docMk/>
          <pc:sldMk cId="1691153393" sldId="272"/>
        </pc:sldMkLst>
      </pc:sldChg>
      <pc:sldChg chg="addSp delSp modSp mod">
        <pc:chgData name="Zita Draper" userId="b063123c-f51f-481b-b99c-f574606c9ace" providerId="ADAL" clId="{597FB6E7-BFC0-4E1A-B726-5FEC3446F15E}" dt="2023-02-13T07:54:02.256" v="1708" actId="403"/>
        <pc:sldMkLst>
          <pc:docMk/>
          <pc:sldMk cId="1622453845" sldId="273"/>
        </pc:sldMkLst>
        <pc:spChg chg="mod">
          <ac:chgData name="Zita Draper" userId="b063123c-f51f-481b-b99c-f574606c9ace" providerId="ADAL" clId="{597FB6E7-BFC0-4E1A-B726-5FEC3446F15E}" dt="2023-02-13T07:54:02.256" v="1708" actId="403"/>
          <ac:spMkLst>
            <pc:docMk/>
            <pc:sldMk cId="1622453845" sldId="273"/>
            <ac:spMk id="2" creationId="{C7A0BF6A-5BFC-300C-58F2-714D02BE78B6}"/>
          </ac:spMkLst>
        </pc:spChg>
        <pc:spChg chg="del mod">
          <ac:chgData name="Zita Draper" userId="b063123c-f51f-481b-b99c-f574606c9ace" providerId="ADAL" clId="{597FB6E7-BFC0-4E1A-B726-5FEC3446F15E}" dt="2023-02-13T07:53:54.376" v="1706" actId="26606"/>
          <ac:spMkLst>
            <pc:docMk/>
            <pc:sldMk cId="1622453845" sldId="273"/>
            <ac:spMk id="3" creationId="{C18FA949-1883-B1A3-1F31-DF0D07026964}"/>
          </ac:spMkLst>
        </pc:spChg>
        <pc:graphicFrameChg chg="add">
          <ac:chgData name="Zita Draper" userId="b063123c-f51f-481b-b99c-f574606c9ace" providerId="ADAL" clId="{597FB6E7-BFC0-4E1A-B726-5FEC3446F15E}" dt="2023-02-13T07:53:54.376" v="1706" actId="26606"/>
          <ac:graphicFrameMkLst>
            <pc:docMk/>
            <pc:sldMk cId="1622453845" sldId="273"/>
            <ac:graphicFrameMk id="5" creationId="{2B87B05A-3C15-69CD-E52B-529625FB0857}"/>
          </ac:graphicFrameMkLst>
        </pc:graphicFrameChg>
      </pc:sldChg>
      <pc:sldChg chg="del">
        <pc:chgData name="Zita Draper" userId="b063123c-f51f-481b-b99c-f574606c9ace" providerId="ADAL" clId="{597FB6E7-BFC0-4E1A-B726-5FEC3446F15E}" dt="2023-02-13T07:48:32.276" v="961" actId="2696"/>
        <pc:sldMkLst>
          <pc:docMk/>
          <pc:sldMk cId="3534994940" sldId="274"/>
        </pc:sldMkLst>
      </pc:sldChg>
      <pc:sldChg chg="del">
        <pc:chgData name="Zita Draper" userId="b063123c-f51f-481b-b99c-f574606c9ace" providerId="ADAL" clId="{597FB6E7-BFC0-4E1A-B726-5FEC3446F15E}" dt="2023-02-13T07:48:34.176" v="962" actId="2696"/>
        <pc:sldMkLst>
          <pc:docMk/>
          <pc:sldMk cId="663994612" sldId="275"/>
        </pc:sldMkLst>
      </pc:sldChg>
      <pc:sldChg chg="addSp delSp modSp mod">
        <pc:chgData name="Zita Draper" userId="b063123c-f51f-481b-b99c-f574606c9ace" providerId="ADAL" clId="{597FB6E7-BFC0-4E1A-B726-5FEC3446F15E}" dt="2023-02-13T07:57:08.462" v="2261" actId="26606"/>
        <pc:sldMkLst>
          <pc:docMk/>
          <pc:sldMk cId="3016053741" sldId="276"/>
        </pc:sldMkLst>
        <pc:spChg chg="mod">
          <ac:chgData name="Zita Draper" userId="b063123c-f51f-481b-b99c-f574606c9ace" providerId="ADAL" clId="{597FB6E7-BFC0-4E1A-B726-5FEC3446F15E}" dt="2023-02-13T07:54:14.989" v="1716" actId="403"/>
          <ac:spMkLst>
            <pc:docMk/>
            <pc:sldMk cId="3016053741" sldId="276"/>
            <ac:spMk id="2" creationId="{A1C79495-F255-3AD8-4889-77D21E03974C}"/>
          </ac:spMkLst>
        </pc:spChg>
        <pc:spChg chg="del mod">
          <ac:chgData name="Zita Draper" userId="b063123c-f51f-481b-b99c-f574606c9ace" providerId="ADAL" clId="{597FB6E7-BFC0-4E1A-B726-5FEC3446F15E}" dt="2023-02-13T07:57:08.462" v="2261" actId="26606"/>
          <ac:spMkLst>
            <pc:docMk/>
            <pc:sldMk cId="3016053741" sldId="276"/>
            <ac:spMk id="3" creationId="{DA1A779D-88FD-762C-2020-DC8B2DF18081}"/>
          </ac:spMkLst>
        </pc:spChg>
        <pc:graphicFrameChg chg="add">
          <ac:chgData name="Zita Draper" userId="b063123c-f51f-481b-b99c-f574606c9ace" providerId="ADAL" clId="{597FB6E7-BFC0-4E1A-B726-5FEC3446F15E}" dt="2023-02-13T07:57:08.462" v="2261" actId="26606"/>
          <ac:graphicFrameMkLst>
            <pc:docMk/>
            <pc:sldMk cId="3016053741" sldId="276"/>
            <ac:graphicFrameMk id="5" creationId="{1C05E0DA-BF2F-22D7-DD8A-E7C8DED8A6EE}"/>
          </ac:graphicFrameMkLst>
        </pc:graphicFrameChg>
      </pc:sldChg>
      <pc:sldChg chg="del">
        <pc:chgData name="Zita Draper" userId="b063123c-f51f-481b-b99c-f574606c9ace" providerId="ADAL" clId="{597FB6E7-BFC0-4E1A-B726-5FEC3446F15E}" dt="2023-02-13T07:48:29.577" v="959" actId="2696"/>
        <pc:sldMkLst>
          <pc:docMk/>
          <pc:sldMk cId="490221071" sldId="277"/>
        </pc:sldMkLst>
      </pc:sldChg>
      <pc:sldChg chg="del">
        <pc:chgData name="Zita Draper" userId="b063123c-f51f-481b-b99c-f574606c9ace" providerId="ADAL" clId="{597FB6E7-BFC0-4E1A-B726-5FEC3446F15E}" dt="2023-02-13T07:48:30.186" v="960" actId="2696"/>
        <pc:sldMkLst>
          <pc:docMk/>
          <pc:sldMk cId="3109854032" sldId="278"/>
        </pc:sldMkLst>
      </pc:sldChg>
      <pc:sldChg chg="del">
        <pc:chgData name="Zita Draper" userId="b063123c-f51f-481b-b99c-f574606c9ace" providerId="ADAL" clId="{597FB6E7-BFC0-4E1A-B726-5FEC3446F15E}" dt="2023-02-13T07:48:16.615" v="953" actId="2696"/>
        <pc:sldMkLst>
          <pc:docMk/>
          <pc:sldMk cId="3326155803" sldId="279"/>
        </pc:sldMkLst>
      </pc:sldChg>
      <pc:sldChg chg="del">
        <pc:chgData name="Zita Draper" userId="b063123c-f51f-481b-b99c-f574606c9ace" providerId="ADAL" clId="{597FB6E7-BFC0-4E1A-B726-5FEC3446F15E}" dt="2023-02-13T07:48:14.916" v="952" actId="2696"/>
        <pc:sldMkLst>
          <pc:docMk/>
          <pc:sldMk cId="721438186" sldId="280"/>
        </pc:sldMkLst>
      </pc:sldChg>
      <pc:sldChg chg="del">
        <pc:chgData name="Zita Draper" userId="b063123c-f51f-481b-b99c-f574606c9ace" providerId="ADAL" clId="{597FB6E7-BFC0-4E1A-B726-5FEC3446F15E}" dt="2023-02-13T07:48:13.561" v="951" actId="2696"/>
        <pc:sldMkLst>
          <pc:docMk/>
          <pc:sldMk cId="2990822843" sldId="281"/>
        </pc:sldMkLst>
      </pc:sldChg>
      <pc:sldChg chg="del">
        <pc:chgData name="Zita Draper" userId="b063123c-f51f-481b-b99c-f574606c9ace" providerId="ADAL" clId="{597FB6E7-BFC0-4E1A-B726-5FEC3446F15E}" dt="2023-02-13T07:48:11.927" v="950" actId="2696"/>
        <pc:sldMkLst>
          <pc:docMk/>
          <pc:sldMk cId="210933240" sldId="282"/>
        </pc:sldMkLst>
      </pc:sldChg>
      <pc:sldChg chg="addSp delSp modSp mod">
        <pc:chgData name="Zita Draper" userId="b063123c-f51f-481b-b99c-f574606c9ace" providerId="ADAL" clId="{597FB6E7-BFC0-4E1A-B726-5FEC3446F15E}" dt="2023-02-16T10:19:38.643" v="3167" actId="20577"/>
        <pc:sldMkLst>
          <pc:docMk/>
          <pc:sldMk cId="198890087" sldId="283"/>
        </pc:sldMkLst>
        <pc:spChg chg="mod">
          <ac:chgData name="Zita Draper" userId="b063123c-f51f-481b-b99c-f574606c9ace" providerId="ADAL" clId="{597FB6E7-BFC0-4E1A-B726-5FEC3446F15E}" dt="2023-02-13T07:40:01.358" v="14" actId="122"/>
          <ac:spMkLst>
            <pc:docMk/>
            <pc:sldMk cId="198890087" sldId="283"/>
            <ac:spMk id="2" creationId="{180220AB-2582-D6E8-0AA1-A42C770C292F}"/>
          </ac:spMkLst>
        </pc:spChg>
        <pc:spChg chg="del mod">
          <ac:chgData name="Zita Draper" userId="b063123c-f51f-481b-b99c-f574606c9ace" providerId="ADAL" clId="{597FB6E7-BFC0-4E1A-B726-5FEC3446F15E}" dt="2023-02-13T07:41:13.047" v="211" actId="26606"/>
          <ac:spMkLst>
            <pc:docMk/>
            <pc:sldMk cId="198890087" sldId="283"/>
            <ac:spMk id="3" creationId="{A1F46ADA-12AF-5DDF-0644-79DD2C5537BC}"/>
          </ac:spMkLst>
        </pc:spChg>
        <pc:graphicFrameChg chg="add mod">
          <ac:chgData name="Zita Draper" userId="b063123c-f51f-481b-b99c-f574606c9ace" providerId="ADAL" clId="{597FB6E7-BFC0-4E1A-B726-5FEC3446F15E}" dt="2023-02-16T10:19:38.643" v="3167" actId="20577"/>
          <ac:graphicFrameMkLst>
            <pc:docMk/>
            <pc:sldMk cId="198890087" sldId="283"/>
            <ac:graphicFrameMk id="5" creationId="{65922AC7-1A0E-C976-32CB-1678C69D8838}"/>
          </ac:graphicFrameMkLst>
        </pc:graphicFrameChg>
      </pc:sldChg>
      <pc:sldChg chg="addSp delSp modSp new mod setBg">
        <pc:chgData name="Zita Draper" userId="b063123c-f51f-481b-b99c-f574606c9ace" providerId="ADAL" clId="{597FB6E7-BFC0-4E1A-B726-5FEC3446F15E}" dt="2023-02-16T09:39:55.479" v="3140" actId="26606"/>
        <pc:sldMkLst>
          <pc:docMk/>
          <pc:sldMk cId="3896385772" sldId="286"/>
        </pc:sldMkLst>
        <pc:spChg chg="mod">
          <ac:chgData name="Zita Draper" userId="b063123c-f51f-481b-b99c-f574606c9ace" providerId="ADAL" clId="{597FB6E7-BFC0-4E1A-B726-5FEC3446F15E}" dt="2023-02-16T09:39:55.479" v="3140" actId="26606"/>
          <ac:spMkLst>
            <pc:docMk/>
            <pc:sldMk cId="3896385772" sldId="286"/>
            <ac:spMk id="2" creationId="{2622C166-AD39-510F-2A40-68C793893682}"/>
          </ac:spMkLst>
        </pc:spChg>
        <pc:spChg chg="del mod">
          <ac:chgData name="Zita Draper" userId="b063123c-f51f-481b-b99c-f574606c9ace" providerId="ADAL" clId="{597FB6E7-BFC0-4E1A-B726-5FEC3446F15E}" dt="2023-02-16T09:39:55.479" v="3140" actId="26606"/>
          <ac:spMkLst>
            <pc:docMk/>
            <pc:sldMk cId="3896385772" sldId="286"/>
            <ac:spMk id="3" creationId="{06A7D0FB-28E8-52AB-FC80-3565271E56F7}"/>
          </ac:spMkLst>
        </pc:spChg>
        <pc:spChg chg="add">
          <ac:chgData name="Zita Draper" userId="b063123c-f51f-481b-b99c-f574606c9ace" providerId="ADAL" clId="{597FB6E7-BFC0-4E1A-B726-5FEC3446F15E}" dt="2023-02-16T09:39:55.479" v="3140" actId="26606"/>
          <ac:spMkLst>
            <pc:docMk/>
            <pc:sldMk cId="3896385772" sldId="286"/>
            <ac:spMk id="9" creationId="{4080BC15-6F3E-4EDC-BB73-20706F743138}"/>
          </ac:spMkLst>
        </pc:spChg>
        <pc:grpChg chg="add">
          <ac:chgData name="Zita Draper" userId="b063123c-f51f-481b-b99c-f574606c9ace" providerId="ADAL" clId="{597FB6E7-BFC0-4E1A-B726-5FEC3446F15E}" dt="2023-02-16T09:39:55.479" v="3140" actId="26606"/>
          <ac:grpSpMkLst>
            <pc:docMk/>
            <pc:sldMk cId="3896385772" sldId="286"/>
            <ac:grpSpMk id="11" creationId="{4C8A8758-6178-4720-BC90-28C23033FABF}"/>
          </ac:grpSpMkLst>
        </pc:grpChg>
        <pc:graphicFrameChg chg="add">
          <ac:chgData name="Zita Draper" userId="b063123c-f51f-481b-b99c-f574606c9ace" providerId="ADAL" clId="{597FB6E7-BFC0-4E1A-B726-5FEC3446F15E}" dt="2023-02-16T09:39:55.479" v="3140" actId="26606"/>
          <ac:graphicFrameMkLst>
            <pc:docMk/>
            <pc:sldMk cId="3896385772" sldId="286"/>
            <ac:graphicFrameMk id="5" creationId="{DBDBACB0-1B90-5C6A-8235-E9612E69F4CE}"/>
          </ac:graphicFrameMkLst>
        </pc:graphicFrameChg>
      </pc:sldChg>
      <pc:sldChg chg="addSp delSp modSp new mod setBg">
        <pc:chgData name="Zita Draper" userId="b063123c-f51f-481b-b99c-f574606c9ace" providerId="ADAL" clId="{597FB6E7-BFC0-4E1A-B726-5FEC3446F15E}" dt="2023-02-16T09:39:59.335" v="3141" actId="26606"/>
        <pc:sldMkLst>
          <pc:docMk/>
          <pc:sldMk cId="2912025006" sldId="287"/>
        </pc:sldMkLst>
        <pc:spChg chg="mod">
          <ac:chgData name="Zita Draper" userId="b063123c-f51f-481b-b99c-f574606c9ace" providerId="ADAL" clId="{597FB6E7-BFC0-4E1A-B726-5FEC3446F15E}" dt="2023-02-16T09:39:59.335" v="3141" actId="26606"/>
          <ac:spMkLst>
            <pc:docMk/>
            <pc:sldMk cId="2912025006" sldId="287"/>
            <ac:spMk id="2" creationId="{7E0F1899-1F80-55A4-C69B-B2BE930A3379}"/>
          </ac:spMkLst>
        </pc:spChg>
        <pc:spChg chg="del mod">
          <ac:chgData name="Zita Draper" userId="b063123c-f51f-481b-b99c-f574606c9ace" providerId="ADAL" clId="{597FB6E7-BFC0-4E1A-B726-5FEC3446F15E}" dt="2023-02-16T09:39:59.335" v="3141" actId="26606"/>
          <ac:spMkLst>
            <pc:docMk/>
            <pc:sldMk cId="2912025006" sldId="287"/>
            <ac:spMk id="3" creationId="{A415AE4B-065F-CE39-C238-40BACD409123}"/>
          </ac:spMkLst>
        </pc:spChg>
        <pc:spChg chg="add">
          <ac:chgData name="Zita Draper" userId="b063123c-f51f-481b-b99c-f574606c9ace" providerId="ADAL" clId="{597FB6E7-BFC0-4E1A-B726-5FEC3446F15E}" dt="2023-02-16T09:39:59.335" v="3141" actId="26606"/>
          <ac:spMkLst>
            <pc:docMk/>
            <pc:sldMk cId="2912025006" sldId="287"/>
            <ac:spMk id="9" creationId="{9FF4A234-29BA-4B70-BFC0-64FBB64F2A7B}"/>
          </ac:spMkLst>
        </pc:spChg>
        <pc:spChg chg="add">
          <ac:chgData name="Zita Draper" userId="b063123c-f51f-481b-b99c-f574606c9ace" providerId="ADAL" clId="{597FB6E7-BFC0-4E1A-B726-5FEC3446F15E}" dt="2023-02-16T09:39:59.335" v="3141" actId="26606"/>
          <ac:spMkLst>
            <pc:docMk/>
            <pc:sldMk cId="2912025006" sldId="287"/>
            <ac:spMk id="11" creationId="{C3107ADD-4B4E-4D37-98F9-BD1A576949C2}"/>
          </ac:spMkLst>
        </pc:spChg>
        <pc:spChg chg="add">
          <ac:chgData name="Zita Draper" userId="b063123c-f51f-481b-b99c-f574606c9ace" providerId="ADAL" clId="{597FB6E7-BFC0-4E1A-B726-5FEC3446F15E}" dt="2023-02-16T09:39:59.335" v="3141" actId="26606"/>
          <ac:spMkLst>
            <pc:docMk/>
            <pc:sldMk cId="2912025006" sldId="287"/>
            <ac:spMk id="13" creationId="{25C1F4D8-9670-4B56-BD70-732561AD0B8E}"/>
          </ac:spMkLst>
        </pc:spChg>
        <pc:spChg chg="add">
          <ac:chgData name="Zita Draper" userId="b063123c-f51f-481b-b99c-f574606c9ace" providerId="ADAL" clId="{597FB6E7-BFC0-4E1A-B726-5FEC3446F15E}" dt="2023-02-16T09:39:59.335" v="3141" actId="26606"/>
          <ac:spMkLst>
            <pc:docMk/>
            <pc:sldMk cId="2912025006" sldId="287"/>
            <ac:spMk id="15" creationId="{2B94DB80-B7D1-4170-88A2-6E4EC5524616}"/>
          </ac:spMkLst>
        </pc:spChg>
        <pc:spChg chg="add">
          <ac:chgData name="Zita Draper" userId="b063123c-f51f-481b-b99c-f574606c9ace" providerId="ADAL" clId="{597FB6E7-BFC0-4E1A-B726-5FEC3446F15E}" dt="2023-02-16T09:39:59.335" v="3141" actId="26606"/>
          <ac:spMkLst>
            <pc:docMk/>
            <pc:sldMk cId="2912025006" sldId="287"/>
            <ac:spMk id="17" creationId="{22F566CA-D7F1-40DD-A2DC-740587F5929D}"/>
          </ac:spMkLst>
        </pc:spChg>
        <pc:spChg chg="add">
          <ac:chgData name="Zita Draper" userId="b063123c-f51f-481b-b99c-f574606c9ace" providerId="ADAL" clId="{597FB6E7-BFC0-4E1A-B726-5FEC3446F15E}" dt="2023-02-16T09:39:59.335" v="3141" actId="26606"/>
          <ac:spMkLst>
            <pc:docMk/>
            <pc:sldMk cId="2912025006" sldId="287"/>
            <ac:spMk id="19" creationId="{2F8AE45B-8CBB-4DA9-8248-23615828CE11}"/>
          </ac:spMkLst>
        </pc:spChg>
        <pc:spChg chg="add">
          <ac:chgData name="Zita Draper" userId="b063123c-f51f-481b-b99c-f574606c9ace" providerId="ADAL" clId="{597FB6E7-BFC0-4E1A-B726-5FEC3446F15E}" dt="2023-02-16T09:39:59.335" v="3141" actId="26606"/>
          <ac:spMkLst>
            <pc:docMk/>
            <pc:sldMk cId="2912025006" sldId="287"/>
            <ac:spMk id="21" creationId="{6B0E5B35-D3B7-4BEB-839F-D258E79A0FF0}"/>
          </ac:spMkLst>
        </pc:spChg>
        <pc:spChg chg="add">
          <ac:chgData name="Zita Draper" userId="b063123c-f51f-481b-b99c-f574606c9ace" providerId="ADAL" clId="{597FB6E7-BFC0-4E1A-B726-5FEC3446F15E}" dt="2023-02-16T09:39:59.335" v="3141" actId="26606"/>
          <ac:spMkLst>
            <pc:docMk/>
            <pc:sldMk cId="2912025006" sldId="287"/>
            <ac:spMk id="23" creationId="{C127F179-C992-4D40-B186-06818A77CB4A}"/>
          </ac:spMkLst>
        </pc:spChg>
        <pc:spChg chg="add">
          <ac:chgData name="Zita Draper" userId="b063123c-f51f-481b-b99c-f574606c9ace" providerId="ADAL" clId="{597FB6E7-BFC0-4E1A-B726-5FEC3446F15E}" dt="2023-02-16T09:39:59.335" v="3141" actId="26606"/>
          <ac:spMkLst>
            <pc:docMk/>
            <pc:sldMk cId="2912025006" sldId="287"/>
            <ac:spMk id="25" creationId="{C4D0EC36-D809-4017-A7B7-70EF53250508}"/>
          </ac:spMkLst>
        </pc:spChg>
        <pc:spChg chg="add">
          <ac:chgData name="Zita Draper" userId="b063123c-f51f-481b-b99c-f574606c9ace" providerId="ADAL" clId="{597FB6E7-BFC0-4E1A-B726-5FEC3446F15E}" dt="2023-02-16T09:39:59.335" v="3141" actId="26606"/>
          <ac:spMkLst>
            <pc:docMk/>
            <pc:sldMk cId="2912025006" sldId="287"/>
            <ac:spMk id="27" creationId="{25703CD1-3965-43FB-8408-77151BBD2C41}"/>
          </ac:spMkLst>
        </pc:spChg>
        <pc:spChg chg="add">
          <ac:chgData name="Zita Draper" userId="b063123c-f51f-481b-b99c-f574606c9ace" providerId="ADAL" clId="{597FB6E7-BFC0-4E1A-B726-5FEC3446F15E}" dt="2023-02-16T09:39:59.335" v="3141" actId="26606"/>
          <ac:spMkLst>
            <pc:docMk/>
            <pc:sldMk cId="2912025006" sldId="287"/>
            <ac:spMk id="29" creationId="{8236AF27-E29A-4BE1-835F-3E58632F5A27}"/>
          </ac:spMkLst>
        </pc:spChg>
        <pc:spChg chg="add">
          <ac:chgData name="Zita Draper" userId="b063123c-f51f-481b-b99c-f574606c9ace" providerId="ADAL" clId="{597FB6E7-BFC0-4E1A-B726-5FEC3446F15E}" dt="2023-02-16T09:39:59.335" v="3141" actId="26606"/>
          <ac:spMkLst>
            <pc:docMk/>
            <pc:sldMk cId="2912025006" sldId="287"/>
            <ac:spMk id="31" creationId="{F5CD4467-A569-43CF-86A0-79473F580711}"/>
          </ac:spMkLst>
        </pc:spChg>
        <pc:spChg chg="add">
          <ac:chgData name="Zita Draper" userId="b063123c-f51f-481b-b99c-f574606c9ace" providerId="ADAL" clId="{597FB6E7-BFC0-4E1A-B726-5FEC3446F15E}" dt="2023-02-16T09:39:59.335" v="3141" actId="26606"/>
          <ac:spMkLst>
            <pc:docMk/>
            <pc:sldMk cId="2912025006" sldId="287"/>
            <ac:spMk id="33" creationId="{20995D3A-FC68-4B79-9632-2BB10ECA87B1}"/>
          </ac:spMkLst>
        </pc:spChg>
        <pc:spChg chg="add">
          <ac:chgData name="Zita Draper" userId="b063123c-f51f-481b-b99c-f574606c9ace" providerId="ADAL" clId="{597FB6E7-BFC0-4E1A-B726-5FEC3446F15E}" dt="2023-02-16T09:39:59.335" v="3141" actId="26606"/>
          <ac:spMkLst>
            <pc:docMk/>
            <pc:sldMk cId="2912025006" sldId="287"/>
            <ac:spMk id="35" creationId="{CABABB06-E976-4F92-836D-60FC8F8D1FE0}"/>
          </ac:spMkLst>
        </pc:spChg>
        <pc:spChg chg="add">
          <ac:chgData name="Zita Draper" userId="b063123c-f51f-481b-b99c-f574606c9ace" providerId="ADAL" clId="{597FB6E7-BFC0-4E1A-B726-5FEC3446F15E}" dt="2023-02-16T09:39:59.335" v="3141" actId="26606"/>
          <ac:spMkLst>
            <pc:docMk/>
            <pc:sldMk cId="2912025006" sldId="287"/>
            <ac:spMk id="37" creationId="{FD9DF2A8-9AFC-48B4-BF3A-14B73A84FBA6}"/>
          </ac:spMkLst>
        </pc:spChg>
        <pc:spChg chg="add">
          <ac:chgData name="Zita Draper" userId="b063123c-f51f-481b-b99c-f574606c9ace" providerId="ADAL" clId="{597FB6E7-BFC0-4E1A-B726-5FEC3446F15E}" dt="2023-02-16T09:39:59.335" v="3141" actId="26606"/>
          <ac:spMkLst>
            <pc:docMk/>
            <pc:sldMk cId="2912025006" sldId="287"/>
            <ac:spMk id="39" creationId="{64056CC8-26C8-4739-B9F7-0F23B778ABE2}"/>
          </ac:spMkLst>
        </pc:spChg>
        <pc:spChg chg="add">
          <ac:chgData name="Zita Draper" userId="b063123c-f51f-481b-b99c-f574606c9ace" providerId="ADAL" clId="{597FB6E7-BFC0-4E1A-B726-5FEC3446F15E}" dt="2023-02-16T09:39:59.335" v="3141" actId="26606"/>
          <ac:spMkLst>
            <pc:docMk/>
            <pc:sldMk cId="2912025006" sldId="287"/>
            <ac:spMk id="41" creationId="{C8825D2E-6C88-42BD-9C25-F3B9B332E156}"/>
          </ac:spMkLst>
        </pc:spChg>
        <pc:spChg chg="add">
          <ac:chgData name="Zita Draper" userId="b063123c-f51f-481b-b99c-f574606c9ace" providerId="ADAL" clId="{597FB6E7-BFC0-4E1A-B726-5FEC3446F15E}" dt="2023-02-16T09:39:59.335" v="3141" actId="26606"/>
          <ac:spMkLst>
            <pc:docMk/>
            <pc:sldMk cId="2912025006" sldId="287"/>
            <ac:spMk id="43" creationId="{E4FC1A14-AE5B-4899-95DD-9C56237DA549}"/>
          </ac:spMkLst>
        </pc:spChg>
        <pc:spChg chg="add">
          <ac:chgData name="Zita Draper" userId="b063123c-f51f-481b-b99c-f574606c9ace" providerId="ADAL" clId="{597FB6E7-BFC0-4E1A-B726-5FEC3446F15E}" dt="2023-02-16T09:39:59.335" v="3141" actId="26606"/>
          <ac:spMkLst>
            <pc:docMk/>
            <pc:sldMk cId="2912025006" sldId="287"/>
            <ac:spMk id="45" creationId="{49C159BB-7257-4A09-8C12-6AF61D71170D}"/>
          </ac:spMkLst>
        </pc:spChg>
        <pc:spChg chg="add">
          <ac:chgData name="Zita Draper" userId="b063123c-f51f-481b-b99c-f574606c9ace" providerId="ADAL" clId="{597FB6E7-BFC0-4E1A-B726-5FEC3446F15E}" dt="2023-02-16T09:39:59.335" v="3141" actId="26606"/>
          <ac:spMkLst>
            <pc:docMk/>
            <pc:sldMk cId="2912025006" sldId="287"/>
            <ac:spMk id="47" creationId="{7D6AB6E9-0118-49A0-8EBF-B42E9F738FF1}"/>
          </ac:spMkLst>
        </pc:spChg>
        <pc:spChg chg="add">
          <ac:chgData name="Zita Draper" userId="b063123c-f51f-481b-b99c-f574606c9ace" providerId="ADAL" clId="{597FB6E7-BFC0-4E1A-B726-5FEC3446F15E}" dt="2023-02-16T09:39:59.335" v="3141" actId="26606"/>
          <ac:spMkLst>
            <pc:docMk/>
            <pc:sldMk cId="2912025006" sldId="287"/>
            <ac:spMk id="182" creationId="{37C2AB3F-01D0-4939-889E-F4B0574F850E}"/>
          </ac:spMkLst>
        </pc:spChg>
        <pc:grpChg chg="add">
          <ac:chgData name="Zita Draper" userId="b063123c-f51f-481b-b99c-f574606c9ace" providerId="ADAL" clId="{597FB6E7-BFC0-4E1A-B726-5FEC3446F15E}" dt="2023-02-16T09:39:59.335" v="3141" actId="26606"/>
          <ac:grpSpMkLst>
            <pc:docMk/>
            <pc:sldMk cId="2912025006" sldId="287"/>
            <ac:grpSpMk id="49" creationId="{89AA632F-67F1-46F3-966F-E0A136D35F77}"/>
          </ac:grpSpMkLst>
        </pc:grpChg>
        <pc:graphicFrameChg chg="add">
          <ac:chgData name="Zita Draper" userId="b063123c-f51f-481b-b99c-f574606c9ace" providerId="ADAL" clId="{597FB6E7-BFC0-4E1A-B726-5FEC3446F15E}" dt="2023-02-16T09:39:59.335" v="3141" actId="26606"/>
          <ac:graphicFrameMkLst>
            <pc:docMk/>
            <pc:sldMk cId="2912025006" sldId="287"/>
            <ac:graphicFrameMk id="5" creationId="{1F865706-E224-2BA0-107A-5F3F44F4A3CD}"/>
          </ac:graphicFrameMkLst>
        </pc:graphicFrameChg>
      </pc:sldChg>
      <pc:sldChg chg="addSp modSp new mod setBg">
        <pc:chgData name="Zita Draper" userId="b063123c-f51f-481b-b99c-f574606c9ace" providerId="ADAL" clId="{597FB6E7-BFC0-4E1A-B726-5FEC3446F15E}" dt="2023-02-16T09:40:04.617" v="3142" actId="26606"/>
        <pc:sldMkLst>
          <pc:docMk/>
          <pc:sldMk cId="2924331553" sldId="288"/>
        </pc:sldMkLst>
        <pc:spChg chg="mod">
          <ac:chgData name="Zita Draper" userId="b063123c-f51f-481b-b99c-f574606c9ace" providerId="ADAL" clId="{597FB6E7-BFC0-4E1A-B726-5FEC3446F15E}" dt="2023-02-16T09:40:04.617" v="3142" actId="26606"/>
          <ac:spMkLst>
            <pc:docMk/>
            <pc:sldMk cId="2924331553" sldId="288"/>
            <ac:spMk id="2" creationId="{62BE3E84-8383-230A-9389-3366A0C8E0D8}"/>
          </ac:spMkLst>
        </pc:spChg>
        <pc:spChg chg="mod">
          <ac:chgData name="Zita Draper" userId="b063123c-f51f-481b-b99c-f574606c9ace" providerId="ADAL" clId="{597FB6E7-BFC0-4E1A-B726-5FEC3446F15E}" dt="2023-02-16T09:40:04.617" v="3142" actId="26606"/>
          <ac:spMkLst>
            <pc:docMk/>
            <pc:sldMk cId="2924331553" sldId="288"/>
            <ac:spMk id="3" creationId="{4F3C33E5-7C01-FAD0-9BDE-B0BD551DF812}"/>
          </ac:spMkLst>
        </pc:spChg>
        <pc:spChg chg="add">
          <ac:chgData name="Zita Draper" userId="b063123c-f51f-481b-b99c-f574606c9ace" providerId="ADAL" clId="{597FB6E7-BFC0-4E1A-B726-5FEC3446F15E}" dt="2023-02-16T09:40:04.617" v="3142" actId="26606"/>
          <ac:spMkLst>
            <pc:docMk/>
            <pc:sldMk cId="2924331553" sldId="288"/>
            <ac:spMk id="9" creationId="{11AC88F6-55CB-496B-8AD8-9ABD2E6E3BFA}"/>
          </ac:spMkLst>
        </pc:spChg>
        <pc:spChg chg="add">
          <ac:chgData name="Zita Draper" userId="b063123c-f51f-481b-b99c-f574606c9ace" providerId="ADAL" clId="{597FB6E7-BFC0-4E1A-B726-5FEC3446F15E}" dt="2023-02-16T09:40:04.617" v="3142" actId="26606"/>
          <ac:spMkLst>
            <pc:docMk/>
            <pc:sldMk cId="2924331553" sldId="288"/>
            <ac:spMk id="11" creationId="{6F53D3C3-F24F-4317-98B6-A05ECD30445C}"/>
          </ac:spMkLst>
        </pc:spChg>
        <pc:picChg chg="add">
          <ac:chgData name="Zita Draper" userId="b063123c-f51f-481b-b99c-f574606c9ace" providerId="ADAL" clId="{597FB6E7-BFC0-4E1A-B726-5FEC3446F15E}" dt="2023-02-16T09:40:04.617" v="3142" actId="26606"/>
          <ac:picMkLst>
            <pc:docMk/>
            <pc:sldMk cId="2924331553" sldId="288"/>
            <ac:picMk id="5" creationId="{B338F952-B567-51E1-B25A-733FF5666F70}"/>
          </ac:picMkLst>
        </pc:picChg>
      </pc:sldChg>
      <pc:sldChg chg="addSp delSp modSp new mod">
        <pc:chgData name="Zita Draper" userId="b063123c-f51f-481b-b99c-f574606c9ace" providerId="ADAL" clId="{597FB6E7-BFC0-4E1A-B726-5FEC3446F15E}" dt="2023-02-16T11:56:15.644" v="3415" actId="26606"/>
        <pc:sldMkLst>
          <pc:docMk/>
          <pc:sldMk cId="3772820485" sldId="289"/>
        </pc:sldMkLst>
        <pc:spChg chg="mod">
          <ac:chgData name="Zita Draper" userId="b063123c-f51f-481b-b99c-f574606c9ace" providerId="ADAL" clId="{597FB6E7-BFC0-4E1A-B726-5FEC3446F15E}" dt="2023-02-16T11:55:17.393" v="3207" actId="122"/>
          <ac:spMkLst>
            <pc:docMk/>
            <pc:sldMk cId="3772820485" sldId="289"/>
            <ac:spMk id="2" creationId="{B9CA367B-F1C3-4020-85D5-D738B893B839}"/>
          </ac:spMkLst>
        </pc:spChg>
        <pc:spChg chg="del mod">
          <ac:chgData name="Zita Draper" userId="b063123c-f51f-481b-b99c-f574606c9ace" providerId="ADAL" clId="{597FB6E7-BFC0-4E1A-B726-5FEC3446F15E}" dt="2023-02-16T11:56:15.644" v="3415" actId="26606"/>
          <ac:spMkLst>
            <pc:docMk/>
            <pc:sldMk cId="3772820485" sldId="289"/>
            <ac:spMk id="3" creationId="{E0D8AA5D-FD7E-85E3-04B5-502008E44F1E}"/>
          </ac:spMkLst>
        </pc:spChg>
        <pc:graphicFrameChg chg="add">
          <ac:chgData name="Zita Draper" userId="b063123c-f51f-481b-b99c-f574606c9ace" providerId="ADAL" clId="{597FB6E7-BFC0-4E1A-B726-5FEC3446F15E}" dt="2023-02-16T11:56:15.644" v="3415" actId="26606"/>
          <ac:graphicFrameMkLst>
            <pc:docMk/>
            <pc:sldMk cId="3772820485" sldId="289"/>
            <ac:graphicFrameMk id="5" creationId="{B724020B-6D8A-25B8-33CC-B8E86B00C826}"/>
          </ac:graphicFrameMkLst>
        </pc:graphicFrame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ata4.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svg"/></Relationships>
</file>

<file path=ppt/diagrams/_rels/data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_rels/data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7.svg"/><Relationship Id="rId1" Type="http://schemas.openxmlformats.org/officeDocument/2006/relationships/image" Target="../media/image26.png"/><Relationship Id="rId4" Type="http://schemas.openxmlformats.org/officeDocument/2006/relationships/image" Target="../media/image11.svg"/></Relationships>
</file>

<file path=ppt/diagrams/_rels/data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4.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_rels/drawing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7.svg"/><Relationship Id="rId1" Type="http://schemas.openxmlformats.org/officeDocument/2006/relationships/image" Target="../media/image26.png"/><Relationship Id="rId4" Type="http://schemas.openxmlformats.org/officeDocument/2006/relationships/image" Target="../media/image11.svg"/></Relationships>
</file>

<file path=ppt/diagrams/_rels/drawing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84946D-1D90-4A92-A8BA-FBD53A971E87}"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D6DC47E-9E3E-4993-9C86-0848AF3FE558}">
      <dgm:prSet/>
      <dgm:spPr/>
      <dgm:t>
        <a:bodyPr/>
        <a:lstStyle/>
        <a:p>
          <a:r>
            <a:rPr lang="en-GB"/>
            <a:t>Aims and Learning objectives. </a:t>
          </a:r>
          <a:endParaRPr lang="en-US"/>
        </a:p>
      </dgm:t>
    </dgm:pt>
    <dgm:pt modelId="{E69D20A1-BB49-457B-BD67-821740A221B2}" type="parTrans" cxnId="{DAE5BD6A-F845-4433-87CA-463338AAA5C8}">
      <dgm:prSet/>
      <dgm:spPr/>
      <dgm:t>
        <a:bodyPr/>
        <a:lstStyle/>
        <a:p>
          <a:endParaRPr lang="en-US"/>
        </a:p>
      </dgm:t>
    </dgm:pt>
    <dgm:pt modelId="{71580874-8A54-4937-9F55-23D277AE1DF8}" type="sibTrans" cxnId="{DAE5BD6A-F845-4433-87CA-463338AAA5C8}">
      <dgm:prSet/>
      <dgm:spPr/>
      <dgm:t>
        <a:bodyPr/>
        <a:lstStyle/>
        <a:p>
          <a:endParaRPr lang="en-US"/>
        </a:p>
      </dgm:t>
    </dgm:pt>
    <dgm:pt modelId="{33779C00-11EA-410C-8562-A9611B2BCEF0}">
      <dgm:prSet/>
      <dgm:spPr/>
      <dgm:t>
        <a:bodyPr/>
        <a:lstStyle/>
        <a:p>
          <a:r>
            <a:rPr lang="en-GB"/>
            <a:t>What is the men’s rea? </a:t>
          </a:r>
          <a:endParaRPr lang="en-US"/>
        </a:p>
      </dgm:t>
    </dgm:pt>
    <dgm:pt modelId="{3CF35B47-0F44-44F2-BEA5-F01D99D19A24}" type="parTrans" cxnId="{7BFC62F4-BCC0-4FE7-96DB-F2B5DADE842F}">
      <dgm:prSet/>
      <dgm:spPr/>
      <dgm:t>
        <a:bodyPr/>
        <a:lstStyle/>
        <a:p>
          <a:endParaRPr lang="en-US"/>
        </a:p>
      </dgm:t>
    </dgm:pt>
    <dgm:pt modelId="{13F7C5FC-EC76-4B6C-AA07-2F1F86D426AD}" type="sibTrans" cxnId="{7BFC62F4-BCC0-4FE7-96DB-F2B5DADE842F}">
      <dgm:prSet/>
      <dgm:spPr/>
      <dgm:t>
        <a:bodyPr/>
        <a:lstStyle/>
        <a:p>
          <a:endParaRPr lang="en-US"/>
        </a:p>
      </dgm:t>
    </dgm:pt>
    <dgm:pt modelId="{A467016F-5AE8-4964-BDB9-B38240B8A414}">
      <dgm:prSet/>
      <dgm:spPr/>
      <dgm:t>
        <a:bodyPr/>
        <a:lstStyle/>
        <a:p>
          <a:r>
            <a:rPr lang="en-GB"/>
            <a:t>What does it include? </a:t>
          </a:r>
          <a:endParaRPr lang="en-US"/>
        </a:p>
      </dgm:t>
    </dgm:pt>
    <dgm:pt modelId="{B0F52FC8-5908-4C2D-94D8-813F7BBD0552}" type="parTrans" cxnId="{C3F4079A-0E87-45EE-93D6-655887A98EA7}">
      <dgm:prSet/>
      <dgm:spPr/>
      <dgm:t>
        <a:bodyPr/>
        <a:lstStyle/>
        <a:p>
          <a:endParaRPr lang="en-US"/>
        </a:p>
      </dgm:t>
    </dgm:pt>
    <dgm:pt modelId="{BFDE171E-629D-4232-88D0-40F7F320FF06}" type="sibTrans" cxnId="{C3F4079A-0E87-45EE-93D6-655887A98EA7}">
      <dgm:prSet/>
      <dgm:spPr/>
      <dgm:t>
        <a:bodyPr/>
        <a:lstStyle/>
        <a:p>
          <a:endParaRPr lang="en-US"/>
        </a:p>
      </dgm:t>
    </dgm:pt>
    <dgm:pt modelId="{A24EF074-CB01-4A2F-8E79-6271B7E143C3}">
      <dgm:prSet/>
      <dgm:spPr/>
      <dgm:t>
        <a:bodyPr/>
        <a:lstStyle/>
        <a:p>
          <a:r>
            <a:rPr lang="en-GB"/>
            <a:t>Activities. </a:t>
          </a:r>
          <a:endParaRPr lang="en-US"/>
        </a:p>
      </dgm:t>
    </dgm:pt>
    <dgm:pt modelId="{5309E7DA-75D7-416C-86B2-85A8321279B9}" type="parTrans" cxnId="{7F237835-B6C6-4897-AE10-78F3B1A83DF0}">
      <dgm:prSet/>
      <dgm:spPr/>
      <dgm:t>
        <a:bodyPr/>
        <a:lstStyle/>
        <a:p>
          <a:endParaRPr lang="en-US"/>
        </a:p>
      </dgm:t>
    </dgm:pt>
    <dgm:pt modelId="{6DE28AC3-6729-440E-9582-84DD232469AC}" type="sibTrans" cxnId="{7F237835-B6C6-4897-AE10-78F3B1A83DF0}">
      <dgm:prSet/>
      <dgm:spPr/>
      <dgm:t>
        <a:bodyPr/>
        <a:lstStyle/>
        <a:p>
          <a:endParaRPr lang="en-US"/>
        </a:p>
      </dgm:t>
    </dgm:pt>
    <dgm:pt modelId="{5ABF1FC1-732D-41F3-99D5-EF7D55061A28}">
      <dgm:prSet/>
      <dgm:spPr/>
      <dgm:t>
        <a:bodyPr/>
        <a:lstStyle/>
        <a:p>
          <a:r>
            <a:rPr lang="en-GB"/>
            <a:t>Summary. </a:t>
          </a:r>
          <a:endParaRPr lang="en-US"/>
        </a:p>
      </dgm:t>
    </dgm:pt>
    <dgm:pt modelId="{6B54C1D3-2C37-4553-B315-E0E136550EA8}" type="parTrans" cxnId="{2819B917-AA95-4611-A572-8BAFA115E745}">
      <dgm:prSet/>
      <dgm:spPr/>
      <dgm:t>
        <a:bodyPr/>
        <a:lstStyle/>
        <a:p>
          <a:endParaRPr lang="en-US"/>
        </a:p>
      </dgm:t>
    </dgm:pt>
    <dgm:pt modelId="{E5405E17-AF78-4AEF-B445-057D65738736}" type="sibTrans" cxnId="{2819B917-AA95-4611-A572-8BAFA115E745}">
      <dgm:prSet/>
      <dgm:spPr/>
      <dgm:t>
        <a:bodyPr/>
        <a:lstStyle/>
        <a:p>
          <a:endParaRPr lang="en-US"/>
        </a:p>
      </dgm:t>
    </dgm:pt>
    <dgm:pt modelId="{AA13ADCF-D3BA-48BF-9FB6-983FFF5025E8}">
      <dgm:prSet/>
      <dgm:spPr/>
      <dgm:t>
        <a:bodyPr/>
        <a:lstStyle/>
        <a:p>
          <a:r>
            <a:rPr lang="en-GB"/>
            <a:t>Thank you, any question?</a:t>
          </a:r>
          <a:endParaRPr lang="en-US"/>
        </a:p>
      </dgm:t>
    </dgm:pt>
    <dgm:pt modelId="{AE3B090B-92FA-46B8-AED2-2275D7F4BF79}" type="parTrans" cxnId="{AB5AD8FC-9B49-447C-A1DA-B6FC7C28D303}">
      <dgm:prSet/>
      <dgm:spPr/>
      <dgm:t>
        <a:bodyPr/>
        <a:lstStyle/>
        <a:p>
          <a:endParaRPr lang="en-US"/>
        </a:p>
      </dgm:t>
    </dgm:pt>
    <dgm:pt modelId="{6111DC40-E1F1-4AF4-844D-F36CE5104EEE}" type="sibTrans" cxnId="{AB5AD8FC-9B49-447C-A1DA-B6FC7C28D303}">
      <dgm:prSet/>
      <dgm:spPr/>
      <dgm:t>
        <a:bodyPr/>
        <a:lstStyle/>
        <a:p>
          <a:endParaRPr lang="en-US"/>
        </a:p>
      </dgm:t>
    </dgm:pt>
    <dgm:pt modelId="{56EB7154-308F-4583-8900-A4881E102900}" type="pres">
      <dgm:prSet presAssocID="{1A84946D-1D90-4A92-A8BA-FBD53A971E87}" presName="vert0" presStyleCnt="0">
        <dgm:presLayoutVars>
          <dgm:dir/>
          <dgm:animOne val="branch"/>
          <dgm:animLvl val="lvl"/>
        </dgm:presLayoutVars>
      </dgm:prSet>
      <dgm:spPr/>
    </dgm:pt>
    <dgm:pt modelId="{D241AB96-9A29-4645-A7DB-4A134A4ED18C}" type="pres">
      <dgm:prSet presAssocID="{2D6DC47E-9E3E-4993-9C86-0848AF3FE558}" presName="thickLine" presStyleLbl="alignNode1" presStyleIdx="0" presStyleCnt="6"/>
      <dgm:spPr/>
    </dgm:pt>
    <dgm:pt modelId="{61F1C428-55A9-4BFF-9C13-979DF24D1127}" type="pres">
      <dgm:prSet presAssocID="{2D6DC47E-9E3E-4993-9C86-0848AF3FE558}" presName="horz1" presStyleCnt="0"/>
      <dgm:spPr/>
    </dgm:pt>
    <dgm:pt modelId="{EF2B86FD-62EA-4066-989A-59D6B3AF8618}" type="pres">
      <dgm:prSet presAssocID="{2D6DC47E-9E3E-4993-9C86-0848AF3FE558}" presName="tx1" presStyleLbl="revTx" presStyleIdx="0" presStyleCnt="6"/>
      <dgm:spPr/>
    </dgm:pt>
    <dgm:pt modelId="{E5C602F4-BBC0-4E6B-B740-3A9890314954}" type="pres">
      <dgm:prSet presAssocID="{2D6DC47E-9E3E-4993-9C86-0848AF3FE558}" presName="vert1" presStyleCnt="0"/>
      <dgm:spPr/>
    </dgm:pt>
    <dgm:pt modelId="{7B8B7F24-8D02-49B8-8D5C-B4C5284B3789}" type="pres">
      <dgm:prSet presAssocID="{33779C00-11EA-410C-8562-A9611B2BCEF0}" presName="thickLine" presStyleLbl="alignNode1" presStyleIdx="1" presStyleCnt="6"/>
      <dgm:spPr/>
    </dgm:pt>
    <dgm:pt modelId="{DAB51FCC-F2CF-4819-A16E-6DBDCC825CF7}" type="pres">
      <dgm:prSet presAssocID="{33779C00-11EA-410C-8562-A9611B2BCEF0}" presName="horz1" presStyleCnt="0"/>
      <dgm:spPr/>
    </dgm:pt>
    <dgm:pt modelId="{A5CB46B9-DA27-42B6-904C-69BD4F699CD9}" type="pres">
      <dgm:prSet presAssocID="{33779C00-11EA-410C-8562-A9611B2BCEF0}" presName="tx1" presStyleLbl="revTx" presStyleIdx="1" presStyleCnt="6"/>
      <dgm:spPr/>
    </dgm:pt>
    <dgm:pt modelId="{9DCF5A14-B45F-4FE3-BB52-46815DB96A63}" type="pres">
      <dgm:prSet presAssocID="{33779C00-11EA-410C-8562-A9611B2BCEF0}" presName="vert1" presStyleCnt="0"/>
      <dgm:spPr/>
    </dgm:pt>
    <dgm:pt modelId="{DA850E7F-B45B-4439-8105-9D9BF70D96AD}" type="pres">
      <dgm:prSet presAssocID="{A467016F-5AE8-4964-BDB9-B38240B8A414}" presName="thickLine" presStyleLbl="alignNode1" presStyleIdx="2" presStyleCnt="6"/>
      <dgm:spPr/>
    </dgm:pt>
    <dgm:pt modelId="{3622CDF9-159B-451B-8715-E42DD037F955}" type="pres">
      <dgm:prSet presAssocID="{A467016F-5AE8-4964-BDB9-B38240B8A414}" presName="horz1" presStyleCnt="0"/>
      <dgm:spPr/>
    </dgm:pt>
    <dgm:pt modelId="{780AFAB3-9830-42BF-95F3-3541F1C70181}" type="pres">
      <dgm:prSet presAssocID="{A467016F-5AE8-4964-BDB9-B38240B8A414}" presName="tx1" presStyleLbl="revTx" presStyleIdx="2" presStyleCnt="6"/>
      <dgm:spPr/>
    </dgm:pt>
    <dgm:pt modelId="{753BEC8C-6935-4660-B5E0-EFDCA8AA943E}" type="pres">
      <dgm:prSet presAssocID="{A467016F-5AE8-4964-BDB9-B38240B8A414}" presName="vert1" presStyleCnt="0"/>
      <dgm:spPr/>
    </dgm:pt>
    <dgm:pt modelId="{DE79EF8C-9C95-4809-A9B6-9010E5C68D9E}" type="pres">
      <dgm:prSet presAssocID="{A24EF074-CB01-4A2F-8E79-6271B7E143C3}" presName="thickLine" presStyleLbl="alignNode1" presStyleIdx="3" presStyleCnt="6"/>
      <dgm:spPr/>
    </dgm:pt>
    <dgm:pt modelId="{8B3F5FE5-7EED-430C-8B9A-BECE9E3971D9}" type="pres">
      <dgm:prSet presAssocID="{A24EF074-CB01-4A2F-8E79-6271B7E143C3}" presName="horz1" presStyleCnt="0"/>
      <dgm:spPr/>
    </dgm:pt>
    <dgm:pt modelId="{86A11D2B-9839-46CC-B437-F62D189D1E63}" type="pres">
      <dgm:prSet presAssocID="{A24EF074-CB01-4A2F-8E79-6271B7E143C3}" presName="tx1" presStyleLbl="revTx" presStyleIdx="3" presStyleCnt="6"/>
      <dgm:spPr/>
    </dgm:pt>
    <dgm:pt modelId="{49D84653-8289-45E1-9501-205C1DF21AFA}" type="pres">
      <dgm:prSet presAssocID="{A24EF074-CB01-4A2F-8E79-6271B7E143C3}" presName="vert1" presStyleCnt="0"/>
      <dgm:spPr/>
    </dgm:pt>
    <dgm:pt modelId="{7AF563BD-FD13-4891-BCC2-36D8D1D7D01A}" type="pres">
      <dgm:prSet presAssocID="{5ABF1FC1-732D-41F3-99D5-EF7D55061A28}" presName="thickLine" presStyleLbl="alignNode1" presStyleIdx="4" presStyleCnt="6"/>
      <dgm:spPr/>
    </dgm:pt>
    <dgm:pt modelId="{9F7A84A0-8E22-496A-8425-7E41AFE1D628}" type="pres">
      <dgm:prSet presAssocID="{5ABF1FC1-732D-41F3-99D5-EF7D55061A28}" presName="horz1" presStyleCnt="0"/>
      <dgm:spPr/>
    </dgm:pt>
    <dgm:pt modelId="{57BC6483-220F-4940-981F-81AD5DD9418F}" type="pres">
      <dgm:prSet presAssocID="{5ABF1FC1-732D-41F3-99D5-EF7D55061A28}" presName="tx1" presStyleLbl="revTx" presStyleIdx="4" presStyleCnt="6"/>
      <dgm:spPr/>
    </dgm:pt>
    <dgm:pt modelId="{CA067EFF-2C02-4AE0-9888-539AF7A4C341}" type="pres">
      <dgm:prSet presAssocID="{5ABF1FC1-732D-41F3-99D5-EF7D55061A28}" presName="vert1" presStyleCnt="0"/>
      <dgm:spPr/>
    </dgm:pt>
    <dgm:pt modelId="{DE5D6305-D4D8-43BC-B13F-413D0E71488C}" type="pres">
      <dgm:prSet presAssocID="{AA13ADCF-D3BA-48BF-9FB6-983FFF5025E8}" presName="thickLine" presStyleLbl="alignNode1" presStyleIdx="5" presStyleCnt="6"/>
      <dgm:spPr/>
    </dgm:pt>
    <dgm:pt modelId="{852375BA-C399-4294-964F-3BA4C4390CAC}" type="pres">
      <dgm:prSet presAssocID="{AA13ADCF-D3BA-48BF-9FB6-983FFF5025E8}" presName="horz1" presStyleCnt="0"/>
      <dgm:spPr/>
    </dgm:pt>
    <dgm:pt modelId="{948B95CF-CDED-4E41-960E-647A33FEC3BA}" type="pres">
      <dgm:prSet presAssocID="{AA13ADCF-D3BA-48BF-9FB6-983FFF5025E8}" presName="tx1" presStyleLbl="revTx" presStyleIdx="5" presStyleCnt="6"/>
      <dgm:spPr/>
    </dgm:pt>
    <dgm:pt modelId="{A25ED4F4-D7F5-4035-83C6-FDC6C592F417}" type="pres">
      <dgm:prSet presAssocID="{AA13ADCF-D3BA-48BF-9FB6-983FFF5025E8}" presName="vert1" presStyleCnt="0"/>
      <dgm:spPr/>
    </dgm:pt>
  </dgm:ptLst>
  <dgm:cxnLst>
    <dgm:cxn modelId="{F02FFB05-13F5-4260-97C2-0977993EB482}" type="presOf" srcId="{A467016F-5AE8-4964-BDB9-B38240B8A414}" destId="{780AFAB3-9830-42BF-95F3-3541F1C70181}" srcOrd="0" destOrd="0" presId="urn:microsoft.com/office/officeart/2008/layout/LinedList"/>
    <dgm:cxn modelId="{F2A76509-EDF5-4D2A-BA5B-09DA2A476414}" type="presOf" srcId="{1A84946D-1D90-4A92-A8BA-FBD53A971E87}" destId="{56EB7154-308F-4583-8900-A4881E102900}" srcOrd="0" destOrd="0" presId="urn:microsoft.com/office/officeart/2008/layout/LinedList"/>
    <dgm:cxn modelId="{2819B917-AA95-4611-A572-8BAFA115E745}" srcId="{1A84946D-1D90-4A92-A8BA-FBD53A971E87}" destId="{5ABF1FC1-732D-41F3-99D5-EF7D55061A28}" srcOrd="4" destOrd="0" parTransId="{6B54C1D3-2C37-4553-B315-E0E136550EA8}" sibTransId="{E5405E17-AF78-4AEF-B445-057D65738736}"/>
    <dgm:cxn modelId="{0DAD5C19-70E9-4367-887D-AD695C25FA2A}" type="presOf" srcId="{2D6DC47E-9E3E-4993-9C86-0848AF3FE558}" destId="{EF2B86FD-62EA-4066-989A-59D6B3AF8618}" srcOrd="0" destOrd="0" presId="urn:microsoft.com/office/officeart/2008/layout/LinedList"/>
    <dgm:cxn modelId="{0D827127-33AE-45F1-90E1-1FD93CB62B9D}" type="presOf" srcId="{5ABF1FC1-732D-41F3-99D5-EF7D55061A28}" destId="{57BC6483-220F-4940-981F-81AD5DD9418F}" srcOrd="0" destOrd="0" presId="urn:microsoft.com/office/officeart/2008/layout/LinedList"/>
    <dgm:cxn modelId="{12739028-53C7-41E9-9C69-7BE1487400EC}" type="presOf" srcId="{AA13ADCF-D3BA-48BF-9FB6-983FFF5025E8}" destId="{948B95CF-CDED-4E41-960E-647A33FEC3BA}" srcOrd="0" destOrd="0" presId="urn:microsoft.com/office/officeart/2008/layout/LinedList"/>
    <dgm:cxn modelId="{7F237835-B6C6-4897-AE10-78F3B1A83DF0}" srcId="{1A84946D-1D90-4A92-A8BA-FBD53A971E87}" destId="{A24EF074-CB01-4A2F-8E79-6271B7E143C3}" srcOrd="3" destOrd="0" parTransId="{5309E7DA-75D7-416C-86B2-85A8321279B9}" sibTransId="{6DE28AC3-6729-440E-9582-84DD232469AC}"/>
    <dgm:cxn modelId="{DAE5BD6A-F845-4433-87CA-463338AAA5C8}" srcId="{1A84946D-1D90-4A92-A8BA-FBD53A971E87}" destId="{2D6DC47E-9E3E-4993-9C86-0848AF3FE558}" srcOrd="0" destOrd="0" parTransId="{E69D20A1-BB49-457B-BD67-821740A221B2}" sibTransId="{71580874-8A54-4937-9F55-23D277AE1DF8}"/>
    <dgm:cxn modelId="{9E42C299-F10B-4128-811A-D1B42B39E343}" type="presOf" srcId="{A24EF074-CB01-4A2F-8E79-6271B7E143C3}" destId="{86A11D2B-9839-46CC-B437-F62D189D1E63}" srcOrd="0" destOrd="0" presId="urn:microsoft.com/office/officeart/2008/layout/LinedList"/>
    <dgm:cxn modelId="{C3F4079A-0E87-45EE-93D6-655887A98EA7}" srcId="{1A84946D-1D90-4A92-A8BA-FBD53A971E87}" destId="{A467016F-5AE8-4964-BDB9-B38240B8A414}" srcOrd="2" destOrd="0" parTransId="{B0F52FC8-5908-4C2D-94D8-813F7BBD0552}" sibTransId="{BFDE171E-629D-4232-88D0-40F7F320FF06}"/>
    <dgm:cxn modelId="{CAF595AF-D29E-4E66-A036-8B4ECB2AD014}" type="presOf" srcId="{33779C00-11EA-410C-8562-A9611B2BCEF0}" destId="{A5CB46B9-DA27-42B6-904C-69BD4F699CD9}" srcOrd="0" destOrd="0" presId="urn:microsoft.com/office/officeart/2008/layout/LinedList"/>
    <dgm:cxn modelId="{7BFC62F4-BCC0-4FE7-96DB-F2B5DADE842F}" srcId="{1A84946D-1D90-4A92-A8BA-FBD53A971E87}" destId="{33779C00-11EA-410C-8562-A9611B2BCEF0}" srcOrd="1" destOrd="0" parTransId="{3CF35B47-0F44-44F2-BEA5-F01D99D19A24}" sibTransId="{13F7C5FC-EC76-4B6C-AA07-2F1F86D426AD}"/>
    <dgm:cxn modelId="{AB5AD8FC-9B49-447C-A1DA-B6FC7C28D303}" srcId="{1A84946D-1D90-4A92-A8BA-FBD53A971E87}" destId="{AA13ADCF-D3BA-48BF-9FB6-983FFF5025E8}" srcOrd="5" destOrd="0" parTransId="{AE3B090B-92FA-46B8-AED2-2275D7F4BF79}" sibTransId="{6111DC40-E1F1-4AF4-844D-F36CE5104EEE}"/>
    <dgm:cxn modelId="{D08719C3-011D-4658-AF11-1567B69A2628}" type="presParOf" srcId="{56EB7154-308F-4583-8900-A4881E102900}" destId="{D241AB96-9A29-4645-A7DB-4A134A4ED18C}" srcOrd="0" destOrd="0" presId="urn:microsoft.com/office/officeart/2008/layout/LinedList"/>
    <dgm:cxn modelId="{27DA9DED-5FC3-47B4-8640-BE6B70E12095}" type="presParOf" srcId="{56EB7154-308F-4583-8900-A4881E102900}" destId="{61F1C428-55A9-4BFF-9C13-979DF24D1127}" srcOrd="1" destOrd="0" presId="urn:microsoft.com/office/officeart/2008/layout/LinedList"/>
    <dgm:cxn modelId="{1D5102B2-0D03-4E15-AD3B-64E2AECDB2C3}" type="presParOf" srcId="{61F1C428-55A9-4BFF-9C13-979DF24D1127}" destId="{EF2B86FD-62EA-4066-989A-59D6B3AF8618}" srcOrd="0" destOrd="0" presId="urn:microsoft.com/office/officeart/2008/layout/LinedList"/>
    <dgm:cxn modelId="{92D2ADF9-A044-4931-9D63-9F937E8A51C3}" type="presParOf" srcId="{61F1C428-55A9-4BFF-9C13-979DF24D1127}" destId="{E5C602F4-BBC0-4E6B-B740-3A9890314954}" srcOrd="1" destOrd="0" presId="urn:microsoft.com/office/officeart/2008/layout/LinedList"/>
    <dgm:cxn modelId="{C1F5C05A-C4C6-474B-B005-A5061B09A53D}" type="presParOf" srcId="{56EB7154-308F-4583-8900-A4881E102900}" destId="{7B8B7F24-8D02-49B8-8D5C-B4C5284B3789}" srcOrd="2" destOrd="0" presId="urn:microsoft.com/office/officeart/2008/layout/LinedList"/>
    <dgm:cxn modelId="{35BD0EB0-EEBB-4875-B6A2-A63D14CAA1DA}" type="presParOf" srcId="{56EB7154-308F-4583-8900-A4881E102900}" destId="{DAB51FCC-F2CF-4819-A16E-6DBDCC825CF7}" srcOrd="3" destOrd="0" presId="urn:microsoft.com/office/officeart/2008/layout/LinedList"/>
    <dgm:cxn modelId="{1D19104E-0AF9-43AB-999D-75801977643A}" type="presParOf" srcId="{DAB51FCC-F2CF-4819-A16E-6DBDCC825CF7}" destId="{A5CB46B9-DA27-42B6-904C-69BD4F699CD9}" srcOrd="0" destOrd="0" presId="urn:microsoft.com/office/officeart/2008/layout/LinedList"/>
    <dgm:cxn modelId="{5AA40566-A532-47A8-82C0-BDEDFA272385}" type="presParOf" srcId="{DAB51FCC-F2CF-4819-A16E-6DBDCC825CF7}" destId="{9DCF5A14-B45F-4FE3-BB52-46815DB96A63}" srcOrd="1" destOrd="0" presId="urn:microsoft.com/office/officeart/2008/layout/LinedList"/>
    <dgm:cxn modelId="{BBA3F277-E93C-4D1F-A416-6F78A2AC1755}" type="presParOf" srcId="{56EB7154-308F-4583-8900-A4881E102900}" destId="{DA850E7F-B45B-4439-8105-9D9BF70D96AD}" srcOrd="4" destOrd="0" presId="urn:microsoft.com/office/officeart/2008/layout/LinedList"/>
    <dgm:cxn modelId="{319FC164-5D07-4140-B564-2187E20148F4}" type="presParOf" srcId="{56EB7154-308F-4583-8900-A4881E102900}" destId="{3622CDF9-159B-451B-8715-E42DD037F955}" srcOrd="5" destOrd="0" presId="urn:microsoft.com/office/officeart/2008/layout/LinedList"/>
    <dgm:cxn modelId="{20000804-A75D-42DD-96CA-3E7986EEB75F}" type="presParOf" srcId="{3622CDF9-159B-451B-8715-E42DD037F955}" destId="{780AFAB3-9830-42BF-95F3-3541F1C70181}" srcOrd="0" destOrd="0" presId="urn:microsoft.com/office/officeart/2008/layout/LinedList"/>
    <dgm:cxn modelId="{8126D3E5-B9C2-4EBA-8037-74C6259CB838}" type="presParOf" srcId="{3622CDF9-159B-451B-8715-E42DD037F955}" destId="{753BEC8C-6935-4660-B5E0-EFDCA8AA943E}" srcOrd="1" destOrd="0" presId="urn:microsoft.com/office/officeart/2008/layout/LinedList"/>
    <dgm:cxn modelId="{B67BE00B-6C66-4F0D-BECE-68531F11DFC2}" type="presParOf" srcId="{56EB7154-308F-4583-8900-A4881E102900}" destId="{DE79EF8C-9C95-4809-A9B6-9010E5C68D9E}" srcOrd="6" destOrd="0" presId="urn:microsoft.com/office/officeart/2008/layout/LinedList"/>
    <dgm:cxn modelId="{3E3F06FE-FC74-4F6D-8397-1897DF9BE5C4}" type="presParOf" srcId="{56EB7154-308F-4583-8900-A4881E102900}" destId="{8B3F5FE5-7EED-430C-8B9A-BECE9E3971D9}" srcOrd="7" destOrd="0" presId="urn:microsoft.com/office/officeart/2008/layout/LinedList"/>
    <dgm:cxn modelId="{06E3636B-38C7-4647-AB86-DAE69FC577AB}" type="presParOf" srcId="{8B3F5FE5-7EED-430C-8B9A-BECE9E3971D9}" destId="{86A11D2B-9839-46CC-B437-F62D189D1E63}" srcOrd="0" destOrd="0" presId="urn:microsoft.com/office/officeart/2008/layout/LinedList"/>
    <dgm:cxn modelId="{8E1ED66C-02F3-40BB-A020-BE299E208CEA}" type="presParOf" srcId="{8B3F5FE5-7EED-430C-8B9A-BECE9E3971D9}" destId="{49D84653-8289-45E1-9501-205C1DF21AFA}" srcOrd="1" destOrd="0" presId="urn:microsoft.com/office/officeart/2008/layout/LinedList"/>
    <dgm:cxn modelId="{F453B707-BE13-4E20-8137-346792989933}" type="presParOf" srcId="{56EB7154-308F-4583-8900-A4881E102900}" destId="{7AF563BD-FD13-4891-BCC2-36D8D1D7D01A}" srcOrd="8" destOrd="0" presId="urn:microsoft.com/office/officeart/2008/layout/LinedList"/>
    <dgm:cxn modelId="{6FD86133-0522-4C5A-880B-A0571E4028B5}" type="presParOf" srcId="{56EB7154-308F-4583-8900-A4881E102900}" destId="{9F7A84A0-8E22-496A-8425-7E41AFE1D628}" srcOrd="9" destOrd="0" presId="urn:microsoft.com/office/officeart/2008/layout/LinedList"/>
    <dgm:cxn modelId="{F0E56FD5-EA57-45B2-8A25-BEF0BF020C10}" type="presParOf" srcId="{9F7A84A0-8E22-496A-8425-7E41AFE1D628}" destId="{57BC6483-220F-4940-981F-81AD5DD9418F}" srcOrd="0" destOrd="0" presId="urn:microsoft.com/office/officeart/2008/layout/LinedList"/>
    <dgm:cxn modelId="{321CB4B3-C579-4A61-BB97-06BFEFCA4157}" type="presParOf" srcId="{9F7A84A0-8E22-496A-8425-7E41AFE1D628}" destId="{CA067EFF-2C02-4AE0-9888-539AF7A4C341}" srcOrd="1" destOrd="0" presId="urn:microsoft.com/office/officeart/2008/layout/LinedList"/>
    <dgm:cxn modelId="{29419B95-87D2-4134-8488-8801C4BCF03E}" type="presParOf" srcId="{56EB7154-308F-4583-8900-A4881E102900}" destId="{DE5D6305-D4D8-43BC-B13F-413D0E71488C}" srcOrd="10" destOrd="0" presId="urn:microsoft.com/office/officeart/2008/layout/LinedList"/>
    <dgm:cxn modelId="{C382477A-63ED-4574-92E0-612868D07372}" type="presParOf" srcId="{56EB7154-308F-4583-8900-A4881E102900}" destId="{852375BA-C399-4294-964F-3BA4C4390CAC}" srcOrd="11" destOrd="0" presId="urn:microsoft.com/office/officeart/2008/layout/LinedList"/>
    <dgm:cxn modelId="{E301528E-3465-4186-85B6-C8AB247188F3}" type="presParOf" srcId="{852375BA-C399-4294-964F-3BA4C4390CAC}" destId="{948B95CF-CDED-4E41-960E-647A33FEC3BA}" srcOrd="0" destOrd="0" presId="urn:microsoft.com/office/officeart/2008/layout/LinedList"/>
    <dgm:cxn modelId="{84746703-27A0-4A0D-95EF-59FB5CC8389D}" type="presParOf" srcId="{852375BA-C399-4294-964F-3BA4C4390CAC}" destId="{A25ED4F4-D7F5-4035-83C6-FDC6C592F41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F1414B8-37CF-48C0-9628-7FC7B0BCD97E}"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DCB92954-161E-4989-B7D9-0D0B86CDED06}">
      <dgm:prSet/>
      <dgm:spPr/>
      <dgm:t>
        <a:bodyPr/>
        <a:lstStyle/>
        <a:p>
          <a:pPr>
            <a:lnSpc>
              <a:spcPct val="100000"/>
            </a:lnSpc>
          </a:pPr>
          <a:r>
            <a:rPr lang="en-GB"/>
            <a:t>The aim of today’s session is recap the lecture content and to apply what has been learnt. </a:t>
          </a:r>
          <a:endParaRPr lang="en-US"/>
        </a:p>
      </dgm:t>
    </dgm:pt>
    <dgm:pt modelId="{33E8E00E-22B6-45C6-AE07-40FDE5420B16}" type="parTrans" cxnId="{69E01C7C-7304-4E71-B664-960F9667DF15}">
      <dgm:prSet/>
      <dgm:spPr/>
      <dgm:t>
        <a:bodyPr/>
        <a:lstStyle/>
        <a:p>
          <a:endParaRPr lang="en-US"/>
        </a:p>
      </dgm:t>
    </dgm:pt>
    <dgm:pt modelId="{6A23DEE3-286C-43EE-A482-84878E105F94}" type="sibTrans" cxnId="{69E01C7C-7304-4E71-B664-960F9667DF15}">
      <dgm:prSet/>
      <dgm:spPr/>
      <dgm:t>
        <a:bodyPr/>
        <a:lstStyle/>
        <a:p>
          <a:endParaRPr lang="en-US"/>
        </a:p>
      </dgm:t>
    </dgm:pt>
    <dgm:pt modelId="{6CF78676-CEB5-4220-827A-08D923CDE0D4}">
      <dgm:prSet/>
      <dgm:spPr/>
      <dgm:t>
        <a:bodyPr/>
        <a:lstStyle/>
        <a:p>
          <a:pPr>
            <a:lnSpc>
              <a:spcPct val="100000"/>
            </a:lnSpc>
          </a:pPr>
          <a:r>
            <a:rPr lang="en-GB"/>
            <a:t>By the end of today’s session students should be able to demonstrate that they understand the Men’s Rea and the elements of an offence. </a:t>
          </a:r>
          <a:endParaRPr lang="en-US"/>
        </a:p>
      </dgm:t>
    </dgm:pt>
    <dgm:pt modelId="{EFA9FE88-1808-4D6F-8424-601D8813A9DC}" type="parTrans" cxnId="{D3294485-CCE6-4082-B604-5FB18C0842BD}">
      <dgm:prSet/>
      <dgm:spPr/>
      <dgm:t>
        <a:bodyPr/>
        <a:lstStyle/>
        <a:p>
          <a:endParaRPr lang="en-US"/>
        </a:p>
      </dgm:t>
    </dgm:pt>
    <dgm:pt modelId="{E33B6C80-C728-444C-A4BF-E2C09AB8B81C}" type="sibTrans" cxnId="{D3294485-CCE6-4082-B604-5FB18C0842BD}">
      <dgm:prSet/>
      <dgm:spPr/>
      <dgm:t>
        <a:bodyPr/>
        <a:lstStyle/>
        <a:p>
          <a:endParaRPr lang="en-US"/>
        </a:p>
      </dgm:t>
    </dgm:pt>
    <dgm:pt modelId="{E3113327-0C0D-4952-8BF6-30B61AAA60B8}" type="pres">
      <dgm:prSet presAssocID="{2F1414B8-37CF-48C0-9628-7FC7B0BCD97E}" presName="root" presStyleCnt="0">
        <dgm:presLayoutVars>
          <dgm:dir/>
          <dgm:resizeHandles val="exact"/>
        </dgm:presLayoutVars>
      </dgm:prSet>
      <dgm:spPr/>
    </dgm:pt>
    <dgm:pt modelId="{2E2696FB-B86C-4D79-8F09-954B24570F53}" type="pres">
      <dgm:prSet presAssocID="{DCB92954-161E-4989-B7D9-0D0B86CDED06}" presName="compNode" presStyleCnt="0"/>
      <dgm:spPr/>
    </dgm:pt>
    <dgm:pt modelId="{EDD25B23-8E1F-499C-8E34-66CB0E693A53}" type="pres">
      <dgm:prSet presAssocID="{DCB92954-161E-4989-B7D9-0D0B86CDED0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ullseye"/>
        </a:ext>
      </dgm:extLst>
    </dgm:pt>
    <dgm:pt modelId="{03D31285-F44C-4836-BF28-FC8894AF936B}" type="pres">
      <dgm:prSet presAssocID="{DCB92954-161E-4989-B7D9-0D0B86CDED06}" presName="spaceRect" presStyleCnt="0"/>
      <dgm:spPr/>
    </dgm:pt>
    <dgm:pt modelId="{E74B6AA3-C6DD-4424-BC46-642ACF4E7489}" type="pres">
      <dgm:prSet presAssocID="{DCB92954-161E-4989-B7D9-0D0B86CDED06}" presName="textRect" presStyleLbl="revTx" presStyleIdx="0" presStyleCnt="2">
        <dgm:presLayoutVars>
          <dgm:chMax val="1"/>
          <dgm:chPref val="1"/>
        </dgm:presLayoutVars>
      </dgm:prSet>
      <dgm:spPr/>
    </dgm:pt>
    <dgm:pt modelId="{ABD00D8B-83D1-43A7-B615-13B3FC956BC1}" type="pres">
      <dgm:prSet presAssocID="{6A23DEE3-286C-43EE-A482-84878E105F94}" presName="sibTrans" presStyleCnt="0"/>
      <dgm:spPr/>
    </dgm:pt>
    <dgm:pt modelId="{E398600F-50CB-4358-BFBD-4C8ABCB5141C}" type="pres">
      <dgm:prSet presAssocID="{6CF78676-CEB5-4220-827A-08D923CDE0D4}" presName="compNode" presStyleCnt="0"/>
      <dgm:spPr/>
    </dgm:pt>
    <dgm:pt modelId="{39E89B47-E859-41F8-A4D3-478FF3BC5806}" type="pres">
      <dgm:prSet presAssocID="{6CF78676-CEB5-4220-827A-08D923CDE0D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E4D2E383-73E2-458C-9E0A-2A626B24926F}" type="pres">
      <dgm:prSet presAssocID="{6CF78676-CEB5-4220-827A-08D923CDE0D4}" presName="spaceRect" presStyleCnt="0"/>
      <dgm:spPr/>
    </dgm:pt>
    <dgm:pt modelId="{FEFCFC24-6D6D-495B-8D37-2BB7CBEE4CA7}" type="pres">
      <dgm:prSet presAssocID="{6CF78676-CEB5-4220-827A-08D923CDE0D4}" presName="textRect" presStyleLbl="revTx" presStyleIdx="1" presStyleCnt="2">
        <dgm:presLayoutVars>
          <dgm:chMax val="1"/>
          <dgm:chPref val="1"/>
        </dgm:presLayoutVars>
      </dgm:prSet>
      <dgm:spPr/>
    </dgm:pt>
  </dgm:ptLst>
  <dgm:cxnLst>
    <dgm:cxn modelId="{6CC65A71-CC5E-4800-BE39-30403152C9AA}" type="presOf" srcId="{DCB92954-161E-4989-B7D9-0D0B86CDED06}" destId="{E74B6AA3-C6DD-4424-BC46-642ACF4E7489}" srcOrd="0" destOrd="0" presId="urn:microsoft.com/office/officeart/2018/2/layout/IconLabelList"/>
    <dgm:cxn modelId="{69E01C7C-7304-4E71-B664-960F9667DF15}" srcId="{2F1414B8-37CF-48C0-9628-7FC7B0BCD97E}" destId="{DCB92954-161E-4989-B7D9-0D0B86CDED06}" srcOrd="0" destOrd="0" parTransId="{33E8E00E-22B6-45C6-AE07-40FDE5420B16}" sibTransId="{6A23DEE3-286C-43EE-A482-84878E105F94}"/>
    <dgm:cxn modelId="{D3294485-CCE6-4082-B604-5FB18C0842BD}" srcId="{2F1414B8-37CF-48C0-9628-7FC7B0BCD97E}" destId="{6CF78676-CEB5-4220-827A-08D923CDE0D4}" srcOrd="1" destOrd="0" parTransId="{EFA9FE88-1808-4D6F-8424-601D8813A9DC}" sibTransId="{E33B6C80-C728-444C-A4BF-E2C09AB8B81C}"/>
    <dgm:cxn modelId="{161E11C3-BF04-4166-8FF3-2F3A24C9A910}" type="presOf" srcId="{6CF78676-CEB5-4220-827A-08D923CDE0D4}" destId="{FEFCFC24-6D6D-495B-8D37-2BB7CBEE4CA7}" srcOrd="0" destOrd="0" presId="urn:microsoft.com/office/officeart/2018/2/layout/IconLabelList"/>
    <dgm:cxn modelId="{5C1975D7-64F8-442A-8202-71F5ADB3AAE8}" type="presOf" srcId="{2F1414B8-37CF-48C0-9628-7FC7B0BCD97E}" destId="{E3113327-0C0D-4952-8BF6-30B61AAA60B8}" srcOrd="0" destOrd="0" presId="urn:microsoft.com/office/officeart/2018/2/layout/IconLabelList"/>
    <dgm:cxn modelId="{A843F24D-BDEE-445A-906C-E84557DEFF97}" type="presParOf" srcId="{E3113327-0C0D-4952-8BF6-30B61AAA60B8}" destId="{2E2696FB-B86C-4D79-8F09-954B24570F53}" srcOrd="0" destOrd="0" presId="urn:microsoft.com/office/officeart/2018/2/layout/IconLabelList"/>
    <dgm:cxn modelId="{7EEB608E-6D6C-4342-871A-EEDE55D00C37}" type="presParOf" srcId="{2E2696FB-B86C-4D79-8F09-954B24570F53}" destId="{EDD25B23-8E1F-499C-8E34-66CB0E693A53}" srcOrd="0" destOrd="0" presId="urn:microsoft.com/office/officeart/2018/2/layout/IconLabelList"/>
    <dgm:cxn modelId="{35D88C57-BA67-4C67-BACA-283431015D8B}" type="presParOf" srcId="{2E2696FB-B86C-4D79-8F09-954B24570F53}" destId="{03D31285-F44C-4836-BF28-FC8894AF936B}" srcOrd="1" destOrd="0" presId="urn:microsoft.com/office/officeart/2018/2/layout/IconLabelList"/>
    <dgm:cxn modelId="{015758E1-D55F-46A4-8EE3-AE3F87BE6C5E}" type="presParOf" srcId="{2E2696FB-B86C-4D79-8F09-954B24570F53}" destId="{E74B6AA3-C6DD-4424-BC46-642ACF4E7489}" srcOrd="2" destOrd="0" presId="urn:microsoft.com/office/officeart/2018/2/layout/IconLabelList"/>
    <dgm:cxn modelId="{7028EAA3-D7D1-402E-92ED-8B863510C8B9}" type="presParOf" srcId="{E3113327-0C0D-4952-8BF6-30B61AAA60B8}" destId="{ABD00D8B-83D1-43A7-B615-13B3FC956BC1}" srcOrd="1" destOrd="0" presId="urn:microsoft.com/office/officeart/2018/2/layout/IconLabelList"/>
    <dgm:cxn modelId="{62DD589C-F7C7-499E-B200-7900A0941139}" type="presParOf" srcId="{E3113327-0C0D-4952-8BF6-30B61AAA60B8}" destId="{E398600F-50CB-4358-BFBD-4C8ABCB5141C}" srcOrd="2" destOrd="0" presId="urn:microsoft.com/office/officeart/2018/2/layout/IconLabelList"/>
    <dgm:cxn modelId="{EE6C7AF5-8548-4A7E-A463-2D91C98618B8}" type="presParOf" srcId="{E398600F-50CB-4358-BFBD-4C8ABCB5141C}" destId="{39E89B47-E859-41F8-A4D3-478FF3BC5806}" srcOrd="0" destOrd="0" presId="urn:microsoft.com/office/officeart/2018/2/layout/IconLabelList"/>
    <dgm:cxn modelId="{3689B0BD-308B-48D7-9F4E-A29236487044}" type="presParOf" srcId="{E398600F-50CB-4358-BFBD-4C8ABCB5141C}" destId="{E4D2E383-73E2-458C-9E0A-2A626B24926F}" srcOrd="1" destOrd="0" presId="urn:microsoft.com/office/officeart/2018/2/layout/IconLabelList"/>
    <dgm:cxn modelId="{F9A9C491-6772-4AC6-9846-F8BCD2F01803}" type="presParOf" srcId="{E398600F-50CB-4358-BFBD-4C8ABCB5141C}" destId="{FEFCFC24-6D6D-495B-8D37-2BB7CBEE4CA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E33E4D-3D51-4680-9C41-C6DBF6BEF680}"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65F8DF82-1142-4590-8C72-591000CD0448}">
      <dgm:prSet/>
      <dgm:spPr/>
      <dgm:t>
        <a:bodyPr/>
        <a:lstStyle/>
        <a:p>
          <a:r>
            <a:rPr lang="en-GB"/>
            <a:t>Guilty Mind. </a:t>
          </a:r>
          <a:endParaRPr lang="en-US"/>
        </a:p>
      </dgm:t>
    </dgm:pt>
    <dgm:pt modelId="{AFBC33CC-E9AF-4A2E-BFC3-588F58B39CA8}" type="parTrans" cxnId="{B4DB71F9-E214-421D-9388-504C01F4ED2A}">
      <dgm:prSet/>
      <dgm:spPr/>
      <dgm:t>
        <a:bodyPr/>
        <a:lstStyle/>
        <a:p>
          <a:endParaRPr lang="en-US"/>
        </a:p>
      </dgm:t>
    </dgm:pt>
    <dgm:pt modelId="{9C776A53-D624-461B-BF2F-5EB4DB480579}" type="sibTrans" cxnId="{B4DB71F9-E214-421D-9388-504C01F4ED2A}">
      <dgm:prSet/>
      <dgm:spPr/>
      <dgm:t>
        <a:bodyPr/>
        <a:lstStyle/>
        <a:p>
          <a:endParaRPr lang="en-US"/>
        </a:p>
      </dgm:t>
    </dgm:pt>
    <dgm:pt modelId="{16494516-1F43-4E48-85F4-E27DBE626DE2}">
      <dgm:prSet/>
      <dgm:spPr/>
      <dgm:t>
        <a:bodyPr/>
        <a:lstStyle/>
        <a:p>
          <a:r>
            <a:rPr lang="en-GB" dirty="0"/>
            <a:t>Looks at the offender's mind. </a:t>
          </a:r>
          <a:endParaRPr lang="en-US" dirty="0"/>
        </a:p>
      </dgm:t>
    </dgm:pt>
    <dgm:pt modelId="{DE72394D-C714-4DEB-8E5C-6F9776F89D82}" type="parTrans" cxnId="{34CC444F-6D41-4248-AD20-40263184C766}">
      <dgm:prSet/>
      <dgm:spPr/>
      <dgm:t>
        <a:bodyPr/>
        <a:lstStyle/>
        <a:p>
          <a:endParaRPr lang="en-US"/>
        </a:p>
      </dgm:t>
    </dgm:pt>
    <dgm:pt modelId="{537E68CD-552F-4675-8E99-27A840587C70}" type="sibTrans" cxnId="{34CC444F-6D41-4248-AD20-40263184C766}">
      <dgm:prSet/>
      <dgm:spPr/>
      <dgm:t>
        <a:bodyPr/>
        <a:lstStyle/>
        <a:p>
          <a:endParaRPr lang="en-US"/>
        </a:p>
      </dgm:t>
    </dgm:pt>
    <dgm:pt modelId="{2B57DBF9-B4D2-4B01-8D1B-778319C9E32D}">
      <dgm:prSet/>
      <dgm:spPr/>
      <dgm:t>
        <a:bodyPr/>
        <a:lstStyle/>
        <a:p>
          <a:r>
            <a:rPr lang="en-GB"/>
            <a:t>Need it to prove criminal liability. </a:t>
          </a:r>
          <a:endParaRPr lang="en-US"/>
        </a:p>
      </dgm:t>
    </dgm:pt>
    <dgm:pt modelId="{704D2BBB-94C7-4C55-B389-A0CD6118281D}" type="parTrans" cxnId="{645A372D-210B-4FF3-9E2E-48D57CFF969C}">
      <dgm:prSet/>
      <dgm:spPr/>
      <dgm:t>
        <a:bodyPr/>
        <a:lstStyle/>
        <a:p>
          <a:endParaRPr lang="en-US"/>
        </a:p>
      </dgm:t>
    </dgm:pt>
    <dgm:pt modelId="{20AB672B-F869-44FF-B001-1A3FF196C325}" type="sibTrans" cxnId="{645A372D-210B-4FF3-9E2E-48D57CFF969C}">
      <dgm:prSet/>
      <dgm:spPr/>
      <dgm:t>
        <a:bodyPr/>
        <a:lstStyle/>
        <a:p>
          <a:endParaRPr lang="en-US"/>
        </a:p>
      </dgm:t>
    </dgm:pt>
    <dgm:pt modelId="{ABEBEF78-B59F-4C80-911B-9F89970A8FED}">
      <dgm:prSet/>
      <dgm:spPr/>
      <dgm:t>
        <a:bodyPr/>
        <a:lstStyle/>
        <a:p>
          <a:r>
            <a:rPr lang="en-GB"/>
            <a:t>We follow the sequence; </a:t>
          </a:r>
          <a:endParaRPr lang="en-US"/>
        </a:p>
      </dgm:t>
    </dgm:pt>
    <dgm:pt modelId="{A4907285-0580-4F11-86CE-C6BC13D2F9B3}" type="parTrans" cxnId="{451767D8-E14E-4E98-BAEB-92C34AF805A3}">
      <dgm:prSet/>
      <dgm:spPr/>
      <dgm:t>
        <a:bodyPr/>
        <a:lstStyle/>
        <a:p>
          <a:endParaRPr lang="en-US"/>
        </a:p>
      </dgm:t>
    </dgm:pt>
    <dgm:pt modelId="{77CD4117-FFA4-44B3-BE94-82B898EC0B9C}" type="sibTrans" cxnId="{451767D8-E14E-4E98-BAEB-92C34AF805A3}">
      <dgm:prSet/>
      <dgm:spPr/>
      <dgm:t>
        <a:bodyPr/>
        <a:lstStyle/>
        <a:p>
          <a:endParaRPr lang="en-US"/>
        </a:p>
      </dgm:t>
    </dgm:pt>
    <dgm:pt modelId="{1F99E271-F4D8-4716-96DF-4C73D12A7F4D}">
      <dgm:prSet/>
      <dgm:spPr/>
      <dgm:t>
        <a:bodyPr/>
        <a:lstStyle/>
        <a:p>
          <a:r>
            <a:rPr lang="en-GB"/>
            <a:t>Actus Reus + Men’s Rea + No defence = Criminal Liability. </a:t>
          </a:r>
          <a:endParaRPr lang="en-US"/>
        </a:p>
      </dgm:t>
    </dgm:pt>
    <dgm:pt modelId="{AABC9AD0-0557-4C82-9474-3600B0089D88}" type="parTrans" cxnId="{F6E6BE77-930B-4682-8866-60708A6C0C67}">
      <dgm:prSet/>
      <dgm:spPr/>
      <dgm:t>
        <a:bodyPr/>
        <a:lstStyle/>
        <a:p>
          <a:endParaRPr lang="en-US"/>
        </a:p>
      </dgm:t>
    </dgm:pt>
    <dgm:pt modelId="{8D9875FF-18C6-4842-B0C4-FF04F22EE336}" type="sibTrans" cxnId="{F6E6BE77-930B-4682-8866-60708A6C0C67}">
      <dgm:prSet/>
      <dgm:spPr/>
      <dgm:t>
        <a:bodyPr/>
        <a:lstStyle/>
        <a:p>
          <a:endParaRPr lang="en-US"/>
        </a:p>
      </dgm:t>
    </dgm:pt>
    <dgm:pt modelId="{506B1156-7528-4B74-9E7D-D0F61F188998}" type="pres">
      <dgm:prSet presAssocID="{82E33E4D-3D51-4680-9C41-C6DBF6BEF680}" presName="vert0" presStyleCnt="0">
        <dgm:presLayoutVars>
          <dgm:dir/>
          <dgm:animOne val="branch"/>
          <dgm:animLvl val="lvl"/>
        </dgm:presLayoutVars>
      </dgm:prSet>
      <dgm:spPr/>
    </dgm:pt>
    <dgm:pt modelId="{EA30E197-1E83-44CC-BEDC-77A42BFD4F20}" type="pres">
      <dgm:prSet presAssocID="{65F8DF82-1142-4590-8C72-591000CD0448}" presName="thickLine" presStyleLbl="alignNode1" presStyleIdx="0" presStyleCnt="5"/>
      <dgm:spPr/>
    </dgm:pt>
    <dgm:pt modelId="{F07BE720-B906-4C27-A55C-D936F540DC94}" type="pres">
      <dgm:prSet presAssocID="{65F8DF82-1142-4590-8C72-591000CD0448}" presName="horz1" presStyleCnt="0"/>
      <dgm:spPr/>
    </dgm:pt>
    <dgm:pt modelId="{085C5280-9F23-4F4F-8E7B-A3B02AF854DA}" type="pres">
      <dgm:prSet presAssocID="{65F8DF82-1142-4590-8C72-591000CD0448}" presName="tx1" presStyleLbl="revTx" presStyleIdx="0" presStyleCnt="5"/>
      <dgm:spPr/>
    </dgm:pt>
    <dgm:pt modelId="{2EA60B28-B34E-493E-BCB9-EE152AF5ED5C}" type="pres">
      <dgm:prSet presAssocID="{65F8DF82-1142-4590-8C72-591000CD0448}" presName="vert1" presStyleCnt="0"/>
      <dgm:spPr/>
    </dgm:pt>
    <dgm:pt modelId="{F5C9D02B-B0BC-42B6-86AC-4CECAB7E8EE4}" type="pres">
      <dgm:prSet presAssocID="{16494516-1F43-4E48-85F4-E27DBE626DE2}" presName="thickLine" presStyleLbl="alignNode1" presStyleIdx="1" presStyleCnt="5"/>
      <dgm:spPr/>
    </dgm:pt>
    <dgm:pt modelId="{CF6E2230-8549-464E-B5EF-2245B4D126D7}" type="pres">
      <dgm:prSet presAssocID="{16494516-1F43-4E48-85F4-E27DBE626DE2}" presName="horz1" presStyleCnt="0"/>
      <dgm:spPr/>
    </dgm:pt>
    <dgm:pt modelId="{866C077C-0E4B-4511-A96E-2B4FF6B86CF0}" type="pres">
      <dgm:prSet presAssocID="{16494516-1F43-4E48-85F4-E27DBE626DE2}" presName="tx1" presStyleLbl="revTx" presStyleIdx="1" presStyleCnt="5"/>
      <dgm:spPr/>
    </dgm:pt>
    <dgm:pt modelId="{85DC7E76-3BA7-401A-BC29-3060DEB25A41}" type="pres">
      <dgm:prSet presAssocID="{16494516-1F43-4E48-85F4-E27DBE626DE2}" presName="vert1" presStyleCnt="0"/>
      <dgm:spPr/>
    </dgm:pt>
    <dgm:pt modelId="{D81CAE7A-A3DD-4787-9A42-D6B71BB68628}" type="pres">
      <dgm:prSet presAssocID="{2B57DBF9-B4D2-4B01-8D1B-778319C9E32D}" presName="thickLine" presStyleLbl="alignNode1" presStyleIdx="2" presStyleCnt="5"/>
      <dgm:spPr/>
    </dgm:pt>
    <dgm:pt modelId="{80E84951-0B22-45FE-8A01-4268830BD095}" type="pres">
      <dgm:prSet presAssocID="{2B57DBF9-B4D2-4B01-8D1B-778319C9E32D}" presName="horz1" presStyleCnt="0"/>
      <dgm:spPr/>
    </dgm:pt>
    <dgm:pt modelId="{B260AC24-CAE2-4AA8-9B12-D4B781E981B0}" type="pres">
      <dgm:prSet presAssocID="{2B57DBF9-B4D2-4B01-8D1B-778319C9E32D}" presName="tx1" presStyleLbl="revTx" presStyleIdx="2" presStyleCnt="5"/>
      <dgm:spPr/>
    </dgm:pt>
    <dgm:pt modelId="{5718B8E8-7748-4B8A-BBA7-624361BCD4B5}" type="pres">
      <dgm:prSet presAssocID="{2B57DBF9-B4D2-4B01-8D1B-778319C9E32D}" presName="vert1" presStyleCnt="0"/>
      <dgm:spPr/>
    </dgm:pt>
    <dgm:pt modelId="{695AC3BB-A481-4DDE-8CEB-6A32AA468429}" type="pres">
      <dgm:prSet presAssocID="{ABEBEF78-B59F-4C80-911B-9F89970A8FED}" presName="thickLine" presStyleLbl="alignNode1" presStyleIdx="3" presStyleCnt="5"/>
      <dgm:spPr/>
    </dgm:pt>
    <dgm:pt modelId="{423932BC-1927-4A9E-A1F4-83F0890A9E5B}" type="pres">
      <dgm:prSet presAssocID="{ABEBEF78-B59F-4C80-911B-9F89970A8FED}" presName="horz1" presStyleCnt="0"/>
      <dgm:spPr/>
    </dgm:pt>
    <dgm:pt modelId="{79F9D360-9BC5-4EA5-BFCC-8B61DA198DB8}" type="pres">
      <dgm:prSet presAssocID="{ABEBEF78-B59F-4C80-911B-9F89970A8FED}" presName="tx1" presStyleLbl="revTx" presStyleIdx="3" presStyleCnt="5"/>
      <dgm:spPr/>
    </dgm:pt>
    <dgm:pt modelId="{93AACE78-83B2-4E60-887D-28021A53BF3F}" type="pres">
      <dgm:prSet presAssocID="{ABEBEF78-B59F-4C80-911B-9F89970A8FED}" presName="vert1" presStyleCnt="0"/>
      <dgm:spPr/>
    </dgm:pt>
    <dgm:pt modelId="{D03B067C-054F-4873-8084-BA03AEC69E0D}" type="pres">
      <dgm:prSet presAssocID="{1F99E271-F4D8-4716-96DF-4C73D12A7F4D}" presName="thickLine" presStyleLbl="alignNode1" presStyleIdx="4" presStyleCnt="5"/>
      <dgm:spPr/>
    </dgm:pt>
    <dgm:pt modelId="{4308E558-042E-4A05-A7F9-9EEFC29FCBD8}" type="pres">
      <dgm:prSet presAssocID="{1F99E271-F4D8-4716-96DF-4C73D12A7F4D}" presName="horz1" presStyleCnt="0"/>
      <dgm:spPr/>
    </dgm:pt>
    <dgm:pt modelId="{D9CF9404-4CB8-4CA9-8BBB-D1A4D5D5C174}" type="pres">
      <dgm:prSet presAssocID="{1F99E271-F4D8-4716-96DF-4C73D12A7F4D}" presName="tx1" presStyleLbl="revTx" presStyleIdx="4" presStyleCnt="5"/>
      <dgm:spPr/>
    </dgm:pt>
    <dgm:pt modelId="{5FE244B2-CB53-4C8E-A18F-1691B0BF947F}" type="pres">
      <dgm:prSet presAssocID="{1F99E271-F4D8-4716-96DF-4C73D12A7F4D}" presName="vert1" presStyleCnt="0"/>
      <dgm:spPr/>
    </dgm:pt>
  </dgm:ptLst>
  <dgm:cxnLst>
    <dgm:cxn modelId="{645A372D-210B-4FF3-9E2E-48D57CFF969C}" srcId="{82E33E4D-3D51-4680-9C41-C6DBF6BEF680}" destId="{2B57DBF9-B4D2-4B01-8D1B-778319C9E32D}" srcOrd="2" destOrd="0" parTransId="{704D2BBB-94C7-4C55-B389-A0CD6118281D}" sibTransId="{20AB672B-F869-44FF-B001-1A3FF196C325}"/>
    <dgm:cxn modelId="{0B8D9A45-9FD3-44ED-B765-C18618BC8D56}" type="presOf" srcId="{65F8DF82-1142-4590-8C72-591000CD0448}" destId="{085C5280-9F23-4F4F-8E7B-A3B02AF854DA}" srcOrd="0" destOrd="0" presId="urn:microsoft.com/office/officeart/2008/layout/LinedList"/>
    <dgm:cxn modelId="{34CC444F-6D41-4248-AD20-40263184C766}" srcId="{82E33E4D-3D51-4680-9C41-C6DBF6BEF680}" destId="{16494516-1F43-4E48-85F4-E27DBE626DE2}" srcOrd="1" destOrd="0" parTransId="{DE72394D-C714-4DEB-8E5C-6F9776F89D82}" sibTransId="{537E68CD-552F-4675-8E99-27A840587C70}"/>
    <dgm:cxn modelId="{F6E6BE77-930B-4682-8866-60708A6C0C67}" srcId="{82E33E4D-3D51-4680-9C41-C6DBF6BEF680}" destId="{1F99E271-F4D8-4716-96DF-4C73D12A7F4D}" srcOrd="4" destOrd="0" parTransId="{AABC9AD0-0557-4C82-9474-3600B0089D88}" sibTransId="{8D9875FF-18C6-4842-B0C4-FF04F22EE336}"/>
    <dgm:cxn modelId="{CEFCDA82-96BC-475C-A712-5824B6CBED4B}" type="presOf" srcId="{ABEBEF78-B59F-4C80-911B-9F89970A8FED}" destId="{79F9D360-9BC5-4EA5-BFCC-8B61DA198DB8}" srcOrd="0" destOrd="0" presId="urn:microsoft.com/office/officeart/2008/layout/LinedList"/>
    <dgm:cxn modelId="{1358F9CF-6A4E-4EF3-AA76-C628060901F9}" type="presOf" srcId="{82E33E4D-3D51-4680-9C41-C6DBF6BEF680}" destId="{506B1156-7528-4B74-9E7D-D0F61F188998}" srcOrd="0" destOrd="0" presId="urn:microsoft.com/office/officeart/2008/layout/LinedList"/>
    <dgm:cxn modelId="{5C91FDD6-D989-40C7-ABE1-82FA51BB94B9}" type="presOf" srcId="{2B57DBF9-B4D2-4B01-8D1B-778319C9E32D}" destId="{B260AC24-CAE2-4AA8-9B12-D4B781E981B0}" srcOrd="0" destOrd="0" presId="urn:microsoft.com/office/officeart/2008/layout/LinedList"/>
    <dgm:cxn modelId="{451767D8-E14E-4E98-BAEB-92C34AF805A3}" srcId="{82E33E4D-3D51-4680-9C41-C6DBF6BEF680}" destId="{ABEBEF78-B59F-4C80-911B-9F89970A8FED}" srcOrd="3" destOrd="0" parTransId="{A4907285-0580-4F11-86CE-C6BC13D2F9B3}" sibTransId="{77CD4117-FFA4-44B3-BE94-82B898EC0B9C}"/>
    <dgm:cxn modelId="{3D3521DB-8A5F-482D-8DF3-874C43CB285F}" type="presOf" srcId="{16494516-1F43-4E48-85F4-E27DBE626DE2}" destId="{866C077C-0E4B-4511-A96E-2B4FF6B86CF0}" srcOrd="0" destOrd="0" presId="urn:microsoft.com/office/officeart/2008/layout/LinedList"/>
    <dgm:cxn modelId="{6D9BDFF4-21C9-41F4-B888-D8F420B5CC18}" type="presOf" srcId="{1F99E271-F4D8-4716-96DF-4C73D12A7F4D}" destId="{D9CF9404-4CB8-4CA9-8BBB-D1A4D5D5C174}" srcOrd="0" destOrd="0" presId="urn:microsoft.com/office/officeart/2008/layout/LinedList"/>
    <dgm:cxn modelId="{B4DB71F9-E214-421D-9388-504C01F4ED2A}" srcId="{82E33E4D-3D51-4680-9C41-C6DBF6BEF680}" destId="{65F8DF82-1142-4590-8C72-591000CD0448}" srcOrd="0" destOrd="0" parTransId="{AFBC33CC-E9AF-4A2E-BFC3-588F58B39CA8}" sibTransId="{9C776A53-D624-461B-BF2F-5EB4DB480579}"/>
    <dgm:cxn modelId="{CEAFE0E5-5B99-4D6F-A203-B21FCF2ED390}" type="presParOf" srcId="{506B1156-7528-4B74-9E7D-D0F61F188998}" destId="{EA30E197-1E83-44CC-BEDC-77A42BFD4F20}" srcOrd="0" destOrd="0" presId="urn:microsoft.com/office/officeart/2008/layout/LinedList"/>
    <dgm:cxn modelId="{CCF39261-9A99-413A-8F74-90DC1BBE4220}" type="presParOf" srcId="{506B1156-7528-4B74-9E7D-D0F61F188998}" destId="{F07BE720-B906-4C27-A55C-D936F540DC94}" srcOrd="1" destOrd="0" presId="urn:microsoft.com/office/officeart/2008/layout/LinedList"/>
    <dgm:cxn modelId="{4D4EBD68-43B1-4520-AB20-BE2FE93D076D}" type="presParOf" srcId="{F07BE720-B906-4C27-A55C-D936F540DC94}" destId="{085C5280-9F23-4F4F-8E7B-A3B02AF854DA}" srcOrd="0" destOrd="0" presId="urn:microsoft.com/office/officeart/2008/layout/LinedList"/>
    <dgm:cxn modelId="{0120CF8C-82C5-441C-AF17-A2B856DC1BB9}" type="presParOf" srcId="{F07BE720-B906-4C27-A55C-D936F540DC94}" destId="{2EA60B28-B34E-493E-BCB9-EE152AF5ED5C}" srcOrd="1" destOrd="0" presId="urn:microsoft.com/office/officeart/2008/layout/LinedList"/>
    <dgm:cxn modelId="{A77E80F8-425B-4EFC-85EA-416697F64136}" type="presParOf" srcId="{506B1156-7528-4B74-9E7D-D0F61F188998}" destId="{F5C9D02B-B0BC-42B6-86AC-4CECAB7E8EE4}" srcOrd="2" destOrd="0" presId="urn:microsoft.com/office/officeart/2008/layout/LinedList"/>
    <dgm:cxn modelId="{F09110C5-59C7-4192-8272-746E1BF9378B}" type="presParOf" srcId="{506B1156-7528-4B74-9E7D-D0F61F188998}" destId="{CF6E2230-8549-464E-B5EF-2245B4D126D7}" srcOrd="3" destOrd="0" presId="urn:microsoft.com/office/officeart/2008/layout/LinedList"/>
    <dgm:cxn modelId="{F6BDC3D4-A360-47ED-8FE9-FB37AF13FFC2}" type="presParOf" srcId="{CF6E2230-8549-464E-B5EF-2245B4D126D7}" destId="{866C077C-0E4B-4511-A96E-2B4FF6B86CF0}" srcOrd="0" destOrd="0" presId="urn:microsoft.com/office/officeart/2008/layout/LinedList"/>
    <dgm:cxn modelId="{C02F3339-BF0B-4A33-9A35-5B349B5FA24E}" type="presParOf" srcId="{CF6E2230-8549-464E-B5EF-2245B4D126D7}" destId="{85DC7E76-3BA7-401A-BC29-3060DEB25A41}" srcOrd="1" destOrd="0" presId="urn:microsoft.com/office/officeart/2008/layout/LinedList"/>
    <dgm:cxn modelId="{CE3D2EA9-4034-4F89-8B35-B8BC05D5C179}" type="presParOf" srcId="{506B1156-7528-4B74-9E7D-D0F61F188998}" destId="{D81CAE7A-A3DD-4787-9A42-D6B71BB68628}" srcOrd="4" destOrd="0" presId="urn:microsoft.com/office/officeart/2008/layout/LinedList"/>
    <dgm:cxn modelId="{2AB08475-2ECC-45FE-9049-BE1D855A32AC}" type="presParOf" srcId="{506B1156-7528-4B74-9E7D-D0F61F188998}" destId="{80E84951-0B22-45FE-8A01-4268830BD095}" srcOrd="5" destOrd="0" presId="urn:microsoft.com/office/officeart/2008/layout/LinedList"/>
    <dgm:cxn modelId="{A3F0A19F-5CF5-4B8F-AA00-E0165EC98F65}" type="presParOf" srcId="{80E84951-0B22-45FE-8A01-4268830BD095}" destId="{B260AC24-CAE2-4AA8-9B12-D4B781E981B0}" srcOrd="0" destOrd="0" presId="urn:microsoft.com/office/officeart/2008/layout/LinedList"/>
    <dgm:cxn modelId="{528FBDC1-DA2F-42FF-AD4D-7F8D860DA2FF}" type="presParOf" srcId="{80E84951-0B22-45FE-8A01-4268830BD095}" destId="{5718B8E8-7748-4B8A-BBA7-624361BCD4B5}" srcOrd="1" destOrd="0" presId="urn:microsoft.com/office/officeart/2008/layout/LinedList"/>
    <dgm:cxn modelId="{E24408BB-5F72-4657-82B0-43D63FCE18CB}" type="presParOf" srcId="{506B1156-7528-4B74-9E7D-D0F61F188998}" destId="{695AC3BB-A481-4DDE-8CEB-6A32AA468429}" srcOrd="6" destOrd="0" presId="urn:microsoft.com/office/officeart/2008/layout/LinedList"/>
    <dgm:cxn modelId="{31AC9814-4591-4AF5-BC92-4CE0673E062D}" type="presParOf" srcId="{506B1156-7528-4B74-9E7D-D0F61F188998}" destId="{423932BC-1927-4A9E-A1F4-83F0890A9E5B}" srcOrd="7" destOrd="0" presId="urn:microsoft.com/office/officeart/2008/layout/LinedList"/>
    <dgm:cxn modelId="{09D816E9-4B94-4341-9929-1DC6DFE31B86}" type="presParOf" srcId="{423932BC-1927-4A9E-A1F4-83F0890A9E5B}" destId="{79F9D360-9BC5-4EA5-BFCC-8B61DA198DB8}" srcOrd="0" destOrd="0" presId="urn:microsoft.com/office/officeart/2008/layout/LinedList"/>
    <dgm:cxn modelId="{9A6ABE5D-D01E-43F1-BE74-6F9F4083ACDF}" type="presParOf" srcId="{423932BC-1927-4A9E-A1F4-83F0890A9E5B}" destId="{93AACE78-83B2-4E60-887D-28021A53BF3F}" srcOrd="1" destOrd="0" presId="urn:microsoft.com/office/officeart/2008/layout/LinedList"/>
    <dgm:cxn modelId="{EF3BB2AF-2969-4385-9BEF-1DD84850247A}" type="presParOf" srcId="{506B1156-7528-4B74-9E7D-D0F61F188998}" destId="{D03B067C-054F-4873-8084-BA03AEC69E0D}" srcOrd="8" destOrd="0" presId="urn:microsoft.com/office/officeart/2008/layout/LinedList"/>
    <dgm:cxn modelId="{DB997445-41E3-4425-AE6A-FA5F6F4740B7}" type="presParOf" srcId="{506B1156-7528-4B74-9E7D-D0F61F188998}" destId="{4308E558-042E-4A05-A7F9-9EEFC29FCBD8}" srcOrd="9" destOrd="0" presId="urn:microsoft.com/office/officeart/2008/layout/LinedList"/>
    <dgm:cxn modelId="{41DE25F9-9E07-40C8-A8EB-EEE29C056100}" type="presParOf" srcId="{4308E558-042E-4A05-A7F9-9EEFC29FCBD8}" destId="{D9CF9404-4CB8-4CA9-8BBB-D1A4D5D5C174}" srcOrd="0" destOrd="0" presId="urn:microsoft.com/office/officeart/2008/layout/LinedList"/>
    <dgm:cxn modelId="{992DCF9C-2266-4D27-809E-D28AB5F34C8E}" type="presParOf" srcId="{4308E558-042E-4A05-A7F9-9EEFC29FCBD8}" destId="{5FE244B2-CB53-4C8E-A18F-1691B0BF947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DA88D97-BF27-4F3E-9126-39680170620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A7FB8694-E8CF-4054-8718-E10328180A6A}">
      <dgm:prSet/>
      <dgm:spPr/>
      <dgm:t>
        <a:bodyPr/>
        <a:lstStyle/>
        <a:p>
          <a:pPr>
            <a:lnSpc>
              <a:spcPct val="100000"/>
            </a:lnSpc>
          </a:pPr>
          <a:r>
            <a:rPr lang="en-GB"/>
            <a:t>Need to consider a number of elements; </a:t>
          </a:r>
          <a:endParaRPr lang="en-US"/>
        </a:p>
      </dgm:t>
    </dgm:pt>
    <dgm:pt modelId="{27C17B3A-C386-42CF-816E-E6CE9A77D0FC}" type="parTrans" cxnId="{60293782-A86C-4A47-B5A8-C3304479F7E6}">
      <dgm:prSet/>
      <dgm:spPr/>
      <dgm:t>
        <a:bodyPr/>
        <a:lstStyle/>
        <a:p>
          <a:endParaRPr lang="en-US"/>
        </a:p>
      </dgm:t>
    </dgm:pt>
    <dgm:pt modelId="{55A0B514-3573-4FAE-A4D4-4CF02CEEDA88}" type="sibTrans" cxnId="{60293782-A86C-4A47-B5A8-C3304479F7E6}">
      <dgm:prSet/>
      <dgm:spPr/>
      <dgm:t>
        <a:bodyPr/>
        <a:lstStyle/>
        <a:p>
          <a:pPr>
            <a:lnSpc>
              <a:spcPct val="100000"/>
            </a:lnSpc>
          </a:pPr>
          <a:endParaRPr lang="en-US"/>
        </a:p>
      </dgm:t>
    </dgm:pt>
    <dgm:pt modelId="{6C84D23B-45C0-48DC-B8F4-201942837A7A}">
      <dgm:prSet/>
      <dgm:spPr/>
      <dgm:t>
        <a:bodyPr/>
        <a:lstStyle/>
        <a:p>
          <a:pPr>
            <a:lnSpc>
              <a:spcPct val="100000"/>
            </a:lnSpc>
          </a:pPr>
          <a:r>
            <a:rPr lang="en-GB"/>
            <a:t>Including intention. </a:t>
          </a:r>
          <a:endParaRPr lang="en-US"/>
        </a:p>
      </dgm:t>
    </dgm:pt>
    <dgm:pt modelId="{D277809B-0F06-4B88-9436-70F79AE8E3FF}" type="parTrans" cxnId="{2EB9AC30-C8DC-47C7-8E12-43D2DD13CAEC}">
      <dgm:prSet/>
      <dgm:spPr/>
      <dgm:t>
        <a:bodyPr/>
        <a:lstStyle/>
        <a:p>
          <a:endParaRPr lang="en-US"/>
        </a:p>
      </dgm:t>
    </dgm:pt>
    <dgm:pt modelId="{979F304F-1991-4B54-8B90-D3DDC10337A9}" type="sibTrans" cxnId="{2EB9AC30-C8DC-47C7-8E12-43D2DD13CAEC}">
      <dgm:prSet/>
      <dgm:spPr/>
      <dgm:t>
        <a:bodyPr/>
        <a:lstStyle/>
        <a:p>
          <a:pPr>
            <a:lnSpc>
              <a:spcPct val="100000"/>
            </a:lnSpc>
          </a:pPr>
          <a:endParaRPr lang="en-US"/>
        </a:p>
      </dgm:t>
    </dgm:pt>
    <dgm:pt modelId="{A1E1B002-2F76-4659-A6B9-59B2C9F775A5}">
      <dgm:prSet/>
      <dgm:spPr/>
      <dgm:t>
        <a:bodyPr/>
        <a:lstStyle/>
        <a:p>
          <a:pPr>
            <a:lnSpc>
              <a:spcPct val="100000"/>
            </a:lnSpc>
          </a:pPr>
          <a:r>
            <a:rPr lang="en-GB"/>
            <a:t>Direct intention. </a:t>
          </a:r>
          <a:endParaRPr lang="en-US"/>
        </a:p>
      </dgm:t>
    </dgm:pt>
    <dgm:pt modelId="{99BFB166-3C87-4C20-9642-7AB8DDA29C15}" type="parTrans" cxnId="{0A35E3D4-8406-42C2-9F32-CF57BB43A35C}">
      <dgm:prSet/>
      <dgm:spPr/>
      <dgm:t>
        <a:bodyPr/>
        <a:lstStyle/>
        <a:p>
          <a:endParaRPr lang="en-US"/>
        </a:p>
      </dgm:t>
    </dgm:pt>
    <dgm:pt modelId="{5A7D067D-C861-4FD9-AE68-68E7C8625DCF}" type="sibTrans" cxnId="{0A35E3D4-8406-42C2-9F32-CF57BB43A35C}">
      <dgm:prSet/>
      <dgm:spPr/>
      <dgm:t>
        <a:bodyPr/>
        <a:lstStyle/>
        <a:p>
          <a:pPr>
            <a:lnSpc>
              <a:spcPct val="100000"/>
            </a:lnSpc>
          </a:pPr>
          <a:endParaRPr lang="en-US"/>
        </a:p>
      </dgm:t>
    </dgm:pt>
    <dgm:pt modelId="{B0056CA6-3641-4161-84BA-3CD780524913}">
      <dgm:prSet/>
      <dgm:spPr/>
      <dgm:t>
        <a:bodyPr/>
        <a:lstStyle/>
        <a:p>
          <a:pPr>
            <a:lnSpc>
              <a:spcPct val="100000"/>
            </a:lnSpc>
          </a:pPr>
          <a:r>
            <a:rPr lang="en-GB"/>
            <a:t>Indirect intention. </a:t>
          </a:r>
          <a:endParaRPr lang="en-US"/>
        </a:p>
      </dgm:t>
    </dgm:pt>
    <dgm:pt modelId="{50732C0F-C400-4DED-949E-772430E5CF40}" type="parTrans" cxnId="{52A3FD2A-29D2-4F73-91A4-74EC91D47232}">
      <dgm:prSet/>
      <dgm:spPr/>
      <dgm:t>
        <a:bodyPr/>
        <a:lstStyle/>
        <a:p>
          <a:endParaRPr lang="en-US"/>
        </a:p>
      </dgm:t>
    </dgm:pt>
    <dgm:pt modelId="{7A405B3B-BE24-404F-925A-F5B58ED2771E}" type="sibTrans" cxnId="{52A3FD2A-29D2-4F73-91A4-74EC91D47232}">
      <dgm:prSet/>
      <dgm:spPr/>
      <dgm:t>
        <a:bodyPr/>
        <a:lstStyle/>
        <a:p>
          <a:pPr>
            <a:lnSpc>
              <a:spcPct val="100000"/>
            </a:lnSpc>
          </a:pPr>
          <a:endParaRPr lang="en-US"/>
        </a:p>
      </dgm:t>
    </dgm:pt>
    <dgm:pt modelId="{B71007DA-C118-424E-A2A4-DD8F7E56EBE0}">
      <dgm:prSet/>
      <dgm:spPr/>
      <dgm:t>
        <a:bodyPr/>
        <a:lstStyle/>
        <a:p>
          <a:pPr>
            <a:lnSpc>
              <a:spcPct val="100000"/>
            </a:lnSpc>
          </a:pPr>
          <a:r>
            <a:rPr lang="en-GB"/>
            <a:t>Recklessness. </a:t>
          </a:r>
          <a:endParaRPr lang="en-US"/>
        </a:p>
      </dgm:t>
    </dgm:pt>
    <dgm:pt modelId="{C72DF9EF-E96E-4B06-8FF3-C917AE232E8F}" type="parTrans" cxnId="{EEF10EA6-545C-404C-A98E-99AFCCDC1AD7}">
      <dgm:prSet/>
      <dgm:spPr/>
      <dgm:t>
        <a:bodyPr/>
        <a:lstStyle/>
        <a:p>
          <a:endParaRPr lang="en-US"/>
        </a:p>
      </dgm:t>
    </dgm:pt>
    <dgm:pt modelId="{F5801607-284C-4C1A-8B6C-F12E4A1F15E7}" type="sibTrans" cxnId="{EEF10EA6-545C-404C-A98E-99AFCCDC1AD7}">
      <dgm:prSet/>
      <dgm:spPr/>
      <dgm:t>
        <a:bodyPr/>
        <a:lstStyle/>
        <a:p>
          <a:pPr>
            <a:lnSpc>
              <a:spcPct val="100000"/>
            </a:lnSpc>
          </a:pPr>
          <a:endParaRPr lang="en-US"/>
        </a:p>
      </dgm:t>
    </dgm:pt>
    <dgm:pt modelId="{641D5568-C034-414E-87C6-AC843CDC98FD}">
      <dgm:prSet/>
      <dgm:spPr/>
      <dgm:t>
        <a:bodyPr/>
        <a:lstStyle/>
        <a:p>
          <a:pPr>
            <a:lnSpc>
              <a:spcPct val="100000"/>
            </a:lnSpc>
          </a:pPr>
          <a:r>
            <a:rPr lang="en-GB"/>
            <a:t>Transferred Malice. </a:t>
          </a:r>
          <a:endParaRPr lang="en-US"/>
        </a:p>
      </dgm:t>
    </dgm:pt>
    <dgm:pt modelId="{E17BEC4A-086A-42DD-BA50-0B4FA727E3AF}" type="parTrans" cxnId="{B5FF13FB-A684-4B1E-8B85-E96A6566A55A}">
      <dgm:prSet/>
      <dgm:spPr/>
      <dgm:t>
        <a:bodyPr/>
        <a:lstStyle/>
        <a:p>
          <a:endParaRPr lang="en-US"/>
        </a:p>
      </dgm:t>
    </dgm:pt>
    <dgm:pt modelId="{CCACB7AC-84E0-4AE7-8BD9-4BDF92762346}" type="sibTrans" cxnId="{B5FF13FB-A684-4B1E-8B85-E96A6566A55A}">
      <dgm:prSet/>
      <dgm:spPr/>
      <dgm:t>
        <a:bodyPr/>
        <a:lstStyle/>
        <a:p>
          <a:pPr>
            <a:lnSpc>
              <a:spcPct val="100000"/>
            </a:lnSpc>
          </a:pPr>
          <a:endParaRPr lang="en-US"/>
        </a:p>
      </dgm:t>
    </dgm:pt>
    <dgm:pt modelId="{019A9E08-61F4-445A-9F80-52E796368AC6}">
      <dgm:prSet/>
      <dgm:spPr/>
      <dgm:t>
        <a:bodyPr/>
        <a:lstStyle/>
        <a:p>
          <a:pPr>
            <a:lnSpc>
              <a:spcPct val="100000"/>
            </a:lnSpc>
          </a:pPr>
          <a:r>
            <a:rPr lang="en-GB"/>
            <a:t>Strict liability offences. </a:t>
          </a:r>
          <a:endParaRPr lang="en-US"/>
        </a:p>
      </dgm:t>
    </dgm:pt>
    <dgm:pt modelId="{B679BE24-FB25-4D79-A343-143BAFC67B3D}" type="parTrans" cxnId="{0860778A-39E2-465C-B5DC-269B556BF738}">
      <dgm:prSet/>
      <dgm:spPr/>
      <dgm:t>
        <a:bodyPr/>
        <a:lstStyle/>
        <a:p>
          <a:endParaRPr lang="en-US"/>
        </a:p>
      </dgm:t>
    </dgm:pt>
    <dgm:pt modelId="{A356583A-5238-4C31-AFD6-02B775126405}" type="sibTrans" cxnId="{0860778A-39E2-465C-B5DC-269B556BF738}">
      <dgm:prSet/>
      <dgm:spPr/>
      <dgm:t>
        <a:bodyPr/>
        <a:lstStyle/>
        <a:p>
          <a:endParaRPr lang="en-US"/>
        </a:p>
      </dgm:t>
    </dgm:pt>
    <dgm:pt modelId="{CE655E56-F9E5-4C7A-A987-E1C75C88F4F0}" type="pres">
      <dgm:prSet presAssocID="{3DA88D97-BF27-4F3E-9126-396801706209}" presName="root" presStyleCnt="0">
        <dgm:presLayoutVars>
          <dgm:dir/>
          <dgm:resizeHandles val="exact"/>
        </dgm:presLayoutVars>
      </dgm:prSet>
      <dgm:spPr/>
    </dgm:pt>
    <dgm:pt modelId="{3CA7DB6E-687C-418B-9D7A-30725AB845B6}" type="pres">
      <dgm:prSet presAssocID="{3DA88D97-BF27-4F3E-9126-396801706209}" presName="container" presStyleCnt="0">
        <dgm:presLayoutVars>
          <dgm:dir/>
          <dgm:resizeHandles val="exact"/>
        </dgm:presLayoutVars>
      </dgm:prSet>
      <dgm:spPr/>
    </dgm:pt>
    <dgm:pt modelId="{6C1B6993-26A7-4DFA-AD44-F799C9F7E680}" type="pres">
      <dgm:prSet presAssocID="{A7FB8694-E8CF-4054-8718-E10328180A6A}" presName="compNode" presStyleCnt="0"/>
      <dgm:spPr/>
    </dgm:pt>
    <dgm:pt modelId="{39E9B0EB-6D3C-4B37-9618-298B386C94A4}" type="pres">
      <dgm:prSet presAssocID="{A7FB8694-E8CF-4054-8718-E10328180A6A}" presName="iconBgRect" presStyleLbl="bgShp" presStyleIdx="0" presStyleCnt="7"/>
      <dgm:spPr/>
    </dgm:pt>
    <dgm:pt modelId="{C949965E-5C22-4C3A-97B8-579DF0BD5A99}" type="pres">
      <dgm:prSet presAssocID="{A7FB8694-E8CF-4054-8718-E10328180A6A}"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cument"/>
        </a:ext>
      </dgm:extLst>
    </dgm:pt>
    <dgm:pt modelId="{448E7213-A496-4D8F-80C0-2B770205519E}" type="pres">
      <dgm:prSet presAssocID="{A7FB8694-E8CF-4054-8718-E10328180A6A}" presName="spaceRect" presStyleCnt="0"/>
      <dgm:spPr/>
    </dgm:pt>
    <dgm:pt modelId="{65A0BF58-5489-47DD-9716-90C1C1358E85}" type="pres">
      <dgm:prSet presAssocID="{A7FB8694-E8CF-4054-8718-E10328180A6A}" presName="textRect" presStyleLbl="revTx" presStyleIdx="0" presStyleCnt="7">
        <dgm:presLayoutVars>
          <dgm:chMax val="1"/>
          <dgm:chPref val="1"/>
        </dgm:presLayoutVars>
      </dgm:prSet>
      <dgm:spPr/>
    </dgm:pt>
    <dgm:pt modelId="{ABA514E2-5BC9-4768-90AD-E033D9132F7F}" type="pres">
      <dgm:prSet presAssocID="{55A0B514-3573-4FAE-A4D4-4CF02CEEDA88}" presName="sibTrans" presStyleLbl="sibTrans2D1" presStyleIdx="0" presStyleCnt="0"/>
      <dgm:spPr/>
    </dgm:pt>
    <dgm:pt modelId="{768013EF-C81F-425A-94E8-AAEC0A829E29}" type="pres">
      <dgm:prSet presAssocID="{6C84D23B-45C0-48DC-B8F4-201942837A7A}" presName="compNode" presStyleCnt="0"/>
      <dgm:spPr/>
    </dgm:pt>
    <dgm:pt modelId="{0BC1B384-A791-49CC-A7CA-3D878AFAE860}" type="pres">
      <dgm:prSet presAssocID="{6C84D23B-45C0-48DC-B8F4-201942837A7A}" presName="iconBgRect" presStyleLbl="bgShp" presStyleIdx="1" presStyleCnt="7"/>
      <dgm:spPr/>
    </dgm:pt>
    <dgm:pt modelId="{CFF01D10-107F-4A0F-991D-D79ADEA6B955}" type="pres">
      <dgm:prSet presAssocID="{6C84D23B-45C0-48DC-B8F4-201942837A7A}"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eckmark"/>
        </a:ext>
      </dgm:extLst>
    </dgm:pt>
    <dgm:pt modelId="{0027CC21-B0AE-4D22-889C-64A80CDD7A27}" type="pres">
      <dgm:prSet presAssocID="{6C84D23B-45C0-48DC-B8F4-201942837A7A}" presName="spaceRect" presStyleCnt="0"/>
      <dgm:spPr/>
    </dgm:pt>
    <dgm:pt modelId="{87E1309B-3903-45E1-846C-FE2F66B89AB4}" type="pres">
      <dgm:prSet presAssocID="{6C84D23B-45C0-48DC-B8F4-201942837A7A}" presName="textRect" presStyleLbl="revTx" presStyleIdx="1" presStyleCnt="7">
        <dgm:presLayoutVars>
          <dgm:chMax val="1"/>
          <dgm:chPref val="1"/>
        </dgm:presLayoutVars>
      </dgm:prSet>
      <dgm:spPr/>
    </dgm:pt>
    <dgm:pt modelId="{9025BBEA-1A03-4D59-A0A4-D0F2412AC79E}" type="pres">
      <dgm:prSet presAssocID="{979F304F-1991-4B54-8B90-D3DDC10337A9}" presName="sibTrans" presStyleLbl="sibTrans2D1" presStyleIdx="0" presStyleCnt="0"/>
      <dgm:spPr/>
    </dgm:pt>
    <dgm:pt modelId="{00C1B1B9-8DB8-4118-A12E-0C522283C24B}" type="pres">
      <dgm:prSet presAssocID="{A1E1B002-2F76-4659-A6B9-59B2C9F775A5}" presName="compNode" presStyleCnt="0"/>
      <dgm:spPr/>
    </dgm:pt>
    <dgm:pt modelId="{80EF4EEE-C37C-4442-9642-38EF7A13FF8F}" type="pres">
      <dgm:prSet presAssocID="{A1E1B002-2F76-4659-A6B9-59B2C9F775A5}" presName="iconBgRect" presStyleLbl="bgShp" presStyleIdx="2" presStyleCnt="7"/>
      <dgm:spPr/>
    </dgm:pt>
    <dgm:pt modelId="{1EDB7D21-74AA-4813-B2FF-0B835237BF59}" type="pres">
      <dgm:prSet presAssocID="{A1E1B002-2F76-4659-A6B9-59B2C9F775A5}"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arget"/>
        </a:ext>
      </dgm:extLst>
    </dgm:pt>
    <dgm:pt modelId="{4DC51B62-BD36-4080-98F8-6E063C9EF915}" type="pres">
      <dgm:prSet presAssocID="{A1E1B002-2F76-4659-A6B9-59B2C9F775A5}" presName="spaceRect" presStyleCnt="0"/>
      <dgm:spPr/>
    </dgm:pt>
    <dgm:pt modelId="{F117BEAC-E16C-419E-BFF5-0D10DCB94AC1}" type="pres">
      <dgm:prSet presAssocID="{A1E1B002-2F76-4659-A6B9-59B2C9F775A5}" presName="textRect" presStyleLbl="revTx" presStyleIdx="2" presStyleCnt="7">
        <dgm:presLayoutVars>
          <dgm:chMax val="1"/>
          <dgm:chPref val="1"/>
        </dgm:presLayoutVars>
      </dgm:prSet>
      <dgm:spPr/>
    </dgm:pt>
    <dgm:pt modelId="{2BFD07D2-131C-42E2-97C5-970416DB0112}" type="pres">
      <dgm:prSet presAssocID="{5A7D067D-C861-4FD9-AE68-68E7C8625DCF}" presName="sibTrans" presStyleLbl="sibTrans2D1" presStyleIdx="0" presStyleCnt="0"/>
      <dgm:spPr/>
    </dgm:pt>
    <dgm:pt modelId="{1E28DE8A-9B9B-4A01-87FD-CD2D688D84E1}" type="pres">
      <dgm:prSet presAssocID="{B0056CA6-3641-4161-84BA-3CD780524913}" presName="compNode" presStyleCnt="0"/>
      <dgm:spPr/>
    </dgm:pt>
    <dgm:pt modelId="{00DB4015-20DB-4B7A-AFE6-006146F5163A}" type="pres">
      <dgm:prSet presAssocID="{B0056CA6-3641-4161-84BA-3CD780524913}" presName="iconBgRect" presStyleLbl="bgShp" presStyleIdx="3" presStyleCnt="7"/>
      <dgm:spPr/>
    </dgm:pt>
    <dgm:pt modelId="{36CADDE6-EC94-4BA1-9FB6-6369461893F7}" type="pres">
      <dgm:prSet presAssocID="{B0056CA6-3641-4161-84BA-3CD780524913}"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Exclamation Mark"/>
        </a:ext>
      </dgm:extLst>
    </dgm:pt>
    <dgm:pt modelId="{6C5761A8-EC71-40C3-9A23-5E7879458B43}" type="pres">
      <dgm:prSet presAssocID="{B0056CA6-3641-4161-84BA-3CD780524913}" presName="spaceRect" presStyleCnt="0"/>
      <dgm:spPr/>
    </dgm:pt>
    <dgm:pt modelId="{A326D3FA-003C-452E-834A-A9C49C742B2F}" type="pres">
      <dgm:prSet presAssocID="{B0056CA6-3641-4161-84BA-3CD780524913}" presName="textRect" presStyleLbl="revTx" presStyleIdx="3" presStyleCnt="7">
        <dgm:presLayoutVars>
          <dgm:chMax val="1"/>
          <dgm:chPref val="1"/>
        </dgm:presLayoutVars>
      </dgm:prSet>
      <dgm:spPr/>
    </dgm:pt>
    <dgm:pt modelId="{3D4799C7-B7AD-4FC6-AACA-563BC0E4AA93}" type="pres">
      <dgm:prSet presAssocID="{7A405B3B-BE24-404F-925A-F5B58ED2771E}" presName="sibTrans" presStyleLbl="sibTrans2D1" presStyleIdx="0" presStyleCnt="0"/>
      <dgm:spPr/>
    </dgm:pt>
    <dgm:pt modelId="{0D98E1C7-D02D-42F1-B5BB-9E9B47C09733}" type="pres">
      <dgm:prSet presAssocID="{B71007DA-C118-424E-A2A4-DD8F7E56EBE0}" presName="compNode" presStyleCnt="0"/>
      <dgm:spPr/>
    </dgm:pt>
    <dgm:pt modelId="{4FBC0E4E-1D98-480C-B744-1E1BB46B3832}" type="pres">
      <dgm:prSet presAssocID="{B71007DA-C118-424E-A2A4-DD8F7E56EBE0}" presName="iconBgRect" presStyleLbl="bgShp" presStyleIdx="4" presStyleCnt="7"/>
      <dgm:spPr/>
    </dgm:pt>
    <dgm:pt modelId="{0FA84732-E6C2-43C6-8428-C0A9E0F74116}" type="pres">
      <dgm:prSet presAssocID="{B71007DA-C118-424E-A2A4-DD8F7E56EBE0}"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Balloons"/>
        </a:ext>
      </dgm:extLst>
    </dgm:pt>
    <dgm:pt modelId="{0B5DB425-1D10-4298-B3D2-1D9E04462A83}" type="pres">
      <dgm:prSet presAssocID="{B71007DA-C118-424E-A2A4-DD8F7E56EBE0}" presName="spaceRect" presStyleCnt="0"/>
      <dgm:spPr/>
    </dgm:pt>
    <dgm:pt modelId="{546A5246-633A-4183-AF74-8B1109D21938}" type="pres">
      <dgm:prSet presAssocID="{B71007DA-C118-424E-A2A4-DD8F7E56EBE0}" presName="textRect" presStyleLbl="revTx" presStyleIdx="4" presStyleCnt="7">
        <dgm:presLayoutVars>
          <dgm:chMax val="1"/>
          <dgm:chPref val="1"/>
        </dgm:presLayoutVars>
      </dgm:prSet>
      <dgm:spPr/>
    </dgm:pt>
    <dgm:pt modelId="{2091748A-2EC8-495A-8314-E4591CB74F46}" type="pres">
      <dgm:prSet presAssocID="{F5801607-284C-4C1A-8B6C-F12E4A1F15E7}" presName="sibTrans" presStyleLbl="sibTrans2D1" presStyleIdx="0" presStyleCnt="0"/>
      <dgm:spPr/>
    </dgm:pt>
    <dgm:pt modelId="{DC63D774-74ED-4386-90F1-B9E09CB657DB}" type="pres">
      <dgm:prSet presAssocID="{641D5568-C034-414E-87C6-AC843CDC98FD}" presName="compNode" presStyleCnt="0"/>
      <dgm:spPr/>
    </dgm:pt>
    <dgm:pt modelId="{E7CEA889-415D-494F-BDD2-155894865000}" type="pres">
      <dgm:prSet presAssocID="{641D5568-C034-414E-87C6-AC843CDC98FD}" presName="iconBgRect" presStyleLbl="bgShp" presStyleIdx="5" presStyleCnt="7"/>
      <dgm:spPr/>
    </dgm:pt>
    <dgm:pt modelId="{C5F99C01-FBA8-4325-954E-25B10DAB37ED}" type="pres">
      <dgm:prSet presAssocID="{641D5568-C034-414E-87C6-AC843CDC98FD}"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Stop Sign"/>
        </a:ext>
      </dgm:extLst>
    </dgm:pt>
    <dgm:pt modelId="{DBE54D7E-7F96-4C71-8F88-F7630DD6DC42}" type="pres">
      <dgm:prSet presAssocID="{641D5568-C034-414E-87C6-AC843CDC98FD}" presName="spaceRect" presStyleCnt="0"/>
      <dgm:spPr/>
    </dgm:pt>
    <dgm:pt modelId="{CD52C842-77B2-4382-8941-42B7B64657CD}" type="pres">
      <dgm:prSet presAssocID="{641D5568-C034-414E-87C6-AC843CDC98FD}" presName="textRect" presStyleLbl="revTx" presStyleIdx="5" presStyleCnt="7">
        <dgm:presLayoutVars>
          <dgm:chMax val="1"/>
          <dgm:chPref val="1"/>
        </dgm:presLayoutVars>
      </dgm:prSet>
      <dgm:spPr/>
    </dgm:pt>
    <dgm:pt modelId="{1A01D05F-6ACD-422A-AC3F-A02F2E3EF83C}" type="pres">
      <dgm:prSet presAssocID="{CCACB7AC-84E0-4AE7-8BD9-4BDF92762346}" presName="sibTrans" presStyleLbl="sibTrans2D1" presStyleIdx="0" presStyleCnt="0"/>
      <dgm:spPr/>
    </dgm:pt>
    <dgm:pt modelId="{FE84C9CB-B89C-4FF2-86A7-7CD060B996C2}" type="pres">
      <dgm:prSet presAssocID="{019A9E08-61F4-445A-9F80-52E796368AC6}" presName="compNode" presStyleCnt="0"/>
      <dgm:spPr/>
    </dgm:pt>
    <dgm:pt modelId="{71AC578D-5FB5-472E-A121-D14B73AC23C1}" type="pres">
      <dgm:prSet presAssocID="{019A9E08-61F4-445A-9F80-52E796368AC6}" presName="iconBgRect" presStyleLbl="bgShp" presStyleIdx="6" presStyleCnt="7"/>
      <dgm:spPr/>
    </dgm:pt>
    <dgm:pt modelId="{A2D338F2-3772-4C88-BBE2-8D08F22D3E1D}" type="pres">
      <dgm:prSet presAssocID="{019A9E08-61F4-445A-9F80-52E796368AC6}"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Gavel"/>
        </a:ext>
      </dgm:extLst>
    </dgm:pt>
    <dgm:pt modelId="{68464465-5B2F-4E3A-B90D-ABB25F8246AC}" type="pres">
      <dgm:prSet presAssocID="{019A9E08-61F4-445A-9F80-52E796368AC6}" presName="spaceRect" presStyleCnt="0"/>
      <dgm:spPr/>
    </dgm:pt>
    <dgm:pt modelId="{43AB570D-9648-430A-BD45-97BB2060A436}" type="pres">
      <dgm:prSet presAssocID="{019A9E08-61F4-445A-9F80-52E796368AC6}" presName="textRect" presStyleLbl="revTx" presStyleIdx="6" presStyleCnt="7">
        <dgm:presLayoutVars>
          <dgm:chMax val="1"/>
          <dgm:chPref val="1"/>
        </dgm:presLayoutVars>
      </dgm:prSet>
      <dgm:spPr/>
    </dgm:pt>
  </dgm:ptLst>
  <dgm:cxnLst>
    <dgm:cxn modelId="{E91BD51B-364D-4780-A06B-EDC959BF648A}" type="presOf" srcId="{B71007DA-C118-424E-A2A4-DD8F7E56EBE0}" destId="{546A5246-633A-4183-AF74-8B1109D21938}" srcOrd="0" destOrd="0" presId="urn:microsoft.com/office/officeart/2018/2/layout/IconCircleList"/>
    <dgm:cxn modelId="{FDCB281D-AD92-4798-B432-325A3B57E894}" type="presOf" srcId="{B0056CA6-3641-4161-84BA-3CD780524913}" destId="{A326D3FA-003C-452E-834A-A9C49C742B2F}" srcOrd="0" destOrd="0" presId="urn:microsoft.com/office/officeart/2018/2/layout/IconCircleList"/>
    <dgm:cxn modelId="{52A3FD2A-29D2-4F73-91A4-74EC91D47232}" srcId="{3DA88D97-BF27-4F3E-9126-396801706209}" destId="{B0056CA6-3641-4161-84BA-3CD780524913}" srcOrd="3" destOrd="0" parTransId="{50732C0F-C400-4DED-949E-772430E5CF40}" sibTransId="{7A405B3B-BE24-404F-925A-F5B58ED2771E}"/>
    <dgm:cxn modelId="{9FA5B82D-CFA8-476F-97C4-3785AB7AE5C8}" type="presOf" srcId="{55A0B514-3573-4FAE-A4D4-4CF02CEEDA88}" destId="{ABA514E2-5BC9-4768-90AD-E033D9132F7F}" srcOrd="0" destOrd="0" presId="urn:microsoft.com/office/officeart/2018/2/layout/IconCircleList"/>
    <dgm:cxn modelId="{2EB9AC30-C8DC-47C7-8E12-43D2DD13CAEC}" srcId="{3DA88D97-BF27-4F3E-9126-396801706209}" destId="{6C84D23B-45C0-48DC-B8F4-201942837A7A}" srcOrd="1" destOrd="0" parTransId="{D277809B-0F06-4B88-9436-70F79AE8E3FF}" sibTransId="{979F304F-1991-4B54-8B90-D3DDC10337A9}"/>
    <dgm:cxn modelId="{12ADE944-EB0D-40E2-844E-A444982366D0}" type="presOf" srcId="{5A7D067D-C861-4FD9-AE68-68E7C8625DCF}" destId="{2BFD07D2-131C-42E2-97C5-970416DB0112}" srcOrd="0" destOrd="0" presId="urn:microsoft.com/office/officeart/2018/2/layout/IconCircleList"/>
    <dgm:cxn modelId="{8696CB49-8D55-4008-8239-57C852DC713E}" type="presOf" srcId="{979F304F-1991-4B54-8B90-D3DDC10337A9}" destId="{9025BBEA-1A03-4D59-A0A4-D0F2412AC79E}" srcOrd="0" destOrd="0" presId="urn:microsoft.com/office/officeart/2018/2/layout/IconCircleList"/>
    <dgm:cxn modelId="{CE111B6A-EDA8-4E0A-8A4F-701D76BDCAAB}" type="presOf" srcId="{3DA88D97-BF27-4F3E-9126-396801706209}" destId="{CE655E56-F9E5-4C7A-A987-E1C75C88F4F0}" srcOrd="0" destOrd="0" presId="urn:microsoft.com/office/officeart/2018/2/layout/IconCircleList"/>
    <dgm:cxn modelId="{202BD34B-25DB-4F43-ABEF-D39B201D5E61}" type="presOf" srcId="{6C84D23B-45C0-48DC-B8F4-201942837A7A}" destId="{87E1309B-3903-45E1-846C-FE2F66B89AB4}" srcOrd="0" destOrd="0" presId="urn:microsoft.com/office/officeart/2018/2/layout/IconCircleList"/>
    <dgm:cxn modelId="{60293782-A86C-4A47-B5A8-C3304479F7E6}" srcId="{3DA88D97-BF27-4F3E-9126-396801706209}" destId="{A7FB8694-E8CF-4054-8718-E10328180A6A}" srcOrd="0" destOrd="0" parTransId="{27C17B3A-C386-42CF-816E-E6CE9A77D0FC}" sibTransId="{55A0B514-3573-4FAE-A4D4-4CF02CEEDA88}"/>
    <dgm:cxn modelId="{0860778A-39E2-465C-B5DC-269B556BF738}" srcId="{3DA88D97-BF27-4F3E-9126-396801706209}" destId="{019A9E08-61F4-445A-9F80-52E796368AC6}" srcOrd="6" destOrd="0" parTransId="{B679BE24-FB25-4D79-A343-143BAFC67B3D}" sibTransId="{A356583A-5238-4C31-AFD6-02B775126405}"/>
    <dgm:cxn modelId="{01D0FC8D-98AF-4D69-ABCB-836855DA7A3B}" type="presOf" srcId="{A7FB8694-E8CF-4054-8718-E10328180A6A}" destId="{65A0BF58-5489-47DD-9716-90C1C1358E85}" srcOrd="0" destOrd="0" presId="urn:microsoft.com/office/officeart/2018/2/layout/IconCircleList"/>
    <dgm:cxn modelId="{23E244A3-2870-4297-AFAF-15E404DCA5DD}" type="presOf" srcId="{019A9E08-61F4-445A-9F80-52E796368AC6}" destId="{43AB570D-9648-430A-BD45-97BB2060A436}" srcOrd="0" destOrd="0" presId="urn:microsoft.com/office/officeart/2018/2/layout/IconCircleList"/>
    <dgm:cxn modelId="{EEF10EA6-545C-404C-A98E-99AFCCDC1AD7}" srcId="{3DA88D97-BF27-4F3E-9126-396801706209}" destId="{B71007DA-C118-424E-A2A4-DD8F7E56EBE0}" srcOrd="4" destOrd="0" parTransId="{C72DF9EF-E96E-4B06-8FF3-C917AE232E8F}" sibTransId="{F5801607-284C-4C1A-8B6C-F12E4A1F15E7}"/>
    <dgm:cxn modelId="{9B5C7BAA-2344-4EE5-A105-B35507EA0151}" type="presOf" srcId="{7A405B3B-BE24-404F-925A-F5B58ED2771E}" destId="{3D4799C7-B7AD-4FC6-AACA-563BC0E4AA93}" srcOrd="0" destOrd="0" presId="urn:microsoft.com/office/officeart/2018/2/layout/IconCircleList"/>
    <dgm:cxn modelId="{4933D9AB-D66B-491C-B251-548845F518B3}" type="presOf" srcId="{CCACB7AC-84E0-4AE7-8BD9-4BDF92762346}" destId="{1A01D05F-6ACD-422A-AC3F-A02F2E3EF83C}" srcOrd="0" destOrd="0" presId="urn:microsoft.com/office/officeart/2018/2/layout/IconCircleList"/>
    <dgm:cxn modelId="{0A35E3D4-8406-42C2-9F32-CF57BB43A35C}" srcId="{3DA88D97-BF27-4F3E-9126-396801706209}" destId="{A1E1B002-2F76-4659-A6B9-59B2C9F775A5}" srcOrd="2" destOrd="0" parTransId="{99BFB166-3C87-4C20-9642-7AB8DDA29C15}" sibTransId="{5A7D067D-C861-4FD9-AE68-68E7C8625DCF}"/>
    <dgm:cxn modelId="{D0FCB5D9-B2C9-433D-B69A-9F2D9207CB8D}" type="presOf" srcId="{641D5568-C034-414E-87C6-AC843CDC98FD}" destId="{CD52C842-77B2-4382-8941-42B7B64657CD}" srcOrd="0" destOrd="0" presId="urn:microsoft.com/office/officeart/2018/2/layout/IconCircleList"/>
    <dgm:cxn modelId="{33C373EF-8ED9-4754-A5A6-A8D6B608A1F0}" type="presOf" srcId="{F5801607-284C-4C1A-8B6C-F12E4A1F15E7}" destId="{2091748A-2EC8-495A-8314-E4591CB74F46}" srcOrd="0" destOrd="0" presId="urn:microsoft.com/office/officeart/2018/2/layout/IconCircleList"/>
    <dgm:cxn modelId="{BB5630F2-317E-4B20-8DFE-758F1DDC1145}" type="presOf" srcId="{A1E1B002-2F76-4659-A6B9-59B2C9F775A5}" destId="{F117BEAC-E16C-419E-BFF5-0D10DCB94AC1}" srcOrd="0" destOrd="0" presId="urn:microsoft.com/office/officeart/2018/2/layout/IconCircleList"/>
    <dgm:cxn modelId="{B5FF13FB-A684-4B1E-8B85-E96A6566A55A}" srcId="{3DA88D97-BF27-4F3E-9126-396801706209}" destId="{641D5568-C034-414E-87C6-AC843CDC98FD}" srcOrd="5" destOrd="0" parTransId="{E17BEC4A-086A-42DD-BA50-0B4FA727E3AF}" sibTransId="{CCACB7AC-84E0-4AE7-8BD9-4BDF92762346}"/>
    <dgm:cxn modelId="{9A1DEDA1-BCD2-454D-AA91-57C7A2849748}" type="presParOf" srcId="{CE655E56-F9E5-4C7A-A987-E1C75C88F4F0}" destId="{3CA7DB6E-687C-418B-9D7A-30725AB845B6}" srcOrd="0" destOrd="0" presId="urn:microsoft.com/office/officeart/2018/2/layout/IconCircleList"/>
    <dgm:cxn modelId="{7030FD1B-1414-4021-B295-C6499B5D0217}" type="presParOf" srcId="{3CA7DB6E-687C-418B-9D7A-30725AB845B6}" destId="{6C1B6993-26A7-4DFA-AD44-F799C9F7E680}" srcOrd="0" destOrd="0" presId="urn:microsoft.com/office/officeart/2018/2/layout/IconCircleList"/>
    <dgm:cxn modelId="{5141558B-A515-4D84-AA1B-5DD29747F86C}" type="presParOf" srcId="{6C1B6993-26A7-4DFA-AD44-F799C9F7E680}" destId="{39E9B0EB-6D3C-4B37-9618-298B386C94A4}" srcOrd="0" destOrd="0" presId="urn:microsoft.com/office/officeart/2018/2/layout/IconCircleList"/>
    <dgm:cxn modelId="{49C8743F-A2A4-4547-B6E2-203CBA96BFD8}" type="presParOf" srcId="{6C1B6993-26A7-4DFA-AD44-F799C9F7E680}" destId="{C949965E-5C22-4C3A-97B8-579DF0BD5A99}" srcOrd="1" destOrd="0" presId="urn:microsoft.com/office/officeart/2018/2/layout/IconCircleList"/>
    <dgm:cxn modelId="{CF7D552C-2A31-4FA1-BB2E-A2A0481A97F3}" type="presParOf" srcId="{6C1B6993-26A7-4DFA-AD44-F799C9F7E680}" destId="{448E7213-A496-4D8F-80C0-2B770205519E}" srcOrd="2" destOrd="0" presId="urn:microsoft.com/office/officeart/2018/2/layout/IconCircleList"/>
    <dgm:cxn modelId="{C741FE72-087D-4304-AB88-B8B73C995BB7}" type="presParOf" srcId="{6C1B6993-26A7-4DFA-AD44-F799C9F7E680}" destId="{65A0BF58-5489-47DD-9716-90C1C1358E85}" srcOrd="3" destOrd="0" presId="urn:microsoft.com/office/officeart/2018/2/layout/IconCircleList"/>
    <dgm:cxn modelId="{0CA1C4AF-344B-4377-B9C1-24BF4E204CD1}" type="presParOf" srcId="{3CA7DB6E-687C-418B-9D7A-30725AB845B6}" destId="{ABA514E2-5BC9-4768-90AD-E033D9132F7F}" srcOrd="1" destOrd="0" presId="urn:microsoft.com/office/officeart/2018/2/layout/IconCircleList"/>
    <dgm:cxn modelId="{E18A2AC6-4F93-445F-82E1-1D1A649EFB23}" type="presParOf" srcId="{3CA7DB6E-687C-418B-9D7A-30725AB845B6}" destId="{768013EF-C81F-425A-94E8-AAEC0A829E29}" srcOrd="2" destOrd="0" presId="urn:microsoft.com/office/officeart/2018/2/layout/IconCircleList"/>
    <dgm:cxn modelId="{362787E8-5119-45FC-AA38-48B29732E0EE}" type="presParOf" srcId="{768013EF-C81F-425A-94E8-AAEC0A829E29}" destId="{0BC1B384-A791-49CC-A7CA-3D878AFAE860}" srcOrd="0" destOrd="0" presId="urn:microsoft.com/office/officeart/2018/2/layout/IconCircleList"/>
    <dgm:cxn modelId="{4512C08B-7F48-429B-B70F-66CEC7BA4B5F}" type="presParOf" srcId="{768013EF-C81F-425A-94E8-AAEC0A829E29}" destId="{CFF01D10-107F-4A0F-991D-D79ADEA6B955}" srcOrd="1" destOrd="0" presId="urn:microsoft.com/office/officeart/2018/2/layout/IconCircleList"/>
    <dgm:cxn modelId="{B97CEA9B-571D-4926-8A95-38BD160DD760}" type="presParOf" srcId="{768013EF-C81F-425A-94E8-AAEC0A829E29}" destId="{0027CC21-B0AE-4D22-889C-64A80CDD7A27}" srcOrd="2" destOrd="0" presId="urn:microsoft.com/office/officeart/2018/2/layout/IconCircleList"/>
    <dgm:cxn modelId="{D8262906-0022-4ECE-B881-7AD9895A6332}" type="presParOf" srcId="{768013EF-C81F-425A-94E8-AAEC0A829E29}" destId="{87E1309B-3903-45E1-846C-FE2F66B89AB4}" srcOrd="3" destOrd="0" presId="urn:microsoft.com/office/officeart/2018/2/layout/IconCircleList"/>
    <dgm:cxn modelId="{5140F064-AC85-40AB-A12C-C8A9FFC25DE3}" type="presParOf" srcId="{3CA7DB6E-687C-418B-9D7A-30725AB845B6}" destId="{9025BBEA-1A03-4D59-A0A4-D0F2412AC79E}" srcOrd="3" destOrd="0" presId="urn:microsoft.com/office/officeart/2018/2/layout/IconCircleList"/>
    <dgm:cxn modelId="{33CC7684-5E5B-4C51-8BDC-0136A46B26A1}" type="presParOf" srcId="{3CA7DB6E-687C-418B-9D7A-30725AB845B6}" destId="{00C1B1B9-8DB8-4118-A12E-0C522283C24B}" srcOrd="4" destOrd="0" presId="urn:microsoft.com/office/officeart/2018/2/layout/IconCircleList"/>
    <dgm:cxn modelId="{15394D75-739C-4022-9C57-3A946401E154}" type="presParOf" srcId="{00C1B1B9-8DB8-4118-A12E-0C522283C24B}" destId="{80EF4EEE-C37C-4442-9642-38EF7A13FF8F}" srcOrd="0" destOrd="0" presId="urn:microsoft.com/office/officeart/2018/2/layout/IconCircleList"/>
    <dgm:cxn modelId="{5E18A73E-000F-4595-995F-70EBB2CAE2B0}" type="presParOf" srcId="{00C1B1B9-8DB8-4118-A12E-0C522283C24B}" destId="{1EDB7D21-74AA-4813-B2FF-0B835237BF59}" srcOrd="1" destOrd="0" presId="urn:microsoft.com/office/officeart/2018/2/layout/IconCircleList"/>
    <dgm:cxn modelId="{F3FD0ED8-5FC0-4047-8208-9871E492C36F}" type="presParOf" srcId="{00C1B1B9-8DB8-4118-A12E-0C522283C24B}" destId="{4DC51B62-BD36-4080-98F8-6E063C9EF915}" srcOrd="2" destOrd="0" presId="urn:microsoft.com/office/officeart/2018/2/layout/IconCircleList"/>
    <dgm:cxn modelId="{A4ABA869-876C-4402-9C70-F0268034186C}" type="presParOf" srcId="{00C1B1B9-8DB8-4118-A12E-0C522283C24B}" destId="{F117BEAC-E16C-419E-BFF5-0D10DCB94AC1}" srcOrd="3" destOrd="0" presId="urn:microsoft.com/office/officeart/2018/2/layout/IconCircleList"/>
    <dgm:cxn modelId="{2FE4C69E-846E-4D0D-B6F9-1CDD6525F438}" type="presParOf" srcId="{3CA7DB6E-687C-418B-9D7A-30725AB845B6}" destId="{2BFD07D2-131C-42E2-97C5-970416DB0112}" srcOrd="5" destOrd="0" presId="urn:microsoft.com/office/officeart/2018/2/layout/IconCircleList"/>
    <dgm:cxn modelId="{635C931C-C5D0-4006-A14F-D5C232AD406D}" type="presParOf" srcId="{3CA7DB6E-687C-418B-9D7A-30725AB845B6}" destId="{1E28DE8A-9B9B-4A01-87FD-CD2D688D84E1}" srcOrd="6" destOrd="0" presId="urn:microsoft.com/office/officeart/2018/2/layout/IconCircleList"/>
    <dgm:cxn modelId="{5BCA7716-C25F-4E35-B011-8D75CFF1FF03}" type="presParOf" srcId="{1E28DE8A-9B9B-4A01-87FD-CD2D688D84E1}" destId="{00DB4015-20DB-4B7A-AFE6-006146F5163A}" srcOrd="0" destOrd="0" presId="urn:microsoft.com/office/officeart/2018/2/layout/IconCircleList"/>
    <dgm:cxn modelId="{491245D6-AA1B-462C-91B4-0812C6EF34E9}" type="presParOf" srcId="{1E28DE8A-9B9B-4A01-87FD-CD2D688D84E1}" destId="{36CADDE6-EC94-4BA1-9FB6-6369461893F7}" srcOrd="1" destOrd="0" presId="urn:microsoft.com/office/officeart/2018/2/layout/IconCircleList"/>
    <dgm:cxn modelId="{2EC6AE26-D520-420C-91E7-C44056ADBFF0}" type="presParOf" srcId="{1E28DE8A-9B9B-4A01-87FD-CD2D688D84E1}" destId="{6C5761A8-EC71-40C3-9A23-5E7879458B43}" srcOrd="2" destOrd="0" presId="urn:microsoft.com/office/officeart/2018/2/layout/IconCircleList"/>
    <dgm:cxn modelId="{1A3525DF-B8FC-4B8C-9C11-530E5B501D68}" type="presParOf" srcId="{1E28DE8A-9B9B-4A01-87FD-CD2D688D84E1}" destId="{A326D3FA-003C-452E-834A-A9C49C742B2F}" srcOrd="3" destOrd="0" presId="urn:microsoft.com/office/officeart/2018/2/layout/IconCircleList"/>
    <dgm:cxn modelId="{A57FB1DF-968A-401F-BD2F-7BBB31478258}" type="presParOf" srcId="{3CA7DB6E-687C-418B-9D7A-30725AB845B6}" destId="{3D4799C7-B7AD-4FC6-AACA-563BC0E4AA93}" srcOrd="7" destOrd="0" presId="urn:microsoft.com/office/officeart/2018/2/layout/IconCircleList"/>
    <dgm:cxn modelId="{AEC9E2CF-24EB-4C04-83CB-541864F2E83D}" type="presParOf" srcId="{3CA7DB6E-687C-418B-9D7A-30725AB845B6}" destId="{0D98E1C7-D02D-42F1-B5BB-9E9B47C09733}" srcOrd="8" destOrd="0" presId="urn:microsoft.com/office/officeart/2018/2/layout/IconCircleList"/>
    <dgm:cxn modelId="{FCDC587B-3B82-4322-B50B-FA5841400342}" type="presParOf" srcId="{0D98E1C7-D02D-42F1-B5BB-9E9B47C09733}" destId="{4FBC0E4E-1D98-480C-B744-1E1BB46B3832}" srcOrd="0" destOrd="0" presId="urn:microsoft.com/office/officeart/2018/2/layout/IconCircleList"/>
    <dgm:cxn modelId="{5B491EC8-813A-40FE-A464-91567C0CF345}" type="presParOf" srcId="{0D98E1C7-D02D-42F1-B5BB-9E9B47C09733}" destId="{0FA84732-E6C2-43C6-8428-C0A9E0F74116}" srcOrd="1" destOrd="0" presId="urn:microsoft.com/office/officeart/2018/2/layout/IconCircleList"/>
    <dgm:cxn modelId="{493791F0-2CB0-4A7A-9267-F2AF9DE39C35}" type="presParOf" srcId="{0D98E1C7-D02D-42F1-B5BB-9E9B47C09733}" destId="{0B5DB425-1D10-4298-B3D2-1D9E04462A83}" srcOrd="2" destOrd="0" presId="urn:microsoft.com/office/officeart/2018/2/layout/IconCircleList"/>
    <dgm:cxn modelId="{1571E038-19FC-484C-A39D-C3F62ACD8A3D}" type="presParOf" srcId="{0D98E1C7-D02D-42F1-B5BB-9E9B47C09733}" destId="{546A5246-633A-4183-AF74-8B1109D21938}" srcOrd="3" destOrd="0" presId="urn:microsoft.com/office/officeart/2018/2/layout/IconCircleList"/>
    <dgm:cxn modelId="{509B0A67-64BF-4840-B71D-FE3C2B1682B4}" type="presParOf" srcId="{3CA7DB6E-687C-418B-9D7A-30725AB845B6}" destId="{2091748A-2EC8-495A-8314-E4591CB74F46}" srcOrd="9" destOrd="0" presId="urn:microsoft.com/office/officeart/2018/2/layout/IconCircleList"/>
    <dgm:cxn modelId="{C582DA3F-863F-4B67-A964-6CE378C6F5AB}" type="presParOf" srcId="{3CA7DB6E-687C-418B-9D7A-30725AB845B6}" destId="{DC63D774-74ED-4386-90F1-B9E09CB657DB}" srcOrd="10" destOrd="0" presId="urn:microsoft.com/office/officeart/2018/2/layout/IconCircleList"/>
    <dgm:cxn modelId="{0644E81E-A581-4FBD-8E40-2B76EF516F1C}" type="presParOf" srcId="{DC63D774-74ED-4386-90F1-B9E09CB657DB}" destId="{E7CEA889-415D-494F-BDD2-155894865000}" srcOrd="0" destOrd="0" presId="urn:microsoft.com/office/officeart/2018/2/layout/IconCircleList"/>
    <dgm:cxn modelId="{BC66B2CB-3203-4B75-B3B9-9E7C09F4FDC4}" type="presParOf" srcId="{DC63D774-74ED-4386-90F1-B9E09CB657DB}" destId="{C5F99C01-FBA8-4325-954E-25B10DAB37ED}" srcOrd="1" destOrd="0" presId="urn:microsoft.com/office/officeart/2018/2/layout/IconCircleList"/>
    <dgm:cxn modelId="{B035D7B1-3080-48C3-8C32-CDDADA28A2A2}" type="presParOf" srcId="{DC63D774-74ED-4386-90F1-B9E09CB657DB}" destId="{DBE54D7E-7F96-4C71-8F88-F7630DD6DC42}" srcOrd="2" destOrd="0" presId="urn:microsoft.com/office/officeart/2018/2/layout/IconCircleList"/>
    <dgm:cxn modelId="{89F97781-3A2F-4BB1-89CD-85313BC9D784}" type="presParOf" srcId="{DC63D774-74ED-4386-90F1-B9E09CB657DB}" destId="{CD52C842-77B2-4382-8941-42B7B64657CD}" srcOrd="3" destOrd="0" presId="urn:microsoft.com/office/officeart/2018/2/layout/IconCircleList"/>
    <dgm:cxn modelId="{FAB92C4C-23AA-4210-BF61-F39D3EBF0192}" type="presParOf" srcId="{3CA7DB6E-687C-418B-9D7A-30725AB845B6}" destId="{1A01D05F-6ACD-422A-AC3F-A02F2E3EF83C}" srcOrd="11" destOrd="0" presId="urn:microsoft.com/office/officeart/2018/2/layout/IconCircleList"/>
    <dgm:cxn modelId="{48FE1E68-E2F1-40E7-B1C1-6FAFFCC4C31E}" type="presParOf" srcId="{3CA7DB6E-687C-418B-9D7A-30725AB845B6}" destId="{FE84C9CB-B89C-4FF2-86A7-7CD060B996C2}" srcOrd="12" destOrd="0" presId="urn:microsoft.com/office/officeart/2018/2/layout/IconCircleList"/>
    <dgm:cxn modelId="{6A5CD498-BDF6-41F7-B41D-06DD0530A46C}" type="presParOf" srcId="{FE84C9CB-B89C-4FF2-86A7-7CD060B996C2}" destId="{71AC578D-5FB5-472E-A121-D14B73AC23C1}" srcOrd="0" destOrd="0" presId="urn:microsoft.com/office/officeart/2018/2/layout/IconCircleList"/>
    <dgm:cxn modelId="{90E73B68-84EB-4C67-92EF-8E57F8DF46F4}" type="presParOf" srcId="{FE84C9CB-B89C-4FF2-86A7-7CD060B996C2}" destId="{A2D338F2-3772-4C88-BBE2-8D08F22D3E1D}" srcOrd="1" destOrd="0" presId="urn:microsoft.com/office/officeart/2018/2/layout/IconCircleList"/>
    <dgm:cxn modelId="{265824A6-9EF3-4320-89C0-8DD9682952DD}" type="presParOf" srcId="{FE84C9CB-B89C-4FF2-86A7-7CD060B996C2}" destId="{68464465-5B2F-4E3A-B90D-ABB25F8246AC}" srcOrd="2" destOrd="0" presId="urn:microsoft.com/office/officeart/2018/2/layout/IconCircleList"/>
    <dgm:cxn modelId="{0BE06F18-9744-4DD5-8993-8B0009F4B967}" type="presParOf" srcId="{FE84C9CB-B89C-4FF2-86A7-7CD060B996C2}" destId="{43AB570D-9648-430A-BD45-97BB2060A436}"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B8484BA-3D0A-4EB5-856C-D38B093E7E8D}"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B264C85B-7063-4821-928D-517F4EFD6BD3}">
      <dgm:prSet/>
      <dgm:spPr/>
      <dgm:t>
        <a:bodyPr/>
        <a:lstStyle/>
        <a:p>
          <a:pPr>
            <a:lnSpc>
              <a:spcPct val="100000"/>
            </a:lnSpc>
          </a:pPr>
          <a:r>
            <a:rPr lang="en-GB" dirty="0"/>
            <a:t>What is the Actus Reus of an offence and what does it include? </a:t>
          </a:r>
          <a:endParaRPr lang="en-US" dirty="0"/>
        </a:p>
      </dgm:t>
    </dgm:pt>
    <dgm:pt modelId="{2A4F5750-51CE-4F5A-A0E0-FE5269C36C46}" type="parTrans" cxnId="{1E4FF9B9-F2F0-4C69-B0AC-1EB1B332DEE8}">
      <dgm:prSet/>
      <dgm:spPr/>
      <dgm:t>
        <a:bodyPr/>
        <a:lstStyle/>
        <a:p>
          <a:endParaRPr lang="en-US"/>
        </a:p>
      </dgm:t>
    </dgm:pt>
    <dgm:pt modelId="{72F7F970-50B5-4D0C-858E-878688DDC0DD}" type="sibTrans" cxnId="{1E4FF9B9-F2F0-4C69-B0AC-1EB1B332DEE8}">
      <dgm:prSet/>
      <dgm:spPr/>
      <dgm:t>
        <a:bodyPr/>
        <a:lstStyle/>
        <a:p>
          <a:endParaRPr lang="en-US"/>
        </a:p>
      </dgm:t>
    </dgm:pt>
    <dgm:pt modelId="{9169E2B3-C7C5-46EA-8961-27A0DA8835E5}">
      <dgm:prSet/>
      <dgm:spPr/>
      <dgm:t>
        <a:bodyPr/>
        <a:lstStyle/>
        <a:p>
          <a:pPr>
            <a:lnSpc>
              <a:spcPct val="100000"/>
            </a:lnSpc>
          </a:pPr>
          <a:r>
            <a:rPr lang="en-GB"/>
            <a:t>Can you include a case example?</a:t>
          </a:r>
          <a:endParaRPr lang="en-US"/>
        </a:p>
      </dgm:t>
    </dgm:pt>
    <dgm:pt modelId="{A08E7BA9-F968-4E8F-A695-E2DC4E5A06A5}" type="parTrans" cxnId="{85EEEF71-6B12-4E97-A2D4-BDA6A41A1B5E}">
      <dgm:prSet/>
      <dgm:spPr/>
      <dgm:t>
        <a:bodyPr/>
        <a:lstStyle/>
        <a:p>
          <a:endParaRPr lang="en-US"/>
        </a:p>
      </dgm:t>
    </dgm:pt>
    <dgm:pt modelId="{276FF781-10AD-4873-91E8-F22F19B57D41}" type="sibTrans" cxnId="{85EEEF71-6B12-4E97-A2D4-BDA6A41A1B5E}">
      <dgm:prSet/>
      <dgm:spPr/>
      <dgm:t>
        <a:bodyPr/>
        <a:lstStyle/>
        <a:p>
          <a:endParaRPr lang="en-US"/>
        </a:p>
      </dgm:t>
    </dgm:pt>
    <dgm:pt modelId="{1CE1CD24-F5A0-46E6-96E3-303AA5C8592D}" type="pres">
      <dgm:prSet presAssocID="{2B8484BA-3D0A-4EB5-856C-D38B093E7E8D}" presName="root" presStyleCnt="0">
        <dgm:presLayoutVars>
          <dgm:dir/>
          <dgm:resizeHandles val="exact"/>
        </dgm:presLayoutVars>
      </dgm:prSet>
      <dgm:spPr/>
    </dgm:pt>
    <dgm:pt modelId="{7C1F3664-55A1-4D2C-BF56-DA5E0C2788C3}" type="pres">
      <dgm:prSet presAssocID="{B264C85B-7063-4821-928D-517F4EFD6BD3}" presName="compNode" presStyleCnt="0"/>
      <dgm:spPr/>
    </dgm:pt>
    <dgm:pt modelId="{724A6141-D189-448D-B2E1-E11E0082C3EC}" type="pres">
      <dgm:prSet presAssocID="{B264C85B-7063-4821-928D-517F4EFD6BD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nfused Person"/>
        </a:ext>
      </dgm:extLst>
    </dgm:pt>
    <dgm:pt modelId="{952139E4-CFD6-4FFC-BE56-1B51520345B3}" type="pres">
      <dgm:prSet presAssocID="{B264C85B-7063-4821-928D-517F4EFD6BD3}" presName="spaceRect" presStyleCnt="0"/>
      <dgm:spPr/>
    </dgm:pt>
    <dgm:pt modelId="{A6DE86AB-220A-44BF-915E-49F8687DAD5A}" type="pres">
      <dgm:prSet presAssocID="{B264C85B-7063-4821-928D-517F4EFD6BD3}" presName="textRect" presStyleLbl="revTx" presStyleIdx="0" presStyleCnt="2">
        <dgm:presLayoutVars>
          <dgm:chMax val="1"/>
          <dgm:chPref val="1"/>
        </dgm:presLayoutVars>
      </dgm:prSet>
      <dgm:spPr/>
    </dgm:pt>
    <dgm:pt modelId="{B6B35759-60C9-4CCC-803D-D88D8EDE421C}" type="pres">
      <dgm:prSet presAssocID="{72F7F970-50B5-4D0C-858E-878688DDC0DD}" presName="sibTrans" presStyleCnt="0"/>
      <dgm:spPr/>
    </dgm:pt>
    <dgm:pt modelId="{DF803AF5-1023-43FD-92FA-0B39B6C084BE}" type="pres">
      <dgm:prSet presAssocID="{9169E2B3-C7C5-46EA-8961-27A0DA8835E5}" presName="compNode" presStyleCnt="0"/>
      <dgm:spPr/>
    </dgm:pt>
    <dgm:pt modelId="{901CA8B9-A967-4C41-A8C2-0D162211343C}" type="pres">
      <dgm:prSet presAssocID="{9169E2B3-C7C5-46EA-8961-27A0DA8835E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resentation with Checklist"/>
        </a:ext>
      </dgm:extLst>
    </dgm:pt>
    <dgm:pt modelId="{23125653-2508-4903-BADB-A72F545B9615}" type="pres">
      <dgm:prSet presAssocID="{9169E2B3-C7C5-46EA-8961-27A0DA8835E5}" presName="spaceRect" presStyleCnt="0"/>
      <dgm:spPr/>
    </dgm:pt>
    <dgm:pt modelId="{E8262F57-09DD-4094-AC98-569EE226129B}" type="pres">
      <dgm:prSet presAssocID="{9169E2B3-C7C5-46EA-8961-27A0DA8835E5}" presName="textRect" presStyleLbl="revTx" presStyleIdx="1" presStyleCnt="2">
        <dgm:presLayoutVars>
          <dgm:chMax val="1"/>
          <dgm:chPref val="1"/>
        </dgm:presLayoutVars>
      </dgm:prSet>
      <dgm:spPr/>
    </dgm:pt>
  </dgm:ptLst>
  <dgm:cxnLst>
    <dgm:cxn modelId="{ADCA4A01-AA00-4E46-BCFF-CDFCB3770C24}" type="presOf" srcId="{2B8484BA-3D0A-4EB5-856C-D38B093E7E8D}" destId="{1CE1CD24-F5A0-46E6-96E3-303AA5C8592D}" srcOrd="0" destOrd="0" presId="urn:microsoft.com/office/officeart/2018/2/layout/IconLabelList"/>
    <dgm:cxn modelId="{636F5C08-274E-471E-AC01-EDFEBCE81652}" type="presOf" srcId="{B264C85B-7063-4821-928D-517F4EFD6BD3}" destId="{A6DE86AB-220A-44BF-915E-49F8687DAD5A}" srcOrd="0" destOrd="0" presId="urn:microsoft.com/office/officeart/2018/2/layout/IconLabelList"/>
    <dgm:cxn modelId="{FBD05D1C-8137-44A3-93D7-CAD3EACBB595}" type="presOf" srcId="{9169E2B3-C7C5-46EA-8961-27A0DA8835E5}" destId="{E8262F57-09DD-4094-AC98-569EE226129B}" srcOrd="0" destOrd="0" presId="urn:microsoft.com/office/officeart/2018/2/layout/IconLabelList"/>
    <dgm:cxn modelId="{85EEEF71-6B12-4E97-A2D4-BDA6A41A1B5E}" srcId="{2B8484BA-3D0A-4EB5-856C-D38B093E7E8D}" destId="{9169E2B3-C7C5-46EA-8961-27A0DA8835E5}" srcOrd="1" destOrd="0" parTransId="{A08E7BA9-F968-4E8F-A695-E2DC4E5A06A5}" sibTransId="{276FF781-10AD-4873-91E8-F22F19B57D41}"/>
    <dgm:cxn modelId="{1E4FF9B9-F2F0-4C69-B0AC-1EB1B332DEE8}" srcId="{2B8484BA-3D0A-4EB5-856C-D38B093E7E8D}" destId="{B264C85B-7063-4821-928D-517F4EFD6BD3}" srcOrd="0" destOrd="0" parTransId="{2A4F5750-51CE-4F5A-A0E0-FE5269C36C46}" sibTransId="{72F7F970-50B5-4D0C-858E-878688DDC0DD}"/>
    <dgm:cxn modelId="{081C91EE-0E0A-4FD3-A7C1-631DBD3E45DE}" type="presParOf" srcId="{1CE1CD24-F5A0-46E6-96E3-303AA5C8592D}" destId="{7C1F3664-55A1-4D2C-BF56-DA5E0C2788C3}" srcOrd="0" destOrd="0" presId="urn:microsoft.com/office/officeart/2018/2/layout/IconLabelList"/>
    <dgm:cxn modelId="{33D07969-278B-4198-9122-F86FE47B4E17}" type="presParOf" srcId="{7C1F3664-55A1-4D2C-BF56-DA5E0C2788C3}" destId="{724A6141-D189-448D-B2E1-E11E0082C3EC}" srcOrd="0" destOrd="0" presId="urn:microsoft.com/office/officeart/2018/2/layout/IconLabelList"/>
    <dgm:cxn modelId="{8105339C-58B3-4EFF-BD0C-DD715C72B0C3}" type="presParOf" srcId="{7C1F3664-55A1-4D2C-BF56-DA5E0C2788C3}" destId="{952139E4-CFD6-4FFC-BE56-1B51520345B3}" srcOrd="1" destOrd="0" presId="urn:microsoft.com/office/officeart/2018/2/layout/IconLabelList"/>
    <dgm:cxn modelId="{20764804-5A4C-4498-BA05-65C72982E733}" type="presParOf" srcId="{7C1F3664-55A1-4D2C-BF56-DA5E0C2788C3}" destId="{A6DE86AB-220A-44BF-915E-49F8687DAD5A}" srcOrd="2" destOrd="0" presId="urn:microsoft.com/office/officeart/2018/2/layout/IconLabelList"/>
    <dgm:cxn modelId="{5E42DF28-42D7-4073-9BC3-E509ACFD2B58}" type="presParOf" srcId="{1CE1CD24-F5A0-46E6-96E3-303AA5C8592D}" destId="{B6B35759-60C9-4CCC-803D-D88D8EDE421C}" srcOrd="1" destOrd="0" presId="urn:microsoft.com/office/officeart/2018/2/layout/IconLabelList"/>
    <dgm:cxn modelId="{32424298-76EF-4043-8179-3FF173EBF3F4}" type="presParOf" srcId="{1CE1CD24-F5A0-46E6-96E3-303AA5C8592D}" destId="{DF803AF5-1023-43FD-92FA-0B39B6C084BE}" srcOrd="2" destOrd="0" presId="urn:microsoft.com/office/officeart/2018/2/layout/IconLabelList"/>
    <dgm:cxn modelId="{E55185B8-D601-4E53-AF45-52DC2F3C9B22}" type="presParOf" srcId="{DF803AF5-1023-43FD-92FA-0B39B6C084BE}" destId="{901CA8B9-A967-4C41-A8C2-0D162211343C}" srcOrd="0" destOrd="0" presId="urn:microsoft.com/office/officeart/2018/2/layout/IconLabelList"/>
    <dgm:cxn modelId="{DD994FA1-A3E9-48AF-9079-25052F5DB8DE}" type="presParOf" srcId="{DF803AF5-1023-43FD-92FA-0B39B6C084BE}" destId="{23125653-2508-4903-BADB-A72F545B9615}" srcOrd="1" destOrd="0" presId="urn:microsoft.com/office/officeart/2018/2/layout/IconLabelList"/>
    <dgm:cxn modelId="{F6834E76-1233-4C23-91BA-6915C182E290}" type="presParOf" srcId="{DF803AF5-1023-43FD-92FA-0B39B6C084BE}" destId="{E8262F57-09DD-4094-AC98-569EE226129B}"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DF8E9FE-1EF2-45F2-90D7-EE94D7AC95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6916C2F-7A5C-4012-8D3B-E1CDB879E070}">
      <dgm:prSet/>
      <dgm:spPr/>
      <dgm:t>
        <a:bodyPr/>
        <a:lstStyle/>
        <a:p>
          <a:r>
            <a:rPr lang="en-GB"/>
            <a:t>Guilty act. </a:t>
          </a:r>
          <a:endParaRPr lang="en-US"/>
        </a:p>
      </dgm:t>
    </dgm:pt>
    <dgm:pt modelId="{54A47704-E45F-448A-9221-BCF756A833A3}" type="parTrans" cxnId="{18ECE3AF-8917-4EA2-83EC-653E3AC92F47}">
      <dgm:prSet/>
      <dgm:spPr/>
      <dgm:t>
        <a:bodyPr/>
        <a:lstStyle/>
        <a:p>
          <a:endParaRPr lang="en-US"/>
        </a:p>
      </dgm:t>
    </dgm:pt>
    <dgm:pt modelId="{8E497608-E151-4343-8642-E1739B62FCB2}" type="sibTrans" cxnId="{18ECE3AF-8917-4EA2-83EC-653E3AC92F47}">
      <dgm:prSet/>
      <dgm:spPr/>
      <dgm:t>
        <a:bodyPr/>
        <a:lstStyle/>
        <a:p>
          <a:endParaRPr lang="en-US"/>
        </a:p>
      </dgm:t>
    </dgm:pt>
    <dgm:pt modelId="{511A3692-2F56-4DAA-95F4-EFA69BF9A550}">
      <dgm:prSet/>
      <dgm:spPr/>
      <dgm:t>
        <a:bodyPr/>
        <a:lstStyle/>
        <a:p>
          <a:r>
            <a:rPr lang="en-GB"/>
            <a:t>Thin skull test – take your victim as you find them. </a:t>
          </a:r>
          <a:endParaRPr lang="en-US"/>
        </a:p>
      </dgm:t>
    </dgm:pt>
    <dgm:pt modelId="{A9B48B4B-02BA-4CC3-8318-06DF376F45CE}" type="parTrans" cxnId="{166D35C3-AE5A-4C5E-90DA-6262AF33BF70}">
      <dgm:prSet/>
      <dgm:spPr/>
      <dgm:t>
        <a:bodyPr/>
        <a:lstStyle/>
        <a:p>
          <a:endParaRPr lang="en-US"/>
        </a:p>
      </dgm:t>
    </dgm:pt>
    <dgm:pt modelId="{39FBB657-09F8-41D7-BAC4-64FB7A48D195}" type="sibTrans" cxnId="{166D35C3-AE5A-4C5E-90DA-6262AF33BF70}">
      <dgm:prSet/>
      <dgm:spPr/>
      <dgm:t>
        <a:bodyPr/>
        <a:lstStyle/>
        <a:p>
          <a:endParaRPr lang="en-US"/>
        </a:p>
      </dgm:t>
    </dgm:pt>
    <dgm:pt modelId="{4A2CF736-B0D1-4290-93A6-3BBA88F24443}">
      <dgm:prSet/>
      <dgm:spPr/>
      <dgm:t>
        <a:bodyPr/>
        <a:lstStyle/>
        <a:p>
          <a:r>
            <a:rPr lang="en-GB" dirty="0"/>
            <a:t>Chain of causation- an intervening act will affect the liability of the defendant. </a:t>
          </a:r>
          <a:endParaRPr lang="en-US" dirty="0"/>
        </a:p>
      </dgm:t>
    </dgm:pt>
    <dgm:pt modelId="{871CEB6B-8488-4676-8E21-53A003F21901}" type="parTrans" cxnId="{DA85E8C9-821F-4A28-B5E1-CC1FEC6AC42A}">
      <dgm:prSet/>
      <dgm:spPr/>
      <dgm:t>
        <a:bodyPr/>
        <a:lstStyle/>
        <a:p>
          <a:endParaRPr lang="en-US"/>
        </a:p>
      </dgm:t>
    </dgm:pt>
    <dgm:pt modelId="{6FA1B52C-E3C0-439C-A8D8-7765C233A740}" type="sibTrans" cxnId="{DA85E8C9-821F-4A28-B5E1-CC1FEC6AC42A}">
      <dgm:prSet/>
      <dgm:spPr/>
      <dgm:t>
        <a:bodyPr/>
        <a:lstStyle/>
        <a:p>
          <a:endParaRPr lang="en-US"/>
        </a:p>
      </dgm:t>
    </dgm:pt>
    <dgm:pt modelId="{D0A9D5A4-D108-4EE1-B788-493A45E23B59}" type="pres">
      <dgm:prSet presAssocID="{4DF8E9FE-1EF2-45F2-90D7-EE94D7AC9511}" presName="linear" presStyleCnt="0">
        <dgm:presLayoutVars>
          <dgm:animLvl val="lvl"/>
          <dgm:resizeHandles val="exact"/>
        </dgm:presLayoutVars>
      </dgm:prSet>
      <dgm:spPr/>
    </dgm:pt>
    <dgm:pt modelId="{F2387A46-523A-45B1-A454-565DCCDE2BFE}" type="pres">
      <dgm:prSet presAssocID="{46916C2F-7A5C-4012-8D3B-E1CDB879E070}" presName="parentText" presStyleLbl="node1" presStyleIdx="0" presStyleCnt="3">
        <dgm:presLayoutVars>
          <dgm:chMax val="0"/>
          <dgm:bulletEnabled val="1"/>
        </dgm:presLayoutVars>
      </dgm:prSet>
      <dgm:spPr/>
    </dgm:pt>
    <dgm:pt modelId="{B615A32C-808C-4881-96E8-75FF58FAD569}" type="pres">
      <dgm:prSet presAssocID="{8E497608-E151-4343-8642-E1739B62FCB2}" presName="spacer" presStyleCnt="0"/>
      <dgm:spPr/>
    </dgm:pt>
    <dgm:pt modelId="{CE9CA6A5-A5A5-4B7E-87A5-3ABBFD79E519}" type="pres">
      <dgm:prSet presAssocID="{511A3692-2F56-4DAA-95F4-EFA69BF9A550}" presName="parentText" presStyleLbl="node1" presStyleIdx="1" presStyleCnt="3">
        <dgm:presLayoutVars>
          <dgm:chMax val="0"/>
          <dgm:bulletEnabled val="1"/>
        </dgm:presLayoutVars>
      </dgm:prSet>
      <dgm:spPr/>
    </dgm:pt>
    <dgm:pt modelId="{D09F83B3-D7D3-49CA-9626-F30DFCFE7358}" type="pres">
      <dgm:prSet presAssocID="{39FBB657-09F8-41D7-BAC4-64FB7A48D195}" presName="spacer" presStyleCnt="0"/>
      <dgm:spPr/>
    </dgm:pt>
    <dgm:pt modelId="{B5A1E56B-1073-4327-9FC2-1C512F38AFD9}" type="pres">
      <dgm:prSet presAssocID="{4A2CF736-B0D1-4290-93A6-3BBA88F24443}" presName="parentText" presStyleLbl="node1" presStyleIdx="2" presStyleCnt="3">
        <dgm:presLayoutVars>
          <dgm:chMax val="0"/>
          <dgm:bulletEnabled val="1"/>
        </dgm:presLayoutVars>
      </dgm:prSet>
      <dgm:spPr/>
    </dgm:pt>
  </dgm:ptLst>
  <dgm:cxnLst>
    <dgm:cxn modelId="{0EDE1878-D687-461D-89DD-61B68516B5B3}" type="presOf" srcId="{4A2CF736-B0D1-4290-93A6-3BBA88F24443}" destId="{B5A1E56B-1073-4327-9FC2-1C512F38AFD9}" srcOrd="0" destOrd="0" presId="urn:microsoft.com/office/officeart/2005/8/layout/vList2"/>
    <dgm:cxn modelId="{8163EC8C-6517-46EF-A3C3-73096C0AC861}" type="presOf" srcId="{4DF8E9FE-1EF2-45F2-90D7-EE94D7AC9511}" destId="{D0A9D5A4-D108-4EE1-B788-493A45E23B59}" srcOrd="0" destOrd="0" presId="urn:microsoft.com/office/officeart/2005/8/layout/vList2"/>
    <dgm:cxn modelId="{18ECE3AF-8917-4EA2-83EC-653E3AC92F47}" srcId="{4DF8E9FE-1EF2-45F2-90D7-EE94D7AC9511}" destId="{46916C2F-7A5C-4012-8D3B-E1CDB879E070}" srcOrd="0" destOrd="0" parTransId="{54A47704-E45F-448A-9221-BCF756A833A3}" sibTransId="{8E497608-E151-4343-8642-E1739B62FCB2}"/>
    <dgm:cxn modelId="{166D35C3-AE5A-4C5E-90DA-6262AF33BF70}" srcId="{4DF8E9FE-1EF2-45F2-90D7-EE94D7AC9511}" destId="{511A3692-2F56-4DAA-95F4-EFA69BF9A550}" srcOrd="1" destOrd="0" parTransId="{A9B48B4B-02BA-4CC3-8318-06DF376F45CE}" sibTransId="{39FBB657-09F8-41D7-BAC4-64FB7A48D195}"/>
    <dgm:cxn modelId="{DA85E8C9-821F-4A28-B5E1-CC1FEC6AC42A}" srcId="{4DF8E9FE-1EF2-45F2-90D7-EE94D7AC9511}" destId="{4A2CF736-B0D1-4290-93A6-3BBA88F24443}" srcOrd="2" destOrd="0" parTransId="{871CEB6B-8488-4676-8E21-53A003F21901}" sibTransId="{6FA1B52C-E3C0-439C-A8D8-7765C233A740}"/>
    <dgm:cxn modelId="{A889AAE4-3E28-4475-A7AD-31695B85BD4A}" type="presOf" srcId="{46916C2F-7A5C-4012-8D3B-E1CDB879E070}" destId="{F2387A46-523A-45B1-A454-565DCCDE2BFE}" srcOrd="0" destOrd="0" presId="urn:microsoft.com/office/officeart/2005/8/layout/vList2"/>
    <dgm:cxn modelId="{C7E54CF8-B56F-49C4-8333-D4B6379DB487}" type="presOf" srcId="{511A3692-2F56-4DAA-95F4-EFA69BF9A550}" destId="{CE9CA6A5-A5A5-4B7E-87A5-3ABBFD79E519}" srcOrd="0" destOrd="0" presId="urn:microsoft.com/office/officeart/2005/8/layout/vList2"/>
    <dgm:cxn modelId="{60FFC9E7-E4D6-49BB-8540-A09B311356D3}" type="presParOf" srcId="{D0A9D5A4-D108-4EE1-B788-493A45E23B59}" destId="{F2387A46-523A-45B1-A454-565DCCDE2BFE}" srcOrd="0" destOrd="0" presId="urn:microsoft.com/office/officeart/2005/8/layout/vList2"/>
    <dgm:cxn modelId="{48EC50D8-164E-4076-89BE-AEA8E894E855}" type="presParOf" srcId="{D0A9D5A4-D108-4EE1-B788-493A45E23B59}" destId="{B615A32C-808C-4881-96E8-75FF58FAD569}" srcOrd="1" destOrd="0" presId="urn:microsoft.com/office/officeart/2005/8/layout/vList2"/>
    <dgm:cxn modelId="{B9DB71AA-9018-4DAE-B0C3-A08C941B8451}" type="presParOf" srcId="{D0A9D5A4-D108-4EE1-B788-493A45E23B59}" destId="{CE9CA6A5-A5A5-4B7E-87A5-3ABBFD79E519}" srcOrd="2" destOrd="0" presId="urn:microsoft.com/office/officeart/2005/8/layout/vList2"/>
    <dgm:cxn modelId="{1A4229C2-94A2-450B-A5EC-A8616C3B124E}" type="presParOf" srcId="{D0A9D5A4-D108-4EE1-B788-493A45E23B59}" destId="{D09F83B3-D7D3-49CA-9626-F30DFCFE7358}" srcOrd="3" destOrd="0" presId="urn:microsoft.com/office/officeart/2005/8/layout/vList2"/>
    <dgm:cxn modelId="{E04A29F2-4128-4D64-9A59-E7640953BD6E}" type="presParOf" srcId="{D0A9D5A4-D108-4EE1-B788-493A45E23B59}" destId="{B5A1E56B-1073-4327-9FC2-1C512F38AFD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C649CA7-8B2C-47FC-8703-E86030D30D21}"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B07E4369-4327-4795-9C51-E28E8468564F}">
      <dgm:prSet/>
      <dgm:spPr/>
      <dgm:t>
        <a:bodyPr/>
        <a:lstStyle/>
        <a:p>
          <a:pPr>
            <a:lnSpc>
              <a:spcPct val="100000"/>
            </a:lnSpc>
          </a:pPr>
          <a:r>
            <a:rPr lang="en-GB" dirty="0"/>
            <a:t>On the next few slides you will see a series of scenario’s. </a:t>
          </a:r>
          <a:endParaRPr lang="en-US" dirty="0"/>
        </a:p>
      </dgm:t>
    </dgm:pt>
    <dgm:pt modelId="{E5FA0CD2-002C-40D6-9BF0-A6300FFB5EEA}" type="parTrans" cxnId="{D55485AF-1EA3-432C-96C7-6FA093FBE9C1}">
      <dgm:prSet/>
      <dgm:spPr/>
      <dgm:t>
        <a:bodyPr/>
        <a:lstStyle/>
        <a:p>
          <a:endParaRPr lang="en-US"/>
        </a:p>
      </dgm:t>
    </dgm:pt>
    <dgm:pt modelId="{5AC54B1B-9CAA-4464-9E98-7C9798CA53E4}" type="sibTrans" cxnId="{D55485AF-1EA3-432C-96C7-6FA093FBE9C1}">
      <dgm:prSet/>
      <dgm:spPr/>
      <dgm:t>
        <a:bodyPr/>
        <a:lstStyle/>
        <a:p>
          <a:endParaRPr lang="en-US"/>
        </a:p>
      </dgm:t>
    </dgm:pt>
    <dgm:pt modelId="{641597A1-6AD0-4F1A-99A4-C14D29328290}">
      <dgm:prSet/>
      <dgm:spPr/>
      <dgm:t>
        <a:bodyPr/>
        <a:lstStyle/>
        <a:p>
          <a:pPr>
            <a:lnSpc>
              <a:spcPct val="100000"/>
            </a:lnSpc>
          </a:pPr>
          <a:r>
            <a:rPr lang="en-GB"/>
            <a:t>You need to identify the Actus Reus within them. </a:t>
          </a:r>
          <a:endParaRPr lang="en-US"/>
        </a:p>
      </dgm:t>
    </dgm:pt>
    <dgm:pt modelId="{E771ECFF-B1B4-4288-84ED-CB5EBD9C2BBC}" type="parTrans" cxnId="{FD471202-1584-43A4-8B93-A78E8A6C6389}">
      <dgm:prSet/>
      <dgm:spPr/>
      <dgm:t>
        <a:bodyPr/>
        <a:lstStyle/>
        <a:p>
          <a:endParaRPr lang="en-US"/>
        </a:p>
      </dgm:t>
    </dgm:pt>
    <dgm:pt modelId="{634A30D6-656B-47B1-83B1-3FD3B47BA178}" type="sibTrans" cxnId="{FD471202-1584-43A4-8B93-A78E8A6C6389}">
      <dgm:prSet/>
      <dgm:spPr/>
      <dgm:t>
        <a:bodyPr/>
        <a:lstStyle/>
        <a:p>
          <a:endParaRPr lang="en-US"/>
        </a:p>
      </dgm:t>
    </dgm:pt>
    <dgm:pt modelId="{61F05382-4172-4BB4-95C6-548791A84E97}" type="pres">
      <dgm:prSet presAssocID="{2C649CA7-8B2C-47FC-8703-E86030D30D21}" presName="root" presStyleCnt="0">
        <dgm:presLayoutVars>
          <dgm:dir/>
          <dgm:resizeHandles val="exact"/>
        </dgm:presLayoutVars>
      </dgm:prSet>
      <dgm:spPr/>
    </dgm:pt>
    <dgm:pt modelId="{5FE4A4B9-0700-40A0-9CEC-A8C71114F89B}" type="pres">
      <dgm:prSet presAssocID="{B07E4369-4327-4795-9C51-E28E8468564F}" presName="compNode" presStyleCnt="0"/>
      <dgm:spPr/>
    </dgm:pt>
    <dgm:pt modelId="{D1B67089-1309-4C45-B963-E1714B14DC76}" type="pres">
      <dgm:prSet presAssocID="{B07E4369-4327-4795-9C51-E28E8468564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rojector screen"/>
        </a:ext>
      </dgm:extLst>
    </dgm:pt>
    <dgm:pt modelId="{15EF466A-7476-4407-B996-F5FAE198F9E1}" type="pres">
      <dgm:prSet presAssocID="{B07E4369-4327-4795-9C51-E28E8468564F}" presName="spaceRect" presStyleCnt="0"/>
      <dgm:spPr/>
    </dgm:pt>
    <dgm:pt modelId="{A2E31F01-24EA-42DD-A125-43F6784DB557}" type="pres">
      <dgm:prSet presAssocID="{B07E4369-4327-4795-9C51-E28E8468564F}" presName="textRect" presStyleLbl="revTx" presStyleIdx="0" presStyleCnt="2">
        <dgm:presLayoutVars>
          <dgm:chMax val="1"/>
          <dgm:chPref val="1"/>
        </dgm:presLayoutVars>
      </dgm:prSet>
      <dgm:spPr/>
    </dgm:pt>
    <dgm:pt modelId="{3F904017-6651-4AB4-8AF7-79FB751F10C6}" type="pres">
      <dgm:prSet presAssocID="{5AC54B1B-9CAA-4464-9E98-7C9798CA53E4}" presName="sibTrans" presStyleCnt="0"/>
      <dgm:spPr/>
    </dgm:pt>
    <dgm:pt modelId="{14C07141-BC35-4B21-8B8E-2D0F493632E8}" type="pres">
      <dgm:prSet presAssocID="{641597A1-6AD0-4F1A-99A4-C14D29328290}" presName="compNode" presStyleCnt="0"/>
      <dgm:spPr/>
    </dgm:pt>
    <dgm:pt modelId="{34893356-9C20-4964-A92B-F8CA00ADE747}" type="pres">
      <dgm:prSet presAssocID="{641597A1-6AD0-4F1A-99A4-C14D2932829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eckmark"/>
        </a:ext>
      </dgm:extLst>
    </dgm:pt>
    <dgm:pt modelId="{0E4B2D1E-414D-4271-984A-3AB0F6A738AD}" type="pres">
      <dgm:prSet presAssocID="{641597A1-6AD0-4F1A-99A4-C14D29328290}" presName="spaceRect" presStyleCnt="0"/>
      <dgm:spPr/>
    </dgm:pt>
    <dgm:pt modelId="{BB50C2EB-01D6-4300-9ADB-E2F91A8AD83D}" type="pres">
      <dgm:prSet presAssocID="{641597A1-6AD0-4F1A-99A4-C14D29328290}" presName="textRect" presStyleLbl="revTx" presStyleIdx="1" presStyleCnt="2">
        <dgm:presLayoutVars>
          <dgm:chMax val="1"/>
          <dgm:chPref val="1"/>
        </dgm:presLayoutVars>
      </dgm:prSet>
      <dgm:spPr/>
    </dgm:pt>
  </dgm:ptLst>
  <dgm:cxnLst>
    <dgm:cxn modelId="{FD471202-1584-43A4-8B93-A78E8A6C6389}" srcId="{2C649CA7-8B2C-47FC-8703-E86030D30D21}" destId="{641597A1-6AD0-4F1A-99A4-C14D29328290}" srcOrd="1" destOrd="0" parTransId="{E771ECFF-B1B4-4288-84ED-CB5EBD9C2BBC}" sibTransId="{634A30D6-656B-47B1-83B1-3FD3B47BA178}"/>
    <dgm:cxn modelId="{1026FF7B-61BB-40F7-9804-8195942D8768}" type="presOf" srcId="{B07E4369-4327-4795-9C51-E28E8468564F}" destId="{A2E31F01-24EA-42DD-A125-43F6784DB557}" srcOrd="0" destOrd="0" presId="urn:microsoft.com/office/officeart/2018/2/layout/IconLabelList"/>
    <dgm:cxn modelId="{7DEF4E84-A7F0-4E48-980B-8D8FA89FB247}" type="presOf" srcId="{641597A1-6AD0-4F1A-99A4-C14D29328290}" destId="{BB50C2EB-01D6-4300-9ADB-E2F91A8AD83D}" srcOrd="0" destOrd="0" presId="urn:microsoft.com/office/officeart/2018/2/layout/IconLabelList"/>
    <dgm:cxn modelId="{D55485AF-1EA3-432C-96C7-6FA093FBE9C1}" srcId="{2C649CA7-8B2C-47FC-8703-E86030D30D21}" destId="{B07E4369-4327-4795-9C51-E28E8468564F}" srcOrd="0" destOrd="0" parTransId="{E5FA0CD2-002C-40D6-9BF0-A6300FFB5EEA}" sibTransId="{5AC54B1B-9CAA-4464-9E98-7C9798CA53E4}"/>
    <dgm:cxn modelId="{6C7A6CB1-2B20-47B0-8D2E-01205F2B9DB8}" type="presOf" srcId="{2C649CA7-8B2C-47FC-8703-E86030D30D21}" destId="{61F05382-4172-4BB4-95C6-548791A84E97}" srcOrd="0" destOrd="0" presId="urn:microsoft.com/office/officeart/2018/2/layout/IconLabelList"/>
    <dgm:cxn modelId="{A405F8CE-0FFA-41D9-A15B-BCB956F8D3A7}" type="presParOf" srcId="{61F05382-4172-4BB4-95C6-548791A84E97}" destId="{5FE4A4B9-0700-40A0-9CEC-A8C71114F89B}" srcOrd="0" destOrd="0" presId="urn:microsoft.com/office/officeart/2018/2/layout/IconLabelList"/>
    <dgm:cxn modelId="{3998287B-66F8-4414-9302-921651D04D30}" type="presParOf" srcId="{5FE4A4B9-0700-40A0-9CEC-A8C71114F89B}" destId="{D1B67089-1309-4C45-B963-E1714B14DC76}" srcOrd="0" destOrd="0" presId="urn:microsoft.com/office/officeart/2018/2/layout/IconLabelList"/>
    <dgm:cxn modelId="{6E82CA2C-F30E-4B6C-B973-DD343EBB3E04}" type="presParOf" srcId="{5FE4A4B9-0700-40A0-9CEC-A8C71114F89B}" destId="{15EF466A-7476-4407-B996-F5FAE198F9E1}" srcOrd="1" destOrd="0" presId="urn:microsoft.com/office/officeart/2018/2/layout/IconLabelList"/>
    <dgm:cxn modelId="{209FCBE8-F540-4DE3-B9D6-0116CCA8FFCF}" type="presParOf" srcId="{5FE4A4B9-0700-40A0-9CEC-A8C71114F89B}" destId="{A2E31F01-24EA-42DD-A125-43F6784DB557}" srcOrd="2" destOrd="0" presId="urn:microsoft.com/office/officeart/2018/2/layout/IconLabelList"/>
    <dgm:cxn modelId="{31F6AC83-3E0D-488A-B110-ECCDF9E3CBEC}" type="presParOf" srcId="{61F05382-4172-4BB4-95C6-548791A84E97}" destId="{3F904017-6651-4AB4-8AF7-79FB751F10C6}" srcOrd="1" destOrd="0" presId="urn:microsoft.com/office/officeart/2018/2/layout/IconLabelList"/>
    <dgm:cxn modelId="{E7778388-EACE-49D2-94BF-22B4EDBBEB04}" type="presParOf" srcId="{61F05382-4172-4BB4-95C6-548791A84E97}" destId="{14C07141-BC35-4B21-8B8E-2D0F493632E8}" srcOrd="2" destOrd="0" presId="urn:microsoft.com/office/officeart/2018/2/layout/IconLabelList"/>
    <dgm:cxn modelId="{3B200129-D306-4D4C-9797-72B069B3281A}" type="presParOf" srcId="{14C07141-BC35-4B21-8B8E-2D0F493632E8}" destId="{34893356-9C20-4964-A92B-F8CA00ADE747}" srcOrd="0" destOrd="0" presId="urn:microsoft.com/office/officeart/2018/2/layout/IconLabelList"/>
    <dgm:cxn modelId="{4D1E649C-C948-463A-B578-A436FFDA5ED4}" type="presParOf" srcId="{14C07141-BC35-4B21-8B8E-2D0F493632E8}" destId="{0E4B2D1E-414D-4271-984A-3AB0F6A738AD}" srcOrd="1" destOrd="0" presId="urn:microsoft.com/office/officeart/2018/2/layout/IconLabelList"/>
    <dgm:cxn modelId="{4A657E31-D5EA-4435-A3F1-144E251715DA}" type="presParOf" srcId="{14C07141-BC35-4B21-8B8E-2D0F493632E8}" destId="{BB50C2EB-01D6-4300-9ADB-E2F91A8AD83D}"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794CEF4-8365-45A4-B0BD-DBAA5AB6E193}"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26AB2CD1-1968-4246-8ABD-7903082E270B}">
      <dgm:prSet/>
      <dgm:spPr/>
      <dgm:t>
        <a:bodyPr/>
        <a:lstStyle/>
        <a:p>
          <a:r>
            <a:rPr lang="en-GB"/>
            <a:t>John on the 9</a:t>
          </a:r>
          <a:r>
            <a:rPr lang="en-GB" baseline="30000"/>
            <a:t>th</a:t>
          </a:r>
          <a:r>
            <a:rPr lang="en-GB"/>
            <a:t> of December 2022 threw a mug of hot coffee over a stranger. The individual did not suffer any permanent damage. </a:t>
          </a:r>
          <a:endParaRPr lang="en-US"/>
        </a:p>
      </dgm:t>
    </dgm:pt>
    <dgm:pt modelId="{FE4A7654-0BAD-4F27-889D-F9B30467389C}" type="parTrans" cxnId="{B92E5A42-B195-46DB-A634-5C370F18E765}">
      <dgm:prSet/>
      <dgm:spPr/>
      <dgm:t>
        <a:bodyPr/>
        <a:lstStyle/>
        <a:p>
          <a:endParaRPr lang="en-US"/>
        </a:p>
      </dgm:t>
    </dgm:pt>
    <dgm:pt modelId="{A90C12B0-6E95-49BE-96C5-87A115871E18}" type="sibTrans" cxnId="{B92E5A42-B195-46DB-A634-5C370F18E765}">
      <dgm:prSet/>
      <dgm:spPr/>
      <dgm:t>
        <a:bodyPr/>
        <a:lstStyle/>
        <a:p>
          <a:endParaRPr lang="en-US"/>
        </a:p>
      </dgm:t>
    </dgm:pt>
    <dgm:pt modelId="{C7BF8F49-5C45-4DCB-BFF2-3E8A151C805C}">
      <dgm:prSet/>
      <dgm:spPr/>
      <dgm:t>
        <a:bodyPr/>
        <a:lstStyle/>
        <a:p>
          <a:r>
            <a:rPr lang="en-GB"/>
            <a:t>Identify the Actus Reus.</a:t>
          </a:r>
          <a:endParaRPr lang="en-US"/>
        </a:p>
      </dgm:t>
    </dgm:pt>
    <dgm:pt modelId="{5B102CF7-8742-4C2F-B4D4-A5D9C70FD88A}" type="parTrans" cxnId="{145815C6-20C2-4857-84F7-FF48B525FB6C}">
      <dgm:prSet/>
      <dgm:spPr/>
      <dgm:t>
        <a:bodyPr/>
        <a:lstStyle/>
        <a:p>
          <a:endParaRPr lang="en-US"/>
        </a:p>
      </dgm:t>
    </dgm:pt>
    <dgm:pt modelId="{FD2C53F8-AE77-4CD0-A78A-4F3F768DD196}" type="sibTrans" cxnId="{145815C6-20C2-4857-84F7-FF48B525FB6C}">
      <dgm:prSet/>
      <dgm:spPr/>
      <dgm:t>
        <a:bodyPr/>
        <a:lstStyle/>
        <a:p>
          <a:endParaRPr lang="en-US"/>
        </a:p>
      </dgm:t>
    </dgm:pt>
    <dgm:pt modelId="{19D439A7-7855-484A-BAD5-D4FB0EE0E799}" type="pres">
      <dgm:prSet presAssocID="{7794CEF4-8365-45A4-B0BD-DBAA5AB6E193}" presName="Name0" presStyleCnt="0">
        <dgm:presLayoutVars>
          <dgm:dir/>
          <dgm:animLvl val="lvl"/>
          <dgm:resizeHandles val="exact"/>
        </dgm:presLayoutVars>
      </dgm:prSet>
      <dgm:spPr/>
    </dgm:pt>
    <dgm:pt modelId="{89EB712E-7143-4F79-98A8-9BEAD8E40BD6}" type="pres">
      <dgm:prSet presAssocID="{C7BF8F49-5C45-4DCB-BFF2-3E8A151C805C}" presName="boxAndChildren" presStyleCnt="0"/>
      <dgm:spPr/>
    </dgm:pt>
    <dgm:pt modelId="{37121031-286E-422D-A9CC-7B211259BC36}" type="pres">
      <dgm:prSet presAssocID="{C7BF8F49-5C45-4DCB-BFF2-3E8A151C805C}" presName="parentTextBox" presStyleLbl="node1" presStyleIdx="0" presStyleCnt="2"/>
      <dgm:spPr/>
    </dgm:pt>
    <dgm:pt modelId="{BD8FE871-87BE-47B0-9133-9D4F4080882D}" type="pres">
      <dgm:prSet presAssocID="{A90C12B0-6E95-49BE-96C5-87A115871E18}" presName="sp" presStyleCnt="0"/>
      <dgm:spPr/>
    </dgm:pt>
    <dgm:pt modelId="{C7EEB39F-B06A-41D8-8BF2-BD30AA3EC922}" type="pres">
      <dgm:prSet presAssocID="{26AB2CD1-1968-4246-8ABD-7903082E270B}" presName="arrowAndChildren" presStyleCnt="0"/>
      <dgm:spPr/>
    </dgm:pt>
    <dgm:pt modelId="{F9A9FB9F-F87A-4679-A152-801CB6DE351B}" type="pres">
      <dgm:prSet presAssocID="{26AB2CD1-1968-4246-8ABD-7903082E270B}" presName="parentTextArrow" presStyleLbl="node1" presStyleIdx="1" presStyleCnt="2"/>
      <dgm:spPr/>
    </dgm:pt>
  </dgm:ptLst>
  <dgm:cxnLst>
    <dgm:cxn modelId="{ADDE4314-F7CE-4C80-A80A-976461FD8B95}" type="presOf" srcId="{C7BF8F49-5C45-4DCB-BFF2-3E8A151C805C}" destId="{37121031-286E-422D-A9CC-7B211259BC36}" srcOrd="0" destOrd="0" presId="urn:microsoft.com/office/officeart/2005/8/layout/process4"/>
    <dgm:cxn modelId="{B92E5A42-B195-46DB-A634-5C370F18E765}" srcId="{7794CEF4-8365-45A4-B0BD-DBAA5AB6E193}" destId="{26AB2CD1-1968-4246-8ABD-7903082E270B}" srcOrd="0" destOrd="0" parTransId="{FE4A7654-0BAD-4F27-889D-F9B30467389C}" sibTransId="{A90C12B0-6E95-49BE-96C5-87A115871E18}"/>
    <dgm:cxn modelId="{B37E8654-9B12-446A-B2C7-0FB47C9F5563}" type="presOf" srcId="{26AB2CD1-1968-4246-8ABD-7903082E270B}" destId="{F9A9FB9F-F87A-4679-A152-801CB6DE351B}" srcOrd="0" destOrd="0" presId="urn:microsoft.com/office/officeart/2005/8/layout/process4"/>
    <dgm:cxn modelId="{145815C6-20C2-4857-84F7-FF48B525FB6C}" srcId="{7794CEF4-8365-45A4-B0BD-DBAA5AB6E193}" destId="{C7BF8F49-5C45-4DCB-BFF2-3E8A151C805C}" srcOrd="1" destOrd="0" parTransId="{5B102CF7-8742-4C2F-B4D4-A5D9C70FD88A}" sibTransId="{FD2C53F8-AE77-4CD0-A78A-4F3F768DD196}"/>
    <dgm:cxn modelId="{083AFFE3-D160-454F-814D-D267BBBDB859}" type="presOf" srcId="{7794CEF4-8365-45A4-B0BD-DBAA5AB6E193}" destId="{19D439A7-7855-484A-BAD5-D4FB0EE0E799}" srcOrd="0" destOrd="0" presId="urn:microsoft.com/office/officeart/2005/8/layout/process4"/>
    <dgm:cxn modelId="{1D44D618-ED13-46E2-97B3-CD2119DEE8E8}" type="presParOf" srcId="{19D439A7-7855-484A-BAD5-D4FB0EE0E799}" destId="{89EB712E-7143-4F79-98A8-9BEAD8E40BD6}" srcOrd="0" destOrd="0" presId="urn:microsoft.com/office/officeart/2005/8/layout/process4"/>
    <dgm:cxn modelId="{DFB00A83-BC11-4C94-ADC6-07B32FF6CF61}" type="presParOf" srcId="{89EB712E-7143-4F79-98A8-9BEAD8E40BD6}" destId="{37121031-286E-422D-A9CC-7B211259BC36}" srcOrd="0" destOrd="0" presId="urn:microsoft.com/office/officeart/2005/8/layout/process4"/>
    <dgm:cxn modelId="{4399B979-B561-414E-8243-47BB1F0068FB}" type="presParOf" srcId="{19D439A7-7855-484A-BAD5-D4FB0EE0E799}" destId="{BD8FE871-87BE-47B0-9133-9D4F4080882D}" srcOrd="1" destOrd="0" presId="urn:microsoft.com/office/officeart/2005/8/layout/process4"/>
    <dgm:cxn modelId="{C3624310-1FB9-4932-B4DD-B775066979BA}" type="presParOf" srcId="{19D439A7-7855-484A-BAD5-D4FB0EE0E799}" destId="{C7EEB39F-B06A-41D8-8BF2-BD30AA3EC922}" srcOrd="2" destOrd="0" presId="urn:microsoft.com/office/officeart/2005/8/layout/process4"/>
    <dgm:cxn modelId="{31E446C2-986F-4477-AC8E-97610233EA47}" type="presParOf" srcId="{C7EEB39F-B06A-41D8-8BF2-BD30AA3EC922}" destId="{F9A9FB9F-F87A-4679-A152-801CB6DE351B}"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3D4D82F-3921-46B1-A8E5-28CD42CE3AC2}"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2211DD13-558A-44B5-AE4B-72FB4C371416}">
      <dgm:prSet/>
      <dgm:spPr/>
      <dgm:t>
        <a:bodyPr/>
        <a:lstStyle/>
        <a:p>
          <a:r>
            <a:rPr lang="en-GB"/>
            <a:t>Amy and Louise had an argument on the 11</a:t>
          </a:r>
          <a:r>
            <a:rPr lang="en-GB" baseline="30000"/>
            <a:t>th</a:t>
          </a:r>
          <a:r>
            <a:rPr lang="en-GB"/>
            <a:t> of January 2023. During the argument Amy was walking away and Louise decided that she would have the final say and punched Amy in the back of the head. </a:t>
          </a:r>
          <a:endParaRPr lang="en-US"/>
        </a:p>
      </dgm:t>
    </dgm:pt>
    <dgm:pt modelId="{2A05B4F1-18F7-466B-A026-5AE47B8EF5D2}" type="parTrans" cxnId="{4A4D132C-7F5B-4D54-833A-0FE8FFAB8255}">
      <dgm:prSet/>
      <dgm:spPr/>
      <dgm:t>
        <a:bodyPr/>
        <a:lstStyle/>
        <a:p>
          <a:endParaRPr lang="en-US"/>
        </a:p>
      </dgm:t>
    </dgm:pt>
    <dgm:pt modelId="{F24209CE-80CF-477F-9579-0BC9DD6565E6}" type="sibTrans" cxnId="{4A4D132C-7F5B-4D54-833A-0FE8FFAB8255}">
      <dgm:prSet/>
      <dgm:spPr/>
      <dgm:t>
        <a:bodyPr/>
        <a:lstStyle/>
        <a:p>
          <a:endParaRPr lang="en-US"/>
        </a:p>
      </dgm:t>
    </dgm:pt>
    <dgm:pt modelId="{4DD202AB-326E-4521-BFA3-4FCC2307C1D6}">
      <dgm:prSet/>
      <dgm:spPr/>
      <dgm:t>
        <a:bodyPr/>
        <a:lstStyle/>
        <a:p>
          <a:r>
            <a:rPr lang="en-GB"/>
            <a:t>Identify the Actus Reus. </a:t>
          </a:r>
          <a:endParaRPr lang="en-US"/>
        </a:p>
      </dgm:t>
    </dgm:pt>
    <dgm:pt modelId="{51F28CD0-18C7-41AE-B265-1D25386F7E64}" type="parTrans" cxnId="{7DB6C085-FE1B-4CA1-A0BB-5A1B0E168265}">
      <dgm:prSet/>
      <dgm:spPr/>
      <dgm:t>
        <a:bodyPr/>
        <a:lstStyle/>
        <a:p>
          <a:endParaRPr lang="en-US"/>
        </a:p>
      </dgm:t>
    </dgm:pt>
    <dgm:pt modelId="{0A2A5A25-BAB8-4148-9EEC-395E23F7D69C}" type="sibTrans" cxnId="{7DB6C085-FE1B-4CA1-A0BB-5A1B0E168265}">
      <dgm:prSet/>
      <dgm:spPr/>
      <dgm:t>
        <a:bodyPr/>
        <a:lstStyle/>
        <a:p>
          <a:endParaRPr lang="en-US"/>
        </a:p>
      </dgm:t>
    </dgm:pt>
    <dgm:pt modelId="{AE43616B-D181-41BE-9CE9-FFB865194A5E}" type="pres">
      <dgm:prSet presAssocID="{C3D4D82F-3921-46B1-A8E5-28CD42CE3AC2}" presName="Name0" presStyleCnt="0">
        <dgm:presLayoutVars>
          <dgm:dir/>
          <dgm:animLvl val="lvl"/>
          <dgm:resizeHandles val="exact"/>
        </dgm:presLayoutVars>
      </dgm:prSet>
      <dgm:spPr/>
    </dgm:pt>
    <dgm:pt modelId="{C7005A98-244E-4554-841C-8F822648A68E}" type="pres">
      <dgm:prSet presAssocID="{4DD202AB-326E-4521-BFA3-4FCC2307C1D6}" presName="boxAndChildren" presStyleCnt="0"/>
      <dgm:spPr/>
    </dgm:pt>
    <dgm:pt modelId="{0E331EFF-2686-44A4-BC2B-522A4605E5D7}" type="pres">
      <dgm:prSet presAssocID="{4DD202AB-326E-4521-BFA3-4FCC2307C1D6}" presName="parentTextBox" presStyleLbl="node1" presStyleIdx="0" presStyleCnt="2"/>
      <dgm:spPr/>
    </dgm:pt>
    <dgm:pt modelId="{9D0A3E19-DDB5-40D2-9436-6420FF21DF66}" type="pres">
      <dgm:prSet presAssocID="{F24209CE-80CF-477F-9579-0BC9DD6565E6}" presName="sp" presStyleCnt="0"/>
      <dgm:spPr/>
    </dgm:pt>
    <dgm:pt modelId="{B0F367B7-B8C8-4003-A746-B5EDA84CF287}" type="pres">
      <dgm:prSet presAssocID="{2211DD13-558A-44B5-AE4B-72FB4C371416}" presName="arrowAndChildren" presStyleCnt="0"/>
      <dgm:spPr/>
    </dgm:pt>
    <dgm:pt modelId="{89233DE4-A07B-454D-9B4A-0D334081CA68}" type="pres">
      <dgm:prSet presAssocID="{2211DD13-558A-44B5-AE4B-72FB4C371416}" presName="parentTextArrow" presStyleLbl="node1" presStyleIdx="1" presStyleCnt="2"/>
      <dgm:spPr/>
    </dgm:pt>
  </dgm:ptLst>
  <dgm:cxnLst>
    <dgm:cxn modelId="{4A4D132C-7F5B-4D54-833A-0FE8FFAB8255}" srcId="{C3D4D82F-3921-46B1-A8E5-28CD42CE3AC2}" destId="{2211DD13-558A-44B5-AE4B-72FB4C371416}" srcOrd="0" destOrd="0" parTransId="{2A05B4F1-18F7-466B-A026-5AE47B8EF5D2}" sibTransId="{F24209CE-80CF-477F-9579-0BC9DD6565E6}"/>
    <dgm:cxn modelId="{0045A439-D660-4D8D-B9F2-19192655459A}" type="presOf" srcId="{C3D4D82F-3921-46B1-A8E5-28CD42CE3AC2}" destId="{AE43616B-D181-41BE-9CE9-FFB865194A5E}" srcOrd="0" destOrd="0" presId="urn:microsoft.com/office/officeart/2005/8/layout/process4"/>
    <dgm:cxn modelId="{2709C33F-32BD-4C4A-9F49-0FFECF3F9175}" type="presOf" srcId="{4DD202AB-326E-4521-BFA3-4FCC2307C1D6}" destId="{0E331EFF-2686-44A4-BC2B-522A4605E5D7}" srcOrd="0" destOrd="0" presId="urn:microsoft.com/office/officeart/2005/8/layout/process4"/>
    <dgm:cxn modelId="{69944F84-0F97-4F7F-B24B-31666723ADCF}" type="presOf" srcId="{2211DD13-558A-44B5-AE4B-72FB4C371416}" destId="{89233DE4-A07B-454D-9B4A-0D334081CA68}" srcOrd="0" destOrd="0" presId="urn:microsoft.com/office/officeart/2005/8/layout/process4"/>
    <dgm:cxn modelId="{7DB6C085-FE1B-4CA1-A0BB-5A1B0E168265}" srcId="{C3D4D82F-3921-46B1-A8E5-28CD42CE3AC2}" destId="{4DD202AB-326E-4521-BFA3-4FCC2307C1D6}" srcOrd="1" destOrd="0" parTransId="{51F28CD0-18C7-41AE-B265-1D25386F7E64}" sibTransId="{0A2A5A25-BAB8-4148-9EEC-395E23F7D69C}"/>
    <dgm:cxn modelId="{7BC8D988-6D05-4E41-8278-4963A8AA21D5}" type="presParOf" srcId="{AE43616B-D181-41BE-9CE9-FFB865194A5E}" destId="{C7005A98-244E-4554-841C-8F822648A68E}" srcOrd="0" destOrd="0" presId="urn:microsoft.com/office/officeart/2005/8/layout/process4"/>
    <dgm:cxn modelId="{FCFB3210-00C3-4420-B734-1884D60DBD89}" type="presParOf" srcId="{C7005A98-244E-4554-841C-8F822648A68E}" destId="{0E331EFF-2686-44A4-BC2B-522A4605E5D7}" srcOrd="0" destOrd="0" presId="urn:microsoft.com/office/officeart/2005/8/layout/process4"/>
    <dgm:cxn modelId="{2C44B61B-D966-40FF-BC00-A064D802BADA}" type="presParOf" srcId="{AE43616B-D181-41BE-9CE9-FFB865194A5E}" destId="{9D0A3E19-DDB5-40D2-9436-6420FF21DF66}" srcOrd="1" destOrd="0" presId="urn:microsoft.com/office/officeart/2005/8/layout/process4"/>
    <dgm:cxn modelId="{3AB4BAA1-9F48-412A-AE85-495682DD4AA8}" type="presParOf" srcId="{AE43616B-D181-41BE-9CE9-FFB865194A5E}" destId="{B0F367B7-B8C8-4003-A746-B5EDA84CF287}" srcOrd="2" destOrd="0" presId="urn:microsoft.com/office/officeart/2005/8/layout/process4"/>
    <dgm:cxn modelId="{0D124151-71F3-42FB-B84F-C9C5ECC396C1}" type="presParOf" srcId="{B0F367B7-B8C8-4003-A746-B5EDA84CF287}" destId="{89233DE4-A07B-454D-9B4A-0D334081CA68}"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ACE0720-C67A-43A4-AAD8-52AF33085C4F}"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66E63A4A-31F9-4191-BE89-F50331CDC2F3}">
      <dgm:prSet/>
      <dgm:spPr/>
      <dgm:t>
        <a:bodyPr/>
        <a:lstStyle/>
        <a:p>
          <a:r>
            <a:rPr lang="en-GB"/>
            <a:t>Identify the Actus Reus and Mens Rea. </a:t>
          </a:r>
          <a:endParaRPr lang="en-US"/>
        </a:p>
      </dgm:t>
    </dgm:pt>
    <dgm:pt modelId="{D5182B78-E48A-4B28-A6BB-7F2D0773A2B8}" type="parTrans" cxnId="{C7F00722-229D-4B92-9DE0-427A9D4362A8}">
      <dgm:prSet/>
      <dgm:spPr/>
      <dgm:t>
        <a:bodyPr/>
        <a:lstStyle/>
        <a:p>
          <a:endParaRPr lang="en-US"/>
        </a:p>
      </dgm:t>
    </dgm:pt>
    <dgm:pt modelId="{E63BF51D-276B-4EFA-9556-994A661034E5}" type="sibTrans" cxnId="{C7F00722-229D-4B92-9DE0-427A9D4362A8}">
      <dgm:prSet/>
      <dgm:spPr/>
      <dgm:t>
        <a:bodyPr/>
        <a:lstStyle/>
        <a:p>
          <a:endParaRPr lang="en-US"/>
        </a:p>
      </dgm:t>
    </dgm:pt>
    <dgm:pt modelId="{87376232-17A0-479A-B605-84F5178427B3}">
      <dgm:prSet/>
      <dgm:spPr/>
      <dgm:t>
        <a:bodyPr/>
        <a:lstStyle/>
        <a:p>
          <a:r>
            <a:rPr lang="en-GB"/>
            <a:t>Steven spat at his neighbour over the fence after a dispute regarding the fence. </a:t>
          </a:r>
          <a:endParaRPr lang="en-US"/>
        </a:p>
      </dgm:t>
    </dgm:pt>
    <dgm:pt modelId="{97E33B14-D384-4517-B145-FCC82C1ADDFC}" type="parTrans" cxnId="{E3B1C1F5-394D-4ED9-85C8-C608BEFF21C6}">
      <dgm:prSet/>
      <dgm:spPr/>
      <dgm:t>
        <a:bodyPr/>
        <a:lstStyle/>
        <a:p>
          <a:endParaRPr lang="en-US"/>
        </a:p>
      </dgm:t>
    </dgm:pt>
    <dgm:pt modelId="{3B4EFF6B-82EA-484E-BB04-A51FB989F123}" type="sibTrans" cxnId="{E3B1C1F5-394D-4ED9-85C8-C608BEFF21C6}">
      <dgm:prSet/>
      <dgm:spPr/>
      <dgm:t>
        <a:bodyPr/>
        <a:lstStyle/>
        <a:p>
          <a:endParaRPr lang="en-US"/>
        </a:p>
      </dgm:t>
    </dgm:pt>
    <dgm:pt modelId="{DB58F8B2-A866-4333-819C-558B75C86E51}" type="pres">
      <dgm:prSet presAssocID="{FACE0720-C67A-43A4-AAD8-52AF33085C4F}" presName="vert0" presStyleCnt="0">
        <dgm:presLayoutVars>
          <dgm:dir/>
          <dgm:animOne val="branch"/>
          <dgm:animLvl val="lvl"/>
        </dgm:presLayoutVars>
      </dgm:prSet>
      <dgm:spPr/>
    </dgm:pt>
    <dgm:pt modelId="{8D1EBD79-36E3-4009-BEFB-E8E8B895B810}" type="pres">
      <dgm:prSet presAssocID="{66E63A4A-31F9-4191-BE89-F50331CDC2F3}" presName="thickLine" presStyleLbl="alignNode1" presStyleIdx="0" presStyleCnt="2"/>
      <dgm:spPr/>
    </dgm:pt>
    <dgm:pt modelId="{2A608D47-5E95-4E3F-898E-56A29788699B}" type="pres">
      <dgm:prSet presAssocID="{66E63A4A-31F9-4191-BE89-F50331CDC2F3}" presName="horz1" presStyleCnt="0"/>
      <dgm:spPr/>
    </dgm:pt>
    <dgm:pt modelId="{A6B1090B-92B7-4F80-9728-E6CEDEE42ED4}" type="pres">
      <dgm:prSet presAssocID="{66E63A4A-31F9-4191-BE89-F50331CDC2F3}" presName="tx1" presStyleLbl="revTx" presStyleIdx="0" presStyleCnt="2"/>
      <dgm:spPr/>
    </dgm:pt>
    <dgm:pt modelId="{5749563B-BB47-4D0D-AC0C-26AB3B906275}" type="pres">
      <dgm:prSet presAssocID="{66E63A4A-31F9-4191-BE89-F50331CDC2F3}" presName="vert1" presStyleCnt="0"/>
      <dgm:spPr/>
    </dgm:pt>
    <dgm:pt modelId="{216D72B7-D603-4AD8-9350-40B2B4681865}" type="pres">
      <dgm:prSet presAssocID="{87376232-17A0-479A-B605-84F5178427B3}" presName="thickLine" presStyleLbl="alignNode1" presStyleIdx="1" presStyleCnt="2"/>
      <dgm:spPr/>
    </dgm:pt>
    <dgm:pt modelId="{AED20714-3176-401F-A341-A7B70D988DAC}" type="pres">
      <dgm:prSet presAssocID="{87376232-17A0-479A-B605-84F5178427B3}" presName="horz1" presStyleCnt="0"/>
      <dgm:spPr/>
    </dgm:pt>
    <dgm:pt modelId="{EC4B0183-566C-495A-8CBE-9CEC69BE2DA3}" type="pres">
      <dgm:prSet presAssocID="{87376232-17A0-479A-B605-84F5178427B3}" presName="tx1" presStyleLbl="revTx" presStyleIdx="1" presStyleCnt="2"/>
      <dgm:spPr/>
    </dgm:pt>
    <dgm:pt modelId="{4F4D5DD6-6BFE-4649-A886-5F457C931FEB}" type="pres">
      <dgm:prSet presAssocID="{87376232-17A0-479A-B605-84F5178427B3}" presName="vert1" presStyleCnt="0"/>
      <dgm:spPr/>
    </dgm:pt>
  </dgm:ptLst>
  <dgm:cxnLst>
    <dgm:cxn modelId="{C7F00722-229D-4B92-9DE0-427A9D4362A8}" srcId="{FACE0720-C67A-43A4-AAD8-52AF33085C4F}" destId="{66E63A4A-31F9-4191-BE89-F50331CDC2F3}" srcOrd="0" destOrd="0" parTransId="{D5182B78-E48A-4B28-A6BB-7F2D0773A2B8}" sibTransId="{E63BF51D-276B-4EFA-9556-994A661034E5}"/>
    <dgm:cxn modelId="{210B9865-BBDD-4573-A2DC-BC311648E85F}" type="presOf" srcId="{FACE0720-C67A-43A4-AAD8-52AF33085C4F}" destId="{DB58F8B2-A866-4333-819C-558B75C86E51}" srcOrd="0" destOrd="0" presId="urn:microsoft.com/office/officeart/2008/layout/LinedList"/>
    <dgm:cxn modelId="{A38CCBBB-AB9C-4690-9BDA-6EF998906F7E}" type="presOf" srcId="{87376232-17A0-479A-B605-84F5178427B3}" destId="{EC4B0183-566C-495A-8CBE-9CEC69BE2DA3}" srcOrd="0" destOrd="0" presId="urn:microsoft.com/office/officeart/2008/layout/LinedList"/>
    <dgm:cxn modelId="{6E291FD1-1728-4C7F-9602-5E1C1A932D69}" type="presOf" srcId="{66E63A4A-31F9-4191-BE89-F50331CDC2F3}" destId="{A6B1090B-92B7-4F80-9728-E6CEDEE42ED4}" srcOrd="0" destOrd="0" presId="urn:microsoft.com/office/officeart/2008/layout/LinedList"/>
    <dgm:cxn modelId="{E3B1C1F5-394D-4ED9-85C8-C608BEFF21C6}" srcId="{FACE0720-C67A-43A4-AAD8-52AF33085C4F}" destId="{87376232-17A0-479A-B605-84F5178427B3}" srcOrd="1" destOrd="0" parTransId="{97E33B14-D384-4517-B145-FCC82C1ADDFC}" sibTransId="{3B4EFF6B-82EA-484E-BB04-A51FB989F123}"/>
    <dgm:cxn modelId="{D16904F0-5A59-4520-B46B-A566F3F023F7}" type="presParOf" srcId="{DB58F8B2-A866-4333-819C-558B75C86E51}" destId="{8D1EBD79-36E3-4009-BEFB-E8E8B895B810}" srcOrd="0" destOrd="0" presId="urn:microsoft.com/office/officeart/2008/layout/LinedList"/>
    <dgm:cxn modelId="{739087E4-091A-49AD-9B5E-FCF8E2AD0AF2}" type="presParOf" srcId="{DB58F8B2-A866-4333-819C-558B75C86E51}" destId="{2A608D47-5E95-4E3F-898E-56A29788699B}" srcOrd="1" destOrd="0" presId="urn:microsoft.com/office/officeart/2008/layout/LinedList"/>
    <dgm:cxn modelId="{226D992F-E003-45C6-8C97-3887946E6405}" type="presParOf" srcId="{2A608D47-5E95-4E3F-898E-56A29788699B}" destId="{A6B1090B-92B7-4F80-9728-E6CEDEE42ED4}" srcOrd="0" destOrd="0" presId="urn:microsoft.com/office/officeart/2008/layout/LinedList"/>
    <dgm:cxn modelId="{625E6A79-0A22-4337-96F6-A1D605B96A50}" type="presParOf" srcId="{2A608D47-5E95-4E3F-898E-56A29788699B}" destId="{5749563B-BB47-4D0D-AC0C-26AB3B906275}" srcOrd="1" destOrd="0" presId="urn:microsoft.com/office/officeart/2008/layout/LinedList"/>
    <dgm:cxn modelId="{8E62A789-C8E6-4E14-AF36-7ACEDF9D3628}" type="presParOf" srcId="{DB58F8B2-A866-4333-819C-558B75C86E51}" destId="{216D72B7-D603-4AD8-9350-40B2B4681865}" srcOrd="2" destOrd="0" presId="urn:microsoft.com/office/officeart/2008/layout/LinedList"/>
    <dgm:cxn modelId="{F680AD62-14EA-4331-8BC1-2C9C64393E9E}" type="presParOf" srcId="{DB58F8B2-A866-4333-819C-558B75C86E51}" destId="{AED20714-3176-401F-A341-A7B70D988DAC}" srcOrd="3" destOrd="0" presId="urn:microsoft.com/office/officeart/2008/layout/LinedList"/>
    <dgm:cxn modelId="{71E4E0F7-46D6-4D90-85DB-29B6955BBF7C}" type="presParOf" srcId="{AED20714-3176-401F-A341-A7B70D988DAC}" destId="{EC4B0183-566C-495A-8CBE-9CEC69BE2DA3}" srcOrd="0" destOrd="0" presId="urn:microsoft.com/office/officeart/2008/layout/LinedList"/>
    <dgm:cxn modelId="{FE03FFD3-A384-4CBE-8C01-D6AE5B3AE15E}" type="presParOf" srcId="{AED20714-3176-401F-A341-A7B70D988DAC}" destId="{4F4D5DD6-6BFE-4649-A886-5F457C931FE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6EBC89C-E48A-4086-A187-C331AE274DCE}"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13D8CB58-2BC8-4EB3-9F4E-B49EA7DD429D}">
      <dgm:prSet/>
      <dgm:spPr/>
      <dgm:t>
        <a:bodyPr/>
        <a:lstStyle/>
        <a:p>
          <a:r>
            <a:rPr lang="en-GB"/>
            <a:t>Mary went to her local shop to buy bread and milk as the country was forecast snow. Mary entered the shop and found the milk and bread. She noted the price and found that they were too expensive. She put the milk and bread into her hand bag and tried to walk out of the shop but was caught by Lewis the security guard. </a:t>
          </a:r>
          <a:endParaRPr lang="en-US"/>
        </a:p>
      </dgm:t>
    </dgm:pt>
    <dgm:pt modelId="{2F0B4F5A-4836-4968-8BC5-6D6739E15044}" type="parTrans" cxnId="{57D4BCD8-709B-4967-B5B3-5E2C18A60439}">
      <dgm:prSet/>
      <dgm:spPr/>
      <dgm:t>
        <a:bodyPr/>
        <a:lstStyle/>
        <a:p>
          <a:endParaRPr lang="en-US"/>
        </a:p>
      </dgm:t>
    </dgm:pt>
    <dgm:pt modelId="{DEB4920B-3AFB-4CA8-B3B8-D151C1E4825B}" type="sibTrans" cxnId="{57D4BCD8-709B-4967-B5B3-5E2C18A60439}">
      <dgm:prSet/>
      <dgm:spPr/>
      <dgm:t>
        <a:bodyPr/>
        <a:lstStyle/>
        <a:p>
          <a:endParaRPr lang="en-US"/>
        </a:p>
      </dgm:t>
    </dgm:pt>
    <dgm:pt modelId="{41197461-7FDE-439E-9BF8-86E4DF08A432}">
      <dgm:prSet/>
      <dgm:spPr/>
      <dgm:t>
        <a:bodyPr/>
        <a:lstStyle/>
        <a:p>
          <a:r>
            <a:rPr lang="en-GB"/>
            <a:t>Identify the Actus Reus and Men’s rea. </a:t>
          </a:r>
          <a:endParaRPr lang="en-US"/>
        </a:p>
      </dgm:t>
    </dgm:pt>
    <dgm:pt modelId="{59E28751-26C8-4A97-B498-E96B4A04BB27}" type="parTrans" cxnId="{44AD9BC8-3905-4471-ABEB-75E284D70436}">
      <dgm:prSet/>
      <dgm:spPr/>
      <dgm:t>
        <a:bodyPr/>
        <a:lstStyle/>
        <a:p>
          <a:endParaRPr lang="en-US"/>
        </a:p>
      </dgm:t>
    </dgm:pt>
    <dgm:pt modelId="{4EBFD637-FB17-4F02-B050-F0DF19EE578D}" type="sibTrans" cxnId="{44AD9BC8-3905-4471-ABEB-75E284D70436}">
      <dgm:prSet/>
      <dgm:spPr/>
      <dgm:t>
        <a:bodyPr/>
        <a:lstStyle/>
        <a:p>
          <a:endParaRPr lang="en-US"/>
        </a:p>
      </dgm:t>
    </dgm:pt>
    <dgm:pt modelId="{225E4441-95BA-4E99-BA85-0A36575C2924}" type="pres">
      <dgm:prSet presAssocID="{76EBC89C-E48A-4086-A187-C331AE274DCE}" presName="Name0" presStyleCnt="0">
        <dgm:presLayoutVars>
          <dgm:dir/>
          <dgm:animLvl val="lvl"/>
          <dgm:resizeHandles val="exact"/>
        </dgm:presLayoutVars>
      </dgm:prSet>
      <dgm:spPr/>
    </dgm:pt>
    <dgm:pt modelId="{EE483271-5D3C-4275-8F13-CDC3D17650C9}" type="pres">
      <dgm:prSet presAssocID="{41197461-7FDE-439E-9BF8-86E4DF08A432}" presName="boxAndChildren" presStyleCnt="0"/>
      <dgm:spPr/>
    </dgm:pt>
    <dgm:pt modelId="{AA2B46CE-4901-491B-89C3-51FED2843418}" type="pres">
      <dgm:prSet presAssocID="{41197461-7FDE-439E-9BF8-86E4DF08A432}" presName="parentTextBox" presStyleLbl="node1" presStyleIdx="0" presStyleCnt="2"/>
      <dgm:spPr/>
    </dgm:pt>
    <dgm:pt modelId="{4D887571-BEC2-4341-B289-FD24FE6A761A}" type="pres">
      <dgm:prSet presAssocID="{DEB4920B-3AFB-4CA8-B3B8-D151C1E4825B}" presName="sp" presStyleCnt="0"/>
      <dgm:spPr/>
    </dgm:pt>
    <dgm:pt modelId="{ADDD5A90-EABF-4907-8121-998445824B74}" type="pres">
      <dgm:prSet presAssocID="{13D8CB58-2BC8-4EB3-9F4E-B49EA7DD429D}" presName="arrowAndChildren" presStyleCnt="0"/>
      <dgm:spPr/>
    </dgm:pt>
    <dgm:pt modelId="{8F16BB02-4B18-420A-871B-F8EE4449DD30}" type="pres">
      <dgm:prSet presAssocID="{13D8CB58-2BC8-4EB3-9F4E-B49EA7DD429D}" presName="parentTextArrow" presStyleLbl="node1" presStyleIdx="1" presStyleCnt="2"/>
      <dgm:spPr/>
    </dgm:pt>
  </dgm:ptLst>
  <dgm:cxnLst>
    <dgm:cxn modelId="{82695333-5038-4E8D-A7B7-E108798D0D56}" type="presOf" srcId="{41197461-7FDE-439E-9BF8-86E4DF08A432}" destId="{AA2B46CE-4901-491B-89C3-51FED2843418}" srcOrd="0" destOrd="0" presId="urn:microsoft.com/office/officeart/2005/8/layout/process4"/>
    <dgm:cxn modelId="{DFC35B66-D842-4213-BB12-E835D275A2C1}" type="presOf" srcId="{13D8CB58-2BC8-4EB3-9F4E-B49EA7DD429D}" destId="{8F16BB02-4B18-420A-871B-F8EE4449DD30}" srcOrd="0" destOrd="0" presId="urn:microsoft.com/office/officeart/2005/8/layout/process4"/>
    <dgm:cxn modelId="{44AD9BC8-3905-4471-ABEB-75E284D70436}" srcId="{76EBC89C-E48A-4086-A187-C331AE274DCE}" destId="{41197461-7FDE-439E-9BF8-86E4DF08A432}" srcOrd="1" destOrd="0" parTransId="{59E28751-26C8-4A97-B498-E96B4A04BB27}" sibTransId="{4EBFD637-FB17-4F02-B050-F0DF19EE578D}"/>
    <dgm:cxn modelId="{174BDBCA-648F-4237-9F62-67CAA9F6CDC7}" type="presOf" srcId="{76EBC89C-E48A-4086-A187-C331AE274DCE}" destId="{225E4441-95BA-4E99-BA85-0A36575C2924}" srcOrd="0" destOrd="0" presId="urn:microsoft.com/office/officeart/2005/8/layout/process4"/>
    <dgm:cxn modelId="{57D4BCD8-709B-4967-B5B3-5E2C18A60439}" srcId="{76EBC89C-E48A-4086-A187-C331AE274DCE}" destId="{13D8CB58-2BC8-4EB3-9F4E-B49EA7DD429D}" srcOrd="0" destOrd="0" parTransId="{2F0B4F5A-4836-4968-8BC5-6D6739E15044}" sibTransId="{DEB4920B-3AFB-4CA8-B3B8-D151C1E4825B}"/>
    <dgm:cxn modelId="{11FE0912-1FB4-40E2-95D7-C2D53237943F}" type="presParOf" srcId="{225E4441-95BA-4E99-BA85-0A36575C2924}" destId="{EE483271-5D3C-4275-8F13-CDC3D17650C9}" srcOrd="0" destOrd="0" presId="urn:microsoft.com/office/officeart/2005/8/layout/process4"/>
    <dgm:cxn modelId="{B84984C3-7EE2-4560-905E-EE004DE44122}" type="presParOf" srcId="{EE483271-5D3C-4275-8F13-CDC3D17650C9}" destId="{AA2B46CE-4901-491B-89C3-51FED2843418}" srcOrd="0" destOrd="0" presId="urn:microsoft.com/office/officeart/2005/8/layout/process4"/>
    <dgm:cxn modelId="{54B35570-3CC5-4EE7-A000-6764F06F42DE}" type="presParOf" srcId="{225E4441-95BA-4E99-BA85-0A36575C2924}" destId="{4D887571-BEC2-4341-B289-FD24FE6A761A}" srcOrd="1" destOrd="0" presId="urn:microsoft.com/office/officeart/2005/8/layout/process4"/>
    <dgm:cxn modelId="{F751CD80-D1E3-4905-9B65-FCD37D66975E}" type="presParOf" srcId="{225E4441-95BA-4E99-BA85-0A36575C2924}" destId="{ADDD5A90-EABF-4907-8121-998445824B74}" srcOrd="2" destOrd="0" presId="urn:microsoft.com/office/officeart/2005/8/layout/process4"/>
    <dgm:cxn modelId="{77F65F73-1477-4B09-AB41-BA2B3DCD88F6}" type="presParOf" srcId="{ADDD5A90-EABF-4907-8121-998445824B74}" destId="{8F16BB02-4B18-420A-871B-F8EE4449DD30}"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0432ACA-DE1E-4617-99B0-2C0258FECE88}"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A1443D18-312D-4B6B-AFE0-332B4D10C21F}">
      <dgm:prSet/>
      <dgm:spPr/>
      <dgm:t>
        <a:bodyPr/>
        <a:lstStyle/>
        <a:p>
          <a:r>
            <a:rPr lang="en-GB"/>
            <a:t>Intention – direct/ indirect (Oblique intention). </a:t>
          </a:r>
          <a:endParaRPr lang="en-US"/>
        </a:p>
      </dgm:t>
    </dgm:pt>
    <dgm:pt modelId="{7A5437B3-5500-4A26-AF80-972CA9E13400}" type="parTrans" cxnId="{E6C86704-66F4-4C35-B150-2AAA1945AC7B}">
      <dgm:prSet/>
      <dgm:spPr/>
      <dgm:t>
        <a:bodyPr/>
        <a:lstStyle/>
        <a:p>
          <a:endParaRPr lang="en-US"/>
        </a:p>
      </dgm:t>
    </dgm:pt>
    <dgm:pt modelId="{65145674-41E7-4837-ACE0-3999A61C4025}" type="sibTrans" cxnId="{E6C86704-66F4-4C35-B150-2AAA1945AC7B}">
      <dgm:prSet/>
      <dgm:spPr/>
      <dgm:t>
        <a:bodyPr/>
        <a:lstStyle/>
        <a:p>
          <a:endParaRPr lang="en-US"/>
        </a:p>
      </dgm:t>
    </dgm:pt>
    <dgm:pt modelId="{0ED78259-B80E-48BE-81F2-38FA26C6B0E3}">
      <dgm:prSet/>
      <dgm:spPr/>
      <dgm:t>
        <a:bodyPr/>
        <a:lstStyle/>
        <a:p>
          <a:r>
            <a:rPr lang="en-GB"/>
            <a:t>Recklessness. </a:t>
          </a:r>
          <a:endParaRPr lang="en-US"/>
        </a:p>
      </dgm:t>
    </dgm:pt>
    <dgm:pt modelId="{B3362600-386C-424F-89EB-18963C08B82A}" type="parTrans" cxnId="{B93857FE-77FB-42E8-A2AB-EF5FA29EA90B}">
      <dgm:prSet/>
      <dgm:spPr/>
      <dgm:t>
        <a:bodyPr/>
        <a:lstStyle/>
        <a:p>
          <a:endParaRPr lang="en-US"/>
        </a:p>
      </dgm:t>
    </dgm:pt>
    <dgm:pt modelId="{061769E4-E22B-4A46-80B3-15296CEE1B15}" type="sibTrans" cxnId="{B93857FE-77FB-42E8-A2AB-EF5FA29EA90B}">
      <dgm:prSet/>
      <dgm:spPr/>
      <dgm:t>
        <a:bodyPr/>
        <a:lstStyle/>
        <a:p>
          <a:endParaRPr lang="en-US"/>
        </a:p>
      </dgm:t>
    </dgm:pt>
    <dgm:pt modelId="{3E0D4725-2B41-403C-B135-BA5E24E96FA8}">
      <dgm:prSet/>
      <dgm:spPr/>
      <dgm:t>
        <a:bodyPr/>
        <a:lstStyle/>
        <a:p>
          <a:r>
            <a:rPr lang="en-GB"/>
            <a:t>Transferred Malice. </a:t>
          </a:r>
          <a:endParaRPr lang="en-US"/>
        </a:p>
      </dgm:t>
    </dgm:pt>
    <dgm:pt modelId="{67F313E1-9865-4D4F-897D-B833C9BCE0DC}" type="parTrans" cxnId="{44E49AF8-FDA4-47F9-87DD-9AE4A30DF8D8}">
      <dgm:prSet/>
      <dgm:spPr/>
      <dgm:t>
        <a:bodyPr/>
        <a:lstStyle/>
        <a:p>
          <a:endParaRPr lang="en-US"/>
        </a:p>
      </dgm:t>
    </dgm:pt>
    <dgm:pt modelId="{8AA5CB93-B58C-4984-87EC-6B0440BA3CF3}" type="sibTrans" cxnId="{44E49AF8-FDA4-47F9-87DD-9AE4A30DF8D8}">
      <dgm:prSet/>
      <dgm:spPr/>
      <dgm:t>
        <a:bodyPr/>
        <a:lstStyle/>
        <a:p>
          <a:endParaRPr lang="en-US"/>
        </a:p>
      </dgm:t>
    </dgm:pt>
    <dgm:pt modelId="{A12ECB83-CA5E-4E5C-B4D8-CF93FE16C625}">
      <dgm:prSet/>
      <dgm:spPr/>
      <dgm:t>
        <a:bodyPr/>
        <a:lstStyle/>
        <a:p>
          <a:r>
            <a:rPr lang="en-GB"/>
            <a:t>Does transferred malice work if you commit a different offence. </a:t>
          </a:r>
          <a:endParaRPr lang="en-US"/>
        </a:p>
      </dgm:t>
    </dgm:pt>
    <dgm:pt modelId="{08DA6A38-B636-444E-840F-82EE19C31288}" type="parTrans" cxnId="{0B0D9756-BA63-45AC-94B6-132FC0D7318E}">
      <dgm:prSet/>
      <dgm:spPr/>
      <dgm:t>
        <a:bodyPr/>
        <a:lstStyle/>
        <a:p>
          <a:endParaRPr lang="en-US"/>
        </a:p>
      </dgm:t>
    </dgm:pt>
    <dgm:pt modelId="{9E4A51C2-335C-4A6E-8391-18BED67D153B}" type="sibTrans" cxnId="{0B0D9756-BA63-45AC-94B6-132FC0D7318E}">
      <dgm:prSet/>
      <dgm:spPr/>
      <dgm:t>
        <a:bodyPr/>
        <a:lstStyle/>
        <a:p>
          <a:endParaRPr lang="en-US"/>
        </a:p>
      </dgm:t>
    </dgm:pt>
    <dgm:pt modelId="{77965B56-F87E-4776-BDE3-2DA28609F29F}" type="pres">
      <dgm:prSet presAssocID="{D0432ACA-DE1E-4617-99B0-2C0258FECE88}" presName="vert0" presStyleCnt="0">
        <dgm:presLayoutVars>
          <dgm:dir/>
          <dgm:animOne val="branch"/>
          <dgm:animLvl val="lvl"/>
        </dgm:presLayoutVars>
      </dgm:prSet>
      <dgm:spPr/>
    </dgm:pt>
    <dgm:pt modelId="{827D3C14-2507-46FA-9A1E-A3BDAAD0AEB4}" type="pres">
      <dgm:prSet presAssocID="{A1443D18-312D-4B6B-AFE0-332B4D10C21F}" presName="thickLine" presStyleLbl="alignNode1" presStyleIdx="0" presStyleCnt="4"/>
      <dgm:spPr/>
    </dgm:pt>
    <dgm:pt modelId="{9B0DB0BB-E7BB-45DF-A7B2-3364757658C3}" type="pres">
      <dgm:prSet presAssocID="{A1443D18-312D-4B6B-AFE0-332B4D10C21F}" presName="horz1" presStyleCnt="0"/>
      <dgm:spPr/>
    </dgm:pt>
    <dgm:pt modelId="{D250E93B-0DAA-4362-BE65-D0AEDE18E557}" type="pres">
      <dgm:prSet presAssocID="{A1443D18-312D-4B6B-AFE0-332B4D10C21F}" presName="tx1" presStyleLbl="revTx" presStyleIdx="0" presStyleCnt="4"/>
      <dgm:spPr/>
    </dgm:pt>
    <dgm:pt modelId="{4E748C21-C28C-4EFA-BA4D-991A74928334}" type="pres">
      <dgm:prSet presAssocID="{A1443D18-312D-4B6B-AFE0-332B4D10C21F}" presName="vert1" presStyleCnt="0"/>
      <dgm:spPr/>
    </dgm:pt>
    <dgm:pt modelId="{96605A5E-561B-4F42-918C-F8C07AA2C77D}" type="pres">
      <dgm:prSet presAssocID="{0ED78259-B80E-48BE-81F2-38FA26C6B0E3}" presName="thickLine" presStyleLbl="alignNode1" presStyleIdx="1" presStyleCnt="4"/>
      <dgm:spPr/>
    </dgm:pt>
    <dgm:pt modelId="{3B1D783B-039E-44F0-B8A6-41AD72B02233}" type="pres">
      <dgm:prSet presAssocID="{0ED78259-B80E-48BE-81F2-38FA26C6B0E3}" presName="horz1" presStyleCnt="0"/>
      <dgm:spPr/>
    </dgm:pt>
    <dgm:pt modelId="{90B7370C-E393-46EB-9DFA-143948902312}" type="pres">
      <dgm:prSet presAssocID="{0ED78259-B80E-48BE-81F2-38FA26C6B0E3}" presName="tx1" presStyleLbl="revTx" presStyleIdx="1" presStyleCnt="4"/>
      <dgm:spPr/>
    </dgm:pt>
    <dgm:pt modelId="{3DEB74D8-58F5-40B7-8C91-BE4B8BAC7EAD}" type="pres">
      <dgm:prSet presAssocID="{0ED78259-B80E-48BE-81F2-38FA26C6B0E3}" presName="vert1" presStyleCnt="0"/>
      <dgm:spPr/>
    </dgm:pt>
    <dgm:pt modelId="{9ADB5430-1B89-4BCF-8F64-9C1F2638C70E}" type="pres">
      <dgm:prSet presAssocID="{3E0D4725-2B41-403C-B135-BA5E24E96FA8}" presName="thickLine" presStyleLbl="alignNode1" presStyleIdx="2" presStyleCnt="4"/>
      <dgm:spPr/>
    </dgm:pt>
    <dgm:pt modelId="{C7AA3B4D-6901-4114-AD9E-367435D129A7}" type="pres">
      <dgm:prSet presAssocID="{3E0D4725-2B41-403C-B135-BA5E24E96FA8}" presName="horz1" presStyleCnt="0"/>
      <dgm:spPr/>
    </dgm:pt>
    <dgm:pt modelId="{CA090F1D-9765-4AE7-B1A5-A518B7B2BA5E}" type="pres">
      <dgm:prSet presAssocID="{3E0D4725-2B41-403C-B135-BA5E24E96FA8}" presName="tx1" presStyleLbl="revTx" presStyleIdx="2" presStyleCnt="4"/>
      <dgm:spPr/>
    </dgm:pt>
    <dgm:pt modelId="{B3CFB806-C6E1-4DC9-800B-16D26B6EBA7C}" type="pres">
      <dgm:prSet presAssocID="{3E0D4725-2B41-403C-B135-BA5E24E96FA8}" presName="vert1" presStyleCnt="0"/>
      <dgm:spPr/>
    </dgm:pt>
    <dgm:pt modelId="{56F16744-CE6C-4295-927C-A4F5F4BBFFC5}" type="pres">
      <dgm:prSet presAssocID="{A12ECB83-CA5E-4E5C-B4D8-CF93FE16C625}" presName="thickLine" presStyleLbl="alignNode1" presStyleIdx="3" presStyleCnt="4"/>
      <dgm:spPr/>
    </dgm:pt>
    <dgm:pt modelId="{36010D31-9B73-4CE0-A2B4-0BA937FDFA87}" type="pres">
      <dgm:prSet presAssocID="{A12ECB83-CA5E-4E5C-B4D8-CF93FE16C625}" presName="horz1" presStyleCnt="0"/>
      <dgm:spPr/>
    </dgm:pt>
    <dgm:pt modelId="{049DCF73-7887-4A15-83E6-C0A2723CC28E}" type="pres">
      <dgm:prSet presAssocID="{A12ECB83-CA5E-4E5C-B4D8-CF93FE16C625}" presName="tx1" presStyleLbl="revTx" presStyleIdx="3" presStyleCnt="4"/>
      <dgm:spPr/>
    </dgm:pt>
    <dgm:pt modelId="{07D34122-2397-4168-948A-3C83944B05FD}" type="pres">
      <dgm:prSet presAssocID="{A12ECB83-CA5E-4E5C-B4D8-CF93FE16C625}" presName="vert1" presStyleCnt="0"/>
      <dgm:spPr/>
    </dgm:pt>
  </dgm:ptLst>
  <dgm:cxnLst>
    <dgm:cxn modelId="{E6C86704-66F4-4C35-B150-2AAA1945AC7B}" srcId="{D0432ACA-DE1E-4617-99B0-2C0258FECE88}" destId="{A1443D18-312D-4B6B-AFE0-332B4D10C21F}" srcOrd="0" destOrd="0" parTransId="{7A5437B3-5500-4A26-AF80-972CA9E13400}" sibTransId="{65145674-41E7-4837-ACE0-3999A61C4025}"/>
    <dgm:cxn modelId="{0B0D9756-BA63-45AC-94B6-132FC0D7318E}" srcId="{D0432ACA-DE1E-4617-99B0-2C0258FECE88}" destId="{A12ECB83-CA5E-4E5C-B4D8-CF93FE16C625}" srcOrd="3" destOrd="0" parTransId="{08DA6A38-B636-444E-840F-82EE19C31288}" sibTransId="{9E4A51C2-335C-4A6E-8391-18BED67D153B}"/>
    <dgm:cxn modelId="{8660AEB2-5414-4028-96E2-A0F8BD1D1374}" type="presOf" srcId="{D0432ACA-DE1E-4617-99B0-2C0258FECE88}" destId="{77965B56-F87E-4776-BDE3-2DA28609F29F}" srcOrd="0" destOrd="0" presId="urn:microsoft.com/office/officeart/2008/layout/LinedList"/>
    <dgm:cxn modelId="{7E5792B8-91A0-428B-8DAE-C5586FBEFB78}" type="presOf" srcId="{A1443D18-312D-4B6B-AFE0-332B4D10C21F}" destId="{D250E93B-0DAA-4362-BE65-D0AEDE18E557}" srcOrd="0" destOrd="0" presId="urn:microsoft.com/office/officeart/2008/layout/LinedList"/>
    <dgm:cxn modelId="{A2EDDBCC-6129-4E1E-ADD6-9F711149B9EB}" type="presOf" srcId="{A12ECB83-CA5E-4E5C-B4D8-CF93FE16C625}" destId="{049DCF73-7887-4A15-83E6-C0A2723CC28E}" srcOrd="0" destOrd="0" presId="urn:microsoft.com/office/officeart/2008/layout/LinedList"/>
    <dgm:cxn modelId="{077C05D3-9D8D-48D7-B8E7-309507F0513F}" type="presOf" srcId="{0ED78259-B80E-48BE-81F2-38FA26C6B0E3}" destId="{90B7370C-E393-46EB-9DFA-143948902312}" srcOrd="0" destOrd="0" presId="urn:microsoft.com/office/officeart/2008/layout/LinedList"/>
    <dgm:cxn modelId="{02D823EE-112E-4CF2-8BA5-378A5E712CE5}" type="presOf" srcId="{3E0D4725-2B41-403C-B135-BA5E24E96FA8}" destId="{CA090F1D-9765-4AE7-B1A5-A518B7B2BA5E}" srcOrd="0" destOrd="0" presId="urn:microsoft.com/office/officeart/2008/layout/LinedList"/>
    <dgm:cxn modelId="{44E49AF8-FDA4-47F9-87DD-9AE4A30DF8D8}" srcId="{D0432ACA-DE1E-4617-99B0-2C0258FECE88}" destId="{3E0D4725-2B41-403C-B135-BA5E24E96FA8}" srcOrd="2" destOrd="0" parTransId="{67F313E1-9865-4D4F-897D-B833C9BCE0DC}" sibTransId="{8AA5CB93-B58C-4984-87EC-6B0440BA3CF3}"/>
    <dgm:cxn modelId="{B93857FE-77FB-42E8-A2AB-EF5FA29EA90B}" srcId="{D0432ACA-DE1E-4617-99B0-2C0258FECE88}" destId="{0ED78259-B80E-48BE-81F2-38FA26C6B0E3}" srcOrd="1" destOrd="0" parTransId="{B3362600-386C-424F-89EB-18963C08B82A}" sibTransId="{061769E4-E22B-4A46-80B3-15296CEE1B15}"/>
    <dgm:cxn modelId="{D5A31D4B-A44F-4092-B6A8-AA460903370F}" type="presParOf" srcId="{77965B56-F87E-4776-BDE3-2DA28609F29F}" destId="{827D3C14-2507-46FA-9A1E-A3BDAAD0AEB4}" srcOrd="0" destOrd="0" presId="urn:microsoft.com/office/officeart/2008/layout/LinedList"/>
    <dgm:cxn modelId="{6EFEC4BC-3410-46CA-872C-991A6306BBC4}" type="presParOf" srcId="{77965B56-F87E-4776-BDE3-2DA28609F29F}" destId="{9B0DB0BB-E7BB-45DF-A7B2-3364757658C3}" srcOrd="1" destOrd="0" presId="urn:microsoft.com/office/officeart/2008/layout/LinedList"/>
    <dgm:cxn modelId="{398EA381-6ACA-40CC-8142-9296A6757B40}" type="presParOf" srcId="{9B0DB0BB-E7BB-45DF-A7B2-3364757658C3}" destId="{D250E93B-0DAA-4362-BE65-D0AEDE18E557}" srcOrd="0" destOrd="0" presId="urn:microsoft.com/office/officeart/2008/layout/LinedList"/>
    <dgm:cxn modelId="{111E2C0C-E3B9-461C-B10E-7A7E4D107AC7}" type="presParOf" srcId="{9B0DB0BB-E7BB-45DF-A7B2-3364757658C3}" destId="{4E748C21-C28C-4EFA-BA4D-991A74928334}" srcOrd="1" destOrd="0" presId="urn:microsoft.com/office/officeart/2008/layout/LinedList"/>
    <dgm:cxn modelId="{E01B2666-462A-4A1B-9EBE-7C105E24142A}" type="presParOf" srcId="{77965B56-F87E-4776-BDE3-2DA28609F29F}" destId="{96605A5E-561B-4F42-918C-F8C07AA2C77D}" srcOrd="2" destOrd="0" presId="urn:microsoft.com/office/officeart/2008/layout/LinedList"/>
    <dgm:cxn modelId="{B114E10E-43F3-4B8C-B8C7-C7BAD79A9057}" type="presParOf" srcId="{77965B56-F87E-4776-BDE3-2DA28609F29F}" destId="{3B1D783B-039E-44F0-B8A6-41AD72B02233}" srcOrd="3" destOrd="0" presId="urn:microsoft.com/office/officeart/2008/layout/LinedList"/>
    <dgm:cxn modelId="{85F4888A-281A-4481-8B23-D16FF7E5F32F}" type="presParOf" srcId="{3B1D783B-039E-44F0-B8A6-41AD72B02233}" destId="{90B7370C-E393-46EB-9DFA-143948902312}" srcOrd="0" destOrd="0" presId="urn:microsoft.com/office/officeart/2008/layout/LinedList"/>
    <dgm:cxn modelId="{ED3EF4F4-1F87-43DF-8830-0CC38503EECB}" type="presParOf" srcId="{3B1D783B-039E-44F0-B8A6-41AD72B02233}" destId="{3DEB74D8-58F5-40B7-8C91-BE4B8BAC7EAD}" srcOrd="1" destOrd="0" presId="urn:microsoft.com/office/officeart/2008/layout/LinedList"/>
    <dgm:cxn modelId="{009871CD-9021-469F-9F35-F5A205574D9F}" type="presParOf" srcId="{77965B56-F87E-4776-BDE3-2DA28609F29F}" destId="{9ADB5430-1B89-4BCF-8F64-9C1F2638C70E}" srcOrd="4" destOrd="0" presId="urn:microsoft.com/office/officeart/2008/layout/LinedList"/>
    <dgm:cxn modelId="{595FB40F-4516-48C4-992F-5343326C6982}" type="presParOf" srcId="{77965B56-F87E-4776-BDE3-2DA28609F29F}" destId="{C7AA3B4D-6901-4114-AD9E-367435D129A7}" srcOrd="5" destOrd="0" presId="urn:microsoft.com/office/officeart/2008/layout/LinedList"/>
    <dgm:cxn modelId="{2E34D433-1F25-44EB-8759-82D8DE324838}" type="presParOf" srcId="{C7AA3B4D-6901-4114-AD9E-367435D129A7}" destId="{CA090F1D-9765-4AE7-B1A5-A518B7B2BA5E}" srcOrd="0" destOrd="0" presId="urn:microsoft.com/office/officeart/2008/layout/LinedList"/>
    <dgm:cxn modelId="{E9277BA3-8867-444C-95D8-F669CE43E5CD}" type="presParOf" srcId="{C7AA3B4D-6901-4114-AD9E-367435D129A7}" destId="{B3CFB806-C6E1-4DC9-800B-16D26B6EBA7C}" srcOrd="1" destOrd="0" presId="urn:microsoft.com/office/officeart/2008/layout/LinedList"/>
    <dgm:cxn modelId="{E7BC4E42-8309-4779-B914-E47354B8804D}" type="presParOf" srcId="{77965B56-F87E-4776-BDE3-2DA28609F29F}" destId="{56F16744-CE6C-4295-927C-A4F5F4BBFFC5}" srcOrd="6" destOrd="0" presId="urn:microsoft.com/office/officeart/2008/layout/LinedList"/>
    <dgm:cxn modelId="{9851F5C3-7712-482E-9D46-8D11B50C082D}" type="presParOf" srcId="{77965B56-F87E-4776-BDE3-2DA28609F29F}" destId="{36010D31-9B73-4CE0-A2B4-0BA937FDFA87}" srcOrd="7" destOrd="0" presId="urn:microsoft.com/office/officeart/2008/layout/LinedList"/>
    <dgm:cxn modelId="{82BE07E7-4362-426F-880B-29C244D934B5}" type="presParOf" srcId="{36010D31-9B73-4CE0-A2B4-0BA937FDFA87}" destId="{049DCF73-7887-4A15-83E6-C0A2723CC28E}" srcOrd="0" destOrd="0" presId="urn:microsoft.com/office/officeart/2008/layout/LinedList"/>
    <dgm:cxn modelId="{3996C876-AE9B-4030-9925-48AE7B56C98B}" type="presParOf" srcId="{36010D31-9B73-4CE0-A2B4-0BA937FDFA87}" destId="{07D34122-2397-4168-948A-3C83944B05F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28B2373-86AD-4373-859F-96C29925033C}"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52B2C1AC-765C-4C6B-AAC7-F458271484D9}">
      <dgm:prSet/>
      <dgm:spPr/>
      <dgm:t>
        <a:bodyPr/>
        <a:lstStyle/>
        <a:p>
          <a:r>
            <a:rPr lang="en-GB"/>
            <a:t>Do not need to prove the Men’s Rea of the offence. </a:t>
          </a:r>
          <a:endParaRPr lang="en-US"/>
        </a:p>
      </dgm:t>
    </dgm:pt>
    <dgm:pt modelId="{468E6234-7102-4822-8C8E-2C1E9ECCCC7F}" type="parTrans" cxnId="{E1107552-A32F-4F19-B298-B5972D20D3C3}">
      <dgm:prSet/>
      <dgm:spPr/>
      <dgm:t>
        <a:bodyPr/>
        <a:lstStyle/>
        <a:p>
          <a:endParaRPr lang="en-US"/>
        </a:p>
      </dgm:t>
    </dgm:pt>
    <dgm:pt modelId="{69C8D9BE-1914-46FC-A686-561915B9BE05}" type="sibTrans" cxnId="{E1107552-A32F-4F19-B298-B5972D20D3C3}">
      <dgm:prSet/>
      <dgm:spPr/>
      <dgm:t>
        <a:bodyPr/>
        <a:lstStyle/>
        <a:p>
          <a:endParaRPr lang="en-US"/>
        </a:p>
      </dgm:t>
    </dgm:pt>
    <dgm:pt modelId="{A5928144-D286-4468-A172-60923D1C3852}">
      <dgm:prSet/>
      <dgm:spPr/>
      <dgm:t>
        <a:bodyPr/>
        <a:lstStyle/>
        <a:p>
          <a:r>
            <a:rPr lang="en-GB"/>
            <a:t>Assumption of intention/ guilt. </a:t>
          </a:r>
          <a:endParaRPr lang="en-US"/>
        </a:p>
      </dgm:t>
    </dgm:pt>
    <dgm:pt modelId="{E5C59F3C-D9E0-4C2C-A7DE-8FC29C3230DE}" type="parTrans" cxnId="{54C5C646-3875-42A1-85EC-30BBED52258E}">
      <dgm:prSet/>
      <dgm:spPr/>
      <dgm:t>
        <a:bodyPr/>
        <a:lstStyle/>
        <a:p>
          <a:endParaRPr lang="en-US"/>
        </a:p>
      </dgm:t>
    </dgm:pt>
    <dgm:pt modelId="{CD4F14A1-7D8E-4591-9EDC-83C532656E01}" type="sibTrans" cxnId="{54C5C646-3875-42A1-85EC-30BBED52258E}">
      <dgm:prSet/>
      <dgm:spPr/>
      <dgm:t>
        <a:bodyPr/>
        <a:lstStyle/>
        <a:p>
          <a:endParaRPr lang="en-US"/>
        </a:p>
      </dgm:t>
    </dgm:pt>
    <dgm:pt modelId="{CC5E35A9-5C7B-4C93-96D5-27C6FA56A4AC}">
      <dgm:prSet/>
      <dgm:spPr/>
      <dgm:t>
        <a:bodyPr/>
        <a:lstStyle/>
        <a:p>
          <a:r>
            <a:rPr lang="en-GB"/>
            <a:t>Only need to prove that they carried out the act. </a:t>
          </a:r>
          <a:endParaRPr lang="en-US"/>
        </a:p>
      </dgm:t>
    </dgm:pt>
    <dgm:pt modelId="{F265A46F-8554-47C8-90B1-D90D283B8E14}" type="parTrans" cxnId="{08389BAB-C1C8-4184-9284-938CDBDF6C05}">
      <dgm:prSet/>
      <dgm:spPr/>
      <dgm:t>
        <a:bodyPr/>
        <a:lstStyle/>
        <a:p>
          <a:endParaRPr lang="en-US"/>
        </a:p>
      </dgm:t>
    </dgm:pt>
    <dgm:pt modelId="{1601D1D4-84D1-4403-966D-E4FF5487EA30}" type="sibTrans" cxnId="{08389BAB-C1C8-4184-9284-938CDBDF6C05}">
      <dgm:prSet/>
      <dgm:spPr/>
      <dgm:t>
        <a:bodyPr/>
        <a:lstStyle/>
        <a:p>
          <a:endParaRPr lang="en-US"/>
        </a:p>
      </dgm:t>
    </dgm:pt>
    <dgm:pt modelId="{A3818DC7-8829-49D6-B100-86F1EA855976}">
      <dgm:prSet/>
      <dgm:spPr/>
      <dgm:t>
        <a:bodyPr/>
        <a:lstStyle/>
        <a:p>
          <a:r>
            <a:rPr lang="en-GB"/>
            <a:t>Can you think of any examples? </a:t>
          </a:r>
          <a:endParaRPr lang="en-US"/>
        </a:p>
      </dgm:t>
    </dgm:pt>
    <dgm:pt modelId="{320B499B-D5F3-48EB-8A2B-FF79E14FD02F}" type="parTrans" cxnId="{1899540A-F1C9-4654-A98C-57965046601B}">
      <dgm:prSet/>
      <dgm:spPr/>
      <dgm:t>
        <a:bodyPr/>
        <a:lstStyle/>
        <a:p>
          <a:endParaRPr lang="en-US"/>
        </a:p>
      </dgm:t>
    </dgm:pt>
    <dgm:pt modelId="{3DDE3148-F232-43E1-8B72-7BA84982E91B}" type="sibTrans" cxnId="{1899540A-F1C9-4654-A98C-57965046601B}">
      <dgm:prSet/>
      <dgm:spPr/>
      <dgm:t>
        <a:bodyPr/>
        <a:lstStyle/>
        <a:p>
          <a:endParaRPr lang="en-US"/>
        </a:p>
      </dgm:t>
    </dgm:pt>
    <dgm:pt modelId="{4CF318D6-AF4F-4240-8B44-B3D113B0BD31}">
      <dgm:prSet/>
      <dgm:spPr/>
      <dgm:t>
        <a:bodyPr/>
        <a:lstStyle/>
        <a:p>
          <a:r>
            <a:rPr lang="en-GB"/>
            <a:t>List them in groups. </a:t>
          </a:r>
          <a:endParaRPr lang="en-US"/>
        </a:p>
      </dgm:t>
    </dgm:pt>
    <dgm:pt modelId="{A6804EA1-027B-43DB-8D2A-579EC123AD09}" type="parTrans" cxnId="{DB62EFA8-BABB-46E3-A4FC-55C4B7473AE6}">
      <dgm:prSet/>
      <dgm:spPr/>
      <dgm:t>
        <a:bodyPr/>
        <a:lstStyle/>
        <a:p>
          <a:endParaRPr lang="en-US"/>
        </a:p>
      </dgm:t>
    </dgm:pt>
    <dgm:pt modelId="{6F9C398A-7291-4BC6-8130-4C0345858967}" type="sibTrans" cxnId="{DB62EFA8-BABB-46E3-A4FC-55C4B7473AE6}">
      <dgm:prSet/>
      <dgm:spPr/>
      <dgm:t>
        <a:bodyPr/>
        <a:lstStyle/>
        <a:p>
          <a:endParaRPr lang="en-US"/>
        </a:p>
      </dgm:t>
    </dgm:pt>
    <dgm:pt modelId="{82AB550B-37DB-4377-9CDE-842A163FF7DB}" type="pres">
      <dgm:prSet presAssocID="{928B2373-86AD-4373-859F-96C29925033C}" presName="linear" presStyleCnt="0">
        <dgm:presLayoutVars>
          <dgm:animLvl val="lvl"/>
          <dgm:resizeHandles val="exact"/>
        </dgm:presLayoutVars>
      </dgm:prSet>
      <dgm:spPr/>
    </dgm:pt>
    <dgm:pt modelId="{DDBD495B-BBD2-45A7-8174-C21F7A101A62}" type="pres">
      <dgm:prSet presAssocID="{52B2C1AC-765C-4C6B-AAC7-F458271484D9}" presName="parentText" presStyleLbl="node1" presStyleIdx="0" presStyleCnt="5">
        <dgm:presLayoutVars>
          <dgm:chMax val="0"/>
          <dgm:bulletEnabled val="1"/>
        </dgm:presLayoutVars>
      </dgm:prSet>
      <dgm:spPr/>
    </dgm:pt>
    <dgm:pt modelId="{4E591BF2-6D40-4DA3-8947-54BB0D15DE71}" type="pres">
      <dgm:prSet presAssocID="{69C8D9BE-1914-46FC-A686-561915B9BE05}" presName="spacer" presStyleCnt="0"/>
      <dgm:spPr/>
    </dgm:pt>
    <dgm:pt modelId="{AFEF2756-E302-4442-B1A0-1370CB547505}" type="pres">
      <dgm:prSet presAssocID="{A5928144-D286-4468-A172-60923D1C3852}" presName="parentText" presStyleLbl="node1" presStyleIdx="1" presStyleCnt="5">
        <dgm:presLayoutVars>
          <dgm:chMax val="0"/>
          <dgm:bulletEnabled val="1"/>
        </dgm:presLayoutVars>
      </dgm:prSet>
      <dgm:spPr/>
    </dgm:pt>
    <dgm:pt modelId="{FB75A063-1AD1-466E-B8F7-5F98B40A4467}" type="pres">
      <dgm:prSet presAssocID="{CD4F14A1-7D8E-4591-9EDC-83C532656E01}" presName="spacer" presStyleCnt="0"/>
      <dgm:spPr/>
    </dgm:pt>
    <dgm:pt modelId="{B99C0A07-9C86-4CA4-9AFC-508B226098A3}" type="pres">
      <dgm:prSet presAssocID="{CC5E35A9-5C7B-4C93-96D5-27C6FA56A4AC}" presName="parentText" presStyleLbl="node1" presStyleIdx="2" presStyleCnt="5">
        <dgm:presLayoutVars>
          <dgm:chMax val="0"/>
          <dgm:bulletEnabled val="1"/>
        </dgm:presLayoutVars>
      </dgm:prSet>
      <dgm:spPr/>
    </dgm:pt>
    <dgm:pt modelId="{5416CAE6-F58B-4005-8AB7-FE6B10CC730F}" type="pres">
      <dgm:prSet presAssocID="{1601D1D4-84D1-4403-966D-E4FF5487EA30}" presName="spacer" presStyleCnt="0"/>
      <dgm:spPr/>
    </dgm:pt>
    <dgm:pt modelId="{D4B20B0C-809B-4F31-9081-6D36532D4878}" type="pres">
      <dgm:prSet presAssocID="{A3818DC7-8829-49D6-B100-86F1EA855976}" presName="parentText" presStyleLbl="node1" presStyleIdx="3" presStyleCnt="5">
        <dgm:presLayoutVars>
          <dgm:chMax val="0"/>
          <dgm:bulletEnabled val="1"/>
        </dgm:presLayoutVars>
      </dgm:prSet>
      <dgm:spPr/>
    </dgm:pt>
    <dgm:pt modelId="{DC54F3BC-A4D8-456F-9898-ECA2D7D43C34}" type="pres">
      <dgm:prSet presAssocID="{3DDE3148-F232-43E1-8B72-7BA84982E91B}" presName="spacer" presStyleCnt="0"/>
      <dgm:spPr/>
    </dgm:pt>
    <dgm:pt modelId="{F91B7D30-82DA-46A2-A4BB-23546E98AADD}" type="pres">
      <dgm:prSet presAssocID="{4CF318D6-AF4F-4240-8B44-B3D113B0BD31}" presName="parentText" presStyleLbl="node1" presStyleIdx="4" presStyleCnt="5">
        <dgm:presLayoutVars>
          <dgm:chMax val="0"/>
          <dgm:bulletEnabled val="1"/>
        </dgm:presLayoutVars>
      </dgm:prSet>
      <dgm:spPr/>
    </dgm:pt>
  </dgm:ptLst>
  <dgm:cxnLst>
    <dgm:cxn modelId="{1899540A-F1C9-4654-A98C-57965046601B}" srcId="{928B2373-86AD-4373-859F-96C29925033C}" destId="{A3818DC7-8829-49D6-B100-86F1EA855976}" srcOrd="3" destOrd="0" parTransId="{320B499B-D5F3-48EB-8A2B-FF79E14FD02F}" sibTransId="{3DDE3148-F232-43E1-8B72-7BA84982E91B}"/>
    <dgm:cxn modelId="{ACEAD72D-55B7-40FB-B68C-5B8D6A02035F}" type="presOf" srcId="{928B2373-86AD-4373-859F-96C29925033C}" destId="{82AB550B-37DB-4377-9CDE-842A163FF7DB}" srcOrd="0" destOrd="0" presId="urn:microsoft.com/office/officeart/2005/8/layout/vList2"/>
    <dgm:cxn modelId="{15E19D39-C1C9-458F-939E-4F6D52C708D2}" type="presOf" srcId="{A5928144-D286-4468-A172-60923D1C3852}" destId="{AFEF2756-E302-4442-B1A0-1370CB547505}" srcOrd="0" destOrd="0" presId="urn:microsoft.com/office/officeart/2005/8/layout/vList2"/>
    <dgm:cxn modelId="{54C5C646-3875-42A1-85EC-30BBED52258E}" srcId="{928B2373-86AD-4373-859F-96C29925033C}" destId="{A5928144-D286-4468-A172-60923D1C3852}" srcOrd="1" destOrd="0" parTransId="{E5C59F3C-D9E0-4C2C-A7DE-8FC29C3230DE}" sibTransId="{CD4F14A1-7D8E-4591-9EDC-83C532656E01}"/>
    <dgm:cxn modelId="{65A84947-399C-410C-870A-E4BF79B8275E}" type="presOf" srcId="{52B2C1AC-765C-4C6B-AAC7-F458271484D9}" destId="{DDBD495B-BBD2-45A7-8174-C21F7A101A62}" srcOrd="0" destOrd="0" presId="urn:microsoft.com/office/officeart/2005/8/layout/vList2"/>
    <dgm:cxn modelId="{65798051-2279-4D0E-92A1-A1A028A0BEC7}" type="presOf" srcId="{4CF318D6-AF4F-4240-8B44-B3D113B0BD31}" destId="{F91B7D30-82DA-46A2-A4BB-23546E98AADD}" srcOrd="0" destOrd="0" presId="urn:microsoft.com/office/officeart/2005/8/layout/vList2"/>
    <dgm:cxn modelId="{E1107552-A32F-4F19-B298-B5972D20D3C3}" srcId="{928B2373-86AD-4373-859F-96C29925033C}" destId="{52B2C1AC-765C-4C6B-AAC7-F458271484D9}" srcOrd="0" destOrd="0" parTransId="{468E6234-7102-4822-8C8E-2C1E9ECCCC7F}" sibTransId="{69C8D9BE-1914-46FC-A686-561915B9BE05}"/>
    <dgm:cxn modelId="{CF547874-0671-42CD-A442-43404E97FC0B}" type="presOf" srcId="{A3818DC7-8829-49D6-B100-86F1EA855976}" destId="{D4B20B0C-809B-4F31-9081-6D36532D4878}" srcOrd="0" destOrd="0" presId="urn:microsoft.com/office/officeart/2005/8/layout/vList2"/>
    <dgm:cxn modelId="{DB62EFA8-BABB-46E3-A4FC-55C4B7473AE6}" srcId="{928B2373-86AD-4373-859F-96C29925033C}" destId="{4CF318D6-AF4F-4240-8B44-B3D113B0BD31}" srcOrd="4" destOrd="0" parTransId="{A6804EA1-027B-43DB-8D2A-579EC123AD09}" sibTransId="{6F9C398A-7291-4BC6-8130-4C0345858967}"/>
    <dgm:cxn modelId="{08389BAB-C1C8-4184-9284-938CDBDF6C05}" srcId="{928B2373-86AD-4373-859F-96C29925033C}" destId="{CC5E35A9-5C7B-4C93-96D5-27C6FA56A4AC}" srcOrd="2" destOrd="0" parTransId="{F265A46F-8554-47C8-90B1-D90D283B8E14}" sibTransId="{1601D1D4-84D1-4403-966D-E4FF5487EA30}"/>
    <dgm:cxn modelId="{F7E56BEB-1D0D-4491-BBA7-A2C4EEA326B0}" type="presOf" srcId="{CC5E35A9-5C7B-4C93-96D5-27C6FA56A4AC}" destId="{B99C0A07-9C86-4CA4-9AFC-508B226098A3}" srcOrd="0" destOrd="0" presId="urn:microsoft.com/office/officeart/2005/8/layout/vList2"/>
    <dgm:cxn modelId="{33A3C873-BECD-488B-8408-8049CF63A34E}" type="presParOf" srcId="{82AB550B-37DB-4377-9CDE-842A163FF7DB}" destId="{DDBD495B-BBD2-45A7-8174-C21F7A101A62}" srcOrd="0" destOrd="0" presId="urn:microsoft.com/office/officeart/2005/8/layout/vList2"/>
    <dgm:cxn modelId="{C8084083-D393-4057-9B7C-B235AADD4F8D}" type="presParOf" srcId="{82AB550B-37DB-4377-9CDE-842A163FF7DB}" destId="{4E591BF2-6D40-4DA3-8947-54BB0D15DE71}" srcOrd="1" destOrd="0" presId="urn:microsoft.com/office/officeart/2005/8/layout/vList2"/>
    <dgm:cxn modelId="{4DB7224F-3896-4D15-A903-7B1067DB17A4}" type="presParOf" srcId="{82AB550B-37DB-4377-9CDE-842A163FF7DB}" destId="{AFEF2756-E302-4442-B1A0-1370CB547505}" srcOrd="2" destOrd="0" presId="urn:microsoft.com/office/officeart/2005/8/layout/vList2"/>
    <dgm:cxn modelId="{4AF4B08C-8A93-44D6-A273-5A938986B42E}" type="presParOf" srcId="{82AB550B-37DB-4377-9CDE-842A163FF7DB}" destId="{FB75A063-1AD1-466E-B8F7-5F98B40A4467}" srcOrd="3" destOrd="0" presId="urn:microsoft.com/office/officeart/2005/8/layout/vList2"/>
    <dgm:cxn modelId="{84D5F8DA-CC23-49BE-B8B4-D01CBCE06E01}" type="presParOf" srcId="{82AB550B-37DB-4377-9CDE-842A163FF7DB}" destId="{B99C0A07-9C86-4CA4-9AFC-508B226098A3}" srcOrd="4" destOrd="0" presId="urn:microsoft.com/office/officeart/2005/8/layout/vList2"/>
    <dgm:cxn modelId="{C39BA5EA-43A6-482A-B74E-960604F6DCE1}" type="presParOf" srcId="{82AB550B-37DB-4377-9CDE-842A163FF7DB}" destId="{5416CAE6-F58B-4005-8AB7-FE6B10CC730F}" srcOrd="5" destOrd="0" presId="urn:microsoft.com/office/officeart/2005/8/layout/vList2"/>
    <dgm:cxn modelId="{ED84F505-CEED-4D9B-8D57-5AE47633DC01}" type="presParOf" srcId="{82AB550B-37DB-4377-9CDE-842A163FF7DB}" destId="{D4B20B0C-809B-4F31-9081-6D36532D4878}" srcOrd="6" destOrd="0" presId="urn:microsoft.com/office/officeart/2005/8/layout/vList2"/>
    <dgm:cxn modelId="{C64E4ACD-E520-4F28-AEBA-B7DCADF48942}" type="presParOf" srcId="{82AB550B-37DB-4377-9CDE-842A163FF7DB}" destId="{DC54F3BC-A4D8-456F-9898-ECA2D7D43C34}" srcOrd="7" destOrd="0" presId="urn:microsoft.com/office/officeart/2005/8/layout/vList2"/>
    <dgm:cxn modelId="{69076655-4A7A-48D3-BB03-6945349A29BA}" type="presParOf" srcId="{82AB550B-37DB-4377-9CDE-842A163FF7DB}" destId="{F91B7D30-82DA-46A2-A4BB-23546E98AAD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2FA8705-CD4D-450B-AFAA-6F6DBE0E78B3}"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6CD7B02B-94C9-4A1A-9EFB-FE8230B1618C}">
      <dgm:prSet/>
      <dgm:spPr/>
      <dgm:t>
        <a:bodyPr/>
        <a:lstStyle/>
        <a:p>
          <a:r>
            <a:rPr lang="en-GB" dirty="0"/>
            <a:t>In groups create a summary regarding one of the following; </a:t>
          </a:r>
          <a:endParaRPr lang="en-US" dirty="0"/>
        </a:p>
      </dgm:t>
    </dgm:pt>
    <dgm:pt modelId="{B985E4B3-B519-41C8-A6D7-AA09B2954DC4}" type="parTrans" cxnId="{D1405DA5-87D5-4A9B-A5F2-CA3E91CFEDDA}">
      <dgm:prSet/>
      <dgm:spPr/>
      <dgm:t>
        <a:bodyPr/>
        <a:lstStyle/>
        <a:p>
          <a:endParaRPr lang="en-US"/>
        </a:p>
      </dgm:t>
    </dgm:pt>
    <dgm:pt modelId="{EAA31807-3847-4EE4-88B6-FC48E2DD9195}" type="sibTrans" cxnId="{D1405DA5-87D5-4A9B-A5F2-CA3E91CFEDDA}">
      <dgm:prSet/>
      <dgm:spPr/>
      <dgm:t>
        <a:bodyPr/>
        <a:lstStyle/>
        <a:p>
          <a:endParaRPr lang="en-US"/>
        </a:p>
      </dgm:t>
    </dgm:pt>
    <dgm:pt modelId="{EBE6D57A-00C0-45EC-B03A-5E5CC774687B}">
      <dgm:prSet/>
      <dgm:spPr/>
      <dgm:t>
        <a:bodyPr/>
        <a:lstStyle/>
        <a:p>
          <a:r>
            <a:rPr lang="en-GB"/>
            <a:t>Actus Reus. </a:t>
          </a:r>
          <a:endParaRPr lang="en-US"/>
        </a:p>
      </dgm:t>
    </dgm:pt>
    <dgm:pt modelId="{CE6D989C-7968-470C-863A-0D6C22FF1E9B}" type="parTrans" cxnId="{1794E205-8D5F-4815-BEC5-1C9DE9E8C76E}">
      <dgm:prSet/>
      <dgm:spPr/>
      <dgm:t>
        <a:bodyPr/>
        <a:lstStyle/>
        <a:p>
          <a:endParaRPr lang="en-US"/>
        </a:p>
      </dgm:t>
    </dgm:pt>
    <dgm:pt modelId="{8EA2EF78-B005-43AA-84B6-2F92B40CFFD2}" type="sibTrans" cxnId="{1794E205-8D5F-4815-BEC5-1C9DE9E8C76E}">
      <dgm:prSet/>
      <dgm:spPr/>
      <dgm:t>
        <a:bodyPr/>
        <a:lstStyle/>
        <a:p>
          <a:endParaRPr lang="en-US"/>
        </a:p>
      </dgm:t>
    </dgm:pt>
    <dgm:pt modelId="{C4080F3D-7848-4EC1-8D7E-1BA43E4FDAFF}">
      <dgm:prSet/>
      <dgm:spPr/>
      <dgm:t>
        <a:bodyPr/>
        <a:lstStyle/>
        <a:p>
          <a:r>
            <a:rPr lang="en-GB"/>
            <a:t>Men’s Rea. </a:t>
          </a:r>
          <a:endParaRPr lang="en-US"/>
        </a:p>
      </dgm:t>
    </dgm:pt>
    <dgm:pt modelId="{3BB66470-AC5E-4FC1-8634-24881FD4E309}" type="parTrans" cxnId="{3FCF10C5-C146-4011-8334-2275BBAD7173}">
      <dgm:prSet/>
      <dgm:spPr/>
      <dgm:t>
        <a:bodyPr/>
        <a:lstStyle/>
        <a:p>
          <a:endParaRPr lang="en-US"/>
        </a:p>
      </dgm:t>
    </dgm:pt>
    <dgm:pt modelId="{62E40956-B4C3-4F7A-A547-2B94D787ED23}" type="sibTrans" cxnId="{3FCF10C5-C146-4011-8334-2275BBAD7173}">
      <dgm:prSet/>
      <dgm:spPr/>
      <dgm:t>
        <a:bodyPr/>
        <a:lstStyle/>
        <a:p>
          <a:endParaRPr lang="en-US"/>
        </a:p>
      </dgm:t>
    </dgm:pt>
    <dgm:pt modelId="{F7D99394-DCFF-440A-8901-D078665A1EB0}">
      <dgm:prSet/>
      <dgm:spPr/>
      <dgm:t>
        <a:bodyPr/>
        <a:lstStyle/>
        <a:p>
          <a:r>
            <a:rPr lang="en-GB" dirty="0"/>
            <a:t>15 Minutes to do this. </a:t>
          </a:r>
          <a:endParaRPr lang="en-US" dirty="0"/>
        </a:p>
      </dgm:t>
    </dgm:pt>
    <dgm:pt modelId="{BDEC2818-922A-46A6-9DED-26E50DB6981A}" type="parTrans" cxnId="{673D9550-318E-4ACB-9507-5383D445535D}">
      <dgm:prSet/>
      <dgm:spPr/>
      <dgm:t>
        <a:bodyPr/>
        <a:lstStyle/>
        <a:p>
          <a:endParaRPr lang="en-US"/>
        </a:p>
      </dgm:t>
    </dgm:pt>
    <dgm:pt modelId="{5524EB6A-F620-4368-9D51-59BE2EBA5027}" type="sibTrans" cxnId="{673D9550-318E-4ACB-9507-5383D445535D}">
      <dgm:prSet/>
      <dgm:spPr/>
      <dgm:t>
        <a:bodyPr/>
        <a:lstStyle/>
        <a:p>
          <a:endParaRPr lang="en-US"/>
        </a:p>
      </dgm:t>
    </dgm:pt>
    <dgm:pt modelId="{399C6714-AF9B-4682-899B-7615EA8F7F53}">
      <dgm:prSet/>
      <dgm:spPr/>
      <dgm:t>
        <a:bodyPr/>
        <a:lstStyle/>
        <a:p>
          <a:r>
            <a:rPr lang="en-GB"/>
            <a:t>Everyone must talk. </a:t>
          </a:r>
          <a:endParaRPr lang="en-US"/>
        </a:p>
      </dgm:t>
    </dgm:pt>
    <dgm:pt modelId="{8FD64325-1008-4CA3-8181-23AD98A5172E}" type="parTrans" cxnId="{7866FFA1-FC2E-4CB1-94AA-3B32F11492AC}">
      <dgm:prSet/>
      <dgm:spPr/>
      <dgm:t>
        <a:bodyPr/>
        <a:lstStyle/>
        <a:p>
          <a:endParaRPr lang="en-US"/>
        </a:p>
      </dgm:t>
    </dgm:pt>
    <dgm:pt modelId="{B7BDF1A9-4316-45E8-BECF-4696ABDF2361}" type="sibTrans" cxnId="{7866FFA1-FC2E-4CB1-94AA-3B32F11492AC}">
      <dgm:prSet/>
      <dgm:spPr/>
      <dgm:t>
        <a:bodyPr/>
        <a:lstStyle/>
        <a:p>
          <a:endParaRPr lang="en-US"/>
        </a:p>
      </dgm:t>
    </dgm:pt>
    <dgm:pt modelId="{F40F1C13-AC53-4190-9D72-79D21B6D934B}">
      <dgm:prSet/>
      <dgm:spPr/>
      <dgm:t>
        <a:bodyPr/>
        <a:lstStyle/>
        <a:p>
          <a:r>
            <a:rPr lang="en-GB"/>
            <a:t>Prepare to feedback to the class. </a:t>
          </a:r>
          <a:endParaRPr lang="en-US"/>
        </a:p>
      </dgm:t>
    </dgm:pt>
    <dgm:pt modelId="{2DCA860F-768A-40AA-881D-8589FE7BBB14}" type="parTrans" cxnId="{49E5868B-CB2E-4813-B0B2-B82836371D73}">
      <dgm:prSet/>
      <dgm:spPr/>
      <dgm:t>
        <a:bodyPr/>
        <a:lstStyle/>
        <a:p>
          <a:endParaRPr lang="en-US"/>
        </a:p>
      </dgm:t>
    </dgm:pt>
    <dgm:pt modelId="{FCBCD3AD-F2C5-45A7-BE74-70D63F951948}" type="sibTrans" cxnId="{49E5868B-CB2E-4813-B0B2-B82836371D73}">
      <dgm:prSet/>
      <dgm:spPr/>
      <dgm:t>
        <a:bodyPr/>
        <a:lstStyle/>
        <a:p>
          <a:endParaRPr lang="en-US"/>
        </a:p>
      </dgm:t>
    </dgm:pt>
    <dgm:pt modelId="{BED38D0B-7BE8-4AE1-B7F4-E96B34857F9F}" type="pres">
      <dgm:prSet presAssocID="{32FA8705-CD4D-450B-AFAA-6F6DBE0E78B3}" presName="vert0" presStyleCnt="0">
        <dgm:presLayoutVars>
          <dgm:dir/>
          <dgm:animOne val="branch"/>
          <dgm:animLvl val="lvl"/>
        </dgm:presLayoutVars>
      </dgm:prSet>
      <dgm:spPr/>
    </dgm:pt>
    <dgm:pt modelId="{6FCF0FB9-7689-47DA-8928-2569F2DE1B1E}" type="pres">
      <dgm:prSet presAssocID="{6CD7B02B-94C9-4A1A-9EFB-FE8230B1618C}" presName="thickLine" presStyleLbl="alignNode1" presStyleIdx="0" presStyleCnt="6"/>
      <dgm:spPr/>
    </dgm:pt>
    <dgm:pt modelId="{B1C701FB-1EF2-44EA-8A9D-10284F5EEA17}" type="pres">
      <dgm:prSet presAssocID="{6CD7B02B-94C9-4A1A-9EFB-FE8230B1618C}" presName="horz1" presStyleCnt="0"/>
      <dgm:spPr/>
    </dgm:pt>
    <dgm:pt modelId="{2C09E58E-DB25-4F5A-972B-CC3A2622EA5D}" type="pres">
      <dgm:prSet presAssocID="{6CD7B02B-94C9-4A1A-9EFB-FE8230B1618C}" presName="tx1" presStyleLbl="revTx" presStyleIdx="0" presStyleCnt="6"/>
      <dgm:spPr/>
    </dgm:pt>
    <dgm:pt modelId="{AB332A98-19AF-4943-9EA8-17E6D8355D5D}" type="pres">
      <dgm:prSet presAssocID="{6CD7B02B-94C9-4A1A-9EFB-FE8230B1618C}" presName="vert1" presStyleCnt="0"/>
      <dgm:spPr/>
    </dgm:pt>
    <dgm:pt modelId="{09E3DDBE-6042-4594-AFAE-FD8668B1AC4B}" type="pres">
      <dgm:prSet presAssocID="{EBE6D57A-00C0-45EC-B03A-5E5CC774687B}" presName="thickLine" presStyleLbl="alignNode1" presStyleIdx="1" presStyleCnt="6"/>
      <dgm:spPr/>
    </dgm:pt>
    <dgm:pt modelId="{848A14CD-F478-47E5-B4BC-BEC1913EE056}" type="pres">
      <dgm:prSet presAssocID="{EBE6D57A-00C0-45EC-B03A-5E5CC774687B}" presName="horz1" presStyleCnt="0"/>
      <dgm:spPr/>
    </dgm:pt>
    <dgm:pt modelId="{960ED43D-BB48-4868-BFBB-EB572EE530F9}" type="pres">
      <dgm:prSet presAssocID="{EBE6D57A-00C0-45EC-B03A-5E5CC774687B}" presName="tx1" presStyleLbl="revTx" presStyleIdx="1" presStyleCnt="6"/>
      <dgm:spPr/>
    </dgm:pt>
    <dgm:pt modelId="{9930509F-7466-429E-AE3C-82642300917B}" type="pres">
      <dgm:prSet presAssocID="{EBE6D57A-00C0-45EC-B03A-5E5CC774687B}" presName="vert1" presStyleCnt="0"/>
      <dgm:spPr/>
    </dgm:pt>
    <dgm:pt modelId="{B96D0421-DBBE-4905-8AA6-6F1C707E13FB}" type="pres">
      <dgm:prSet presAssocID="{C4080F3D-7848-4EC1-8D7E-1BA43E4FDAFF}" presName="thickLine" presStyleLbl="alignNode1" presStyleIdx="2" presStyleCnt="6"/>
      <dgm:spPr/>
    </dgm:pt>
    <dgm:pt modelId="{A947B501-F84E-4180-898C-26DDEF84C10B}" type="pres">
      <dgm:prSet presAssocID="{C4080F3D-7848-4EC1-8D7E-1BA43E4FDAFF}" presName="horz1" presStyleCnt="0"/>
      <dgm:spPr/>
    </dgm:pt>
    <dgm:pt modelId="{5B402DB5-9380-4624-985A-325F618E422A}" type="pres">
      <dgm:prSet presAssocID="{C4080F3D-7848-4EC1-8D7E-1BA43E4FDAFF}" presName="tx1" presStyleLbl="revTx" presStyleIdx="2" presStyleCnt="6"/>
      <dgm:spPr/>
    </dgm:pt>
    <dgm:pt modelId="{6163926B-336D-49E2-B02E-77DE71530B03}" type="pres">
      <dgm:prSet presAssocID="{C4080F3D-7848-4EC1-8D7E-1BA43E4FDAFF}" presName="vert1" presStyleCnt="0"/>
      <dgm:spPr/>
    </dgm:pt>
    <dgm:pt modelId="{5EE726DD-63B7-49BE-B83F-6D2F65B2D53C}" type="pres">
      <dgm:prSet presAssocID="{F7D99394-DCFF-440A-8901-D078665A1EB0}" presName="thickLine" presStyleLbl="alignNode1" presStyleIdx="3" presStyleCnt="6"/>
      <dgm:spPr/>
    </dgm:pt>
    <dgm:pt modelId="{390CF0B4-D854-4626-952C-2EF2A1DCDFF7}" type="pres">
      <dgm:prSet presAssocID="{F7D99394-DCFF-440A-8901-D078665A1EB0}" presName="horz1" presStyleCnt="0"/>
      <dgm:spPr/>
    </dgm:pt>
    <dgm:pt modelId="{7D56DC01-CADD-476B-8F02-789D3E520451}" type="pres">
      <dgm:prSet presAssocID="{F7D99394-DCFF-440A-8901-D078665A1EB0}" presName="tx1" presStyleLbl="revTx" presStyleIdx="3" presStyleCnt="6"/>
      <dgm:spPr/>
    </dgm:pt>
    <dgm:pt modelId="{EBA9D581-B887-4A48-AF73-D44118D57DBB}" type="pres">
      <dgm:prSet presAssocID="{F7D99394-DCFF-440A-8901-D078665A1EB0}" presName="vert1" presStyleCnt="0"/>
      <dgm:spPr/>
    </dgm:pt>
    <dgm:pt modelId="{28D71722-CE06-4EA1-9F48-9C33A78A59E0}" type="pres">
      <dgm:prSet presAssocID="{399C6714-AF9B-4682-899B-7615EA8F7F53}" presName="thickLine" presStyleLbl="alignNode1" presStyleIdx="4" presStyleCnt="6"/>
      <dgm:spPr/>
    </dgm:pt>
    <dgm:pt modelId="{629E660D-6FDA-483C-840B-E3666F239A37}" type="pres">
      <dgm:prSet presAssocID="{399C6714-AF9B-4682-899B-7615EA8F7F53}" presName="horz1" presStyleCnt="0"/>
      <dgm:spPr/>
    </dgm:pt>
    <dgm:pt modelId="{A65315F5-DEDF-4D33-9C8F-76FAF6EF1058}" type="pres">
      <dgm:prSet presAssocID="{399C6714-AF9B-4682-899B-7615EA8F7F53}" presName="tx1" presStyleLbl="revTx" presStyleIdx="4" presStyleCnt="6"/>
      <dgm:spPr/>
    </dgm:pt>
    <dgm:pt modelId="{BC4B0834-B4E3-4D05-862C-8680921A6EF2}" type="pres">
      <dgm:prSet presAssocID="{399C6714-AF9B-4682-899B-7615EA8F7F53}" presName="vert1" presStyleCnt="0"/>
      <dgm:spPr/>
    </dgm:pt>
    <dgm:pt modelId="{8CDEDD41-C8E0-4A5F-9349-819C4A24A34E}" type="pres">
      <dgm:prSet presAssocID="{F40F1C13-AC53-4190-9D72-79D21B6D934B}" presName="thickLine" presStyleLbl="alignNode1" presStyleIdx="5" presStyleCnt="6"/>
      <dgm:spPr/>
    </dgm:pt>
    <dgm:pt modelId="{B355B60E-B3E6-4E4A-9FAF-054C27C5E51F}" type="pres">
      <dgm:prSet presAssocID="{F40F1C13-AC53-4190-9D72-79D21B6D934B}" presName="horz1" presStyleCnt="0"/>
      <dgm:spPr/>
    </dgm:pt>
    <dgm:pt modelId="{521EC0A4-F4B0-4359-9FDE-66D3FC7BEB8B}" type="pres">
      <dgm:prSet presAssocID="{F40F1C13-AC53-4190-9D72-79D21B6D934B}" presName="tx1" presStyleLbl="revTx" presStyleIdx="5" presStyleCnt="6"/>
      <dgm:spPr/>
    </dgm:pt>
    <dgm:pt modelId="{5C809F1E-8F69-4A61-81AD-B22DF11418A4}" type="pres">
      <dgm:prSet presAssocID="{F40F1C13-AC53-4190-9D72-79D21B6D934B}" presName="vert1" presStyleCnt="0"/>
      <dgm:spPr/>
    </dgm:pt>
  </dgm:ptLst>
  <dgm:cxnLst>
    <dgm:cxn modelId="{1794E205-8D5F-4815-BEC5-1C9DE9E8C76E}" srcId="{32FA8705-CD4D-450B-AFAA-6F6DBE0E78B3}" destId="{EBE6D57A-00C0-45EC-B03A-5E5CC774687B}" srcOrd="1" destOrd="0" parTransId="{CE6D989C-7968-470C-863A-0D6C22FF1E9B}" sibTransId="{8EA2EF78-B005-43AA-84B6-2F92B40CFFD2}"/>
    <dgm:cxn modelId="{1E672F17-0106-4D95-9D58-FEC46466F015}" type="presOf" srcId="{32FA8705-CD4D-450B-AFAA-6F6DBE0E78B3}" destId="{BED38D0B-7BE8-4AE1-B7F4-E96B34857F9F}" srcOrd="0" destOrd="0" presId="urn:microsoft.com/office/officeart/2008/layout/LinedList"/>
    <dgm:cxn modelId="{A6F05818-BC21-4B7B-B9DF-38D2FAC213B2}" type="presOf" srcId="{F40F1C13-AC53-4190-9D72-79D21B6D934B}" destId="{521EC0A4-F4B0-4359-9FDE-66D3FC7BEB8B}" srcOrd="0" destOrd="0" presId="urn:microsoft.com/office/officeart/2008/layout/LinedList"/>
    <dgm:cxn modelId="{42F5DB31-4401-47DB-9186-C6AA363FE4EA}" type="presOf" srcId="{F7D99394-DCFF-440A-8901-D078665A1EB0}" destId="{7D56DC01-CADD-476B-8F02-789D3E520451}" srcOrd="0" destOrd="0" presId="urn:microsoft.com/office/officeart/2008/layout/LinedList"/>
    <dgm:cxn modelId="{AD1B005D-FEFE-48B9-BD30-D24CE1FA8EF2}" type="presOf" srcId="{399C6714-AF9B-4682-899B-7615EA8F7F53}" destId="{A65315F5-DEDF-4D33-9C8F-76FAF6EF1058}" srcOrd="0" destOrd="0" presId="urn:microsoft.com/office/officeart/2008/layout/LinedList"/>
    <dgm:cxn modelId="{A81A246F-FED6-44FC-9D34-DE407658D5AE}" type="presOf" srcId="{C4080F3D-7848-4EC1-8D7E-1BA43E4FDAFF}" destId="{5B402DB5-9380-4624-985A-325F618E422A}" srcOrd="0" destOrd="0" presId="urn:microsoft.com/office/officeart/2008/layout/LinedList"/>
    <dgm:cxn modelId="{673D9550-318E-4ACB-9507-5383D445535D}" srcId="{32FA8705-CD4D-450B-AFAA-6F6DBE0E78B3}" destId="{F7D99394-DCFF-440A-8901-D078665A1EB0}" srcOrd="3" destOrd="0" parTransId="{BDEC2818-922A-46A6-9DED-26E50DB6981A}" sibTransId="{5524EB6A-F620-4368-9D51-59BE2EBA5027}"/>
    <dgm:cxn modelId="{49E5868B-CB2E-4813-B0B2-B82836371D73}" srcId="{32FA8705-CD4D-450B-AFAA-6F6DBE0E78B3}" destId="{F40F1C13-AC53-4190-9D72-79D21B6D934B}" srcOrd="5" destOrd="0" parTransId="{2DCA860F-768A-40AA-881D-8589FE7BBB14}" sibTransId="{FCBCD3AD-F2C5-45A7-BE74-70D63F951948}"/>
    <dgm:cxn modelId="{7866FFA1-FC2E-4CB1-94AA-3B32F11492AC}" srcId="{32FA8705-CD4D-450B-AFAA-6F6DBE0E78B3}" destId="{399C6714-AF9B-4682-899B-7615EA8F7F53}" srcOrd="4" destOrd="0" parTransId="{8FD64325-1008-4CA3-8181-23AD98A5172E}" sibTransId="{B7BDF1A9-4316-45E8-BECF-4696ABDF2361}"/>
    <dgm:cxn modelId="{D1405DA5-87D5-4A9B-A5F2-CA3E91CFEDDA}" srcId="{32FA8705-CD4D-450B-AFAA-6F6DBE0E78B3}" destId="{6CD7B02B-94C9-4A1A-9EFB-FE8230B1618C}" srcOrd="0" destOrd="0" parTransId="{B985E4B3-B519-41C8-A6D7-AA09B2954DC4}" sibTransId="{EAA31807-3847-4EE4-88B6-FC48E2DD9195}"/>
    <dgm:cxn modelId="{893815AC-122B-481A-8CB5-72FDBDC45FC8}" type="presOf" srcId="{6CD7B02B-94C9-4A1A-9EFB-FE8230B1618C}" destId="{2C09E58E-DB25-4F5A-972B-CC3A2622EA5D}" srcOrd="0" destOrd="0" presId="urn:microsoft.com/office/officeart/2008/layout/LinedList"/>
    <dgm:cxn modelId="{3FCF10C5-C146-4011-8334-2275BBAD7173}" srcId="{32FA8705-CD4D-450B-AFAA-6F6DBE0E78B3}" destId="{C4080F3D-7848-4EC1-8D7E-1BA43E4FDAFF}" srcOrd="2" destOrd="0" parTransId="{3BB66470-AC5E-4FC1-8634-24881FD4E309}" sibTransId="{62E40956-B4C3-4F7A-A547-2B94D787ED23}"/>
    <dgm:cxn modelId="{6DED8EFA-AF1E-4444-A7E4-E0110041C5CE}" type="presOf" srcId="{EBE6D57A-00C0-45EC-B03A-5E5CC774687B}" destId="{960ED43D-BB48-4868-BFBB-EB572EE530F9}" srcOrd="0" destOrd="0" presId="urn:microsoft.com/office/officeart/2008/layout/LinedList"/>
    <dgm:cxn modelId="{13005DFF-3755-422C-9FE5-82A303D216D5}" type="presParOf" srcId="{BED38D0B-7BE8-4AE1-B7F4-E96B34857F9F}" destId="{6FCF0FB9-7689-47DA-8928-2569F2DE1B1E}" srcOrd="0" destOrd="0" presId="urn:microsoft.com/office/officeart/2008/layout/LinedList"/>
    <dgm:cxn modelId="{88849E95-050C-45EA-8D96-6CDFA997FAB3}" type="presParOf" srcId="{BED38D0B-7BE8-4AE1-B7F4-E96B34857F9F}" destId="{B1C701FB-1EF2-44EA-8A9D-10284F5EEA17}" srcOrd="1" destOrd="0" presId="urn:microsoft.com/office/officeart/2008/layout/LinedList"/>
    <dgm:cxn modelId="{BB93DCBA-37C4-4275-9E9D-D978F93BA457}" type="presParOf" srcId="{B1C701FB-1EF2-44EA-8A9D-10284F5EEA17}" destId="{2C09E58E-DB25-4F5A-972B-CC3A2622EA5D}" srcOrd="0" destOrd="0" presId="urn:microsoft.com/office/officeart/2008/layout/LinedList"/>
    <dgm:cxn modelId="{699B5B08-1FB1-42E2-B7FC-6EC3336BA839}" type="presParOf" srcId="{B1C701FB-1EF2-44EA-8A9D-10284F5EEA17}" destId="{AB332A98-19AF-4943-9EA8-17E6D8355D5D}" srcOrd="1" destOrd="0" presId="urn:microsoft.com/office/officeart/2008/layout/LinedList"/>
    <dgm:cxn modelId="{B81848A0-7FA7-415D-81ED-3C13A4E24475}" type="presParOf" srcId="{BED38D0B-7BE8-4AE1-B7F4-E96B34857F9F}" destId="{09E3DDBE-6042-4594-AFAE-FD8668B1AC4B}" srcOrd="2" destOrd="0" presId="urn:microsoft.com/office/officeart/2008/layout/LinedList"/>
    <dgm:cxn modelId="{D6E358CB-9C5D-4EBF-8D80-C81E66BA7BBE}" type="presParOf" srcId="{BED38D0B-7BE8-4AE1-B7F4-E96B34857F9F}" destId="{848A14CD-F478-47E5-B4BC-BEC1913EE056}" srcOrd="3" destOrd="0" presId="urn:microsoft.com/office/officeart/2008/layout/LinedList"/>
    <dgm:cxn modelId="{8890D6FD-1E85-4853-920A-46D1DC2118DC}" type="presParOf" srcId="{848A14CD-F478-47E5-B4BC-BEC1913EE056}" destId="{960ED43D-BB48-4868-BFBB-EB572EE530F9}" srcOrd="0" destOrd="0" presId="urn:microsoft.com/office/officeart/2008/layout/LinedList"/>
    <dgm:cxn modelId="{6E763B58-7B20-457B-A974-C43FC57E54E4}" type="presParOf" srcId="{848A14CD-F478-47E5-B4BC-BEC1913EE056}" destId="{9930509F-7466-429E-AE3C-82642300917B}" srcOrd="1" destOrd="0" presId="urn:microsoft.com/office/officeart/2008/layout/LinedList"/>
    <dgm:cxn modelId="{AE8DFD74-8ED1-4DA9-A2FD-C34C17CD576C}" type="presParOf" srcId="{BED38D0B-7BE8-4AE1-B7F4-E96B34857F9F}" destId="{B96D0421-DBBE-4905-8AA6-6F1C707E13FB}" srcOrd="4" destOrd="0" presId="urn:microsoft.com/office/officeart/2008/layout/LinedList"/>
    <dgm:cxn modelId="{24DBD32C-02C1-4413-9399-AEB42D6B33AF}" type="presParOf" srcId="{BED38D0B-7BE8-4AE1-B7F4-E96B34857F9F}" destId="{A947B501-F84E-4180-898C-26DDEF84C10B}" srcOrd="5" destOrd="0" presId="urn:microsoft.com/office/officeart/2008/layout/LinedList"/>
    <dgm:cxn modelId="{A6481A31-3885-4A1A-A4CC-1399B5050B04}" type="presParOf" srcId="{A947B501-F84E-4180-898C-26DDEF84C10B}" destId="{5B402DB5-9380-4624-985A-325F618E422A}" srcOrd="0" destOrd="0" presId="urn:microsoft.com/office/officeart/2008/layout/LinedList"/>
    <dgm:cxn modelId="{C3DA3511-651C-4C1F-84EB-82587DC1B432}" type="presParOf" srcId="{A947B501-F84E-4180-898C-26DDEF84C10B}" destId="{6163926B-336D-49E2-B02E-77DE71530B03}" srcOrd="1" destOrd="0" presId="urn:microsoft.com/office/officeart/2008/layout/LinedList"/>
    <dgm:cxn modelId="{AEB9EF2E-3ED8-4F72-B9AD-2202FD0B7594}" type="presParOf" srcId="{BED38D0B-7BE8-4AE1-B7F4-E96B34857F9F}" destId="{5EE726DD-63B7-49BE-B83F-6D2F65B2D53C}" srcOrd="6" destOrd="0" presId="urn:microsoft.com/office/officeart/2008/layout/LinedList"/>
    <dgm:cxn modelId="{291EC040-BAB3-4A7A-9967-4C5337BA999E}" type="presParOf" srcId="{BED38D0B-7BE8-4AE1-B7F4-E96B34857F9F}" destId="{390CF0B4-D854-4626-952C-2EF2A1DCDFF7}" srcOrd="7" destOrd="0" presId="urn:microsoft.com/office/officeart/2008/layout/LinedList"/>
    <dgm:cxn modelId="{C6020DB1-D251-4351-8855-9D84C7B06815}" type="presParOf" srcId="{390CF0B4-D854-4626-952C-2EF2A1DCDFF7}" destId="{7D56DC01-CADD-476B-8F02-789D3E520451}" srcOrd="0" destOrd="0" presId="urn:microsoft.com/office/officeart/2008/layout/LinedList"/>
    <dgm:cxn modelId="{B45DED4C-DF38-41AD-B1AA-CBA1822CD2A7}" type="presParOf" srcId="{390CF0B4-D854-4626-952C-2EF2A1DCDFF7}" destId="{EBA9D581-B887-4A48-AF73-D44118D57DBB}" srcOrd="1" destOrd="0" presId="urn:microsoft.com/office/officeart/2008/layout/LinedList"/>
    <dgm:cxn modelId="{5B09B05E-3815-4774-9B6F-0AD44ED13D19}" type="presParOf" srcId="{BED38D0B-7BE8-4AE1-B7F4-E96B34857F9F}" destId="{28D71722-CE06-4EA1-9F48-9C33A78A59E0}" srcOrd="8" destOrd="0" presId="urn:microsoft.com/office/officeart/2008/layout/LinedList"/>
    <dgm:cxn modelId="{DE7844C4-1F68-4F65-8145-1025B2E35520}" type="presParOf" srcId="{BED38D0B-7BE8-4AE1-B7F4-E96B34857F9F}" destId="{629E660D-6FDA-483C-840B-E3666F239A37}" srcOrd="9" destOrd="0" presId="urn:microsoft.com/office/officeart/2008/layout/LinedList"/>
    <dgm:cxn modelId="{C4FE9BD8-11BF-45C4-9BC1-475EBB11EC25}" type="presParOf" srcId="{629E660D-6FDA-483C-840B-E3666F239A37}" destId="{A65315F5-DEDF-4D33-9C8F-76FAF6EF1058}" srcOrd="0" destOrd="0" presId="urn:microsoft.com/office/officeart/2008/layout/LinedList"/>
    <dgm:cxn modelId="{A93FEE32-0693-4195-AEB1-33296701495B}" type="presParOf" srcId="{629E660D-6FDA-483C-840B-E3666F239A37}" destId="{BC4B0834-B4E3-4D05-862C-8680921A6EF2}" srcOrd="1" destOrd="0" presId="urn:microsoft.com/office/officeart/2008/layout/LinedList"/>
    <dgm:cxn modelId="{948667DA-3EE1-4905-95A2-77059EBF67EA}" type="presParOf" srcId="{BED38D0B-7BE8-4AE1-B7F4-E96B34857F9F}" destId="{8CDEDD41-C8E0-4A5F-9349-819C4A24A34E}" srcOrd="10" destOrd="0" presId="urn:microsoft.com/office/officeart/2008/layout/LinedList"/>
    <dgm:cxn modelId="{274349F8-31F0-47DC-8FD2-914FF6052DD8}" type="presParOf" srcId="{BED38D0B-7BE8-4AE1-B7F4-E96B34857F9F}" destId="{B355B60E-B3E6-4E4A-9FAF-054C27C5E51F}" srcOrd="11" destOrd="0" presId="urn:microsoft.com/office/officeart/2008/layout/LinedList"/>
    <dgm:cxn modelId="{2ADE53E5-226F-4A4C-888C-251B5FA3E5D8}" type="presParOf" srcId="{B355B60E-B3E6-4E4A-9FAF-054C27C5E51F}" destId="{521EC0A4-F4B0-4359-9FDE-66D3FC7BEB8B}" srcOrd="0" destOrd="0" presId="urn:microsoft.com/office/officeart/2008/layout/LinedList"/>
    <dgm:cxn modelId="{D8B8D6AD-7935-486C-A703-C2E523BF3829}" type="presParOf" srcId="{B355B60E-B3E6-4E4A-9FAF-054C27C5E51F}" destId="{5C809F1E-8F69-4A61-81AD-B22DF11418A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0EE7E0F-4A7B-49E0-913F-B84CED66C513}"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4E3F0A20-FC23-4D60-A76E-98FEDFEE5550}">
      <dgm:prSet/>
      <dgm:spPr/>
      <dgm:t>
        <a:bodyPr/>
        <a:lstStyle/>
        <a:p>
          <a:pPr>
            <a:lnSpc>
              <a:spcPct val="100000"/>
            </a:lnSpc>
          </a:pPr>
          <a:r>
            <a:rPr lang="en-GB"/>
            <a:t>Create 10 questions for the other group in the class. </a:t>
          </a:r>
          <a:endParaRPr lang="en-US"/>
        </a:p>
      </dgm:t>
    </dgm:pt>
    <dgm:pt modelId="{DE126818-5E55-418F-8D49-B35AC3E84D26}" type="parTrans" cxnId="{66361226-69B3-4E13-A3D6-E8427F58F020}">
      <dgm:prSet/>
      <dgm:spPr/>
      <dgm:t>
        <a:bodyPr/>
        <a:lstStyle/>
        <a:p>
          <a:endParaRPr lang="en-US"/>
        </a:p>
      </dgm:t>
    </dgm:pt>
    <dgm:pt modelId="{74C192D1-CBCB-4E99-987B-C0134E5D6B21}" type="sibTrans" cxnId="{66361226-69B3-4E13-A3D6-E8427F58F020}">
      <dgm:prSet/>
      <dgm:spPr/>
      <dgm:t>
        <a:bodyPr/>
        <a:lstStyle/>
        <a:p>
          <a:endParaRPr lang="en-US"/>
        </a:p>
      </dgm:t>
    </dgm:pt>
    <dgm:pt modelId="{4CFCF06D-B356-4DBA-B737-1548BC0176B2}">
      <dgm:prSet/>
      <dgm:spPr/>
      <dgm:t>
        <a:bodyPr/>
        <a:lstStyle/>
        <a:p>
          <a:pPr>
            <a:lnSpc>
              <a:spcPct val="100000"/>
            </a:lnSpc>
          </a:pPr>
          <a:r>
            <a:rPr lang="en-GB"/>
            <a:t>Make sure you know the answer to your questions. </a:t>
          </a:r>
          <a:endParaRPr lang="en-US"/>
        </a:p>
      </dgm:t>
    </dgm:pt>
    <dgm:pt modelId="{C92F90B7-E62A-4201-8878-7DEB59031977}" type="parTrans" cxnId="{B1E85553-0B40-4F81-9A3E-5E608B698115}">
      <dgm:prSet/>
      <dgm:spPr/>
      <dgm:t>
        <a:bodyPr/>
        <a:lstStyle/>
        <a:p>
          <a:endParaRPr lang="en-US"/>
        </a:p>
      </dgm:t>
    </dgm:pt>
    <dgm:pt modelId="{BAD57F0B-5F44-4138-A533-A0CB00DAB91B}" type="sibTrans" cxnId="{B1E85553-0B40-4F81-9A3E-5E608B698115}">
      <dgm:prSet/>
      <dgm:spPr/>
      <dgm:t>
        <a:bodyPr/>
        <a:lstStyle/>
        <a:p>
          <a:endParaRPr lang="en-US"/>
        </a:p>
      </dgm:t>
    </dgm:pt>
    <dgm:pt modelId="{3D70D428-707B-495D-8770-81FFC7EA2764}">
      <dgm:prSet/>
      <dgm:spPr/>
      <dgm:t>
        <a:bodyPr/>
        <a:lstStyle/>
        <a:p>
          <a:pPr>
            <a:lnSpc>
              <a:spcPct val="100000"/>
            </a:lnSpc>
          </a:pPr>
          <a:r>
            <a:rPr lang="en-GB"/>
            <a:t>The team with the best and most supported answers wins. </a:t>
          </a:r>
          <a:endParaRPr lang="en-US"/>
        </a:p>
      </dgm:t>
    </dgm:pt>
    <dgm:pt modelId="{000CA268-F5F2-42AB-8910-E1D6887F1304}" type="parTrans" cxnId="{0E5B75C7-C6CF-4E30-821E-F365C22DA3FB}">
      <dgm:prSet/>
      <dgm:spPr/>
      <dgm:t>
        <a:bodyPr/>
        <a:lstStyle/>
        <a:p>
          <a:endParaRPr lang="en-US"/>
        </a:p>
      </dgm:t>
    </dgm:pt>
    <dgm:pt modelId="{8BFFB887-860C-406D-B28E-0E197A8B3F53}" type="sibTrans" cxnId="{0E5B75C7-C6CF-4E30-821E-F365C22DA3FB}">
      <dgm:prSet/>
      <dgm:spPr/>
      <dgm:t>
        <a:bodyPr/>
        <a:lstStyle/>
        <a:p>
          <a:endParaRPr lang="en-US"/>
        </a:p>
      </dgm:t>
    </dgm:pt>
    <dgm:pt modelId="{381F58A2-8D5B-42C3-A607-5C4E7188BE69}" type="pres">
      <dgm:prSet presAssocID="{90EE7E0F-4A7B-49E0-913F-B84CED66C513}" presName="root" presStyleCnt="0">
        <dgm:presLayoutVars>
          <dgm:dir/>
          <dgm:resizeHandles val="exact"/>
        </dgm:presLayoutVars>
      </dgm:prSet>
      <dgm:spPr/>
    </dgm:pt>
    <dgm:pt modelId="{124F1A88-F1B8-4D55-9130-E14765338415}" type="pres">
      <dgm:prSet presAssocID="{4E3F0A20-FC23-4D60-A76E-98FEDFEE5550}" presName="compNode" presStyleCnt="0"/>
      <dgm:spPr/>
    </dgm:pt>
    <dgm:pt modelId="{0DEDA0DE-E4AC-4058-9C48-79BE4B701F9D}" type="pres">
      <dgm:prSet presAssocID="{4E3F0A20-FC23-4D60-A76E-98FEDFEE555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lp"/>
        </a:ext>
      </dgm:extLst>
    </dgm:pt>
    <dgm:pt modelId="{829464FE-830E-4DE9-8726-C9830A2FB7D5}" type="pres">
      <dgm:prSet presAssocID="{4E3F0A20-FC23-4D60-A76E-98FEDFEE5550}" presName="spaceRect" presStyleCnt="0"/>
      <dgm:spPr/>
    </dgm:pt>
    <dgm:pt modelId="{39AC3169-334E-42F9-8661-F3313A046451}" type="pres">
      <dgm:prSet presAssocID="{4E3F0A20-FC23-4D60-A76E-98FEDFEE5550}" presName="textRect" presStyleLbl="revTx" presStyleIdx="0" presStyleCnt="3">
        <dgm:presLayoutVars>
          <dgm:chMax val="1"/>
          <dgm:chPref val="1"/>
        </dgm:presLayoutVars>
      </dgm:prSet>
      <dgm:spPr/>
    </dgm:pt>
    <dgm:pt modelId="{82270FD8-004F-48B3-BA9B-67734F481467}" type="pres">
      <dgm:prSet presAssocID="{74C192D1-CBCB-4E99-987B-C0134E5D6B21}" presName="sibTrans" presStyleCnt="0"/>
      <dgm:spPr/>
    </dgm:pt>
    <dgm:pt modelId="{0FC759BB-559F-4A94-8248-0C39F87EFB5B}" type="pres">
      <dgm:prSet presAssocID="{4CFCF06D-B356-4DBA-B737-1548BC0176B2}" presName="compNode" presStyleCnt="0"/>
      <dgm:spPr/>
    </dgm:pt>
    <dgm:pt modelId="{44C53F56-CBD8-485A-85C1-9C0DB63A6C44}" type="pres">
      <dgm:prSet presAssocID="{4CFCF06D-B356-4DBA-B737-1548BC0176B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Question mark"/>
        </a:ext>
      </dgm:extLst>
    </dgm:pt>
    <dgm:pt modelId="{D4A764F4-FE47-4CEE-9059-486AE584F328}" type="pres">
      <dgm:prSet presAssocID="{4CFCF06D-B356-4DBA-B737-1548BC0176B2}" presName="spaceRect" presStyleCnt="0"/>
      <dgm:spPr/>
    </dgm:pt>
    <dgm:pt modelId="{0509F5CE-33C4-4C9E-BC4C-C79D84F6625B}" type="pres">
      <dgm:prSet presAssocID="{4CFCF06D-B356-4DBA-B737-1548BC0176B2}" presName="textRect" presStyleLbl="revTx" presStyleIdx="1" presStyleCnt="3">
        <dgm:presLayoutVars>
          <dgm:chMax val="1"/>
          <dgm:chPref val="1"/>
        </dgm:presLayoutVars>
      </dgm:prSet>
      <dgm:spPr/>
    </dgm:pt>
    <dgm:pt modelId="{92C7AD48-37B6-4F6F-87E0-3B4B46E97679}" type="pres">
      <dgm:prSet presAssocID="{BAD57F0B-5F44-4138-A533-A0CB00DAB91B}" presName="sibTrans" presStyleCnt="0"/>
      <dgm:spPr/>
    </dgm:pt>
    <dgm:pt modelId="{01866055-A9DF-4AD0-B3F1-A529D07121D5}" type="pres">
      <dgm:prSet presAssocID="{3D70D428-707B-495D-8770-81FFC7EA2764}" presName="compNode" presStyleCnt="0"/>
      <dgm:spPr/>
    </dgm:pt>
    <dgm:pt modelId="{6CFB6D44-FC20-485D-98A3-182F0632727E}" type="pres">
      <dgm:prSet presAssocID="{3D70D428-707B-495D-8770-81FFC7EA276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Podium"/>
        </a:ext>
      </dgm:extLst>
    </dgm:pt>
    <dgm:pt modelId="{36FB59BA-DE04-4333-ADF1-4486DDA9D18F}" type="pres">
      <dgm:prSet presAssocID="{3D70D428-707B-495D-8770-81FFC7EA2764}" presName="spaceRect" presStyleCnt="0"/>
      <dgm:spPr/>
    </dgm:pt>
    <dgm:pt modelId="{9EEC4FFB-178D-49C5-9E13-22A9A3659DE3}" type="pres">
      <dgm:prSet presAssocID="{3D70D428-707B-495D-8770-81FFC7EA2764}" presName="textRect" presStyleLbl="revTx" presStyleIdx="2" presStyleCnt="3">
        <dgm:presLayoutVars>
          <dgm:chMax val="1"/>
          <dgm:chPref val="1"/>
        </dgm:presLayoutVars>
      </dgm:prSet>
      <dgm:spPr/>
    </dgm:pt>
  </dgm:ptLst>
  <dgm:cxnLst>
    <dgm:cxn modelId="{BD89B818-4E3A-40E6-8AA7-60EF6D6D1FC2}" type="presOf" srcId="{3D70D428-707B-495D-8770-81FFC7EA2764}" destId="{9EEC4FFB-178D-49C5-9E13-22A9A3659DE3}" srcOrd="0" destOrd="0" presId="urn:microsoft.com/office/officeart/2018/2/layout/IconLabelList"/>
    <dgm:cxn modelId="{66361226-69B3-4E13-A3D6-E8427F58F020}" srcId="{90EE7E0F-4A7B-49E0-913F-B84CED66C513}" destId="{4E3F0A20-FC23-4D60-A76E-98FEDFEE5550}" srcOrd="0" destOrd="0" parTransId="{DE126818-5E55-418F-8D49-B35AC3E84D26}" sibTransId="{74C192D1-CBCB-4E99-987B-C0134E5D6B21}"/>
    <dgm:cxn modelId="{B1E85553-0B40-4F81-9A3E-5E608B698115}" srcId="{90EE7E0F-4A7B-49E0-913F-B84CED66C513}" destId="{4CFCF06D-B356-4DBA-B737-1548BC0176B2}" srcOrd="1" destOrd="0" parTransId="{C92F90B7-E62A-4201-8878-7DEB59031977}" sibTransId="{BAD57F0B-5F44-4138-A533-A0CB00DAB91B}"/>
    <dgm:cxn modelId="{0FE13F8A-4477-4BD3-9F07-1C4D3FEB56E1}" type="presOf" srcId="{4E3F0A20-FC23-4D60-A76E-98FEDFEE5550}" destId="{39AC3169-334E-42F9-8661-F3313A046451}" srcOrd="0" destOrd="0" presId="urn:microsoft.com/office/officeart/2018/2/layout/IconLabelList"/>
    <dgm:cxn modelId="{7261CC98-E936-4412-8D16-EEDE3FAE06D7}" type="presOf" srcId="{4CFCF06D-B356-4DBA-B737-1548BC0176B2}" destId="{0509F5CE-33C4-4C9E-BC4C-C79D84F6625B}" srcOrd="0" destOrd="0" presId="urn:microsoft.com/office/officeart/2018/2/layout/IconLabelList"/>
    <dgm:cxn modelId="{CBC04DAE-07EB-42E5-96E0-31271FCDEC66}" type="presOf" srcId="{90EE7E0F-4A7B-49E0-913F-B84CED66C513}" destId="{381F58A2-8D5B-42C3-A607-5C4E7188BE69}" srcOrd="0" destOrd="0" presId="urn:microsoft.com/office/officeart/2018/2/layout/IconLabelList"/>
    <dgm:cxn modelId="{0E5B75C7-C6CF-4E30-821E-F365C22DA3FB}" srcId="{90EE7E0F-4A7B-49E0-913F-B84CED66C513}" destId="{3D70D428-707B-495D-8770-81FFC7EA2764}" srcOrd="2" destOrd="0" parTransId="{000CA268-F5F2-42AB-8910-E1D6887F1304}" sibTransId="{8BFFB887-860C-406D-B28E-0E197A8B3F53}"/>
    <dgm:cxn modelId="{D02038D8-C6AE-4B66-B5C4-9B5E4622F7DC}" type="presParOf" srcId="{381F58A2-8D5B-42C3-A607-5C4E7188BE69}" destId="{124F1A88-F1B8-4D55-9130-E14765338415}" srcOrd="0" destOrd="0" presId="urn:microsoft.com/office/officeart/2018/2/layout/IconLabelList"/>
    <dgm:cxn modelId="{002C2A2E-EEBF-4D25-8B66-264CAA87FDB3}" type="presParOf" srcId="{124F1A88-F1B8-4D55-9130-E14765338415}" destId="{0DEDA0DE-E4AC-4058-9C48-79BE4B701F9D}" srcOrd="0" destOrd="0" presId="urn:microsoft.com/office/officeart/2018/2/layout/IconLabelList"/>
    <dgm:cxn modelId="{F9B8AF1F-2A24-479F-B3FD-8FF2CE458E8B}" type="presParOf" srcId="{124F1A88-F1B8-4D55-9130-E14765338415}" destId="{829464FE-830E-4DE9-8726-C9830A2FB7D5}" srcOrd="1" destOrd="0" presId="urn:microsoft.com/office/officeart/2018/2/layout/IconLabelList"/>
    <dgm:cxn modelId="{B21732CD-8ACA-4374-B2D9-ADD4E62C67D5}" type="presParOf" srcId="{124F1A88-F1B8-4D55-9130-E14765338415}" destId="{39AC3169-334E-42F9-8661-F3313A046451}" srcOrd="2" destOrd="0" presId="urn:microsoft.com/office/officeart/2018/2/layout/IconLabelList"/>
    <dgm:cxn modelId="{07992FB7-D1B1-4696-9D8D-470F462CFE12}" type="presParOf" srcId="{381F58A2-8D5B-42C3-A607-5C4E7188BE69}" destId="{82270FD8-004F-48B3-BA9B-67734F481467}" srcOrd="1" destOrd="0" presId="urn:microsoft.com/office/officeart/2018/2/layout/IconLabelList"/>
    <dgm:cxn modelId="{4AC034F5-2345-4027-8CFF-1B6585353793}" type="presParOf" srcId="{381F58A2-8D5B-42C3-A607-5C4E7188BE69}" destId="{0FC759BB-559F-4A94-8248-0C39F87EFB5B}" srcOrd="2" destOrd="0" presId="urn:microsoft.com/office/officeart/2018/2/layout/IconLabelList"/>
    <dgm:cxn modelId="{52AAD9E9-C87A-42A9-9890-56085F7A3ED4}" type="presParOf" srcId="{0FC759BB-559F-4A94-8248-0C39F87EFB5B}" destId="{44C53F56-CBD8-485A-85C1-9C0DB63A6C44}" srcOrd="0" destOrd="0" presId="urn:microsoft.com/office/officeart/2018/2/layout/IconLabelList"/>
    <dgm:cxn modelId="{E31C0F3F-D8FD-4FA7-A2D7-1782BBF6E075}" type="presParOf" srcId="{0FC759BB-559F-4A94-8248-0C39F87EFB5B}" destId="{D4A764F4-FE47-4CEE-9059-486AE584F328}" srcOrd="1" destOrd="0" presId="urn:microsoft.com/office/officeart/2018/2/layout/IconLabelList"/>
    <dgm:cxn modelId="{89704ECC-446B-4E0E-B259-BD720B03DB2A}" type="presParOf" srcId="{0FC759BB-559F-4A94-8248-0C39F87EFB5B}" destId="{0509F5CE-33C4-4C9E-BC4C-C79D84F6625B}" srcOrd="2" destOrd="0" presId="urn:microsoft.com/office/officeart/2018/2/layout/IconLabelList"/>
    <dgm:cxn modelId="{92E3B1FC-C65B-40B4-84B5-76C1ED27C252}" type="presParOf" srcId="{381F58A2-8D5B-42C3-A607-5C4E7188BE69}" destId="{92C7AD48-37B6-4F6F-87E0-3B4B46E97679}" srcOrd="3" destOrd="0" presId="urn:microsoft.com/office/officeart/2018/2/layout/IconLabelList"/>
    <dgm:cxn modelId="{3C8DE996-CA64-42C9-93FE-B5F576B8F856}" type="presParOf" srcId="{381F58A2-8D5B-42C3-A607-5C4E7188BE69}" destId="{01866055-A9DF-4AD0-B3F1-A529D07121D5}" srcOrd="4" destOrd="0" presId="urn:microsoft.com/office/officeart/2018/2/layout/IconLabelList"/>
    <dgm:cxn modelId="{1EA1303C-0E1E-4976-B4BF-5656C558E2F6}" type="presParOf" srcId="{01866055-A9DF-4AD0-B3F1-A529D07121D5}" destId="{6CFB6D44-FC20-485D-98A3-182F0632727E}" srcOrd="0" destOrd="0" presId="urn:microsoft.com/office/officeart/2018/2/layout/IconLabelList"/>
    <dgm:cxn modelId="{AE46BF8F-91C5-42B7-8973-F6A879B3F5FB}" type="presParOf" srcId="{01866055-A9DF-4AD0-B3F1-A529D07121D5}" destId="{36FB59BA-DE04-4333-ADF1-4486DDA9D18F}" srcOrd="1" destOrd="0" presId="urn:microsoft.com/office/officeart/2018/2/layout/IconLabelList"/>
    <dgm:cxn modelId="{01952008-4E4D-4468-903D-A5C9EC26DB50}" type="presParOf" srcId="{01866055-A9DF-4AD0-B3F1-A529D07121D5}" destId="{9EEC4FFB-178D-49C5-9E13-22A9A3659DE3}"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F01A422-CA4E-4D11-B801-3BD579AE8D0E}"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06F3CBE1-1CC1-44E0-AA3A-A76CC59AC13F}">
      <dgm:prSet/>
      <dgm:spPr/>
      <dgm:t>
        <a:bodyPr/>
        <a:lstStyle/>
        <a:p>
          <a:r>
            <a:rPr lang="en-GB" dirty="0"/>
            <a:t>Men’s rea </a:t>
          </a:r>
          <a:endParaRPr lang="en-US" dirty="0"/>
        </a:p>
      </dgm:t>
    </dgm:pt>
    <dgm:pt modelId="{7115CF9E-0913-4647-A2FE-2AB1FD5D8393}" type="parTrans" cxnId="{19578568-8315-477F-B881-9CB2E7CF03C9}">
      <dgm:prSet/>
      <dgm:spPr/>
      <dgm:t>
        <a:bodyPr/>
        <a:lstStyle/>
        <a:p>
          <a:endParaRPr lang="en-US"/>
        </a:p>
      </dgm:t>
    </dgm:pt>
    <dgm:pt modelId="{F0EEF1D8-402B-41E4-A191-1379BB36C3C8}" type="sibTrans" cxnId="{19578568-8315-477F-B881-9CB2E7CF03C9}">
      <dgm:prSet/>
      <dgm:spPr/>
      <dgm:t>
        <a:bodyPr/>
        <a:lstStyle/>
        <a:p>
          <a:endParaRPr lang="en-US"/>
        </a:p>
      </dgm:t>
    </dgm:pt>
    <dgm:pt modelId="{43814797-F8CF-4AA6-9798-2FCEB84ACEDD}">
      <dgm:prSet/>
      <dgm:spPr/>
      <dgm:t>
        <a:bodyPr/>
        <a:lstStyle/>
        <a:p>
          <a:r>
            <a:rPr lang="en-GB" dirty="0"/>
            <a:t>Guilty mind </a:t>
          </a:r>
          <a:endParaRPr lang="en-US" dirty="0"/>
        </a:p>
      </dgm:t>
    </dgm:pt>
    <dgm:pt modelId="{3D770A50-1108-4B50-BD14-145C7613A077}" type="parTrans" cxnId="{DF8E210A-8AD2-4310-8CB7-EAEFC0AF2476}">
      <dgm:prSet/>
      <dgm:spPr/>
      <dgm:t>
        <a:bodyPr/>
        <a:lstStyle/>
        <a:p>
          <a:endParaRPr lang="en-US"/>
        </a:p>
      </dgm:t>
    </dgm:pt>
    <dgm:pt modelId="{BBF5DE0D-499C-402A-8E1F-43D81095FA0A}" type="sibTrans" cxnId="{DF8E210A-8AD2-4310-8CB7-EAEFC0AF2476}">
      <dgm:prSet/>
      <dgm:spPr/>
      <dgm:t>
        <a:bodyPr/>
        <a:lstStyle/>
        <a:p>
          <a:endParaRPr lang="en-US"/>
        </a:p>
      </dgm:t>
    </dgm:pt>
    <dgm:pt modelId="{C38D7BDA-F34D-4A8A-B1A1-FEDF52C415F7}">
      <dgm:prSet/>
      <dgm:spPr/>
      <dgm:t>
        <a:bodyPr/>
        <a:lstStyle/>
        <a:p>
          <a:r>
            <a:rPr lang="en-GB" dirty="0"/>
            <a:t>Intention </a:t>
          </a:r>
          <a:endParaRPr lang="en-US" dirty="0"/>
        </a:p>
      </dgm:t>
    </dgm:pt>
    <dgm:pt modelId="{2D6BB7C4-5197-4756-B291-EFA5BC46B1CA}" type="parTrans" cxnId="{193B8AFA-2B79-440D-BB3E-2B111F27B813}">
      <dgm:prSet/>
      <dgm:spPr/>
      <dgm:t>
        <a:bodyPr/>
        <a:lstStyle/>
        <a:p>
          <a:endParaRPr lang="en-US"/>
        </a:p>
      </dgm:t>
    </dgm:pt>
    <dgm:pt modelId="{2DF8D177-0A90-40A9-A9AD-D14D2991DC7B}" type="sibTrans" cxnId="{193B8AFA-2B79-440D-BB3E-2B111F27B813}">
      <dgm:prSet/>
      <dgm:spPr/>
      <dgm:t>
        <a:bodyPr/>
        <a:lstStyle/>
        <a:p>
          <a:endParaRPr lang="en-US"/>
        </a:p>
      </dgm:t>
    </dgm:pt>
    <dgm:pt modelId="{D8330E0F-034F-4A4B-B71A-806BCD1C7654}">
      <dgm:prSet/>
      <dgm:spPr/>
      <dgm:t>
        <a:bodyPr/>
        <a:lstStyle/>
        <a:p>
          <a:r>
            <a:rPr lang="en-GB" dirty="0"/>
            <a:t>No intention</a:t>
          </a:r>
          <a:endParaRPr lang="en-US" dirty="0"/>
        </a:p>
      </dgm:t>
    </dgm:pt>
    <dgm:pt modelId="{DEB2C8A3-9C31-4F6C-A581-5812123E5B66}" type="parTrans" cxnId="{2A5245D0-7389-4779-9C20-F6FA598AC894}">
      <dgm:prSet/>
      <dgm:spPr/>
      <dgm:t>
        <a:bodyPr/>
        <a:lstStyle/>
        <a:p>
          <a:endParaRPr lang="en-US"/>
        </a:p>
      </dgm:t>
    </dgm:pt>
    <dgm:pt modelId="{CECB1899-C940-4A52-B972-3152DFDA5791}" type="sibTrans" cxnId="{2A5245D0-7389-4779-9C20-F6FA598AC894}">
      <dgm:prSet/>
      <dgm:spPr/>
      <dgm:t>
        <a:bodyPr/>
        <a:lstStyle/>
        <a:p>
          <a:endParaRPr lang="en-US"/>
        </a:p>
      </dgm:t>
    </dgm:pt>
    <dgm:pt modelId="{166A8C28-1A6C-4773-985F-4277D570EE93}">
      <dgm:prSet/>
      <dgm:spPr/>
      <dgm:t>
        <a:bodyPr/>
        <a:lstStyle/>
        <a:p>
          <a:r>
            <a:rPr lang="en-GB" dirty="0"/>
            <a:t>Case law</a:t>
          </a:r>
          <a:endParaRPr lang="en-US" dirty="0"/>
        </a:p>
      </dgm:t>
    </dgm:pt>
    <dgm:pt modelId="{AF11046E-16A7-4D19-89C2-A970DBFB23AE}" type="parTrans" cxnId="{CAEEE6E2-1763-4628-A7DD-0C11946DC2C5}">
      <dgm:prSet/>
      <dgm:spPr/>
      <dgm:t>
        <a:bodyPr/>
        <a:lstStyle/>
        <a:p>
          <a:endParaRPr lang="en-US"/>
        </a:p>
      </dgm:t>
    </dgm:pt>
    <dgm:pt modelId="{CE59C34C-3AC0-4014-AD21-E4CEA7DC9721}" type="sibTrans" cxnId="{CAEEE6E2-1763-4628-A7DD-0C11946DC2C5}">
      <dgm:prSet/>
      <dgm:spPr/>
      <dgm:t>
        <a:bodyPr/>
        <a:lstStyle/>
        <a:p>
          <a:endParaRPr lang="en-US"/>
        </a:p>
      </dgm:t>
    </dgm:pt>
    <dgm:pt modelId="{960AA254-C97C-4919-B253-EF922F318B8D}" type="pres">
      <dgm:prSet presAssocID="{BF01A422-CA4E-4D11-B801-3BD579AE8D0E}" presName="vert0" presStyleCnt="0">
        <dgm:presLayoutVars>
          <dgm:dir/>
          <dgm:animOne val="branch"/>
          <dgm:animLvl val="lvl"/>
        </dgm:presLayoutVars>
      </dgm:prSet>
      <dgm:spPr/>
    </dgm:pt>
    <dgm:pt modelId="{E2DBDC7B-30A0-4489-8519-EF8234161F59}" type="pres">
      <dgm:prSet presAssocID="{06F3CBE1-1CC1-44E0-AA3A-A76CC59AC13F}" presName="thickLine" presStyleLbl="alignNode1" presStyleIdx="0" presStyleCnt="5"/>
      <dgm:spPr/>
    </dgm:pt>
    <dgm:pt modelId="{ED5310A2-8EED-48B4-BD5E-94061FE54963}" type="pres">
      <dgm:prSet presAssocID="{06F3CBE1-1CC1-44E0-AA3A-A76CC59AC13F}" presName="horz1" presStyleCnt="0"/>
      <dgm:spPr/>
    </dgm:pt>
    <dgm:pt modelId="{8353F99F-4BCA-4217-94E9-3CA5BE25EC10}" type="pres">
      <dgm:prSet presAssocID="{06F3CBE1-1CC1-44E0-AA3A-A76CC59AC13F}" presName="tx1" presStyleLbl="revTx" presStyleIdx="0" presStyleCnt="5"/>
      <dgm:spPr/>
    </dgm:pt>
    <dgm:pt modelId="{9D2B984D-0DD4-4FDE-A6A5-FB38F23A3007}" type="pres">
      <dgm:prSet presAssocID="{06F3CBE1-1CC1-44E0-AA3A-A76CC59AC13F}" presName="vert1" presStyleCnt="0"/>
      <dgm:spPr/>
    </dgm:pt>
    <dgm:pt modelId="{62A3EEB6-7DE5-457F-9CAF-5EB2BEE926D6}" type="pres">
      <dgm:prSet presAssocID="{43814797-F8CF-4AA6-9798-2FCEB84ACEDD}" presName="thickLine" presStyleLbl="alignNode1" presStyleIdx="1" presStyleCnt="5"/>
      <dgm:spPr/>
    </dgm:pt>
    <dgm:pt modelId="{FA306168-DF9C-43BD-A8A3-A1A84F7EFAB4}" type="pres">
      <dgm:prSet presAssocID="{43814797-F8CF-4AA6-9798-2FCEB84ACEDD}" presName="horz1" presStyleCnt="0"/>
      <dgm:spPr/>
    </dgm:pt>
    <dgm:pt modelId="{4EC1A276-CD63-4E4D-9375-710987C16E1F}" type="pres">
      <dgm:prSet presAssocID="{43814797-F8CF-4AA6-9798-2FCEB84ACEDD}" presName="tx1" presStyleLbl="revTx" presStyleIdx="1" presStyleCnt="5"/>
      <dgm:spPr/>
    </dgm:pt>
    <dgm:pt modelId="{DE0D0ADC-55C5-42F0-AC56-9B8097C28B69}" type="pres">
      <dgm:prSet presAssocID="{43814797-F8CF-4AA6-9798-2FCEB84ACEDD}" presName="vert1" presStyleCnt="0"/>
      <dgm:spPr/>
    </dgm:pt>
    <dgm:pt modelId="{E39C0DBC-FF05-43B8-8DD1-0025BC4F24B0}" type="pres">
      <dgm:prSet presAssocID="{C38D7BDA-F34D-4A8A-B1A1-FEDF52C415F7}" presName="thickLine" presStyleLbl="alignNode1" presStyleIdx="2" presStyleCnt="5"/>
      <dgm:spPr/>
    </dgm:pt>
    <dgm:pt modelId="{B1801E4F-37B6-492C-AF56-B09ECB3F2F00}" type="pres">
      <dgm:prSet presAssocID="{C38D7BDA-F34D-4A8A-B1A1-FEDF52C415F7}" presName="horz1" presStyleCnt="0"/>
      <dgm:spPr/>
    </dgm:pt>
    <dgm:pt modelId="{F6E022DF-6B86-40EF-8E73-C7692D888787}" type="pres">
      <dgm:prSet presAssocID="{C38D7BDA-F34D-4A8A-B1A1-FEDF52C415F7}" presName="tx1" presStyleLbl="revTx" presStyleIdx="2" presStyleCnt="5"/>
      <dgm:spPr/>
    </dgm:pt>
    <dgm:pt modelId="{7AF7630D-4005-474D-85FD-F76D1C70BFAC}" type="pres">
      <dgm:prSet presAssocID="{C38D7BDA-F34D-4A8A-B1A1-FEDF52C415F7}" presName="vert1" presStyleCnt="0"/>
      <dgm:spPr/>
    </dgm:pt>
    <dgm:pt modelId="{780FC72B-7A93-4EEC-8BE8-1BA4EA2486C2}" type="pres">
      <dgm:prSet presAssocID="{D8330E0F-034F-4A4B-B71A-806BCD1C7654}" presName="thickLine" presStyleLbl="alignNode1" presStyleIdx="3" presStyleCnt="5"/>
      <dgm:spPr/>
    </dgm:pt>
    <dgm:pt modelId="{51A24F80-2C94-4503-A54A-BC1A4146E29A}" type="pres">
      <dgm:prSet presAssocID="{D8330E0F-034F-4A4B-B71A-806BCD1C7654}" presName="horz1" presStyleCnt="0"/>
      <dgm:spPr/>
    </dgm:pt>
    <dgm:pt modelId="{C3335542-3236-482D-9B63-68304572EDC9}" type="pres">
      <dgm:prSet presAssocID="{D8330E0F-034F-4A4B-B71A-806BCD1C7654}" presName="tx1" presStyleLbl="revTx" presStyleIdx="3" presStyleCnt="5"/>
      <dgm:spPr/>
    </dgm:pt>
    <dgm:pt modelId="{6873A943-ED88-476B-8E67-A61B5EB05695}" type="pres">
      <dgm:prSet presAssocID="{D8330E0F-034F-4A4B-B71A-806BCD1C7654}" presName="vert1" presStyleCnt="0"/>
      <dgm:spPr/>
    </dgm:pt>
    <dgm:pt modelId="{3F1F113A-307E-4249-9DEA-32D2C3FC341F}" type="pres">
      <dgm:prSet presAssocID="{166A8C28-1A6C-4773-985F-4277D570EE93}" presName="thickLine" presStyleLbl="alignNode1" presStyleIdx="4" presStyleCnt="5"/>
      <dgm:spPr/>
    </dgm:pt>
    <dgm:pt modelId="{F77A1C8E-011B-4BEC-B57B-00802C7EC535}" type="pres">
      <dgm:prSet presAssocID="{166A8C28-1A6C-4773-985F-4277D570EE93}" presName="horz1" presStyleCnt="0"/>
      <dgm:spPr/>
    </dgm:pt>
    <dgm:pt modelId="{23E631CC-E27E-416A-A5D4-DA35EDF8831A}" type="pres">
      <dgm:prSet presAssocID="{166A8C28-1A6C-4773-985F-4277D570EE93}" presName="tx1" presStyleLbl="revTx" presStyleIdx="4" presStyleCnt="5"/>
      <dgm:spPr/>
    </dgm:pt>
    <dgm:pt modelId="{C7665ECC-B433-4C1F-9D92-40EFDF9E989E}" type="pres">
      <dgm:prSet presAssocID="{166A8C28-1A6C-4773-985F-4277D570EE93}" presName="vert1" presStyleCnt="0"/>
      <dgm:spPr/>
    </dgm:pt>
  </dgm:ptLst>
  <dgm:cxnLst>
    <dgm:cxn modelId="{DF8E210A-8AD2-4310-8CB7-EAEFC0AF2476}" srcId="{BF01A422-CA4E-4D11-B801-3BD579AE8D0E}" destId="{43814797-F8CF-4AA6-9798-2FCEB84ACEDD}" srcOrd="1" destOrd="0" parTransId="{3D770A50-1108-4B50-BD14-145C7613A077}" sibTransId="{BBF5DE0D-499C-402A-8E1F-43D81095FA0A}"/>
    <dgm:cxn modelId="{34327D13-5DE4-49C6-991E-836329D59DFD}" type="presOf" srcId="{166A8C28-1A6C-4773-985F-4277D570EE93}" destId="{23E631CC-E27E-416A-A5D4-DA35EDF8831A}" srcOrd="0" destOrd="0" presId="urn:microsoft.com/office/officeart/2008/layout/LinedList"/>
    <dgm:cxn modelId="{D5317D21-98F1-4F80-8ACE-69F090704EE4}" type="presOf" srcId="{C38D7BDA-F34D-4A8A-B1A1-FEDF52C415F7}" destId="{F6E022DF-6B86-40EF-8E73-C7692D888787}" srcOrd="0" destOrd="0" presId="urn:microsoft.com/office/officeart/2008/layout/LinedList"/>
    <dgm:cxn modelId="{27DD5E31-2303-4631-8F93-8FF9B64D5F7B}" type="presOf" srcId="{D8330E0F-034F-4A4B-B71A-806BCD1C7654}" destId="{C3335542-3236-482D-9B63-68304572EDC9}" srcOrd="0" destOrd="0" presId="urn:microsoft.com/office/officeart/2008/layout/LinedList"/>
    <dgm:cxn modelId="{E4594266-930D-463E-91B8-22A8D9D9F51A}" type="presOf" srcId="{43814797-F8CF-4AA6-9798-2FCEB84ACEDD}" destId="{4EC1A276-CD63-4E4D-9375-710987C16E1F}" srcOrd="0" destOrd="0" presId="urn:microsoft.com/office/officeart/2008/layout/LinedList"/>
    <dgm:cxn modelId="{19578568-8315-477F-B881-9CB2E7CF03C9}" srcId="{BF01A422-CA4E-4D11-B801-3BD579AE8D0E}" destId="{06F3CBE1-1CC1-44E0-AA3A-A76CC59AC13F}" srcOrd="0" destOrd="0" parTransId="{7115CF9E-0913-4647-A2FE-2AB1FD5D8393}" sibTransId="{F0EEF1D8-402B-41E4-A191-1379BB36C3C8}"/>
    <dgm:cxn modelId="{BBC8857F-86C4-48A8-8F8C-2150B0121118}" type="presOf" srcId="{BF01A422-CA4E-4D11-B801-3BD579AE8D0E}" destId="{960AA254-C97C-4919-B253-EF922F318B8D}" srcOrd="0" destOrd="0" presId="urn:microsoft.com/office/officeart/2008/layout/LinedList"/>
    <dgm:cxn modelId="{A9571882-B1EE-4B33-B319-56FADDB67F70}" type="presOf" srcId="{06F3CBE1-1CC1-44E0-AA3A-A76CC59AC13F}" destId="{8353F99F-4BCA-4217-94E9-3CA5BE25EC10}" srcOrd="0" destOrd="0" presId="urn:microsoft.com/office/officeart/2008/layout/LinedList"/>
    <dgm:cxn modelId="{2A5245D0-7389-4779-9C20-F6FA598AC894}" srcId="{BF01A422-CA4E-4D11-B801-3BD579AE8D0E}" destId="{D8330E0F-034F-4A4B-B71A-806BCD1C7654}" srcOrd="3" destOrd="0" parTransId="{DEB2C8A3-9C31-4F6C-A581-5812123E5B66}" sibTransId="{CECB1899-C940-4A52-B972-3152DFDA5791}"/>
    <dgm:cxn modelId="{CAEEE6E2-1763-4628-A7DD-0C11946DC2C5}" srcId="{BF01A422-CA4E-4D11-B801-3BD579AE8D0E}" destId="{166A8C28-1A6C-4773-985F-4277D570EE93}" srcOrd="4" destOrd="0" parTransId="{AF11046E-16A7-4D19-89C2-A970DBFB23AE}" sibTransId="{CE59C34C-3AC0-4014-AD21-E4CEA7DC9721}"/>
    <dgm:cxn modelId="{193B8AFA-2B79-440D-BB3E-2B111F27B813}" srcId="{BF01A422-CA4E-4D11-B801-3BD579AE8D0E}" destId="{C38D7BDA-F34D-4A8A-B1A1-FEDF52C415F7}" srcOrd="2" destOrd="0" parTransId="{2D6BB7C4-5197-4756-B291-EFA5BC46B1CA}" sibTransId="{2DF8D177-0A90-40A9-A9AD-D14D2991DC7B}"/>
    <dgm:cxn modelId="{5E9FB040-CBB8-4A5F-812E-D82D94D946E2}" type="presParOf" srcId="{960AA254-C97C-4919-B253-EF922F318B8D}" destId="{E2DBDC7B-30A0-4489-8519-EF8234161F59}" srcOrd="0" destOrd="0" presId="urn:microsoft.com/office/officeart/2008/layout/LinedList"/>
    <dgm:cxn modelId="{5CB17B8E-1EA2-4273-9D02-AB15F1BF5F4B}" type="presParOf" srcId="{960AA254-C97C-4919-B253-EF922F318B8D}" destId="{ED5310A2-8EED-48B4-BD5E-94061FE54963}" srcOrd="1" destOrd="0" presId="urn:microsoft.com/office/officeart/2008/layout/LinedList"/>
    <dgm:cxn modelId="{B5A1EA9B-B5AE-437F-8BEE-E7C5389A0CB7}" type="presParOf" srcId="{ED5310A2-8EED-48B4-BD5E-94061FE54963}" destId="{8353F99F-4BCA-4217-94E9-3CA5BE25EC10}" srcOrd="0" destOrd="0" presId="urn:microsoft.com/office/officeart/2008/layout/LinedList"/>
    <dgm:cxn modelId="{EFC5CA51-914C-4DB0-AA26-0260904993A6}" type="presParOf" srcId="{ED5310A2-8EED-48B4-BD5E-94061FE54963}" destId="{9D2B984D-0DD4-4FDE-A6A5-FB38F23A3007}" srcOrd="1" destOrd="0" presId="urn:microsoft.com/office/officeart/2008/layout/LinedList"/>
    <dgm:cxn modelId="{25FCF6AE-23B5-4757-8235-D51170F85A2A}" type="presParOf" srcId="{960AA254-C97C-4919-B253-EF922F318B8D}" destId="{62A3EEB6-7DE5-457F-9CAF-5EB2BEE926D6}" srcOrd="2" destOrd="0" presId="urn:microsoft.com/office/officeart/2008/layout/LinedList"/>
    <dgm:cxn modelId="{DCA48E93-8C61-457D-878F-84861CBD7F9B}" type="presParOf" srcId="{960AA254-C97C-4919-B253-EF922F318B8D}" destId="{FA306168-DF9C-43BD-A8A3-A1A84F7EFAB4}" srcOrd="3" destOrd="0" presId="urn:microsoft.com/office/officeart/2008/layout/LinedList"/>
    <dgm:cxn modelId="{8F4C740D-6137-4700-AC23-0FC1D258FA65}" type="presParOf" srcId="{FA306168-DF9C-43BD-A8A3-A1A84F7EFAB4}" destId="{4EC1A276-CD63-4E4D-9375-710987C16E1F}" srcOrd="0" destOrd="0" presId="urn:microsoft.com/office/officeart/2008/layout/LinedList"/>
    <dgm:cxn modelId="{72F0FC0B-E50D-4EEC-90E4-7B9C5B5F6EED}" type="presParOf" srcId="{FA306168-DF9C-43BD-A8A3-A1A84F7EFAB4}" destId="{DE0D0ADC-55C5-42F0-AC56-9B8097C28B69}" srcOrd="1" destOrd="0" presId="urn:microsoft.com/office/officeart/2008/layout/LinedList"/>
    <dgm:cxn modelId="{A33E2BC7-DD28-428C-9FF3-6FBC41CA226F}" type="presParOf" srcId="{960AA254-C97C-4919-B253-EF922F318B8D}" destId="{E39C0DBC-FF05-43B8-8DD1-0025BC4F24B0}" srcOrd="4" destOrd="0" presId="urn:microsoft.com/office/officeart/2008/layout/LinedList"/>
    <dgm:cxn modelId="{61102B1A-B437-454B-AE7F-4F6B1E562747}" type="presParOf" srcId="{960AA254-C97C-4919-B253-EF922F318B8D}" destId="{B1801E4F-37B6-492C-AF56-B09ECB3F2F00}" srcOrd="5" destOrd="0" presId="urn:microsoft.com/office/officeart/2008/layout/LinedList"/>
    <dgm:cxn modelId="{4FD42CC8-7242-4D10-9F63-890C75B03145}" type="presParOf" srcId="{B1801E4F-37B6-492C-AF56-B09ECB3F2F00}" destId="{F6E022DF-6B86-40EF-8E73-C7692D888787}" srcOrd="0" destOrd="0" presId="urn:microsoft.com/office/officeart/2008/layout/LinedList"/>
    <dgm:cxn modelId="{9B275A91-1591-498F-978E-5CE313CE898A}" type="presParOf" srcId="{B1801E4F-37B6-492C-AF56-B09ECB3F2F00}" destId="{7AF7630D-4005-474D-85FD-F76D1C70BFAC}" srcOrd="1" destOrd="0" presId="urn:microsoft.com/office/officeart/2008/layout/LinedList"/>
    <dgm:cxn modelId="{6A2363E7-CDBC-4D51-96AD-167A880E151F}" type="presParOf" srcId="{960AA254-C97C-4919-B253-EF922F318B8D}" destId="{780FC72B-7A93-4EEC-8BE8-1BA4EA2486C2}" srcOrd="6" destOrd="0" presId="urn:microsoft.com/office/officeart/2008/layout/LinedList"/>
    <dgm:cxn modelId="{99F3C39E-78E5-42F8-900F-FE6E44D942C5}" type="presParOf" srcId="{960AA254-C97C-4919-B253-EF922F318B8D}" destId="{51A24F80-2C94-4503-A54A-BC1A4146E29A}" srcOrd="7" destOrd="0" presId="urn:microsoft.com/office/officeart/2008/layout/LinedList"/>
    <dgm:cxn modelId="{C7561D53-10BF-4C21-8683-F379399605F1}" type="presParOf" srcId="{51A24F80-2C94-4503-A54A-BC1A4146E29A}" destId="{C3335542-3236-482D-9B63-68304572EDC9}" srcOrd="0" destOrd="0" presId="urn:microsoft.com/office/officeart/2008/layout/LinedList"/>
    <dgm:cxn modelId="{AC329471-CDA6-467C-BBEA-A3D4C840CC47}" type="presParOf" srcId="{51A24F80-2C94-4503-A54A-BC1A4146E29A}" destId="{6873A943-ED88-476B-8E67-A61B5EB05695}" srcOrd="1" destOrd="0" presId="urn:microsoft.com/office/officeart/2008/layout/LinedList"/>
    <dgm:cxn modelId="{0EA7C42A-404A-4E61-A4C2-77B4D7296D41}" type="presParOf" srcId="{960AA254-C97C-4919-B253-EF922F318B8D}" destId="{3F1F113A-307E-4249-9DEA-32D2C3FC341F}" srcOrd="8" destOrd="0" presId="urn:microsoft.com/office/officeart/2008/layout/LinedList"/>
    <dgm:cxn modelId="{240BFFA5-BB9C-4BD2-BEE1-AC287ACC959F}" type="presParOf" srcId="{960AA254-C97C-4919-B253-EF922F318B8D}" destId="{F77A1C8E-011B-4BEC-B57B-00802C7EC535}" srcOrd="9" destOrd="0" presId="urn:microsoft.com/office/officeart/2008/layout/LinedList"/>
    <dgm:cxn modelId="{BEF3FF96-69F1-4D43-9D99-ADF19C570124}" type="presParOf" srcId="{F77A1C8E-011B-4BEC-B57B-00802C7EC535}" destId="{23E631CC-E27E-416A-A5D4-DA35EDF8831A}" srcOrd="0" destOrd="0" presId="urn:microsoft.com/office/officeart/2008/layout/LinedList"/>
    <dgm:cxn modelId="{B3C0526B-D424-45AD-A69C-B25ED0A3BADE}" type="presParOf" srcId="{F77A1C8E-011B-4BEC-B57B-00802C7EC535}" destId="{C7665ECC-B433-4C1F-9D92-40EFDF9E989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41AB96-9A29-4645-A7DB-4A134A4ED18C}">
      <dsp:nvSpPr>
        <dsp:cNvPr id="0" name=""/>
        <dsp:cNvSpPr/>
      </dsp:nvSpPr>
      <dsp:spPr>
        <a:xfrm>
          <a:off x="0" y="2124"/>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2B86FD-62EA-4066-989A-59D6B3AF8618}">
      <dsp:nvSpPr>
        <dsp:cNvPr id="0" name=""/>
        <dsp:cNvSpPr/>
      </dsp:nvSpPr>
      <dsp:spPr>
        <a:xfrm>
          <a:off x="0" y="2124"/>
          <a:ext cx="9634011"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Aims and Learning objectives. </a:t>
          </a:r>
          <a:endParaRPr lang="en-US" sz="3300" kern="1200"/>
        </a:p>
      </dsp:txBody>
      <dsp:txXfrm>
        <a:off x="0" y="2124"/>
        <a:ext cx="9634011" cy="724514"/>
      </dsp:txXfrm>
    </dsp:sp>
    <dsp:sp modelId="{7B8B7F24-8D02-49B8-8D5C-B4C5284B3789}">
      <dsp:nvSpPr>
        <dsp:cNvPr id="0" name=""/>
        <dsp:cNvSpPr/>
      </dsp:nvSpPr>
      <dsp:spPr>
        <a:xfrm>
          <a:off x="0" y="726639"/>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CB46B9-DA27-42B6-904C-69BD4F699CD9}">
      <dsp:nvSpPr>
        <dsp:cNvPr id="0" name=""/>
        <dsp:cNvSpPr/>
      </dsp:nvSpPr>
      <dsp:spPr>
        <a:xfrm>
          <a:off x="0" y="726639"/>
          <a:ext cx="9634011"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What is the men’s rea? </a:t>
          </a:r>
          <a:endParaRPr lang="en-US" sz="3300" kern="1200"/>
        </a:p>
      </dsp:txBody>
      <dsp:txXfrm>
        <a:off x="0" y="726639"/>
        <a:ext cx="9634011" cy="724514"/>
      </dsp:txXfrm>
    </dsp:sp>
    <dsp:sp modelId="{DA850E7F-B45B-4439-8105-9D9BF70D96AD}">
      <dsp:nvSpPr>
        <dsp:cNvPr id="0" name=""/>
        <dsp:cNvSpPr/>
      </dsp:nvSpPr>
      <dsp:spPr>
        <a:xfrm>
          <a:off x="0" y="1451154"/>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0AFAB3-9830-42BF-95F3-3541F1C70181}">
      <dsp:nvSpPr>
        <dsp:cNvPr id="0" name=""/>
        <dsp:cNvSpPr/>
      </dsp:nvSpPr>
      <dsp:spPr>
        <a:xfrm>
          <a:off x="0" y="1451154"/>
          <a:ext cx="9634011"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What does it include? </a:t>
          </a:r>
          <a:endParaRPr lang="en-US" sz="3300" kern="1200"/>
        </a:p>
      </dsp:txBody>
      <dsp:txXfrm>
        <a:off x="0" y="1451154"/>
        <a:ext cx="9634011" cy="724514"/>
      </dsp:txXfrm>
    </dsp:sp>
    <dsp:sp modelId="{DE79EF8C-9C95-4809-A9B6-9010E5C68D9E}">
      <dsp:nvSpPr>
        <dsp:cNvPr id="0" name=""/>
        <dsp:cNvSpPr/>
      </dsp:nvSpPr>
      <dsp:spPr>
        <a:xfrm>
          <a:off x="0" y="2175669"/>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A11D2B-9839-46CC-B437-F62D189D1E63}">
      <dsp:nvSpPr>
        <dsp:cNvPr id="0" name=""/>
        <dsp:cNvSpPr/>
      </dsp:nvSpPr>
      <dsp:spPr>
        <a:xfrm>
          <a:off x="0" y="2175669"/>
          <a:ext cx="9634011"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Activities. </a:t>
          </a:r>
          <a:endParaRPr lang="en-US" sz="3300" kern="1200"/>
        </a:p>
      </dsp:txBody>
      <dsp:txXfrm>
        <a:off x="0" y="2175669"/>
        <a:ext cx="9634011" cy="724514"/>
      </dsp:txXfrm>
    </dsp:sp>
    <dsp:sp modelId="{7AF563BD-FD13-4891-BCC2-36D8D1D7D01A}">
      <dsp:nvSpPr>
        <dsp:cNvPr id="0" name=""/>
        <dsp:cNvSpPr/>
      </dsp:nvSpPr>
      <dsp:spPr>
        <a:xfrm>
          <a:off x="0" y="2900183"/>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BC6483-220F-4940-981F-81AD5DD9418F}">
      <dsp:nvSpPr>
        <dsp:cNvPr id="0" name=""/>
        <dsp:cNvSpPr/>
      </dsp:nvSpPr>
      <dsp:spPr>
        <a:xfrm>
          <a:off x="0" y="2900183"/>
          <a:ext cx="9634011"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Summary. </a:t>
          </a:r>
          <a:endParaRPr lang="en-US" sz="3300" kern="1200"/>
        </a:p>
      </dsp:txBody>
      <dsp:txXfrm>
        <a:off x="0" y="2900183"/>
        <a:ext cx="9634011" cy="724514"/>
      </dsp:txXfrm>
    </dsp:sp>
    <dsp:sp modelId="{DE5D6305-D4D8-43BC-B13F-413D0E71488C}">
      <dsp:nvSpPr>
        <dsp:cNvPr id="0" name=""/>
        <dsp:cNvSpPr/>
      </dsp:nvSpPr>
      <dsp:spPr>
        <a:xfrm>
          <a:off x="0" y="3624698"/>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8B95CF-CDED-4E41-960E-647A33FEC3BA}">
      <dsp:nvSpPr>
        <dsp:cNvPr id="0" name=""/>
        <dsp:cNvSpPr/>
      </dsp:nvSpPr>
      <dsp:spPr>
        <a:xfrm>
          <a:off x="0" y="3624698"/>
          <a:ext cx="9634011"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Thank you, any question?</a:t>
          </a:r>
          <a:endParaRPr lang="en-US" sz="3300" kern="1200"/>
        </a:p>
      </dsp:txBody>
      <dsp:txXfrm>
        <a:off x="0" y="3624698"/>
        <a:ext cx="9634011" cy="7245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25B23-8E1F-499C-8E34-66CB0E693A53}">
      <dsp:nvSpPr>
        <dsp:cNvPr id="0" name=""/>
        <dsp:cNvSpPr/>
      </dsp:nvSpPr>
      <dsp:spPr>
        <a:xfrm>
          <a:off x="1307005"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4B6AA3-C6DD-4424-BC46-642ACF4E7489}">
      <dsp:nvSpPr>
        <dsp:cNvPr id="0" name=""/>
        <dsp:cNvSpPr/>
      </dsp:nvSpPr>
      <dsp:spPr>
        <a:xfrm>
          <a:off x="119005"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The aim of today’s session is recap the lecture content and to apply what has been learnt. </a:t>
          </a:r>
          <a:endParaRPr lang="en-US" sz="1500" kern="1200"/>
        </a:p>
      </dsp:txBody>
      <dsp:txXfrm>
        <a:off x="119005" y="3022743"/>
        <a:ext cx="4320000" cy="720000"/>
      </dsp:txXfrm>
    </dsp:sp>
    <dsp:sp modelId="{39E89B47-E859-41F8-A4D3-478FF3BC5806}">
      <dsp:nvSpPr>
        <dsp:cNvPr id="0" name=""/>
        <dsp:cNvSpPr/>
      </dsp:nvSpPr>
      <dsp:spPr>
        <a:xfrm>
          <a:off x="6383005"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FCFC24-6D6D-495B-8D37-2BB7CBEE4CA7}">
      <dsp:nvSpPr>
        <dsp:cNvPr id="0" name=""/>
        <dsp:cNvSpPr/>
      </dsp:nvSpPr>
      <dsp:spPr>
        <a:xfrm>
          <a:off x="5195005"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By the end of today’s session students should be able to demonstrate that they understand the Men’s Rea and the elements of an offence. </a:t>
          </a:r>
          <a:endParaRPr lang="en-US" sz="1500" kern="1200"/>
        </a:p>
      </dsp:txBody>
      <dsp:txXfrm>
        <a:off x="5195005" y="3022743"/>
        <a:ext cx="432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30E197-1E83-44CC-BEDC-77A42BFD4F20}">
      <dsp:nvSpPr>
        <dsp:cNvPr id="0" name=""/>
        <dsp:cNvSpPr/>
      </dsp:nvSpPr>
      <dsp:spPr>
        <a:xfrm>
          <a:off x="0" y="531"/>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5C5280-9F23-4F4F-8E7B-A3B02AF854DA}">
      <dsp:nvSpPr>
        <dsp:cNvPr id="0" name=""/>
        <dsp:cNvSpPr/>
      </dsp:nvSpPr>
      <dsp:spPr>
        <a:xfrm>
          <a:off x="0" y="531"/>
          <a:ext cx="963401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Guilty Mind. </a:t>
          </a:r>
          <a:endParaRPr lang="en-US" sz="2800" kern="1200"/>
        </a:p>
      </dsp:txBody>
      <dsp:txXfrm>
        <a:off x="0" y="531"/>
        <a:ext cx="9634011" cy="870055"/>
      </dsp:txXfrm>
    </dsp:sp>
    <dsp:sp modelId="{F5C9D02B-B0BC-42B6-86AC-4CECAB7E8EE4}">
      <dsp:nvSpPr>
        <dsp:cNvPr id="0" name=""/>
        <dsp:cNvSpPr/>
      </dsp:nvSpPr>
      <dsp:spPr>
        <a:xfrm>
          <a:off x="0" y="870586"/>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6C077C-0E4B-4511-A96E-2B4FF6B86CF0}">
      <dsp:nvSpPr>
        <dsp:cNvPr id="0" name=""/>
        <dsp:cNvSpPr/>
      </dsp:nvSpPr>
      <dsp:spPr>
        <a:xfrm>
          <a:off x="0" y="870586"/>
          <a:ext cx="963401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Looks at the offender's mind. </a:t>
          </a:r>
          <a:endParaRPr lang="en-US" sz="2800" kern="1200" dirty="0"/>
        </a:p>
      </dsp:txBody>
      <dsp:txXfrm>
        <a:off x="0" y="870586"/>
        <a:ext cx="9634011" cy="870055"/>
      </dsp:txXfrm>
    </dsp:sp>
    <dsp:sp modelId="{D81CAE7A-A3DD-4787-9A42-D6B71BB68628}">
      <dsp:nvSpPr>
        <dsp:cNvPr id="0" name=""/>
        <dsp:cNvSpPr/>
      </dsp:nvSpPr>
      <dsp:spPr>
        <a:xfrm>
          <a:off x="0" y="1740641"/>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60AC24-CAE2-4AA8-9B12-D4B781E981B0}">
      <dsp:nvSpPr>
        <dsp:cNvPr id="0" name=""/>
        <dsp:cNvSpPr/>
      </dsp:nvSpPr>
      <dsp:spPr>
        <a:xfrm>
          <a:off x="0" y="1740641"/>
          <a:ext cx="963401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Need it to prove criminal liability. </a:t>
          </a:r>
          <a:endParaRPr lang="en-US" sz="2800" kern="1200"/>
        </a:p>
      </dsp:txBody>
      <dsp:txXfrm>
        <a:off x="0" y="1740641"/>
        <a:ext cx="9634011" cy="870055"/>
      </dsp:txXfrm>
    </dsp:sp>
    <dsp:sp modelId="{695AC3BB-A481-4DDE-8CEB-6A32AA468429}">
      <dsp:nvSpPr>
        <dsp:cNvPr id="0" name=""/>
        <dsp:cNvSpPr/>
      </dsp:nvSpPr>
      <dsp:spPr>
        <a:xfrm>
          <a:off x="0" y="2610696"/>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F9D360-9BC5-4EA5-BFCC-8B61DA198DB8}">
      <dsp:nvSpPr>
        <dsp:cNvPr id="0" name=""/>
        <dsp:cNvSpPr/>
      </dsp:nvSpPr>
      <dsp:spPr>
        <a:xfrm>
          <a:off x="0" y="2610696"/>
          <a:ext cx="963401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We follow the sequence; </a:t>
          </a:r>
          <a:endParaRPr lang="en-US" sz="2800" kern="1200"/>
        </a:p>
      </dsp:txBody>
      <dsp:txXfrm>
        <a:off x="0" y="2610696"/>
        <a:ext cx="9634011" cy="870055"/>
      </dsp:txXfrm>
    </dsp:sp>
    <dsp:sp modelId="{D03B067C-054F-4873-8084-BA03AEC69E0D}">
      <dsp:nvSpPr>
        <dsp:cNvPr id="0" name=""/>
        <dsp:cNvSpPr/>
      </dsp:nvSpPr>
      <dsp:spPr>
        <a:xfrm>
          <a:off x="0" y="3480751"/>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CF9404-4CB8-4CA9-8BBB-D1A4D5D5C174}">
      <dsp:nvSpPr>
        <dsp:cNvPr id="0" name=""/>
        <dsp:cNvSpPr/>
      </dsp:nvSpPr>
      <dsp:spPr>
        <a:xfrm>
          <a:off x="0" y="3480751"/>
          <a:ext cx="963401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Actus Reus + Men’s Rea + No defence = Criminal Liability. </a:t>
          </a:r>
          <a:endParaRPr lang="en-US" sz="2800" kern="1200"/>
        </a:p>
      </dsp:txBody>
      <dsp:txXfrm>
        <a:off x="0" y="3480751"/>
        <a:ext cx="9634011" cy="87005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9B0EB-6D3C-4B37-9618-298B386C94A4}">
      <dsp:nvSpPr>
        <dsp:cNvPr id="0" name=""/>
        <dsp:cNvSpPr/>
      </dsp:nvSpPr>
      <dsp:spPr>
        <a:xfrm>
          <a:off x="196993" y="234452"/>
          <a:ext cx="800992" cy="800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49965E-5C22-4C3A-97B8-579DF0BD5A99}">
      <dsp:nvSpPr>
        <dsp:cNvPr id="0" name=""/>
        <dsp:cNvSpPr/>
      </dsp:nvSpPr>
      <dsp:spPr>
        <a:xfrm>
          <a:off x="365202" y="402660"/>
          <a:ext cx="464575" cy="4645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A0BF58-5489-47DD-9716-90C1C1358E85}">
      <dsp:nvSpPr>
        <dsp:cNvPr id="0" name=""/>
        <dsp:cNvSpPr/>
      </dsp:nvSpPr>
      <dsp:spPr>
        <a:xfrm>
          <a:off x="1169627" y="234452"/>
          <a:ext cx="1888054" cy="800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Need to consider a number of elements; </a:t>
          </a:r>
          <a:endParaRPr lang="en-US" sz="1700" kern="1200"/>
        </a:p>
      </dsp:txBody>
      <dsp:txXfrm>
        <a:off x="1169627" y="234452"/>
        <a:ext cx="1888054" cy="800992"/>
      </dsp:txXfrm>
    </dsp:sp>
    <dsp:sp modelId="{0BC1B384-A791-49CC-A7CA-3D878AFAE860}">
      <dsp:nvSpPr>
        <dsp:cNvPr id="0" name=""/>
        <dsp:cNvSpPr/>
      </dsp:nvSpPr>
      <dsp:spPr>
        <a:xfrm>
          <a:off x="3386661" y="234452"/>
          <a:ext cx="800992" cy="800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F01D10-107F-4A0F-991D-D79ADEA6B955}">
      <dsp:nvSpPr>
        <dsp:cNvPr id="0" name=""/>
        <dsp:cNvSpPr/>
      </dsp:nvSpPr>
      <dsp:spPr>
        <a:xfrm>
          <a:off x="3554869" y="402660"/>
          <a:ext cx="464575" cy="4645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E1309B-3903-45E1-846C-FE2F66B89AB4}">
      <dsp:nvSpPr>
        <dsp:cNvPr id="0" name=""/>
        <dsp:cNvSpPr/>
      </dsp:nvSpPr>
      <dsp:spPr>
        <a:xfrm>
          <a:off x="4359295" y="234452"/>
          <a:ext cx="1888054" cy="800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Including intention. </a:t>
          </a:r>
          <a:endParaRPr lang="en-US" sz="1700" kern="1200"/>
        </a:p>
      </dsp:txBody>
      <dsp:txXfrm>
        <a:off x="4359295" y="234452"/>
        <a:ext cx="1888054" cy="800992"/>
      </dsp:txXfrm>
    </dsp:sp>
    <dsp:sp modelId="{80EF4EEE-C37C-4442-9642-38EF7A13FF8F}">
      <dsp:nvSpPr>
        <dsp:cNvPr id="0" name=""/>
        <dsp:cNvSpPr/>
      </dsp:nvSpPr>
      <dsp:spPr>
        <a:xfrm>
          <a:off x="6576328" y="234452"/>
          <a:ext cx="800992" cy="800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DB7D21-74AA-4813-B2FF-0B835237BF59}">
      <dsp:nvSpPr>
        <dsp:cNvPr id="0" name=""/>
        <dsp:cNvSpPr/>
      </dsp:nvSpPr>
      <dsp:spPr>
        <a:xfrm>
          <a:off x="6744537" y="402660"/>
          <a:ext cx="464575" cy="4645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17BEAC-E16C-419E-BFF5-0D10DCB94AC1}">
      <dsp:nvSpPr>
        <dsp:cNvPr id="0" name=""/>
        <dsp:cNvSpPr/>
      </dsp:nvSpPr>
      <dsp:spPr>
        <a:xfrm>
          <a:off x="7548963" y="234452"/>
          <a:ext cx="1888054" cy="800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Direct intention. </a:t>
          </a:r>
          <a:endParaRPr lang="en-US" sz="1700" kern="1200"/>
        </a:p>
      </dsp:txBody>
      <dsp:txXfrm>
        <a:off x="7548963" y="234452"/>
        <a:ext cx="1888054" cy="800992"/>
      </dsp:txXfrm>
    </dsp:sp>
    <dsp:sp modelId="{00DB4015-20DB-4B7A-AFE6-006146F5163A}">
      <dsp:nvSpPr>
        <dsp:cNvPr id="0" name=""/>
        <dsp:cNvSpPr/>
      </dsp:nvSpPr>
      <dsp:spPr>
        <a:xfrm>
          <a:off x="196993" y="1775172"/>
          <a:ext cx="800992" cy="800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CADDE6-EC94-4BA1-9FB6-6369461893F7}">
      <dsp:nvSpPr>
        <dsp:cNvPr id="0" name=""/>
        <dsp:cNvSpPr/>
      </dsp:nvSpPr>
      <dsp:spPr>
        <a:xfrm>
          <a:off x="365202" y="1943381"/>
          <a:ext cx="464575" cy="46457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26D3FA-003C-452E-834A-A9C49C742B2F}">
      <dsp:nvSpPr>
        <dsp:cNvPr id="0" name=""/>
        <dsp:cNvSpPr/>
      </dsp:nvSpPr>
      <dsp:spPr>
        <a:xfrm>
          <a:off x="1169627" y="1775172"/>
          <a:ext cx="1888054" cy="800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Indirect intention. </a:t>
          </a:r>
          <a:endParaRPr lang="en-US" sz="1700" kern="1200"/>
        </a:p>
      </dsp:txBody>
      <dsp:txXfrm>
        <a:off x="1169627" y="1775172"/>
        <a:ext cx="1888054" cy="800992"/>
      </dsp:txXfrm>
    </dsp:sp>
    <dsp:sp modelId="{4FBC0E4E-1D98-480C-B744-1E1BB46B3832}">
      <dsp:nvSpPr>
        <dsp:cNvPr id="0" name=""/>
        <dsp:cNvSpPr/>
      </dsp:nvSpPr>
      <dsp:spPr>
        <a:xfrm>
          <a:off x="3386661" y="1775172"/>
          <a:ext cx="800992" cy="800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A84732-E6C2-43C6-8428-C0A9E0F74116}">
      <dsp:nvSpPr>
        <dsp:cNvPr id="0" name=""/>
        <dsp:cNvSpPr/>
      </dsp:nvSpPr>
      <dsp:spPr>
        <a:xfrm>
          <a:off x="3554869" y="1943381"/>
          <a:ext cx="464575" cy="46457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6A5246-633A-4183-AF74-8B1109D21938}">
      <dsp:nvSpPr>
        <dsp:cNvPr id="0" name=""/>
        <dsp:cNvSpPr/>
      </dsp:nvSpPr>
      <dsp:spPr>
        <a:xfrm>
          <a:off x="4359295" y="1775172"/>
          <a:ext cx="1888054" cy="800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Recklessness. </a:t>
          </a:r>
          <a:endParaRPr lang="en-US" sz="1700" kern="1200"/>
        </a:p>
      </dsp:txBody>
      <dsp:txXfrm>
        <a:off x="4359295" y="1775172"/>
        <a:ext cx="1888054" cy="800992"/>
      </dsp:txXfrm>
    </dsp:sp>
    <dsp:sp modelId="{E7CEA889-415D-494F-BDD2-155894865000}">
      <dsp:nvSpPr>
        <dsp:cNvPr id="0" name=""/>
        <dsp:cNvSpPr/>
      </dsp:nvSpPr>
      <dsp:spPr>
        <a:xfrm>
          <a:off x="6576328" y="1775172"/>
          <a:ext cx="800992" cy="800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F99C01-FBA8-4325-954E-25B10DAB37ED}">
      <dsp:nvSpPr>
        <dsp:cNvPr id="0" name=""/>
        <dsp:cNvSpPr/>
      </dsp:nvSpPr>
      <dsp:spPr>
        <a:xfrm>
          <a:off x="6744537" y="1943381"/>
          <a:ext cx="464575" cy="46457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52C842-77B2-4382-8941-42B7B64657CD}">
      <dsp:nvSpPr>
        <dsp:cNvPr id="0" name=""/>
        <dsp:cNvSpPr/>
      </dsp:nvSpPr>
      <dsp:spPr>
        <a:xfrm>
          <a:off x="7548963" y="1775172"/>
          <a:ext cx="1888054" cy="800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Transferred Malice. </a:t>
          </a:r>
          <a:endParaRPr lang="en-US" sz="1700" kern="1200"/>
        </a:p>
      </dsp:txBody>
      <dsp:txXfrm>
        <a:off x="7548963" y="1775172"/>
        <a:ext cx="1888054" cy="800992"/>
      </dsp:txXfrm>
    </dsp:sp>
    <dsp:sp modelId="{71AC578D-5FB5-472E-A121-D14B73AC23C1}">
      <dsp:nvSpPr>
        <dsp:cNvPr id="0" name=""/>
        <dsp:cNvSpPr/>
      </dsp:nvSpPr>
      <dsp:spPr>
        <a:xfrm>
          <a:off x="196993" y="3315892"/>
          <a:ext cx="800992" cy="800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D338F2-3772-4C88-BBE2-8D08F22D3E1D}">
      <dsp:nvSpPr>
        <dsp:cNvPr id="0" name=""/>
        <dsp:cNvSpPr/>
      </dsp:nvSpPr>
      <dsp:spPr>
        <a:xfrm>
          <a:off x="365202" y="3484101"/>
          <a:ext cx="464575" cy="464575"/>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AB570D-9648-430A-BD45-97BB2060A436}">
      <dsp:nvSpPr>
        <dsp:cNvPr id="0" name=""/>
        <dsp:cNvSpPr/>
      </dsp:nvSpPr>
      <dsp:spPr>
        <a:xfrm>
          <a:off x="1169627" y="3315892"/>
          <a:ext cx="1888054" cy="800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Strict liability offences. </a:t>
          </a:r>
          <a:endParaRPr lang="en-US" sz="1700" kern="1200"/>
        </a:p>
      </dsp:txBody>
      <dsp:txXfrm>
        <a:off x="1169627" y="3315892"/>
        <a:ext cx="1888054" cy="80099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4A6141-D189-448D-B2E1-E11E0082C3EC}">
      <dsp:nvSpPr>
        <dsp:cNvPr id="0" name=""/>
        <dsp:cNvSpPr/>
      </dsp:nvSpPr>
      <dsp:spPr>
        <a:xfrm>
          <a:off x="1307005"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DE86AB-220A-44BF-915E-49F8687DAD5A}">
      <dsp:nvSpPr>
        <dsp:cNvPr id="0" name=""/>
        <dsp:cNvSpPr/>
      </dsp:nvSpPr>
      <dsp:spPr>
        <a:xfrm>
          <a:off x="119005"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dirty="0"/>
            <a:t>What is the Actus Reus of an offence and what does it include? </a:t>
          </a:r>
          <a:endParaRPr lang="en-US" sz="2200" kern="1200" dirty="0"/>
        </a:p>
      </dsp:txBody>
      <dsp:txXfrm>
        <a:off x="119005" y="3022743"/>
        <a:ext cx="4320000" cy="720000"/>
      </dsp:txXfrm>
    </dsp:sp>
    <dsp:sp modelId="{901CA8B9-A967-4C41-A8C2-0D162211343C}">
      <dsp:nvSpPr>
        <dsp:cNvPr id="0" name=""/>
        <dsp:cNvSpPr/>
      </dsp:nvSpPr>
      <dsp:spPr>
        <a:xfrm>
          <a:off x="6383005"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262F57-09DD-4094-AC98-569EE226129B}">
      <dsp:nvSpPr>
        <dsp:cNvPr id="0" name=""/>
        <dsp:cNvSpPr/>
      </dsp:nvSpPr>
      <dsp:spPr>
        <a:xfrm>
          <a:off x="5195005"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a:t>Can you include a case example?</a:t>
          </a:r>
          <a:endParaRPr lang="en-US" sz="2200" kern="1200"/>
        </a:p>
      </dsp:txBody>
      <dsp:txXfrm>
        <a:off x="5195005" y="3022743"/>
        <a:ext cx="4320000" cy="72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387A46-523A-45B1-A454-565DCCDE2BFE}">
      <dsp:nvSpPr>
        <dsp:cNvPr id="0" name=""/>
        <dsp:cNvSpPr/>
      </dsp:nvSpPr>
      <dsp:spPr>
        <a:xfrm>
          <a:off x="0" y="51766"/>
          <a:ext cx="9634011" cy="135065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Guilty act. </a:t>
          </a:r>
          <a:endParaRPr lang="en-US" sz="3400" kern="1200"/>
        </a:p>
      </dsp:txBody>
      <dsp:txXfrm>
        <a:off x="65934" y="117700"/>
        <a:ext cx="9502143" cy="1218787"/>
      </dsp:txXfrm>
    </dsp:sp>
    <dsp:sp modelId="{CE9CA6A5-A5A5-4B7E-87A5-3ABBFD79E519}">
      <dsp:nvSpPr>
        <dsp:cNvPr id="0" name=""/>
        <dsp:cNvSpPr/>
      </dsp:nvSpPr>
      <dsp:spPr>
        <a:xfrm>
          <a:off x="0" y="1500341"/>
          <a:ext cx="9634011" cy="135065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Thin skull test – take your victim as you find them. </a:t>
          </a:r>
          <a:endParaRPr lang="en-US" sz="3400" kern="1200"/>
        </a:p>
      </dsp:txBody>
      <dsp:txXfrm>
        <a:off x="65934" y="1566275"/>
        <a:ext cx="9502143" cy="1218787"/>
      </dsp:txXfrm>
    </dsp:sp>
    <dsp:sp modelId="{B5A1E56B-1073-4327-9FC2-1C512F38AFD9}">
      <dsp:nvSpPr>
        <dsp:cNvPr id="0" name=""/>
        <dsp:cNvSpPr/>
      </dsp:nvSpPr>
      <dsp:spPr>
        <a:xfrm>
          <a:off x="0" y="2948916"/>
          <a:ext cx="9634011" cy="135065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Chain of causation- an intervening act will affect the liability of the defendant. </a:t>
          </a:r>
          <a:endParaRPr lang="en-US" sz="3400" kern="1200" dirty="0"/>
        </a:p>
      </dsp:txBody>
      <dsp:txXfrm>
        <a:off x="65934" y="3014850"/>
        <a:ext cx="9502143" cy="121878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B67089-1309-4C45-B963-E1714B14DC76}">
      <dsp:nvSpPr>
        <dsp:cNvPr id="0" name=""/>
        <dsp:cNvSpPr/>
      </dsp:nvSpPr>
      <dsp:spPr>
        <a:xfrm>
          <a:off x="1307005"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E31F01-24EA-42DD-A125-43F6784DB557}">
      <dsp:nvSpPr>
        <dsp:cNvPr id="0" name=""/>
        <dsp:cNvSpPr/>
      </dsp:nvSpPr>
      <dsp:spPr>
        <a:xfrm>
          <a:off x="119005"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dirty="0"/>
            <a:t>On the next few slides you will see a series of scenario’s. </a:t>
          </a:r>
          <a:endParaRPr lang="en-US" sz="2300" kern="1200" dirty="0"/>
        </a:p>
      </dsp:txBody>
      <dsp:txXfrm>
        <a:off x="119005" y="3022743"/>
        <a:ext cx="4320000" cy="720000"/>
      </dsp:txXfrm>
    </dsp:sp>
    <dsp:sp modelId="{34893356-9C20-4964-A92B-F8CA00ADE747}">
      <dsp:nvSpPr>
        <dsp:cNvPr id="0" name=""/>
        <dsp:cNvSpPr/>
      </dsp:nvSpPr>
      <dsp:spPr>
        <a:xfrm>
          <a:off x="6383005"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50C2EB-01D6-4300-9ADB-E2F91A8AD83D}">
      <dsp:nvSpPr>
        <dsp:cNvPr id="0" name=""/>
        <dsp:cNvSpPr/>
      </dsp:nvSpPr>
      <dsp:spPr>
        <a:xfrm>
          <a:off x="5195005"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t>You need to identify the Actus Reus within them. </a:t>
          </a:r>
          <a:endParaRPr lang="en-US" sz="2300" kern="1200"/>
        </a:p>
      </dsp:txBody>
      <dsp:txXfrm>
        <a:off x="5195005" y="3022743"/>
        <a:ext cx="4320000" cy="7200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21031-286E-422D-A9CC-7B211259BC36}">
      <dsp:nvSpPr>
        <dsp:cNvPr id="0" name=""/>
        <dsp:cNvSpPr/>
      </dsp:nvSpPr>
      <dsp:spPr>
        <a:xfrm>
          <a:off x="0" y="2626263"/>
          <a:ext cx="9634011" cy="17231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a:t>Identify the Actus Reus.</a:t>
          </a:r>
          <a:endParaRPr lang="en-US" sz="3000" kern="1200"/>
        </a:p>
      </dsp:txBody>
      <dsp:txXfrm>
        <a:off x="0" y="2626263"/>
        <a:ext cx="9634011" cy="1723112"/>
      </dsp:txXfrm>
    </dsp:sp>
    <dsp:sp modelId="{F9A9FB9F-F87A-4679-A152-801CB6DE351B}">
      <dsp:nvSpPr>
        <dsp:cNvPr id="0" name=""/>
        <dsp:cNvSpPr/>
      </dsp:nvSpPr>
      <dsp:spPr>
        <a:xfrm rot="10800000">
          <a:off x="0" y="1962"/>
          <a:ext cx="9634011" cy="2650147"/>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a:t>John on the 9</a:t>
          </a:r>
          <a:r>
            <a:rPr lang="en-GB" sz="3000" kern="1200" baseline="30000"/>
            <a:t>th</a:t>
          </a:r>
          <a:r>
            <a:rPr lang="en-GB" sz="3000" kern="1200"/>
            <a:t> of December 2022 threw a mug of hot coffee over a stranger. The individual did not suffer any permanent damage. </a:t>
          </a:r>
          <a:endParaRPr lang="en-US" sz="3000" kern="1200"/>
        </a:p>
      </dsp:txBody>
      <dsp:txXfrm rot="10800000">
        <a:off x="0" y="1962"/>
        <a:ext cx="9634011" cy="172198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331EFF-2686-44A4-BC2B-522A4605E5D7}">
      <dsp:nvSpPr>
        <dsp:cNvPr id="0" name=""/>
        <dsp:cNvSpPr/>
      </dsp:nvSpPr>
      <dsp:spPr>
        <a:xfrm>
          <a:off x="0" y="2626263"/>
          <a:ext cx="9634011" cy="17231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a:t>Identify the Actus Reus. </a:t>
          </a:r>
          <a:endParaRPr lang="en-US" sz="2400" kern="1200"/>
        </a:p>
      </dsp:txBody>
      <dsp:txXfrm>
        <a:off x="0" y="2626263"/>
        <a:ext cx="9634011" cy="1723112"/>
      </dsp:txXfrm>
    </dsp:sp>
    <dsp:sp modelId="{89233DE4-A07B-454D-9B4A-0D334081CA68}">
      <dsp:nvSpPr>
        <dsp:cNvPr id="0" name=""/>
        <dsp:cNvSpPr/>
      </dsp:nvSpPr>
      <dsp:spPr>
        <a:xfrm rot="10800000">
          <a:off x="0" y="1962"/>
          <a:ext cx="9634011" cy="2650147"/>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a:t>Amy and Louise had an argument on the 11</a:t>
          </a:r>
          <a:r>
            <a:rPr lang="en-GB" sz="2400" kern="1200" baseline="30000"/>
            <a:t>th</a:t>
          </a:r>
          <a:r>
            <a:rPr lang="en-GB" sz="2400" kern="1200"/>
            <a:t> of January 2023. During the argument Amy was walking away and Louise decided that she would have the final say and punched Amy in the back of the head. </a:t>
          </a:r>
          <a:endParaRPr lang="en-US" sz="2400" kern="1200"/>
        </a:p>
      </dsp:txBody>
      <dsp:txXfrm rot="10800000">
        <a:off x="0" y="1962"/>
        <a:ext cx="9634011" cy="172198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1EBD79-36E3-4009-BEFB-E8E8B895B810}">
      <dsp:nvSpPr>
        <dsp:cNvPr id="0" name=""/>
        <dsp:cNvSpPr/>
      </dsp:nvSpPr>
      <dsp:spPr>
        <a:xfrm>
          <a:off x="0" y="0"/>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B1090B-92B7-4F80-9728-E6CEDEE42ED4}">
      <dsp:nvSpPr>
        <dsp:cNvPr id="0" name=""/>
        <dsp:cNvSpPr/>
      </dsp:nvSpPr>
      <dsp:spPr>
        <a:xfrm>
          <a:off x="0" y="0"/>
          <a:ext cx="9634011"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a:t>Identify the Actus Reus and Mens Rea. </a:t>
          </a:r>
          <a:endParaRPr lang="en-US" sz="4400" kern="1200"/>
        </a:p>
      </dsp:txBody>
      <dsp:txXfrm>
        <a:off x="0" y="0"/>
        <a:ext cx="9634011" cy="2175669"/>
      </dsp:txXfrm>
    </dsp:sp>
    <dsp:sp modelId="{216D72B7-D603-4AD8-9350-40B2B4681865}">
      <dsp:nvSpPr>
        <dsp:cNvPr id="0" name=""/>
        <dsp:cNvSpPr/>
      </dsp:nvSpPr>
      <dsp:spPr>
        <a:xfrm>
          <a:off x="0" y="2175669"/>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4B0183-566C-495A-8CBE-9CEC69BE2DA3}">
      <dsp:nvSpPr>
        <dsp:cNvPr id="0" name=""/>
        <dsp:cNvSpPr/>
      </dsp:nvSpPr>
      <dsp:spPr>
        <a:xfrm>
          <a:off x="0" y="2175669"/>
          <a:ext cx="9634011"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a:t>Steven spat at his neighbour over the fence after a dispute regarding the fence. </a:t>
          </a:r>
          <a:endParaRPr lang="en-US" sz="4400" kern="1200"/>
        </a:p>
      </dsp:txBody>
      <dsp:txXfrm>
        <a:off x="0" y="2175669"/>
        <a:ext cx="9634011" cy="217566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2B46CE-4901-491B-89C3-51FED2843418}">
      <dsp:nvSpPr>
        <dsp:cNvPr id="0" name=""/>
        <dsp:cNvSpPr/>
      </dsp:nvSpPr>
      <dsp:spPr>
        <a:xfrm>
          <a:off x="0" y="2626263"/>
          <a:ext cx="9634011" cy="17231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Identify the Actus Reus and Men’s rea. </a:t>
          </a:r>
          <a:endParaRPr lang="en-US" sz="2000" kern="1200"/>
        </a:p>
      </dsp:txBody>
      <dsp:txXfrm>
        <a:off x="0" y="2626263"/>
        <a:ext cx="9634011" cy="1723112"/>
      </dsp:txXfrm>
    </dsp:sp>
    <dsp:sp modelId="{8F16BB02-4B18-420A-871B-F8EE4449DD30}">
      <dsp:nvSpPr>
        <dsp:cNvPr id="0" name=""/>
        <dsp:cNvSpPr/>
      </dsp:nvSpPr>
      <dsp:spPr>
        <a:xfrm rot="10800000">
          <a:off x="0" y="1962"/>
          <a:ext cx="9634011" cy="2650147"/>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Mary went to her local shop to buy bread and milk as the country was forecast snow. Mary entered the shop and found the milk and bread. She noted the price and found that they were too expensive. She put the milk and bread into her hand bag and tried to walk out of the shop but was caught by Lewis the security guard. </a:t>
          </a:r>
          <a:endParaRPr lang="en-US" sz="2000" kern="1200"/>
        </a:p>
      </dsp:txBody>
      <dsp:txXfrm rot="10800000">
        <a:off x="0" y="1962"/>
        <a:ext cx="9634011" cy="172198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7D3C14-2507-46FA-9A1E-A3BDAAD0AEB4}">
      <dsp:nvSpPr>
        <dsp:cNvPr id="0" name=""/>
        <dsp:cNvSpPr/>
      </dsp:nvSpPr>
      <dsp:spPr>
        <a:xfrm>
          <a:off x="0" y="0"/>
          <a:ext cx="6525661"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50E93B-0DAA-4362-BE65-D0AEDE18E557}">
      <dsp:nvSpPr>
        <dsp:cNvPr id="0" name=""/>
        <dsp:cNvSpPr/>
      </dsp:nvSpPr>
      <dsp:spPr>
        <a:xfrm>
          <a:off x="0" y="0"/>
          <a:ext cx="6525661" cy="11329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Intention – direct/ indirect (Oblique intention). </a:t>
          </a:r>
          <a:endParaRPr lang="en-US" sz="3200" kern="1200"/>
        </a:p>
      </dsp:txBody>
      <dsp:txXfrm>
        <a:off x="0" y="0"/>
        <a:ext cx="6525661" cy="1132951"/>
      </dsp:txXfrm>
    </dsp:sp>
    <dsp:sp modelId="{96605A5E-561B-4F42-918C-F8C07AA2C77D}">
      <dsp:nvSpPr>
        <dsp:cNvPr id="0" name=""/>
        <dsp:cNvSpPr/>
      </dsp:nvSpPr>
      <dsp:spPr>
        <a:xfrm>
          <a:off x="0" y="1132951"/>
          <a:ext cx="6525661"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B7370C-E393-46EB-9DFA-143948902312}">
      <dsp:nvSpPr>
        <dsp:cNvPr id="0" name=""/>
        <dsp:cNvSpPr/>
      </dsp:nvSpPr>
      <dsp:spPr>
        <a:xfrm>
          <a:off x="0" y="1132951"/>
          <a:ext cx="6525661" cy="11329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Recklessness. </a:t>
          </a:r>
          <a:endParaRPr lang="en-US" sz="3200" kern="1200"/>
        </a:p>
      </dsp:txBody>
      <dsp:txXfrm>
        <a:off x="0" y="1132951"/>
        <a:ext cx="6525661" cy="1132951"/>
      </dsp:txXfrm>
    </dsp:sp>
    <dsp:sp modelId="{9ADB5430-1B89-4BCF-8F64-9C1F2638C70E}">
      <dsp:nvSpPr>
        <dsp:cNvPr id="0" name=""/>
        <dsp:cNvSpPr/>
      </dsp:nvSpPr>
      <dsp:spPr>
        <a:xfrm>
          <a:off x="0" y="2265902"/>
          <a:ext cx="6525661"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090F1D-9765-4AE7-B1A5-A518B7B2BA5E}">
      <dsp:nvSpPr>
        <dsp:cNvPr id="0" name=""/>
        <dsp:cNvSpPr/>
      </dsp:nvSpPr>
      <dsp:spPr>
        <a:xfrm>
          <a:off x="0" y="2265902"/>
          <a:ext cx="6525661" cy="11329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Transferred Malice. </a:t>
          </a:r>
          <a:endParaRPr lang="en-US" sz="3200" kern="1200"/>
        </a:p>
      </dsp:txBody>
      <dsp:txXfrm>
        <a:off x="0" y="2265902"/>
        <a:ext cx="6525661" cy="1132951"/>
      </dsp:txXfrm>
    </dsp:sp>
    <dsp:sp modelId="{56F16744-CE6C-4295-927C-A4F5F4BBFFC5}">
      <dsp:nvSpPr>
        <dsp:cNvPr id="0" name=""/>
        <dsp:cNvSpPr/>
      </dsp:nvSpPr>
      <dsp:spPr>
        <a:xfrm>
          <a:off x="0" y="3398853"/>
          <a:ext cx="6525661"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9DCF73-7887-4A15-83E6-C0A2723CC28E}">
      <dsp:nvSpPr>
        <dsp:cNvPr id="0" name=""/>
        <dsp:cNvSpPr/>
      </dsp:nvSpPr>
      <dsp:spPr>
        <a:xfrm>
          <a:off x="0" y="3398853"/>
          <a:ext cx="6525661" cy="11329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Does transferred malice work if you commit a different offence. </a:t>
          </a:r>
          <a:endParaRPr lang="en-US" sz="3200" kern="1200"/>
        </a:p>
      </dsp:txBody>
      <dsp:txXfrm>
        <a:off x="0" y="3398853"/>
        <a:ext cx="6525661" cy="113295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BD495B-BBD2-45A7-8174-C21F7A101A62}">
      <dsp:nvSpPr>
        <dsp:cNvPr id="0" name=""/>
        <dsp:cNvSpPr/>
      </dsp:nvSpPr>
      <dsp:spPr>
        <a:xfrm>
          <a:off x="0" y="27746"/>
          <a:ext cx="5409716" cy="7558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Do not need to prove the Men’s Rea of the offence. </a:t>
          </a:r>
          <a:endParaRPr lang="en-US" sz="1900" kern="1200"/>
        </a:p>
      </dsp:txBody>
      <dsp:txXfrm>
        <a:off x="36896" y="64642"/>
        <a:ext cx="5335924" cy="682028"/>
      </dsp:txXfrm>
    </dsp:sp>
    <dsp:sp modelId="{AFEF2756-E302-4442-B1A0-1370CB547505}">
      <dsp:nvSpPr>
        <dsp:cNvPr id="0" name=""/>
        <dsp:cNvSpPr/>
      </dsp:nvSpPr>
      <dsp:spPr>
        <a:xfrm>
          <a:off x="0" y="838286"/>
          <a:ext cx="5409716" cy="755820"/>
        </a:xfrm>
        <a:prstGeom prst="roundRect">
          <a:avLst/>
        </a:prstGeom>
        <a:solidFill>
          <a:schemeClr val="accent5">
            <a:hueOff val="372913"/>
            <a:satOff val="2794"/>
            <a:lumOff val="-4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Assumption of intention/ guilt. </a:t>
          </a:r>
          <a:endParaRPr lang="en-US" sz="1900" kern="1200"/>
        </a:p>
      </dsp:txBody>
      <dsp:txXfrm>
        <a:off x="36896" y="875182"/>
        <a:ext cx="5335924" cy="682028"/>
      </dsp:txXfrm>
    </dsp:sp>
    <dsp:sp modelId="{B99C0A07-9C86-4CA4-9AFC-508B226098A3}">
      <dsp:nvSpPr>
        <dsp:cNvPr id="0" name=""/>
        <dsp:cNvSpPr/>
      </dsp:nvSpPr>
      <dsp:spPr>
        <a:xfrm>
          <a:off x="0" y="1648826"/>
          <a:ext cx="5409716" cy="755820"/>
        </a:xfrm>
        <a:prstGeom prst="roundRect">
          <a:avLst/>
        </a:prstGeom>
        <a:solidFill>
          <a:schemeClr val="accent5">
            <a:hueOff val="745826"/>
            <a:satOff val="5588"/>
            <a:lumOff val="-8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Only need to prove that they carried out the act. </a:t>
          </a:r>
          <a:endParaRPr lang="en-US" sz="1900" kern="1200"/>
        </a:p>
      </dsp:txBody>
      <dsp:txXfrm>
        <a:off x="36896" y="1685722"/>
        <a:ext cx="5335924" cy="682028"/>
      </dsp:txXfrm>
    </dsp:sp>
    <dsp:sp modelId="{D4B20B0C-809B-4F31-9081-6D36532D4878}">
      <dsp:nvSpPr>
        <dsp:cNvPr id="0" name=""/>
        <dsp:cNvSpPr/>
      </dsp:nvSpPr>
      <dsp:spPr>
        <a:xfrm>
          <a:off x="0" y="2459366"/>
          <a:ext cx="5409716" cy="755820"/>
        </a:xfrm>
        <a:prstGeom prst="roundRect">
          <a:avLst/>
        </a:prstGeom>
        <a:solidFill>
          <a:schemeClr val="accent5">
            <a:hueOff val="1118739"/>
            <a:satOff val="8383"/>
            <a:lumOff val="-13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Can you think of any examples? </a:t>
          </a:r>
          <a:endParaRPr lang="en-US" sz="1900" kern="1200"/>
        </a:p>
      </dsp:txBody>
      <dsp:txXfrm>
        <a:off x="36896" y="2496262"/>
        <a:ext cx="5335924" cy="682028"/>
      </dsp:txXfrm>
    </dsp:sp>
    <dsp:sp modelId="{F91B7D30-82DA-46A2-A4BB-23546E98AADD}">
      <dsp:nvSpPr>
        <dsp:cNvPr id="0" name=""/>
        <dsp:cNvSpPr/>
      </dsp:nvSpPr>
      <dsp:spPr>
        <a:xfrm>
          <a:off x="0" y="3269906"/>
          <a:ext cx="5409716" cy="755820"/>
        </a:xfrm>
        <a:prstGeom prst="roundRect">
          <a:avLst/>
        </a:prstGeom>
        <a:solidFill>
          <a:schemeClr val="accent5">
            <a:hueOff val="1491652"/>
            <a:satOff val="11177"/>
            <a:lumOff val="-17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List them in groups. </a:t>
          </a:r>
          <a:endParaRPr lang="en-US" sz="1900" kern="1200"/>
        </a:p>
      </dsp:txBody>
      <dsp:txXfrm>
        <a:off x="36896" y="3306802"/>
        <a:ext cx="5335924" cy="68202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CF0FB9-7689-47DA-8928-2569F2DE1B1E}">
      <dsp:nvSpPr>
        <dsp:cNvPr id="0" name=""/>
        <dsp:cNvSpPr/>
      </dsp:nvSpPr>
      <dsp:spPr>
        <a:xfrm>
          <a:off x="0" y="2124"/>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09E58E-DB25-4F5A-972B-CC3A2622EA5D}">
      <dsp:nvSpPr>
        <dsp:cNvPr id="0" name=""/>
        <dsp:cNvSpPr/>
      </dsp:nvSpPr>
      <dsp:spPr>
        <a:xfrm>
          <a:off x="0" y="2124"/>
          <a:ext cx="9634011"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dirty="0"/>
            <a:t>In groups create a summary regarding one of the following; </a:t>
          </a:r>
          <a:endParaRPr lang="en-US" sz="2700" kern="1200" dirty="0"/>
        </a:p>
      </dsp:txBody>
      <dsp:txXfrm>
        <a:off x="0" y="2124"/>
        <a:ext cx="9634011" cy="724514"/>
      </dsp:txXfrm>
    </dsp:sp>
    <dsp:sp modelId="{09E3DDBE-6042-4594-AFAE-FD8668B1AC4B}">
      <dsp:nvSpPr>
        <dsp:cNvPr id="0" name=""/>
        <dsp:cNvSpPr/>
      </dsp:nvSpPr>
      <dsp:spPr>
        <a:xfrm>
          <a:off x="0" y="726639"/>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0ED43D-BB48-4868-BFBB-EB572EE530F9}">
      <dsp:nvSpPr>
        <dsp:cNvPr id="0" name=""/>
        <dsp:cNvSpPr/>
      </dsp:nvSpPr>
      <dsp:spPr>
        <a:xfrm>
          <a:off x="0" y="726639"/>
          <a:ext cx="9634011"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Actus Reus. </a:t>
          </a:r>
          <a:endParaRPr lang="en-US" sz="2700" kern="1200"/>
        </a:p>
      </dsp:txBody>
      <dsp:txXfrm>
        <a:off x="0" y="726639"/>
        <a:ext cx="9634011" cy="724514"/>
      </dsp:txXfrm>
    </dsp:sp>
    <dsp:sp modelId="{B96D0421-DBBE-4905-8AA6-6F1C707E13FB}">
      <dsp:nvSpPr>
        <dsp:cNvPr id="0" name=""/>
        <dsp:cNvSpPr/>
      </dsp:nvSpPr>
      <dsp:spPr>
        <a:xfrm>
          <a:off x="0" y="1451154"/>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402DB5-9380-4624-985A-325F618E422A}">
      <dsp:nvSpPr>
        <dsp:cNvPr id="0" name=""/>
        <dsp:cNvSpPr/>
      </dsp:nvSpPr>
      <dsp:spPr>
        <a:xfrm>
          <a:off x="0" y="1451154"/>
          <a:ext cx="9634011"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Men’s Rea. </a:t>
          </a:r>
          <a:endParaRPr lang="en-US" sz="2700" kern="1200"/>
        </a:p>
      </dsp:txBody>
      <dsp:txXfrm>
        <a:off x="0" y="1451154"/>
        <a:ext cx="9634011" cy="724514"/>
      </dsp:txXfrm>
    </dsp:sp>
    <dsp:sp modelId="{5EE726DD-63B7-49BE-B83F-6D2F65B2D53C}">
      <dsp:nvSpPr>
        <dsp:cNvPr id="0" name=""/>
        <dsp:cNvSpPr/>
      </dsp:nvSpPr>
      <dsp:spPr>
        <a:xfrm>
          <a:off x="0" y="2175669"/>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56DC01-CADD-476B-8F02-789D3E520451}">
      <dsp:nvSpPr>
        <dsp:cNvPr id="0" name=""/>
        <dsp:cNvSpPr/>
      </dsp:nvSpPr>
      <dsp:spPr>
        <a:xfrm>
          <a:off x="0" y="2175669"/>
          <a:ext cx="9634011"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dirty="0"/>
            <a:t>15 Minutes to do this. </a:t>
          </a:r>
          <a:endParaRPr lang="en-US" sz="2700" kern="1200" dirty="0"/>
        </a:p>
      </dsp:txBody>
      <dsp:txXfrm>
        <a:off x="0" y="2175669"/>
        <a:ext cx="9634011" cy="724514"/>
      </dsp:txXfrm>
    </dsp:sp>
    <dsp:sp modelId="{28D71722-CE06-4EA1-9F48-9C33A78A59E0}">
      <dsp:nvSpPr>
        <dsp:cNvPr id="0" name=""/>
        <dsp:cNvSpPr/>
      </dsp:nvSpPr>
      <dsp:spPr>
        <a:xfrm>
          <a:off x="0" y="2900183"/>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5315F5-DEDF-4D33-9C8F-76FAF6EF1058}">
      <dsp:nvSpPr>
        <dsp:cNvPr id="0" name=""/>
        <dsp:cNvSpPr/>
      </dsp:nvSpPr>
      <dsp:spPr>
        <a:xfrm>
          <a:off x="0" y="2900183"/>
          <a:ext cx="9634011"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Everyone must talk. </a:t>
          </a:r>
          <a:endParaRPr lang="en-US" sz="2700" kern="1200"/>
        </a:p>
      </dsp:txBody>
      <dsp:txXfrm>
        <a:off x="0" y="2900183"/>
        <a:ext cx="9634011" cy="724514"/>
      </dsp:txXfrm>
    </dsp:sp>
    <dsp:sp modelId="{8CDEDD41-C8E0-4A5F-9349-819C4A24A34E}">
      <dsp:nvSpPr>
        <dsp:cNvPr id="0" name=""/>
        <dsp:cNvSpPr/>
      </dsp:nvSpPr>
      <dsp:spPr>
        <a:xfrm>
          <a:off x="0" y="3624698"/>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1EC0A4-F4B0-4359-9FDE-66D3FC7BEB8B}">
      <dsp:nvSpPr>
        <dsp:cNvPr id="0" name=""/>
        <dsp:cNvSpPr/>
      </dsp:nvSpPr>
      <dsp:spPr>
        <a:xfrm>
          <a:off x="0" y="3624698"/>
          <a:ext cx="9634011"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Prepare to feedback to the class. </a:t>
          </a:r>
          <a:endParaRPr lang="en-US" sz="2700" kern="1200"/>
        </a:p>
      </dsp:txBody>
      <dsp:txXfrm>
        <a:off x="0" y="3624698"/>
        <a:ext cx="9634011" cy="72451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DA0DE-E4AC-4058-9C48-79BE4B701F9D}">
      <dsp:nvSpPr>
        <dsp:cNvPr id="0" name=""/>
        <dsp:cNvSpPr/>
      </dsp:nvSpPr>
      <dsp:spPr>
        <a:xfrm>
          <a:off x="926053" y="1016453"/>
          <a:ext cx="1250663" cy="12506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AC3169-334E-42F9-8661-F3313A046451}">
      <dsp:nvSpPr>
        <dsp:cNvPr id="0" name=""/>
        <dsp:cNvSpPr/>
      </dsp:nvSpPr>
      <dsp:spPr>
        <a:xfrm>
          <a:off x="161759" y="2614884"/>
          <a:ext cx="277925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Create 10 questions for the other group in the class. </a:t>
          </a:r>
          <a:endParaRPr lang="en-US" sz="1500" kern="1200"/>
        </a:p>
      </dsp:txBody>
      <dsp:txXfrm>
        <a:off x="161759" y="2614884"/>
        <a:ext cx="2779251" cy="720000"/>
      </dsp:txXfrm>
    </dsp:sp>
    <dsp:sp modelId="{44C53F56-CBD8-485A-85C1-9C0DB63A6C44}">
      <dsp:nvSpPr>
        <dsp:cNvPr id="0" name=""/>
        <dsp:cNvSpPr/>
      </dsp:nvSpPr>
      <dsp:spPr>
        <a:xfrm>
          <a:off x="4191673" y="1016453"/>
          <a:ext cx="1250663" cy="12506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09F5CE-33C4-4C9E-BC4C-C79D84F6625B}">
      <dsp:nvSpPr>
        <dsp:cNvPr id="0" name=""/>
        <dsp:cNvSpPr/>
      </dsp:nvSpPr>
      <dsp:spPr>
        <a:xfrm>
          <a:off x="3427379" y="2614884"/>
          <a:ext cx="277925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Make sure you know the answer to your questions. </a:t>
          </a:r>
          <a:endParaRPr lang="en-US" sz="1500" kern="1200"/>
        </a:p>
      </dsp:txBody>
      <dsp:txXfrm>
        <a:off x="3427379" y="2614884"/>
        <a:ext cx="2779251" cy="720000"/>
      </dsp:txXfrm>
    </dsp:sp>
    <dsp:sp modelId="{6CFB6D44-FC20-485D-98A3-182F0632727E}">
      <dsp:nvSpPr>
        <dsp:cNvPr id="0" name=""/>
        <dsp:cNvSpPr/>
      </dsp:nvSpPr>
      <dsp:spPr>
        <a:xfrm>
          <a:off x="7457294" y="1016453"/>
          <a:ext cx="1250663" cy="12506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EC4FFB-178D-49C5-9E13-22A9A3659DE3}">
      <dsp:nvSpPr>
        <dsp:cNvPr id="0" name=""/>
        <dsp:cNvSpPr/>
      </dsp:nvSpPr>
      <dsp:spPr>
        <a:xfrm>
          <a:off x="6693000" y="2614884"/>
          <a:ext cx="277925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The team with the best and most supported answers wins. </a:t>
          </a:r>
          <a:endParaRPr lang="en-US" sz="1500" kern="1200"/>
        </a:p>
      </dsp:txBody>
      <dsp:txXfrm>
        <a:off x="6693000" y="2614884"/>
        <a:ext cx="2779251" cy="72000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DBDC7B-30A0-4489-8519-EF8234161F59}">
      <dsp:nvSpPr>
        <dsp:cNvPr id="0" name=""/>
        <dsp:cNvSpPr/>
      </dsp:nvSpPr>
      <dsp:spPr>
        <a:xfrm>
          <a:off x="0" y="531"/>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53F99F-4BCA-4217-94E9-3CA5BE25EC10}">
      <dsp:nvSpPr>
        <dsp:cNvPr id="0" name=""/>
        <dsp:cNvSpPr/>
      </dsp:nvSpPr>
      <dsp:spPr>
        <a:xfrm>
          <a:off x="0" y="531"/>
          <a:ext cx="963401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dirty="0"/>
            <a:t>Men’s rea </a:t>
          </a:r>
          <a:endParaRPr lang="en-US" sz="4000" kern="1200" dirty="0"/>
        </a:p>
      </dsp:txBody>
      <dsp:txXfrm>
        <a:off x="0" y="531"/>
        <a:ext cx="9634011" cy="870055"/>
      </dsp:txXfrm>
    </dsp:sp>
    <dsp:sp modelId="{62A3EEB6-7DE5-457F-9CAF-5EB2BEE926D6}">
      <dsp:nvSpPr>
        <dsp:cNvPr id="0" name=""/>
        <dsp:cNvSpPr/>
      </dsp:nvSpPr>
      <dsp:spPr>
        <a:xfrm>
          <a:off x="0" y="870586"/>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C1A276-CD63-4E4D-9375-710987C16E1F}">
      <dsp:nvSpPr>
        <dsp:cNvPr id="0" name=""/>
        <dsp:cNvSpPr/>
      </dsp:nvSpPr>
      <dsp:spPr>
        <a:xfrm>
          <a:off x="0" y="870586"/>
          <a:ext cx="963401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dirty="0"/>
            <a:t>Guilty mind </a:t>
          </a:r>
          <a:endParaRPr lang="en-US" sz="4000" kern="1200" dirty="0"/>
        </a:p>
      </dsp:txBody>
      <dsp:txXfrm>
        <a:off x="0" y="870586"/>
        <a:ext cx="9634011" cy="870055"/>
      </dsp:txXfrm>
    </dsp:sp>
    <dsp:sp modelId="{E39C0DBC-FF05-43B8-8DD1-0025BC4F24B0}">
      <dsp:nvSpPr>
        <dsp:cNvPr id="0" name=""/>
        <dsp:cNvSpPr/>
      </dsp:nvSpPr>
      <dsp:spPr>
        <a:xfrm>
          <a:off x="0" y="1740641"/>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E022DF-6B86-40EF-8E73-C7692D888787}">
      <dsp:nvSpPr>
        <dsp:cNvPr id="0" name=""/>
        <dsp:cNvSpPr/>
      </dsp:nvSpPr>
      <dsp:spPr>
        <a:xfrm>
          <a:off x="0" y="1740641"/>
          <a:ext cx="963401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dirty="0"/>
            <a:t>Intention </a:t>
          </a:r>
          <a:endParaRPr lang="en-US" sz="4000" kern="1200" dirty="0"/>
        </a:p>
      </dsp:txBody>
      <dsp:txXfrm>
        <a:off x="0" y="1740641"/>
        <a:ext cx="9634011" cy="870055"/>
      </dsp:txXfrm>
    </dsp:sp>
    <dsp:sp modelId="{780FC72B-7A93-4EEC-8BE8-1BA4EA2486C2}">
      <dsp:nvSpPr>
        <dsp:cNvPr id="0" name=""/>
        <dsp:cNvSpPr/>
      </dsp:nvSpPr>
      <dsp:spPr>
        <a:xfrm>
          <a:off x="0" y="2610696"/>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335542-3236-482D-9B63-68304572EDC9}">
      <dsp:nvSpPr>
        <dsp:cNvPr id="0" name=""/>
        <dsp:cNvSpPr/>
      </dsp:nvSpPr>
      <dsp:spPr>
        <a:xfrm>
          <a:off x="0" y="2610696"/>
          <a:ext cx="963401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dirty="0"/>
            <a:t>No intention</a:t>
          </a:r>
          <a:endParaRPr lang="en-US" sz="4000" kern="1200" dirty="0"/>
        </a:p>
      </dsp:txBody>
      <dsp:txXfrm>
        <a:off x="0" y="2610696"/>
        <a:ext cx="9634011" cy="870055"/>
      </dsp:txXfrm>
    </dsp:sp>
    <dsp:sp modelId="{3F1F113A-307E-4249-9DEA-32D2C3FC341F}">
      <dsp:nvSpPr>
        <dsp:cNvPr id="0" name=""/>
        <dsp:cNvSpPr/>
      </dsp:nvSpPr>
      <dsp:spPr>
        <a:xfrm>
          <a:off x="0" y="3480751"/>
          <a:ext cx="96340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E631CC-E27E-416A-A5D4-DA35EDF8831A}">
      <dsp:nvSpPr>
        <dsp:cNvPr id="0" name=""/>
        <dsp:cNvSpPr/>
      </dsp:nvSpPr>
      <dsp:spPr>
        <a:xfrm>
          <a:off x="0" y="3480751"/>
          <a:ext cx="963401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dirty="0"/>
            <a:t>Case law</a:t>
          </a:r>
          <a:endParaRPr lang="en-US" sz="4000" kern="1200" dirty="0"/>
        </a:p>
      </dsp:txBody>
      <dsp:txXfrm>
        <a:off x="0" y="3480751"/>
        <a:ext cx="9634011" cy="87005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95C89-2E28-4777-95B0-BA7EECAE3BA4}"/>
              </a:ext>
            </a:extLst>
          </p:cNvPr>
          <p:cNvSpPr>
            <a:spLocks noGrp="1"/>
          </p:cNvSpPr>
          <p:nvPr>
            <p:ph type="ctrTitle"/>
          </p:nvPr>
        </p:nvSpPr>
        <p:spPr>
          <a:xfrm>
            <a:off x="1709928" y="987552"/>
            <a:ext cx="8385048" cy="3081528"/>
          </a:xfrm>
        </p:spPr>
        <p:txBody>
          <a:bodyPr anchor="b">
            <a:normAutofit/>
          </a:bodyPr>
          <a:lstStyle>
            <a:lvl1pPr algn="ctr">
              <a:defRPr sz="5400"/>
            </a:lvl1pPr>
          </a:lstStyle>
          <a:p>
            <a:r>
              <a:rPr lang="en-US" dirty="0"/>
              <a:t>Click to edit Master title style</a:t>
            </a:r>
          </a:p>
        </p:txBody>
      </p:sp>
      <p:sp>
        <p:nvSpPr>
          <p:cNvPr id="3" name="Subtitle 2">
            <a:extLst>
              <a:ext uri="{FF2B5EF4-FFF2-40B4-BE49-F238E27FC236}">
                <a16:creationId xmlns:a16="http://schemas.microsoft.com/office/drawing/2014/main" id="{59052321-4D71-4DA8-BD2C-DC22FC1525CB}"/>
              </a:ext>
            </a:extLst>
          </p:cNvPr>
          <p:cNvSpPr>
            <a:spLocks noGrp="1"/>
          </p:cNvSpPr>
          <p:nvPr>
            <p:ph type="subTitle" idx="1"/>
          </p:nvPr>
        </p:nvSpPr>
        <p:spPr>
          <a:xfrm>
            <a:off x="2905506" y="4480561"/>
            <a:ext cx="5993892" cy="1166495"/>
          </a:xfrm>
        </p:spPr>
        <p:txBody>
          <a:bodyPr>
            <a:normAutofit/>
          </a:bodyPr>
          <a:lstStyle>
            <a:lvl1pPr marL="0" indent="0" algn="ctr">
              <a:buNone/>
              <a:defRPr sz="1400" cap="all" spc="6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1D37183-71EA-4A92-8609-41ECB53F447E}"/>
              </a:ext>
            </a:extLst>
          </p:cNvPr>
          <p:cNvSpPr>
            <a:spLocks noGrp="1"/>
          </p:cNvSpPr>
          <p:nvPr>
            <p:ph type="dt" sz="half" idx="10"/>
          </p:nvPr>
        </p:nvSpPr>
        <p:spPr/>
        <p:txBody>
          <a:bodyPr/>
          <a:lstStyle/>
          <a:p>
            <a:fld id="{B5898F52-2787-4BA2-BBBC-9395E9F86D50}" type="datetimeFigureOut">
              <a:rPr lang="en-US" smtClean="0"/>
              <a:t>2/16/2023</a:t>
            </a:fld>
            <a:endParaRPr lang="en-US"/>
          </a:p>
        </p:txBody>
      </p:sp>
      <p:sp>
        <p:nvSpPr>
          <p:cNvPr id="5" name="Footer Placeholder 4">
            <a:extLst>
              <a:ext uri="{FF2B5EF4-FFF2-40B4-BE49-F238E27FC236}">
                <a16:creationId xmlns:a16="http://schemas.microsoft.com/office/drawing/2014/main" id="{CA09F2E6-1ECC-4081-8EBF-C80C6C94A1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C3FA67-CD72-4503-BA25-FEC880107BC4}"/>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499547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BA523-EF01-4656-9D54-347E984FD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AD52871-79D5-420E-8207-BEF7BE44A9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D32D3-8223-4851-BB8E-CB489B975FD6}"/>
              </a:ext>
            </a:extLst>
          </p:cNvPr>
          <p:cNvSpPr>
            <a:spLocks noGrp="1"/>
          </p:cNvSpPr>
          <p:nvPr>
            <p:ph type="dt" sz="half" idx="10"/>
          </p:nvPr>
        </p:nvSpPr>
        <p:spPr/>
        <p:txBody>
          <a:bodyPr/>
          <a:lstStyle/>
          <a:p>
            <a:fld id="{B5898F52-2787-4BA2-BBBC-9395E9F86D50}" type="datetimeFigureOut">
              <a:rPr lang="en-US" smtClean="0"/>
              <a:t>2/16/2023</a:t>
            </a:fld>
            <a:endParaRPr lang="en-US"/>
          </a:p>
        </p:txBody>
      </p:sp>
      <p:sp>
        <p:nvSpPr>
          <p:cNvPr id="5" name="Footer Placeholder 4">
            <a:extLst>
              <a:ext uri="{FF2B5EF4-FFF2-40B4-BE49-F238E27FC236}">
                <a16:creationId xmlns:a16="http://schemas.microsoft.com/office/drawing/2014/main" id="{9E94444B-9FC3-414D-8EA0-15AB806D5E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BC448B-FCF6-40C5-8BB6-15B70E8897CB}"/>
              </a:ext>
            </a:extLst>
          </p:cNvPr>
          <p:cNvSpPr>
            <a:spLocks noGrp="1"/>
          </p:cNvSpPr>
          <p:nvPr>
            <p:ph type="sldNum" sz="quarter" idx="12"/>
          </p:nvPr>
        </p:nvSpPr>
        <p:spPr/>
        <p:txBody>
          <a:bodyPr/>
          <a:lstStyle/>
          <a:p>
            <a:fld id="{4C8B8A27-DF03-4546-BA93-21C967D57E5C}" type="slidenum">
              <a:rPr lang="en-US" smtClean="0"/>
              <a:t>‹#›</a:t>
            </a:fld>
            <a:endParaRPr lang="en-US" dirty="0"/>
          </a:p>
        </p:txBody>
      </p:sp>
    </p:spTree>
    <p:extLst>
      <p:ext uri="{BB962C8B-B14F-4D97-AF65-F5344CB8AC3E}">
        <p14:creationId xmlns:p14="http://schemas.microsoft.com/office/powerpoint/2010/main" val="1144699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F79BA-620F-4443-807B-BE44F36F98F1}"/>
              </a:ext>
            </a:extLst>
          </p:cNvPr>
          <p:cNvSpPr>
            <a:spLocks noGrp="1"/>
          </p:cNvSpPr>
          <p:nvPr>
            <p:ph type="title"/>
          </p:nvPr>
        </p:nvSpPr>
        <p:spPr>
          <a:xfrm>
            <a:off x="1069848" y="1709738"/>
            <a:ext cx="9430811" cy="2852737"/>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30C9A625-6442-4047-B545-433C4451210A}"/>
              </a:ext>
            </a:extLst>
          </p:cNvPr>
          <p:cNvSpPr>
            <a:spLocks noGrp="1"/>
          </p:cNvSpPr>
          <p:nvPr>
            <p:ph type="body" idx="1"/>
          </p:nvPr>
        </p:nvSpPr>
        <p:spPr>
          <a:xfrm>
            <a:off x="1069848" y="4589463"/>
            <a:ext cx="943081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F8EAA30-3B1A-4BEA-9835-33D2072451F9}"/>
              </a:ext>
            </a:extLst>
          </p:cNvPr>
          <p:cNvSpPr>
            <a:spLocks noGrp="1"/>
          </p:cNvSpPr>
          <p:nvPr>
            <p:ph type="dt" sz="half" idx="10"/>
          </p:nvPr>
        </p:nvSpPr>
        <p:spPr/>
        <p:txBody>
          <a:bodyPr/>
          <a:lstStyle/>
          <a:p>
            <a:fld id="{B5898F52-2787-4BA2-BBBC-9395E9F86D50}" type="datetimeFigureOut">
              <a:rPr lang="en-US" smtClean="0"/>
              <a:t>2/16/2023</a:t>
            </a:fld>
            <a:endParaRPr lang="en-US"/>
          </a:p>
        </p:txBody>
      </p:sp>
      <p:sp>
        <p:nvSpPr>
          <p:cNvPr id="5" name="Footer Placeholder 4">
            <a:extLst>
              <a:ext uri="{FF2B5EF4-FFF2-40B4-BE49-F238E27FC236}">
                <a16:creationId xmlns:a16="http://schemas.microsoft.com/office/drawing/2014/main" id="{BB256440-3149-446F-8105-485333B183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0FEDB1-D604-4E10-B334-5DB303498B12}"/>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747346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6E563-D552-439E-8DF5-45062D8754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0136873-2DD5-456E-A3A9-FE408419E30D}"/>
              </a:ext>
            </a:extLst>
          </p:cNvPr>
          <p:cNvSpPr>
            <a:spLocks noGrp="1"/>
          </p:cNvSpPr>
          <p:nvPr>
            <p:ph sz="half" idx="1"/>
          </p:nvPr>
        </p:nvSpPr>
        <p:spPr>
          <a:xfrm>
            <a:off x="1069848" y="1825625"/>
            <a:ext cx="4684057"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C6B04C-FB9E-4A9E-8892-4B5B702898B4}"/>
              </a:ext>
            </a:extLst>
          </p:cNvPr>
          <p:cNvSpPr>
            <a:spLocks noGrp="1"/>
          </p:cNvSpPr>
          <p:nvPr>
            <p:ph sz="half" idx="2"/>
          </p:nvPr>
        </p:nvSpPr>
        <p:spPr>
          <a:xfrm>
            <a:off x="6019802" y="1825625"/>
            <a:ext cx="468405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2E2F0B4-0E86-473E-BC42-78D856A00C2E}"/>
              </a:ext>
            </a:extLst>
          </p:cNvPr>
          <p:cNvSpPr>
            <a:spLocks noGrp="1"/>
          </p:cNvSpPr>
          <p:nvPr>
            <p:ph type="dt" sz="half" idx="10"/>
          </p:nvPr>
        </p:nvSpPr>
        <p:spPr/>
        <p:txBody>
          <a:bodyPr/>
          <a:lstStyle/>
          <a:p>
            <a:fld id="{B5898F52-2787-4BA2-BBBC-9395E9F86D50}" type="datetimeFigureOut">
              <a:rPr lang="en-US" smtClean="0"/>
              <a:t>2/16/2023</a:t>
            </a:fld>
            <a:endParaRPr lang="en-US"/>
          </a:p>
        </p:txBody>
      </p:sp>
      <p:sp>
        <p:nvSpPr>
          <p:cNvPr id="6" name="Footer Placeholder 5">
            <a:extLst>
              <a:ext uri="{FF2B5EF4-FFF2-40B4-BE49-F238E27FC236}">
                <a16:creationId xmlns:a16="http://schemas.microsoft.com/office/drawing/2014/main" id="{782B9537-F43C-4042-B165-A00358F9E2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F9F52F-61F2-4FEE-8989-2FB400190C4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377864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2E5C-0B2D-4DB5-95F6-3C2C825DFE54}"/>
              </a:ext>
            </a:extLst>
          </p:cNvPr>
          <p:cNvSpPr>
            <a:spLocks noGrp="1"/>
          </p:cNvSpPr>
          <p:nvPr>
            <p:ph type="title"/>
          </p:nvPr>
        </p:nvSpPr>
        <p:spPr>
          <a:xfrm>
            <a:off x="839788" y="365125"/>
            <a:ext cx="989993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8F1C53-3F27-42E6-BE80-1DF57985741C}"/>
              </a:ext>
            </a:extLst>
          </p:cNvPr>
          <p:cNvSpPr>
            <a:spLocks noGrp="1"/>
          </p:cNvSpPr>
          <p:nvPr>
            <p:ph type="body" idx="1"/>
          </p:nvPr>
        </p:nvSpPr>
        <p:spPr>
          <a:xfrm>
            <a:off x="839789" y="1681163"/>
            <a:ext cx="4872132" cy="823912"/>
          </a:xfrm>
        </p:spPr>
        <p:txBody>
          <a:bodyPr anchor="b">
            <a:no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8CC6CB-F028-4322-B54F-571203106F23}"/>
              </a:ext>
            </a:extLst>
          </p:cNvPr>
          <p:cNvSpPr>
            <a:spLocks noGrp="1"/>
          </p:cNvSpPr>
          <p:nvPr>
            <p:ph sz="half" idx="2"/>
          </p:nvPr>
        </p:nvSpPr>
        <p:spPr>
          <a:xfrm>
            <a:off x="839787" y="2510632"/>
            <a:ext cx="4872133"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2AD2CD7-554E-4EAA-BAF6-86ABB7E81D25}"/>
              </a:ext>
            </a:extLst>
          </p:cNvPr>
          <p:cNvSpPr>
            <a:spLocks noGrp="1"/>
          </p:cNvSpPr>
          <p:nvPr>
            <p:ph type="body" sz="quarter" idx="3"/>
          </p:nvPr>
        </p:nvSpPr>
        <p:spPr>
          <a:xfrm>
            <a:off x="5889809" y="1681163"/>
            <a:ext cx="4849909" cy="823912"/>
          </a:xfrm>
        </p:spPr>
        <p:txBody>
          <a:bodyPr anchor="b">
            <a:no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982A2D6-379C-4D26-90AC-9F2F46DCE7F3}"/>
              </a:ext>
            </a:extLst>
          </p:cNvPr>
          <p:cNvSpPr>
            <a:spLocks noGrp="1"/>
          </p:cNvSpPr>
          <p:nvPr>
            <p:ph sz="quarter" idx="4"/>
          </p:nvPr>
        </p:nvSpPr>
        <p:spPr>
          <a:xfrm>
            <a:off x="5889810" y="2505075"/>
            <a:ext cx="4872134"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DEA0E4F3-8A65-4788-AE96-1FB2060F48D2}"/>
              </a:ext>
            </a:extLst>
          </p:cNvPr>
          <p:cNvSpPr>
            <a:spLocks noGrp="1"/>
          </p:cNvSpPr>
          <p:nvPr>
            <p:ph type="dt" sz="half" idx="10"/>
          </p:nvPr>
        </p:nvSpPr>
        <p:spPr/>
        <p:txBody>
          <a:bodyPr/>
          <a:lstStyle/>
          <a:p>
            <a:fld id="{B5898F52-2787-4BA2-BBBC-9395E9F86D50}" type="datetimeFigureOut">
              <a:rPr lang="en-US" smtClean="0"/>
              <a:t>2/16/2023</a:t>
            </a:fld>
            <a:endParaRPr lang="en-US"/>
          </a:p>
        </p:txBody>
      </p:sp>
      <p:sp>
        <p:nvSpPr>
          <p:cNvPr id="8" name="Footer Placeholder 7">
            <a:extLst>
              <a:ext uri="{FF2B5EF4-FFF2-40B4-BE49-F238E27FC236}">
                <a16:creationId xmlns:a16="http://schemas.microsoft.com/office/drawing/2014/main" id="{97522DA4-5EE1-440C-ADDE-D7B4F77B4E1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6BC291E-B8EF-4ED7-A04A-23426C220CF0}"/>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646534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B818-E8D0-497B-9A7E-4F281D0DBCC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FE82B9D-CD58-4C05-8A78-CB6E0E9D49DC}"/>
              </a:ext>
            </a:extLst>
          </p:cNvPr>
          <p:cNvSpPr>
            <a:spLocks noGrp="1"/>
          </p:cNvSpPr>
          <p:nvPr>
            <p:ph type="dt" sz="half" idx="10"/>
          </p:nvPr>
        </p:nvSpPr>
        <p:spPr/>
        <p:txBody>
          <a:bodyPr/>
          <a:lstStyle/>
          <a:p>
            <a:fld id="{B5898F52-2787-4BA2-BBBC-9395E9F86D50}" type="datetimeFigureOut">
              <a:rPr lang="en-US" smtClean="0"/>
              <a:t>2/16/2023</a:t>
            </a:fld>
            <a:endParaRPr lang="en-US"/>
          </a:p>
        </p:txBody>
      </p:sp>
      <p:sp>
        <p:nvSpPr>
          <p:cNvPr id="4" name="Footer Placeholder 3">
            <a:extLst>
              <a:ext uri="{FF2B5EF4-FFF2-40B4-BE49-F238E27FC236}">
                <a16:creationId xmlns:a16="http://schemas.microsoft.com/office/drawing/2014/main" id="{BADE60CD-D6F3-40A7-BB8B-FEC8E3156A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C02B832-C4FE-4F88-85EA-DDC16A82B9A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770764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75B2FC-801A-44A4-96BF-26A9E8B2A1C6}"/>
              </a:ext>
            </a:extLst>
          </p:cNvPr>
          <p:cNvSpPr>
            <a:spLocks noGrp="1"/>
          </p:cNvSpPr>
          <p:nvPr>
            <p:ph type="dt" sz="half" idx="10"/>
          </p:nvPr>
        </p:nvSpPr>
        <p:spPr/>
        <p:txBody>
          <a:bodyPr/>
          <a:lstStyle/>
          <a:p>
            <a:fld id="{B5898F52-2787-4BA2-BBBC-9395E9F86D50}" type="datetimeFigureOut">
              <a:rPr lang="en-US" smtClean="0"/>
              <a:t>2/16/2023</a:t>
            </a:fld>
            <a:endParaRPr lang="en-US"/>
          </a:p>
        </p:txBody>
      </p:sp>
      <p:sp>
        <p:nvSpPr>
          <p:cNvPr id="3" name="Footer Placeholder 2">
            <a:extLst>
              <a:ext uri="{FF2B5EF4-FFF2-40B4-BE49-F238E27FC236}">
                <a16:creationId xmlns:a16="http://schemas.microsoft.com/office/drawing/2014/main" id="{A8127F04-7E7E-485C-8B30-6B89E5A69F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933C81-AA74-4BCE-AA9E-56E5791D078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425738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D3CB-0541-46AD-B35E-0E0A1375E8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F8EFDE-1D7D-46B8-AB55-A3C02EDD1888}"/>
              </a:ext>
            </a:extLst>
          </p:cNvPr>
          <p:cNvSpPr>
            <a:spLocks noGrp="1"/>
          </p:cNvSpPr>
          <p:nvPr>
            <p:ph idx="1"/>
          </p:nvPr>
        </p:nvSpPr>
        <p:spPr>
          <a:xfrm>
            <a:off x="5183188" y="457201"/>
            <a:ext cx="5652153" cy="5403850"/>
          </a:xfrm>
        </p:spPr>
        <p:txBody>
          <a:bodyPr/>
          <a:lstStyle>
            <a:lvl1pPr>
              <a:defRPr sz="3200"/>
            </a:lvl1pPr>
            <a:lvl2pPr>
              <a:defRPr sz="2800" b="1"/>
            </a:lvl2pPr>
            <a:lvl3pPr>
              <a:defRPr sz="2400" b="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411D2F5-DB36-4943-8A14-96AFC4883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6C07D4-6597-444C-9EFD-62021AE7618C}"/>
              </a:ext>
            </a:extLst>
          </p:cNvPr>
          <p:cNvSpPr>
            <a:spLocks noGrp="1"/>
          </p:cNvSpPr>
          <p:nvPr>
            <p:ph type="dt" sz="half" idx="10"/>
          </p:nvPr>
        </p:nvSpPr>
        <p:spPr/>
        <p:txBody>
          <a:bodyPr/>
          <a:lstStyle/>
          <a:p>
            <a:fld id="{B5898F52-2787-4BA2-BBBC-9395E9F86D50}" type="datetimeFigureOut">
              <a:rPr lang="en-US" smtClean="0"/>
              <a:t>2/16/2023</a:t>
            </a:fld>
            <a:endParaRPr lang="en-US"/>
          </a:p>
        </p:txBody>
      </p:sp>
      <p:sp>
        <p:nvSpPr>
          <p:cNvPr id="6" name="Footer Placeholder 5">
            <a:extLst>
              <a:ext uri="{FF2B5EF4-FFF2-40B4-BE49-F238E27FC236}">
                <a16:creationId xmlns:a16="http://schemas.microsoft.com/office/drawing/2014/main" id="{712D0D2C-70E8-4A24-9727-BEAF10B17D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D9E0F6-7216-48A1-8BCA-770C6DE3875B}"/>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390859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CBEBD-5F1A-4111-A7F2-1CE82C9A69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00517FB-4008-4F68-B193-482971BA72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2606C5F-0885-458F-9B21-47E60171B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886F2E-B752-4D78-8DC4-C96A1A00E670}"/>
              </a:ext>
            </a:extLst>
          </p:cNvPr>
          <p:cNvSpPr>
            <a:spLocks noGrp="1"/>
          </p:cNvSpPr>
          <p:nvPr>
            <p:ph type="dt" sz="half" idx="10"/>
          </p:nvPr>
        </p:nvSpPr>
        <p:spPr/>
        <p:txBody>
          <a:bodyPr/>
          <a:lstStyle/>
          <a:p>
            <a:fld id="{B5898F52-2787-4BA2-BBBC-9395E9F86D50}" type="datetimeFigureOut">
              <a:rPr lang="en-US" smtClean="0"/>
              <a:t>2/16/2023</a:t>
            </a:fld>
            <a:endParaRPr lang="en-US"/>
          </a:p>
        </p:txBody>
      </p:sp>
      <p:sp>
        <p:nvSpPr>
          <p:cNvPr id="6" name="Footer Placeholder 5">
            <a:extLst>
              <a:ext uri="{FF2B5EF4-FFF2-40B4-BE49-F238E27FC236}">
                <a16:creationId xmlns:a16="http://schemas.microsoft.com/office/drawing/2014/main" id="{4FC37751-8BB8-4224-870A-A2953E7607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42CE94-BD7E-44B3-9B5E-67D4BD317E9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86409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83CBE-1EA9-4E8B-A281-C50B792E55F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B2EB1A0-A59D-4CB9-BABB-C6BF1D2E99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E6265B-940D-433C-AD76-2D6A42449307}"/>
              </a:ext>
            </a:extLst>
          </p:cNvPr>
          <p:cNvSpPr>
            <a:spLocks noGrp="1"/>
          </p:cNvSpPr>
          <p:nvPr>
            <p:ph type="dt" sz="half" idx="10"/>
          </p:nvPr>
        </p:nvSpPr>
        <p:spPr/>
        <p:txBody>
          <a:bodyPr/>
          <a:lstStyle/>
          <a:p>
            <a:fld id="{B5898F52-2787-4BA2-BBBC-9395E9F86D50}" type="datetimeFigureOut">
              <a:rPr lang="en-US" smtClean="0"/>
              <a:t>2/16/2023</a:t>
            </a:fld>
            <a:endParaRPr lang="en-US"/>
          </a:p>
        </p:txBody>
      </p:sp>
      <p:sp>
        <p:nvSpPr>
          <p:cNvPr id="5" name="Footer Placeholder 4">
            <a:extLst>
              <a:ext uri="{FF2B5EF4-FFF2-40B4-BE49-F238E27FC236}">
                <a16:creationId xmlns:a16="http://schemas.microsoft.com/office/drawing/2014/main" id="{EDCAB98E-314F-45C4-9A64-AD3FAE0516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E49F32-B214-4A0C-8669-7FE4BA445965}"/>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920956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DE4A6D-DAA1-4551-A093-3C36C1C8CF3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25FDA9-71CD-4B86-B291-BEBA43D8E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D9F5B1-B635-4479-A426-B1D4066502DB}"/>
              </a:ext>
            </a:extLst>
          </p:cNvPr>
          <p:cNvSpPr>
            <a:spLocks noGrp="1"/>
          </p:cNvSpPr>
          <p:nvPr>
            <p:ph type="dt" sz="half" idx="10"/>
          </p:nvPr>
        </p:nvSpPr>
        <p:spPr/>
        <p:txBody>
          <a:bodyPr/>
          <a:lstStyle/>
          <a:p>
            <a:fld id="{B5898F52-2787-4BA2-BBBC-9395E9F86D50}" type="datetimeFigureOut">
              <a:rPr lang="en-US" smtClean="0"/>
              <a:t>2/16/2023</a:t>
            </a:fld>
            <a:endParaRPr lang="en-US"/>
          </a:p>
        </p:txBody>
      </p:sp>
      <p:sp>
        <p:nvSpPr>
          <p:cNvPr id="5" name="Footer Placeholder 4">
            <a:extLst>
              <a:ext uri="{FF2B5EF4-FFF2-40B4-BE49-F238E27FC236}">
                <a16:creationId xmlns:a16="http://schemas.microsoft.com/office/drawing/2014/main" id="{6B833098-8769-47C3-80B2-C2942F984D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EA9297-65D4-45BE-BE6C-5531FC6A5E1E}"/>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801317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1AFD227-869A-489C-A9B5-3F0498DF3C0C}"/>
              </a:ext>
            </a:extLst>
          </p:cNvPr>
          <p:cNvGrpSpPr/>
          <p:nvPr/>
        </p:nvGrpSpPr>
        <p:grpSpPr>
          <a:xfrm>
            <a:off x="11096450" y="13394"/>
            <a:ext cx="494218" cy="6814823"/>
            <a:chOff x="11096450" y="13394"/>
            <a:chExt cx="494218" cy="6814823"/>
          </a:xfrm>
          <a:solidFill>
            <a:schemeClr val="bg2">
              <a:lumMod val="90000"/>
            </a:schemeClr>
          </a:solidFill>
        </p:grpSpPr>
        <p:sp>
          <p:nvSpPr>
            <p:cNvPr id="8" name="Freeform 8">
              <a:extLst>
                <a:ext uri="{FF2B5EF4-FFF2-40B4-BE49-F238E27FC236}">
                  <a16:creationId xmlns:a16="http://schemas.microsoft.com/office/drawing/2014/main" id="{62704B34-199B-4964-9C78-3AB9735915AA}"/>
                </a:ext>
              </a:extLst>
            </p:cNvPr>
            <p:cNvSpPr>
              <a:spLocks/>
            </p:cNvSpPr>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 name="Freeform 10">
              <a:extLst>
                <a:ext uri="{FF2B5EF4-FFF2-40B4-BE49-F238E27FC236}">
                  <a16:creationId xmlns:a16="http://schemas.microsoft.com/office/drawing/2014/main" id="{8B1E8DB8-017D-454E-849F-EE5742849FD4}"/>
                </a:ext>
              </a:extLst>
            </p:cNvPr>
            <p:cNvSpPr>
              <a:spLocks/>
            </p:cNvSpPr>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 name="Freeform 15">
              <a:extLst>
                <a:ext uri="{FF2B5EF4-FFF2-40B4-BE49-F238E27FC236}">
                  <a16:creationId xmlns:a16="http://schemas.microsoft.com/office/drawing/2014/main" id="{16D80E5D-5099-41C4-A80A-1B1538C382FC}"/>
                </a:ext>
              </a:extLst>
            </p:cNvPr>
            <p:cNvSpPr>
              <a:spLocks/>
            </p:cNvSpPr>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8">
              <a:extLst>
                <a:ext uri="{FF2B5EF4-FFF2-40B4-BE49-F238E27FC236}">
                  <a16:creationId xmlns:a16="http://schemas.microsoft.com/office/drawing/2014/main" id="{947751E1-E2F4-467E-B547-3BD4BAB7F560}"/>
                </a:ext>
              </a:extLst>
            </p:cNvPr>
            <p:cNvSpPr>
              <a:spLocks/>
            </p:cNvSpPr>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9">
              <a:extLst>
                <a:ext uri="{FF2B5EF4-FFF2-40B4-BE49-F238E27FC236}">
                  <a16:creationId xmlns:a16="http://schemas.microsoft.com/office/drawing/2014/main" id="{55D8869B-B701-4268-9856-876345C8AE3F}"/>
                </a:ext>
              </a:extLst>
            </p:cNvPr>
            <p:cNvSpPr>
              <a:spLocks/>
            </p:cNvSpPr>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20">
              <a:extLst>
                <a:ext uri="{FF2B5EF4-FFF2-40B4-BE49-F238E27FC236}">
                  <a16:creationId xmlns:a16="http://schemas.microsoft.com/office/drawing/2014/main" id="{A25CA59C-849F-4CE4-A9B0-293F98DE2C7C}"/>
                </a:ext>
              </a:extLst>
            </p:cNvPr>
            <p:cNvSpPr>
              <a:spLocks/>
            </p:cNvSpPr>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22">
              <a:extLst>
                <a:ext uri="{FF2B5EF4-FFF2-40B4-BE49-F238E27FC236}">
                  <a16:creationId xmlns:a16="http://schemas.microsoft.com/office/drawing/2014/main" id="{FE000DB1-AAA1-4BFF-8F14-53624C2F9E0B}"/>
                </a:ext>
              </a:extLst>
            </p:cNvPr>
            <p:cNvSpPr>
              <a:spLocks/>
            </p:cNvSpPr>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3">
              <a:extLst>
                <a:ext uri="{FF2B5EF4-FFF2-40B4-BE49-F238E27FC236}">
                  <a16:creationId xmlns:a16="http://schemas.microsoft.com/office/drawing/2014/main" id="{5EEFBC14-7E5B-47B2-B5E3-E90991F89191}"/>
                </a:ext>
              </a:extLst>
            </p:cNvPr>
            <p:cNvSpPr>
              <a:spLocks/>
            </p:cNvSpPr>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6">
              <a:extLst>
                <a:ext uri="{FF2B5EF4-FFF2-40B4-BE49-F238E27FC236}">
                  <a16:creationId xmlns:a16="http://schemas.microsoft.com/office/drawing/2014/main" id="{00AFF6E4-A34A-4FD3-8C57-BB96114822D1}"/>
                </a:ext>
              </a:extLst>
            </p:cNvPr>
            <p:cNvSpPr>
              <a:spLocks/>
            </p:cNvSpPr>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7">
              <a:extLst>
                <a:ext uri="{FF2B5EF4-FFF2-40B4-BE49-F238E27FC236}">
                  <a16:creationId xmlns:a16="http://schemas.microsoft.com/office/drawing/2014/main" id="{C63A8474-C075-4441-A0B3-52286EA50093}"/>
                </a:ext>
              </a:extLst>
            </p:cNvPr>
            <p:cNvSpPr>
              <a:spLocks/>
            </p:cNvSpPr>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8">
              <a:extLst>
                <a:ext uri="{FF2B5EF4-FFF2-40B4-BE49-F238E27FC236}">
                  <a16:creationId xmlns:a16="http://schemas.microsoft.com/office/drawing/2014/main" id="{35DA4698-A2ED-4512-8887-F12D3F14372A}"/>
                </a:ext>
              </a:extLst>
            </p:cNvPr>
            <p:cNvSpPr>
              <a:spLocks/>
            </p:cNvSpPr>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30">
              <a:extLst>
                <a:ext uri="{FF2B5EF4-FFF2-40B4-BE49-F238E27FC236}">
                  <a16:creationId xmlns:a16="http://schemas.microsoft.com/office/drawing/2014/main" id="{3358E118-D590-4E50-B21C-6CDAA1CCAFCB}"/>
                </a:ext>
              </a:extLst>
            </p:cNvPr>
            <p:cNvSpPr>
              <a:spLocks/>
            </p:cNvSpPr>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43">
              <a:extLst>
                <a:ext uri="{FF2B5EF4-FFF2-40B4-BE49-F238E27FC236}">
                  <a16:creationId xmlns:a16="http://schemas.microsoft.com/office/drawing/2014/main" id="{F1EE889E-60FF-423F-ADCB-6CBEE853A040}"/>
                </a:ext>
              </a:extLst>
            </p:cNvPr>
            <p:cNvSpPr>
              <a:spLocks/>
            </p:cNvSpPr>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51">
              <a:extLst>
                <a:ext uri="{FF2B5EF4-FFF2-40B4-BE49-F238E27FC236}">
                  <a16:creationId xmlns:a16="http://schemas.microsoft.com/office/drawing/2014/main" id="{A4AA0634-0A7C-4A35-8EB7-775200F129FD}"/>
                </a:ext>
              </a:extLst>
            </p:cNvPr>
            <p:cNvSpPr>
              <a:spLocks/>
            </p:cNvSpPr>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52">
              <a:extLst>
                <a:ext uri="{FF2B5EF4-FFF2-40B4-BE49-F238E27FC236}">
                  <a16:creationId xmlns:a16="http://schemas.microsoft.com/office/drawing/2014/main" id="{EBA21558-CAC3-445C-8882-5D4A0C6D2A0E}"/>
                </a:ext>
              </a:extLst>
            </p:cNvPr>
            <p:cNvSpPr>
              <a:spLocks/>
            </p:cNvSpPr>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3">
              <a:extLst>
                <a:ext uri="{FF2B5EF4-FFF2-40B4-BE49-F238E27FC236}">
                  <a16:creationId xmlns:a16="http://schemas.microsoft.com/office/drawing/2014/main" id="{2E9415F1-5D31-4C25-9E26-203EEF500877}"/>
                </a:ext>
              </a:extLst>
            </p:cNvPr>
            <p:cNvSpPr>
              <a:spLocks/>
            </p:cNvSpPr>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4">
              <a:extLst>
                <a:ext uri="{FF2B5EF4-FFF2-40B4-BE49-F238E27FC236}">
                  <a16:creationId xmlns:a16="http://schemas.microsoft.com/office/drawing/2014/main" id="{622FC1F6-879A-45BA-8752-08020C39CE29}"/>
                </a:ext>
              </a:extLst>
            </p:cNvPr>
            <p:cNvSpPr>
              <a:spLocks/>
            </p:cNvSpPr>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5">
              <a:extLst>
                <a:ext uri="{FF2B5EF4-FFF2-40B4-BE49-F238E27FC236}">
                  <a16:creationId xmlns:a16="http://schemas.microsoft.com/office/drawing/2014/main" id="{BA09826C-58E2-48C5-9666-333326C2CA44}"/>
                </a:ext>
              </a:extLst>
            </p:cNvPr>
            <p:cNvSpPr>
              <a:spLocks/>
            </p:cNvSpPr>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6">
              <a:extLst>
                <a:ext uri="{FF2B5EF4-FFF2-40B4-BE49-F238E27FC236}">
                  <a16:creationId xmlns:a16="http://schemas.microsoft.com/office/drawing/2014/main" id="{A6D3555F-4EA1-4EA7-9D08-2D75CE51927B}"/>
                </a:ext>
              </a:extLst>
            </p:cNvPr>
            <p:cNvSpPr>
              <a:spLocks/>
            </p:cNvSpPr>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7">
              <a:extLst>
                <a:ext uri="{FF2B5EF4-FFF2-40B4-BE49-F238E27FC236}">
                  <a16:creationId xmlns:a16="http://schemas.microsoft.com/office/drawing/2014/main" id="{60FA20E8-EDAA-4310-B870-97807901AC18}"/>
                </a:ext>
              </a:extLst>
            </p:cNvPr>
            <p:cNvSpPr>
              <a:spLocks/>
            </p:cNvSpPr>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9">
              <a:extLst>
                <a:ext uri="{FF2B5EF4-FFF2-40B4-BE49-F238E27FC236}">
                  <a16:creationId xmlns:a16="http://schemas.microsoft.com/office/drawing/2014/main" id="{F5552AA2-C2AB-4D59-B6EF-E8E5EE110E52}"/>
                </a:ext>
              </a:extLst>
            </p:cNvPr>
            <p:cNvSpPr>
              <a:spLocks/>
            </p:cNvSpPr>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60">
              <a:extLst>
                <a:ext uri="{FF2B5EF4-FFF2-40B4-BE49-F238E27FC236}">
                  <a16:creationId xmlns:a16="http://schemas.microsoft.com/office/drawing/2014/main" id="{0BA267D0-8F6B-4803-B948-70E29B4587EB}"/>
                </a:ext>
              </a:extLst>
            </p:cNvPr>
            <p:cNvSpPr>
              <a:spLocks/>
            </p:cNvSpPr>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61">
              <a:extLst>
                <a:ext uri="{FF2B5EF4-FFF2-40B4-BE49-F238E27FC236}">
                  <a16:creationId xmlns:a16="http://schemas.microsoft.com/office/drawing/2014/main" id="{86E372A3-B9F4-4FEE-8B96-D9AD879E214E}"/>
                </a:ext>
              </a:extLst>
            </p:cNvPr>
            <p:cNvSpPr>
              <a:spLocks/>
            </p:cNvSpPr>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
              <a:extLst>
                <a:ext uri="{FF2B5EF4-FFF2-40B4-BE49-F238E27FC236}">
                  <a16:creationId xmlns:a16="http://schemas.microsoft.com/office/drawing/2014/main" id="{FF0C4564-5DA6-4224-A8B7-85CE1323DE8F}"/>
                </a:ext>
              </a:extLst>
            </p:cNvPr>
            <p:cNvSpPr>
              <a:spLocks/>
            </p:cNvSpPr>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
              <a:extLst>
                <a:ext uri="{FF2B5EF4-FFF2-40B4-BE49-F238E27FC236}">
                  <a16:creationId xmlns:a16="http://schemas.microsoft.com/office/drawing/2014/main" id="{19F31D0D-C43D-4BB0-A13C-9524B84117D4}"/>
                </a:ext>
              </a:extLst>
            </p:cNvPr>
            <p:cNvSpPr>
              <a:spLocks/>
            </p:cNvSpPr>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7">
              <a:extLst>
                <a:ext uri="{FF2B5EF4-FFF2-40B4-BE49-F238E27FC236}">
                  <a16:creationId xmlns:a16="http://schemas.microsoft.com/office/drawing/2014/main" id="{6B32FB03-B0FE-4731-BE41-C59AFB49FBF5}"/>
                </a:ext>
              </a:extLst>
            </p:cNvPr>
            <p:cNvSpPr>
              <a:spLocks/>
            </p:cNvSpPr>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8">
              <a:extLst>
                <a:ext uri="{FF2B5EF4-FFF2-40B4-BE49-F238E27FC236}">
                  <a16:creationId xmlns:a16="http://schemas.microsoft.com/office/drawing/2014/main" id="{BDD5B6F0-1E17-4DCD-AE5F-ED8C48892FEF}"/>
                </a:ext>
              </a:extLst>
            </p:cNvPr>
            <p:cNvSpPr>
              <a:spLocks/>
            </p:cNvSpPr>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9">
              <a:extLst>
                <a:ext uri="{FF2B5EF4-FFF2-40B4-BE49-F238E27FC236}">
                  <a16:creationId xmlns:a16="http://schemas.microsoft.com/office/drawing/2014/main" id="{0290BE17-E89B-4AF9-B3F6-AF4884D52467}"/>
                </a:ext>
              </a:extLst>
            </p:cNvPr>
            <p:cNvSpPr>
              <a:spLocks/>
            </p:cNvSpPr>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11">
              <a:extLst>
                <a:ext uri="{FF2B5EF4-FFF2-40B4-BE49-F238E27FC236}">
                  <a16:creationId xmlns:a16="http://schemas.microsoft.com/office/drawing/2014/main" id="{85F63089-F77F-4F02-8417-AAC1847FBCA7}"/>
                </a:ext>
              </a:extLst>
            </p:cNvPr>
            <p:cNvSpPr>
              <a:spLocks/>
            </p:cNvSpPr>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12">
              <a:extLst>
                <a:ext uri="{FF2B5EF4-FFF2-40B4-BE49-F238E27FC236}">
                  <a16:creationId xmlns:a16="http://schemas.microsoft.com/office/drawing/2014/main" id="{7B01CD5E-570F-4CBF-9904-94F30D928C54}"/>
                </a:ext>
              </a:extLst>
            </p:cNvPr>
            <p:cNvSpPr>
              <a:spLocks/>
            </p:cNvSpPr>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3">
              <a:extLst>
                <a:ext uri="{FF2B5EF4-FFF2-40B4-BE49-F238E27FC236}">
                  <a16:creationId xmlns:a16="http://schemas.microsoft.com/office/drawing/2014/main" id="{7EE6A672-2915-4B03-99A9-9364D5F1521E}"/>
                </a:ext>
              </a:extLst>
            </p:cNvPr>
            <p:cNvSpPr>
              <a:spLocks/>
            </p:cNvSpPr>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4">
              <a:extLst>
                <a:ext uri="{FF2B5EF4-FFF2-40B4-BE49-F238E27FC236}">
                  <a16:creationId xmlns:a16="http://schemas.microsoft.com/office/drawing/2014/main" id="{2136B643-14E1-443A-BC1C-06ADAE65C30F}"/>
                </a:ext>
              </a:extLst>
            </p:cNvPr>
            <p:cNvSpPr>
              <a:spLocks/>
            </p:cNvSpPr>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6">
              <a:extLst>
                <a:ext uri="{FF2B5EF4-FFF2-40B4-BE49-F238E27FC236}">
                  <a16:creationId xmlns:a16="http://schemas.microsoft.com/office/drawing/2014/main" id="{867FA393-4F37-4E1A-870B-F96775FAB7E8}"/>
                </a:ext>
              </a:extLst>
            </p:cNvPr>
            <p:cNvSpPr>
              <a:spLocks/>
            </p:cNvSpPr>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7">
              <a:extLst>
                <a:ext uri="{FF2B5EF4-FFF2-40B4-BE49-F238E27FC236}">
                  <a16:creationId xmlns:a16="http://schemas.microsoft.com/office/drawing/2014/main" id="{E225A1BE-FAD2-4764-A7E4-A6DA07D0573B}"/>
                </a:ext>
              </a:extLst>
            </p:cNvPr>
            <p:cNvSpPr>
              <a:spLocks/>
            </p:cNvSpPr>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21">
              <a:extLst>
                <a:ext uri="{FF2B5EF4-FFF2-40B4-BE49-F238E27FC236}">
                  <a16:creationId xmlns:a16="http://schemas.microsoft.com/office/drawing/2014/main" id="{25D65388-C7E0-4C07-822A-03C5009C6D1E}"/>
                </a:ext>
              </a:extLst>
            </p:cNvPr>
            <p:cNvSpPr>
              <a:spLocks/>
            </p:cNvSpPr>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25">
              <a:extLst>
                <a:ext uri="{FF2B5EF4-FFF2-40B4-BE49-F238E27FC236}">
                  <a16:creationId xmlns:a16="http://schemas.microsoft.com/office/drawing/2014/main" id="{E1D79822-C494-449C-B439-F437DAD4F218}"/>
                </a:ext>
              </a:extLst>
            </p:cNvPr>
            <p:cNvSpPr>
              <a:spLocks/>
            </p:cNvSpPr>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9">
              <a:extLst>
                <a:ext uri="{FF2B5EF4-FFF2-40B4-BE49-F238E27FC236}">
                  <a16:creationId xmlns:a16="http://schemas.microsoft.com/office/drawing/2014/main" id="{CDB324E5-E8D9-40E3-BAB4-1F87E67E4F46}"/>
                </a:ext>
              </a:extLst>
            </p:cNvPr>
            <p:cNvSpPr>
              <a:spLocks/>
            </p:cNvSpPr>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31">
              <a:extLst>
                <a:ext uri="{FF2B5EF4-FFF2-40B4-BE49-F238E27FC236}">
                  <a16:creationId xmlns:a16="http://schemas.microsoft.com/office/drawing/2014/main" id="{15404AB3-12EB-462E-85A2-AF4A7E91D729}"/>
                </a:ext>
              </a:extLst>
            </p:cNvPr>
            <p:cNvSpPr>
              <a:spLocks/>
            </p:cNvSpPr>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32">
              <a:extLst>
                <a:ext uri="{FF2B5EF4-FFF2-40B4-BE49-F238E27FC236}">
                  <a16:creationId xmlns:a16="http://schemas.microsoft.com/office/drawing/2014/main" id="{228021CB-53B3-4BCC-A14C-0B6951FC971F}"/>
                </a:ext>
              </a:extLst>
            </p:cNvPr>
            <p:cNvSpPr>
              <a:spLocks/>
            </p:cNvSpPr>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3">
              <a:extLst>
                <a:ext uri="{FF2B5EF4-FFF2-40B4-BE49-F238E27FC236}">
                  <a16:creationId xmlns:a16="http://schemas.microsoft.com/office/drawing/2014/main" id="{B353D0BC-00A6-4EA4-9311-9FCB88CC2021}"/>
                </a:ext>
              </a:extLst>
            </p:cNvPr>
            <p:cNvSpPr>
              <a:spLocks/>
            </p:cNvSpPr>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4">
              <a:extLst>
                <a:ext uri="{FF2B5EF4-FFF2-40B4-BE49-F238E27FC236}">
                  <a16:creationId xmlns:a16="http://schemas.microsoft.com/office/drawing/2014/main" id="{0E001FD3-6EDD-47A3-9916-826E1595DAB3}"/>
                </a:ext>
              </a:extLst>
            </p:cNvPr>
            <p:cNvSpPr>
              <a:spLocks/>
            </p:cNvSpPr>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5">
              <a:extLst>
                <a:ext uri="{FF2B5EF4-FFF2-40B4-BE49-F238E27FC236}">
                  <a16:creationId xmlns:a16="http://schemas.microsoft.com/office/drawing/2014/main" id="{FE214D5B-D151-4E09-A01E-BEAAF9C679ED}"/>
                </a:ext>
              </a:extLst>
            </p:cNvPr>
            <p:cNvSpPr>
              <a:spLocks/>
            </p:cNvSpPr>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6">
              <a:extLst>
                <a:ext uri="{FF2B5EF4-FFF2-40B4-BE49-F238E27FC236}">
                  <a16:creationId xmlns:a16="http://schemas.microsoft.com/office/drawing/2014/main" id="{3024EF13-0A45-49DD-B0F4-FA3A5169EFFE}"/>
                </a:ext>
              </a:extLst>
            </p:cNvPr>
            <p:cNvSpPr>
              <a:spLocks/>
            </p:cNvSpPr>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7">
              <a:extLst>
                <a:ext uri="{FF2B5EF4-FFF2-40B4-BE49-F238E27FC236}">
                  <a16:creationId xmlns:a16="http://schemas.microsoft.com/office/drawing/2014/main" id="{95E0BDAE-48A7-4752-A150-74DA4BAE5E4B}"/>
                </a:ext>
              </a:extLst>
            </p:cNvPr>
            <p:cNvSpPr>
              <a:spLocks/>
            </p:cNvSpPr>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8">
              <a:extLst>
                <a:ext uri="{FF2B5EF4-FFF2-40B4-BE49-F238E27FC236}">
                  <a16:creationId xmlns:a16="http://schemas.microsoft.com/office/drawing/2014/main" id="{DE128EDB-3179-4F47-8B37-BEDE3B82FFC7}"/>
                </a:ext>
              </a:extLst>
            </p:cNvPr>
            <p:cNvSpPr>
              <a:spLocks/>
            </p:cNvSpPr>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9">
              <a:extLst>
                <a:ext uri="{FF2B5EF4-FFF2-40B4-BE49-F238E27FC236}">
                  <a16:creationId xmlns:a16="http://schemas.microsoft.com/office/drawing/2014/main" id="{E09CDD49-7B7B-42C0-A09E-6CFB3CDFF6A1}"/>
                </a:ext>
              </a:extLst>
            </p:cNvPr>
            <p:cNvSpPr>
              <a:spLocks/>
            </p:cNvSpPr>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40">
              <a:extLst>
                <a:ext uri="{FF2B5EF4-FFF2-40B4-BE49-F238E27FC236}">
                  <a16:creationId xmlns:a16="http://schemas.microsoft.com/office/drawing/2014/main" id="{93C5D839-4CD5-4165-9091-7D9B92CDC1D2}"/>
                </a:ext>
              </a:extLst>
            </p:cNvPr>
            <p:cNvSpPr>
              <a:spLocks/>
            </p:cNvSpPr>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41">
              <a:extLst>
                <a:ext uri="{FF2B5EF4-FFF2-40B4-BE49-F238E27FC236}">
                  <a16:creationId xmlns:a16="http://schemas.microsoft.com/office/drawing/2014/main" id="{3C7F638A-BB6D-4B24-A7F9-03BF8087459B}"/>
                </a:ext>
              </a:extLst>
            </p:cNvPr>
            <p:cNvSpPr>
              <a:spLocks/>
            </p:cNvSpPr>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2">
              <a:extLst>
                <a:ext uri="{FF2B5EF4-FFF2-40B4-BE49-F238E27FC236}">
                  <a16:creationId xmlns:a16="http://schemas.microsoft.com/office/drawing/2014/main" id="{5B59DB64-329B-45EA-8A67-4213A886B5B2}"/>
                </a:ext>
              </a:extLst>
            </p:cNvPr>
            <p:cNvSpPr>
              <a:spLocks/>
            </p:cNvSpPr>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4">
              <a:extLst>
                <a:ext uri="{FF2B5EF4-FFF2-40B4-BE49-F238E27FC236}">
                  <a16:creationId xmlns:a16="http://schemas.microsoft.com/office/drawing/2014/main" id="{D8DAB003-6484-4D1D-85AE-93FA09BC5EF5}"/>
                </a:ext>
              </a:extLst>
            </p:cNvPr>
            <p:cNvSpPr>
              <a:spLocks/>
            </p:cNvSpPr>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5">
              <a:extLst>
                <a:ext uri="{FF2B5EF4-FFF2-40B4-BE49-F238E27FC236}">
                  <a16:creationId xmlns:a16="http://schemas.microsoft.com/office/drawing/2014/main" id="{D49280A1-ACA8-4CD6-9012-AF12660F07E4}"/>
                </a:ext>
              </a:extLst>
            </p:cNvPr>
            <p:cNvSpPr>
              <a:spLocks/>
            </p:cNvSpPr>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6">
              <a:extLst>
                <a:ext uri="{FF2B5EF4-FFF2-40B4-BE49-F238E27FC236}">
                  <a16:creationId xmlns:a16="http://schemas.microsoft.com/office/drawing/2014/main" id="{C03EAE8C-6089-40E5-9361-2E266A1EEBA3}"/>
                </a:ext>
              </a:extLst>
            </p:cNvPr>
            <p:cNvSpPr>
              <a:spLocks/>
            </p:cNvSpPr>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7">
              <a:extLst>
                <a:ext uri="{FF2B5EF4-FFF2-40B4-BE49-F238E27FC236}">
                  <a16:creationId xmlns:a16="http://schemas.microsoft.com/office/drawing/2014/main" id="{02E3A077-F087-4E14-A13E-4E9D4369B1F6}"/>
                </a:ext>
              </a:extLst>
            </p:cNvPr>
            <p:cNvSpPr>
              <a:spLocks/>
            </p:cNvSpPr>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8">
              <a:extLst>
                <a:ext uri="{FF2B5EF4-FFF2-40B4-BE49-F238E27FC236}">
                  <a16:creationId xmlns:a16="http://schemas.microsoft.com/office/drawing/2014/main" id="{7CE4FAAA-45E7-4C86-B59A-F284B79EFD23}"/>
                </a:ext>
              </a:extLst>
            </p:cNvPr>
            <p:cNvSpPr>
              <a:spLocks/>
            </p:cNvSpPr>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9">
              <a:extLst>
                <a:ext uri="{FF2B5EF4-FFF2-40B4-BE49-F238E27FC236}">
                  <a16:creationId xmlns:a16="http://schemas.microsoft.com/office/drawing/2014/main" id="{E2689B62-CCA1-4EE5-B622-FBA516868916}"/>
                </a:ext>
              </a:extLst>
            </p:cNvPr>
            <p:cNvSpPr>
              <a:spLocks/>
            </p:cNvSpPr>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8">
              <a:extLst>
                <a:ext uri="{FF2B5EF4-FFF2-40B4-BE49-F238E27FC236}">
                  <a16:creationId xmlns:a16="http://schemas.microsoft.com/office/drawing/2014/main" id="{113638EE-3BCF-4315-A329-3C6766A3890B}"/>
                </a:ext>
              </a:extLst>
            </p:cNvPr>
            <p:cNvSpPr>
              <a:spLocks/>
            </p:cNvSpPr>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106">
              <a:extLst>
                <a:ext uri="{FF2B5EF4-FFF2-40B4-BE49-F238E27FC236}">
                  <a16:creationId xmlns:a16="http://schemas.microsoft.com/office/drawing/2014/main" id="{4FB36B8F-335B-40F2-83BB-C2B2689DC2E9}"/>
                </a:ext>
              </a:extLst>
            </p:cNvPr>
            <p:cNvSpPr>
              <a:spLocks/>
            </p:cNvSpPr>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p:nvSpPr>
          <p:cNvPr id="2" name="Title Placeholder 1">
            <a:extLst>
              <a:ext uri="{FF2B5EF4-FFF2-40B4-BE49-F238E27FC236}">
                <a16:creationId xmlns:a16="http://schemas.microsoft.com/office/drawing/2014/main" id="{7A05E913-A9D9-4639-B104-1F07A4AF6A56}"/>
              </a:ext>
            </a:extLst>
          </p:cNvPr>
          <p:cNvSpPr>
            <a:spLocks noGrp="1"/>
          </p:cNvSpPr>
          <p:nvPr>
            <p:ph type="title"/>
          </p:nvPr>
        </p:nvSpPr>
        <p:spPr>
          <a:xfrm>
            <a:off x="1069848" y="502920"/>
            <a:ext cx="9634011"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09940CEB-B6D7-46E6-9843-51534214017A}"/>
              </a:ext>
            </a:extLst>
          </p:cNvPr>
          <p:cNvSpPr>
            <a:spLocks noGrp="1"/>
          </p:cNvSpPr>
          <p:nvPr>
            <p:ph type="body" idx="1"/>
          </p:nvPr>
        </p:nvSpPr>
        <p:spPr>
          <a:xfrm>
            <a:off x="1069848" y="1874520"/>
            <a:ext cx="9634011"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5BAC8B5-8DFB-4920-8580-54824C831A94}"/>
              </a:ext>
            </a:extLst>
          </p:cNvPr>
          <p:cNvSpPr>
            <a:spLocks noGrp="1"/>
          </p:cNvSpPr>
          <p:nvPr>
            <p:ph type="dt" sz="half" idx="2"/>
          </p:nvPr>
        </p:nvSpPr>
        <p:spPr>
          <a:xfrm>
            <a:off x="173736" y="6382512"/>
            <a:ext cx="2845901" cy="365125"/>
          </a:xfrm>
          <a:prstGeom prst="rect">
            <a:avLst/>
          </a:prstGeom>
        </p:spPr>
        <p:txBody>
          <a:bodyPr vert="horz" lIns="91440" tIns="45720" rIns="91440" bIns="45720" rtlCol="0" anchor="ctr"/>
          <a:lstStyle>
            <a:lvl1pPr algn="l">
              <a:defRPr sz="1050">
                <a:solidFill>
                  <a:schemeClr val="tx2"/>
                </a:solidFill>
              </a:defRPr>
            </a:lvl1pPr>
          </a:lstStyle>
          <a:p>
            <a:fld id="{B5898F52-2787-4BA2-BBBC-9395E9F86D50}" type="datetimeFigureOut">
              <a:rPr lang="en-US" smtClean="0"/>
              <a:pPr/>
              <a:t>2/16/2023</a:t>
            </a:fld>
            <a:endParaRPr lang="en-US" dirty="0"/>
          </a:p>
        </p:txBody>
      </p:sp>
      <p:sp>
        <p:nvSpPr>
          <p:cNvPr id="5" name="Footer Placeholder 4">
            <a:extLst>
              <a:ext uri="{FF2B5EF4-FFF2-40B4-BE49-F238E27FC236}">
                <a16:creationId xmlns:a16="http://schemas.microsoft.com/office/drawing/2014/main" id="{3A9E2D5D-B616-4048-9CB8-4D316BBDB1FB}"/>
              </a:ext>
            </a:extLst>
          </p:cNvPr>
          <p:cNvSpPr>
            <a:spLocks noGrp="1"/>
          </p:cNvSpPr>
          <p:nvPr>
            <p:ph type="ftr" sz="quarter" idx="3"/>
          </p:nvPr>
        </p:nvSpPr>
        <p:spPr>
          <a:xfrm rot="5400000">
            <a:off x="-1754871" y="2093199"/>
            <a:ext cx="4157472" cy="416082"/>
          </a:xfrm>
          <a:prstGeom prst="rect">
            <a:avLst/>
          </a:prstGeom>
        </p:spPr>
        <p:txBody>
          <a:bodyPr vert="horz" lIns="91440" tIns="45720" rIns="91440" bIns="45720" rtlCol="0" anchor="ctr"/>
          <a:lstStyle>
            <a:lvl1pPr algn="l">
              <a:defRPr sz="1050">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63F322F0-8F3D-4AC5-9873-24666D0E0D34}"/>
              </a:ext>
            </a:extLst>
          </p:cNvPr>
          <p:cNvSpPr>
            <a:spLocks noGrp="1"/>
          </p:cNvSpPr>
          <p:nvPr>
            <p:ph type="sldNum" sz="quarter" idx="4"/>
          </p:nvPr>
        </p:nvSpPr>
        <p:spPr>
          <a:xfrm>
            <a:off x="11457919" y="6382512"/>
            <a:ext cx="500997" cy="365125"/>
          </a:xfrm>
          <a:prstGeom prst="rect">
            <a:avLst/>
          </a:prstGeom>
        </p:spPr>
        <p:txBody>
          <a:bodyPr vert="horz" lIns="91440" tIns="45720" rIns="91440" bIns="45720" rtlCol="0" anchor="ctr"/>
          <a:lstStyle>
            <a:lvl1pPr algn="r">
              <a:defRPr sz="1050">
                <a:solidFill>
                  <a:schemeClr val="tx2"/>
                </a:solidFill>
              </a:defRPr>
            </a:lvl1pPr>
          </a:lstStyle>
          <a:p>
            <a:fld id="{4C8B8A27-DF03-4546-BA93-21C967D57E5C}" type="slidenum">
              <a:rPr lang="en-US" smtClean="0"/>
              <a:pPr/>
              <a:t>‹#›</a:t>
            </a:fld>
            <a:endParaRPr lang="en-US"/>
          </a:p>
        </p:txBody>
      </p:sp>
    </p:spTree>
    <p:extLst>
      <p:ext uri="{BB962C8B-B14F-4D97-AF65-F5344CB8AC3E}">
        <p14:creationId xmlns:p14="http://schemas.microsoft.com/office/powerpoint/2010/main" val="2155931879"/>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893" r:id="rId5"/>
    <p:sldLayoutId id="2147483898" r:id="rId6"/>
    <p:sldLayoutId id="2147483894" r:id="rId7"/>
    <p:sldLayoutId id="2147483895" r:id="rId8"/>
    <p:sldLayoutId id="2147483896" r:id="rId9"/>
    <p:sldLayoutId id="2147483897" r:id="rId10"/>
    <p:sldLayoutId id="2147483899" r:id="rId11"/>
  </p:sldLayoutIdLst>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6F5F07B-A917-442C-82D5-5719737E9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op view of a background splashed with colors">
            <a:extLst>
              <a:ext uri="{FF2B5EF4-FFF2-40B4-BE49-F238E27FC236}">
                <a16:creationId xmlns:a16="http://schemas.microsoft.com/office/drawing/2014/main" id="{9B354AC8-29E5-0F6B-F2BF-44A16E09FEC6}"/>
              </a:ext>
            </a:extLst>
          </p:cNvPr>
          <p:cNvPicPr>
            <a:picLocks noChangeAspect="1"/>
          </p:cNvPicPr>
          <p:nvPr/>
        </p:nvPicPr>
        <p:blipFill rotWithShape="1">
          <a:blip r:embed="rId2"/>
          <a:srcRect t="46" b="1701"/>
          <a:stretch/>
        </p:blipFill>
        <p:spPr>
          <a:xfrm>
            <a:off x="20" y="10"/>
            <a:ext cx="12191962" cy="6857990"/>
          </a:xfrm>
          <a:prstGeom prst="rect">
            <a:avLst/>
          </a:prstGeom>
        </p:spPr>
      </p:pic>
      <p:sp>
        <p:nvSpPr>
          <p:cNvPr id="11" name="Rectangle 10">
            <a:extLst>
              <a:ext uri="{FF2B5EF4-FFF2-40B4-BE49-F238E27FC236}">
                <a16:creationId xmlns:a16="http://schemas.microsoft.com/office/drawing/2014/main" id="{B7E0C296-2B1B-4589-84EA-239D878496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9175" y="2279176"/>
            <a:ext cx="5199894" cy="258567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89ACEB-8412-E56C-A596-E1A80943A2DB}"/>
              </a:ext>
            </a:extLst>
          </p:cNvPr>
          <p:cNvSpPr>
            <a:spLocks noGrp="1"/>
          </p:cNvSpPr>
          <p:nvPr>
            <p:ph type="ctrTitle"/>
          </p:nvPr>
        </p:nvSpPr>
        <p:spPr>
          <a:xfrm>
            <a:off x="3785812" y="2522070"/>
            <a:ext cx="4606621" cy="1533098"/>
          </a:xfrm>
        </p:spPr>
        <p:txBody>
          <a:bodyPr>
            <a:normAutofit/>
          </a:bodyPr>
          <a:lstStyle/>
          <a:p>
            <a:r>
              <a:rPr lang="en-GB" sz="4800" b="1" i="1" u="sng"/>
              <a:t>Men’s Rea</a:t>
            </a:r>
            <a:endParaRPr lang="en-GB" sz="4800" b="1" i="1" u="sng" dirty="0"/>
          </a:p>
        </p:txBody>
      </p:sp>
      <p:sp>
        <p:nvSpPr>
          <p:cNvPr id="3" name="Subtitle 2">
            <a:extLst>
              <a:ext uri="{FF2B5EF4-FFF2-40B4-BE49-F238E27FC236}">
                <a16:creationId xmlns:a16="http://schemas.microsoft.com/office/drawing/2014/main" id="{DC9E552F-F465-5AC0-E721-A08A2A4FD44B}"/>
              </a:ext>
            </a:extLst>
          </p:cNvPr>
          <p:cNvSpPr>
            <a:spLocks noGrp="1"/>
          </p:cNvSpPr>
          <p:nvPr>
            <p:ph type="subTitle" idx="1"/>
          </p:nvPr>
        </p:nvSpPr>
        <p:spPr>
          <a:xfrm>
            <a:off x="3848670" y="4155083"/>
            <a:ext cx="4490112" cy="553395"/>
          </a:xfrm>
        </p:spPr>
        <p:txBody>
          <a:bodyPr>
            <a:normAutofit/>
          </a:bodyPr>
          <a:lstStyle/>
          <a:p>
            <a:r>
              <a:rPr lang="en-GB"/>
              <a:t>By Zita Draper</a:t>
            </a:r>
            <a:endParaRPr lang="en-GB" dirty="0"/>
          </a:p>
        </p:txBody>
      </p:sp>
      <p:grpSp>
        <p:nvGrpSpPr>
          <p:cNvPr id="13" name="Group 12">
            <a:extLst>
              <a:ext uri="{FF2B5EF4-FFF2-40B4-BE49-F238E27FC236}">
                <a16:creationId xmlns:a16="http://schemas.microsoft.com/office/drawing/2014/main" id="{3CDD339A-0D5C-435F-B70C-6498DB974B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552" y="3022005"/>
            <a:ext cx="12161561" cy="1033163"/>
            <a:chOff x="23552" y="3022005"/>
            <a:chExt cx="12161561" cy="1033163"/>
          </a:xfrm>
        </p:grpSpPr>
        <p:sp>
          <p:nvSpPr>
            <p:cNvPr id="14" name="Freeform 6">
              <a:extLst>
                <a:ext uri="{FF2B5EF4-FFF2-40B4-BE49-F238E27FC236}">
                  <a16:creationId xmlns:a16="http://schemas.microsoft.com/office/drawing/2014/main" id="{21D7864D-9CC0-4345-A8ED-01EEC9C57B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33426" y="3820899"/>
              <a:ext cx="146874" cy="103369"/>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3">
              <a:extLst>
                <a:ext uri="{FF2B5EF4-FFF2-40B4-BE49-F238E27FC236}">
                  <a16:creationId xmlns:a16="http://schemas.microsoft.com/office/drawing/2014/main" id="{F9F23CAB-0676-4AC7-8CA8-7B5BF73E277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012632" y="3146103"/>
              <a:ext cx="143728" cy="146842"/>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65">
              <a:extLst>
                <a:ext uri="{FF2B5EF4-FFF2-40B4-BE49-F238E27FC236}">
                  <a16:creationId xmlns:a16="http://schemas.microsoft.com/office/drawing/2014/main" id="{EB1A7EF0-FD1E-4431-AA12-061658B276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58308" y="3186235"/>
              <a:ext cx="143728" cy="93707"/>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6">
              <a:extLst>
                <a:ext uri="{FF2B5EF4-FFF2-40B4-BE49-F238E27FC236}">
                  <a16:creationId xmlns:a16="http://schemas.microsoft.com/office/drawing/2014/main" id="{AAA8D351-4D5D-43CA-9EA3-3A209DBA7B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19141" y="3199239"/>
              <a:ext cx="155267" cy="132351"/>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7">
              <a:extLst>
                <a:ext uri="{FF2B5EF4-FFF2-40B4-BE49-F238E27FC236}">
                  <a16:creationId xmlns:a16="http://schemas.microsoft.com/office/drawing/2014/main" id="{AEB482CE-8502-400F-A587-CEA8BF6680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579147" y="3203103"/>
              <a:ext cx="186739" cy="140079"/>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69">
              <a:extLst>
                <a:ext uri="{FF2B5EF4-FFF2-40B4-BE49-F238E27FC236}">
                  <a16:creationId xmlns:a16="http://schemas.microsoft.com/office/drawing/2014/main" id="{B86FDE7E-057E-44EF-9209-38C5CD45C1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45413" y="3206968"/>
              <a:ext cx="171003" cy="132351"/>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70">
              <a:extLst>
                <a:ext uri="{FF2B5EF4-FFF2-40B4-BE49-F238E27FC236}">
                  <a16:creationId xmlns:a16="http://schemas.microsoft.com/office/drawing/2014/main" id="{9DAEC7B8-1258-418C-8918-40304A03F27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32571" y="3278457"/>
              <a:ext cx="155267" cy="89843"/>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71">
              <a:extLst>
                <a:ext uri="{FF2B5EF4-FFF2-40B4-BE49-F238E27FC236}">
                  <a16:creationId xmlns:a16="http://schemas.microsoft.com/office/drawing/2014/main" id="{7B3E59D7-9F28-4FEB-8725-3474C434C1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24344" y="3213730"/>
              <a:ext cx="155267" cy="107233"/>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72">
              <a:extLst>
                <a:ext uri="{FF2B5EF4-FFF2-40B4-BE49-F238E27FC236}">
                  <a16:creationId xmlns:a16="http://schemas.microsoft.com/office/drawing/2014/main" id="{FB6EF793-0487-49E6-ACD6-A61029C0A8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55774" y="3217593"/>
              <a:ext cx="155267" cy="107233"/>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73">
              <a:extLst>
                <a:ext uri="{FF2B5EF4-FFF2-40B4-BE49-F238E27FC236}">
                  <a16:creationId xmlns:a16="http://schemas.microsoft.com/office/drawing/2014/main" id="{98ABF759-8FA6-48D5-B872-D9CEECD39B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366180" y="3221457"/>
              <a:ext cx="143728" cy="99505"/>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74">
              <a:extLst>
                <a:ext uri="{FF2B5EF4-FFF2-40B4-BE49-F238E27FC236}">
                  <a16:creationId xmlns:a16="http://schemas.microsoft.com/office/drawing/2014/main" id="{DDB8BBFA-C9D7-4F60-A252-7ED1743E47A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49313" y="3228221"/>
              <a:ext cx="162611" cy="142976"/>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85">
              <a:extLst>
                <a:ext uri="{FF2B5EF4-FFF2-40B4-BE49-F238E27FC236}">
                  <a16:creationId xmlns:a16="http://schemas.microsoft.com/office/drawing/2014/main" id="{A0FF6E41-0C56-4070-B2E2-2B584C5785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769669" y="3263964"/>
              <a:ext cx="151070" cy="114961"/>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87">
              <a:extLst>
                <a:ext uri="{FF2B5EF4-FFF2-40B4-BE49-F238E27FC236}">
                  <a16:creationId xmlns:a16="http://schemas.microsoft.com/office/drawing/2014/main" id="{BF2AC548-3795-4AF1-B887-1983F7F8A9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025650" y="3278455"/>
              <a:ext cx="159463" cy="107233"/>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88">
              <a:extLst>
                <a:ext uri="{FF2B5EF4-FFF2-40B4-BE49-F238E27FC236}">
                  <a16:creationId xmlns:a16="http://schemas.microsoft.com/office/drawing/2014/main" id="{2BDFC7FA-5D85-4F31-B712-6E0C0D7B04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23043" y="3285217"/>
              <a:ext cx="7345" cy="77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94">
              <a:extLst>
                <a:ext uri="{FF2B5EF4-FFF2-40B4-BE49-F238E27FC236}">
                  <a16:creationId xmlns:a16="http://schemas.microsoft.com/office/drawing/2014/main" id="{DD1464FA-ADAE-4DB6-A9A6-A809763A36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50139" y="3580387"/>
              <a:ext cx="163660" cy="121724"/>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97">
              <a:extLst>
                <a:ext uri="{FF2B5EF4-FFF2-40B4-BE49-F238E27FC236}">
                  <a16:creationId xmlns:a16="http://schemas.microsoft.com/office/drawing/2014/main" id="{A247191C-2FEA-4AA3-9B1B-4F1602D26A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815064" y="3539291"/>
              <a:ext cx="225557" cy="143944"/>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98">
              <a:extLst>
                <a:ext uri="{FF2B5EF4-FFF2-40B4-BE49-F238E27FC236}">
                  <a16:creationId xmlns:a16="http://schemas.microsoft.com/office/drawing/2014/main" id="{92676367-B42C-46BC-BF52-A543723C22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091835" y="3539292"/>
              <a:ext cx="175200" cy="93707"/>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99">
              <a:extLst>
                <a:ext uri="{FF2B5EF4-FFF2-40B4-BE49-F238E27FC236}">
                  <a16:creationId xmlns:a16="http://schemas.microsoft.com/office/drawing/2014/main" id="{F96083BD-2E2F-43C1-B5B8-90A19ECB2F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320539" y="3539289"/>
              <a:ext cx="260178" cy="143944"/>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100">
              <a:extLst>
                <a:ext uri="{FF2B5EF4-FFF2-40B4-BE49-F238E27FC236}">
                  <a16:creationId xmlns:a16="http://schemas.microsoft.com/office/drawing/2014/main" id="{36D49EC8-F959-4206-9496-81C1FCE950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59800" y="3539291"/>
              <a:ext cx="152120" cy="111097"/>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101">
              <a:extLst>
                <a:ext uri="{FF2B5EF4-FFF2-40B4-BE49-F238E27FC236}">
                  <a16:creationId xmlns:a16="http://schemas.microsoft.com/office/drawing/2014/main" id="{0D1F9B54-5650-4ADE-8769-818D5AD39D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04341" y="3569721"/>
              <a:ext cx="163660" cy="96607"/>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102">
              <a:extLst>
                <a:ext uri="{FF2B5EF4-FFF2-40B4-BE49-F238E27FC236}">
                  <a16:creationId xmlns:a16="http://schemas.microsoft.com/office/drawing/2014/main" id="{1208F64B-D1E2-4308-A921-2791E4D902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59349" y="3594839"/>
              <a:ext cx="143728" cy="117858"/>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103">
              <a:extLst>
                <a:ext uri="{FF2B5EF4-FFF2-40B4-BE49-F238E27FC236}">
                  <a16:creationId xmlns:a16="http://schemas.microsoft.com/office/drawing/2014/main" id="{DD5592E3-A816-49FE-824E-AF5845C511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171682" y="3557646"/>
              <a:ext cx="166807" cy="121724"/>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113">
              <a:extLst>
                <a:ext uri="{FF2B5EF4-FFF2-40B4-BE49-F238E27FC236}">
                  <a16:creationId xmlns:a16="http://schemas.microsoft.com/office/drawing/2014/main" id="{048AF30C-3E40-4065-A7E2-A78D26B059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13811" y="3611744"/>
              <a:ext cx="11540" cy="10628"/>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115">
              <a:extLst>
                <a:ext uri="{FF2B5EF4-FFF2-40B4-BE49-F238E27FC236}">
                  <a16:creationId xmlns:a16="http://schemas.microsoft.com/office/drawing/2014/main" id="{F6E9CB87-8280-47D0-88C8-BAC285D5DE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8190" y="3618509"/>
              <a:ext cx="7345" cy="676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17">
              <a:extLst>
                <a:ext uri="{FF2B5EF4-FFF2-40B4-BE49-F238E27FC236}">
                  <a16:creationId xmlns:a16="http://schemas.microsoft.com/office/drawing/2014/main" id="{C126D247-0C11-4EAB-BE52-A4D807955C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45118" y="3633000"/>
              <a:ext cx="8392" cy="676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18">
              <a:extLst>
                <a:ext uri="{FF2B5EF4-FFF2-40B4-BE49-F238E27FC236}">
                  <a16:creationId xmlns:a16="http://schemas.microsoft.com/office/drawing/2014/main" id="{A15D480B-DA3E-4F00-BDEA-52E018D2CE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09199" y="3636863"/>
              <a:ext cx="155267" cy="113994"/>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19">
              <a:extLst>
                <a:ext uri="{FF2B5EF4-FFF2-40B4-BE49-F238E27FC236}">
                  <a16:creationId xmlns:a16="http://schemas.microsoft.com/office/drawing/2014/main" id="{171F133F-A692-4513-A861-47BDCCC8F6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625942" y="3622374"/>
              <a:ext cx="151070" cy="178722"/>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20">
              <a:extLst>
                <a:ext uri="{FF2B5EF4-FFF2-40B4-BE49-F238E27FC236}">
                  <a16:creationId xmlns:a16="http://schemas.microsoft.com/office/drawing/2014/main" id="{38207A8D-8E7E-463D-9992-9844A78082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06294" y="3832973"/>
              <a:ext cx="143728" cy="79216"/>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27">
              <a:extLst>
                <a:ext uri="{FF2B5EF4-FFF2-40B4-BE49-F238E27FC236}">
                  <a16:creationId xmlns:a16="http://schemas.microsoft.com/office/drawing/2014/main" id="{7BA77B91-9626-4DFA-A5D2-86BE3EAC8F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72096" y="3868719"/>
              <a:ext cx="162611" cy="93707"/>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129">
              <a:extLst>
                <a:ext uri="{FF2B5EF4-FFF2-40B4-BE49-F238E27FC236}">
                  <a16:creationId xmlns:a16="http://schemas.microsoft.com/office/drawing/2014/main" id="{E160D945-C924-441B-827A-C27206D18F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734415" y="3872581"/>
              <a:ext cx="175200" cy="129453"/>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133">
              <a:extLst>
                <a:ext uri="{FF2B5EF4-FFF2-40B4-BE49-F238E27FC236}">
                  <a16:creationId xmlns:a16="http://schemas.microsoft.com/office/drawing/2014/main" id="{034D50E5-CC96-47EA-909D-9CC6ABA24F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505710" y="3883209"/>
              <a:ext cx="162611" cy="118826"/>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36">
              <a:extLst>
                <a:ext uri="{FF2B5EF4-FFF2-40B4-BE49-F238E27FC236}">
                  <a16:creationId xmlns:a16="http://schemas.microsoft.com/office/drawing/2014/main" id="{CE529D6B-DA12-4C21-8816-B7C0655DCA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733368" y="3958373"/>
              <a:ext cx="151070" cy="82115"/>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37">
              <a:extLst>
                <a:ext uri="{FF2B5EF4-FFF2-40B4-BE49-F238E27FC236}">
                  <a16:creationId xmlns:a16="http://schemas.microsoft.com/office/drawing/2014/main" id="{8BD20D1C-AFD2-46C5-B874-E1E6575AB6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06887" y="3901564"/>
              <a:ext cx="151070" cy="111097"/>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38">
              <a:extLst>
                <a:ext uri="{FF2B5EF4-FFF2-40B4-BE49-F238E27FC236}">
                  <a16:creationId xmlns:a16="http://schemas.microsoft.com/office/drawing/2014/main" id="{1553F3A5-DAE1-4BE4-A62C-DC0B2B0765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107894" y="3904464"/>
              <a:ext cx="139530" cy="93707"/>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39">
              <a:extLst>
                <a:ext uri="{FF2B5EF4-FFF2-40B4-BE49-F238E27FC236}">
                  <a16:creationId xmlns:a16="http://schemas.microsoft.com/office/drawing/2014/main" id="{7248432C-E709-4AB9-B196-B17BABF546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09199" y="3912191"/>
              <a:ext cx="155267" cy="103369"/>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142">
              <a:extLst>
                <a:ext uri="{FF2B5EF4-FFF2-40B4-BE49-F238E27FC236}">
                  <a16:creationId xmlns:a16="http://schemas.microsoft.com/office/drawing/2014/main" id="{87579DF1-0CD1-48D7-9B6C-2B437C7B00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812046" y="3947935"/>
              <a:ext cx="4197" cy="676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143">
              <a:extLst>
                <a:ext uri="{FF2B5EF4-FFF2-40B4-BE49-F238E27FC236}">
                  <a16:creationId xmlns:a16="http://schemas.microsoft.com/office/drawing/2014/main" id="{51C5165A-A8BD-4E8A-BB51-96ADB4E0CF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027955" y="3951797"/>
              <a:ext cx="143728" cy="92743"/>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144">
              <a:extLst>
                <a:ext uri="{FF2B5EF4-FFF2-40B4-BE49-F238E27FC236}">
                  <a16:creationId xmlns:a16="http://schemas.microsoft.com/office/drawing/2014/main" id="{3318A639-15FE-47E4-883D-24F0DAF6B4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345833" y="3947935"/>
              <a:ext cx="167855" cy="107233"/>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145">
              <a:extLst>
                <a:ext uri="{FF2B5EF4-FFF2-40B4-BE49-F238E27FC236}">
                  <a16:creationId xmlns:a16="http://schemas.microsoft.com/office/drawing/2014/main" id="{B03EC112-0D5C-48DA-93EE-940B74A624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94469" y="3954698"/>
              <a:ext cx="143728" cy="79216"/>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0">
              <a:extLst>
                <a:ext uri="{FF2B5EF4-FFF2-40B4-BE49-F238E27FC236}">
                  <a16:creationId xmlns:a16="http://schemas.microsoft.com/office/drawing/2014/main" id="{982DB46C-F13E-4ED7-90F3-47B25A0858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8264" y="3024903"/>
              <a:ext cx="163660" cy="104334"/>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15">
              <a:extLst>
                <a:ext uri="{FF2B5EF4-FFF2-40B4-BE49-F238E27FC236}">
                  <a16:creationId xmlns:a16="http://schemas.microsoft.com/office/drawing/2014/main" id="{FF698AC9-5CD1-4A7F-8D25-5787F7E8E3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67792" y="3039394"/>
              <a:ext cx="143728" cy="85979"/>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8">
              <a:extLst>
                <a:ext uri="{FF2B5EF4-FFF2-40B4-BE49-F238E27FC236}">
                  <a16:creationId xmlns:a16="http://schemas.microsoft.com/office/drawing/2014/main" id="{580965AB-01A6-476C-8F50-ED23508207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7259" y="3022005"/>
              <a:ext cx="163660" cy="92743"/>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9">
              <a:extLst>
                <a:ext uri="{FF2B5EF4-FFF2-40B4-BE49-F238E27FC236}">
                  <a16:creationId xmlns:a16="http://schemas.microsoft.com/office/drawing/2014/main" id="{E3C0DF2F-3170-4A79-ADAA-4BC015B241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56843" y="3047122"/>
              <a:ext cx="147925" cy="82115"/>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20">
              <a:extLst>
                <a:ext uri="{FF2B5EF4-FFF2-40B4-BE49-F238E27FC236}">
                  <a16:creationId xmlns:a16="http://schemas.microsoft.com/office/drawing/2014/main" id="{69010010-E67A-4065-8312-BE392BB1CB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93941" y="3057748"/>
              <a:ext cx="152120" cy="92743"/>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22">
              <a:extLst>
                <a:ext uri="{FF2B5EF4-FFF2-40B4-BE49-F238E27FC236}">
                  <a16:creationId xmlns:a16="http://schemas.microsoft.com/office/drawing/2014/main" id="{631A2BD3-8DA4-49DA-961C-2A84252DDF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8079" y="3068377"/>
              <a:ext cx="178347" cy="117858"/>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23">
              <a:extLst>
                <a:ext uri="{FF2B5EF4-FFF2-40B4-BE49-F238E27FC236}">
                  <a16:creationId xmlns:a16="http://schemas.microsoft.com/office/drawing/2014/main" id="{B3462A74-8748-4CC2-A7DC-0F765B7342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5247" y="3072240"/>
              <a:ext cx="159463" cy="96607"/>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26">
              <a:extLst>
                <a:ext uri="{FF2B5EF4-FFF2-40B4-BE49-F238E27FC236}">
                  <a16:creationId xmlns:a16="http://schemas.microsoft.com/office/drawing/2014/main" id="{3FD72CB2-5280-4C42-ABD9-AC2202E756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630154" y="3093493"/>
              <a:ext cx="151070" cy="92743"/>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27">
              <a:extLst>
                <a:ext uri="{FF2B5EF4-FFF2-40B4-BE49-F238E27FC236}">
                  <a16:creationId xmlns:a16="http://schemas.microsoft.com/office/drawing/2014/main" id="{7BB6BA01-F7D6-431B-97F7-2DAD44DF93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154702" y="3093493"/>
              <a:ext cx="155267" cy="111097"/>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28">
              <a:extLst>
                <a:ext uri="{FF2B5EF4-FFF2-40B4-BE49-F238E27FC236}">
                  <a16:creationId xmlns:a16="http://schemas.microsoft.com/office/drawing/2014/main" id="{6CBFA44B-13FA-4E01-8EC8-3C2E03DC7B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78791" y="3125373"/>
              <a:ext cx="151070" cy="82115"/>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30">
              <a:extLst>
                <a:ext uri="{FF2B5EF4-FFF2-40B4-BE49-F238E27FC236}">
                  <a16:creationId xmlns:a16="http://schemas.microsoft.com/office/drawing/2014/main" id="{0B5F8AEE-90EF-4529-B573-77F764D89A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69975" y="3143729"/>
              <a:ext cx="11540" cy="676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43">
              <a:extLst>
                <a:ext uri="{FF2B5EF4-FFF2-40B4-BE49-F238E27FC236}">
                  <a16:creationId xmlns:a16="http://schemas.microsoft.com/office/drawing/2014/main" id="{56BAE621-EB8E-4E88-9B1A-F840BFE658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86006" y="3362058"/>
              <a:ext cx="169954" cy="88879"/>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51">
              <a:extLst>
                <a:ext uri="{FF2B5EF4-FFF2-40B4-BE49-F238E27FC236}">
                  <a16:creationId xmlns:a16="http://schemas.microsoft.com/office/drawing/2014/main" id="{14B4DED6-A4BF-4F3B-B1FC-82825676BD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4777" y="3401668"/>
              <a:ext cx="136383" cy="107233"/>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52">
              <a:extLst>
                <a:ext uri="{FF2B5EF4-FFF2-40B4-BE49-F238E27FC236}">
                  <a16:creationId xmlns:a16="http://schemas.microsoft.com/office/drawing/2014/main" id="{E93A246E-C93F-4DCB-8EB4-8AE46BC81F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19156" y="3408428"/>
              <a:ext cx="140580" cy="96607"/>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53">
              <a:extLst>
                <a:ext uri="{FF2B5EF4-FFF2-40B4-BE49-F238E27FC236}">
                  <a16:creationId xmlns:a16="http://schemas.microsoft.com/office/drawing/2014/main" id="{2D8ABAA9-E978-42EE-9895-4A97F33EAF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63345" y="3415192"/>
              <a:ext cx="151070" cy="93707"/>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54">
              <a:extLst>
                <a:ext uri="{FF2B5EF4-FFF2-40B4-BE49-F238E27FC236}">
                  <a16:creationId xmlns:a16="http://schemas.microsoft.com/office/drawing/2014/main" id="{1BDBC350-8F9F-44B7-8860-EE05E455692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17434" y="3412293"/>
              <a:ext cx="159463" cy="124621"/>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55">
              <a:extLst>
                <a:ext uri="{FF2B5EF4-FFF2-40B4-BE49-F238E27FC236}">
                  <a16:creationId xmlns:a16="http://schemas.microsoft.com/office/drawing/2014/main" id="{8CC1825B-07E8-4D9A-99FC-AF22F9D705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703589" y="3419055"/>
              <a:ext cx="155267" cy="82115"/>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56">
              <a:extLst>
                <a:ext uri="{FF2B5EF4-FFF2-40B4-BE49-F238E27FC236}">
                  <a16:creationId xmlns:a16="http://schemas.microsoft.com/office/drawing/2014/main" id="{E208343E-229A-4E39-AF3B-DAE8625D5E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767596" y="3450937"/>
              <a:ext cx="152120" cy="85979"/>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57">
              <a:extLst>
                <a:ext uri="{FF2B5EF4-FFF2-40B4-BE49-F238E27FC236}">
                  <a16:creationId xmlns:a16="http://schemas.microsoft.com/office/drawing/2014/main" id="{C48670A5-7175-4E13-BCF9-70B92BFB75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60620" y="3415192"/>
              <a:ext cx="166807" cy="111097"/>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59">
              <a:extLst>
                <a:ext uri="{FF2B5EF4-FFF2-40B4-BE49-F238E27FC236}">
                  <a16:creationId xmlns:a16="http://schemas.microsoft.com/office/drawing/2014/main" id="{F4203D1F-0C38-4CC7-9667-06D91693C8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3108" y="3458664"/>
              <a:ext cx="146874" cy="92743"/>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60">
              <a:extLst>
                <a:ext uri="{FF2B5EF4-FFF2-40B4-BE49-F238E27FC236}">
                  <a16:creationId xmlns:a16="http://schemas.microsoft.com/office/drawing/2014/main" id="{7C6039CA-A1B7-4086-B035-CF1A0B147A3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23943" y="3465427"/>
              <a:ext cx="155267" cy="82115"/>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61">
              <a:extLst>
                <a:ext uri="{FF2B5EF4-FFF2-40B4-BE49-F238E27FC236}">
                  <a16:creationId xmlns:a16="http://schemas.microsoft.com/office/drawing/2014/main" id="{BCF25F37-4F50-4174-88D1-A3A43F614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5592" y="3483783"/>
              <a:ext cx="162611" cy="117858"/>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78">
              <a:extLst>
                <a:ext uri="{FF2B5EF4-FFF2-40B4-BE49-F238E27FC236}">
                  <a16:creationId xmlns:a16="http://schemas.microsoft.com/office/drawing/2014/main" id="{F076F369-289A-4E93-BF39-B4C99E16B9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149" y="3705975"/>
              <a:ext cx="175200" cy="88879"/>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79">
              <a:extLst>
                <a:ext uri="{FF2B5EF4-FFF2-40B4-BE49-F238E27FC236}">
                  <a16:creationId xmlns:a16="http://schemas.microsoft.com/office/drawing/2014/main" id="{F014AE29-4A4C-418D-8D72-233AECCE70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02456" y="3708874"/>
              <a:ext cx="146874" cy="82115"/>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80">
              <a:extLst>
                <a:ext uri="{FF2B5EF4-FFF2-40B4-BE49-F238E27FC236}">
                  <a16:creationId xmlns:a16="http://schemas.microsoft.com/office/drawing/2014/main" id="{169B666F-51A1-4D47-851D-BF226C5366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81515" y="3716603"/>
              <a:ext cx="147925" cy="78251"/>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81">
              <a:extLst>
                <a:ext uri="{FF2B5EF4-FFF2-40B4-BE49-F238E27FC236}">
                  <a16:creationId xmlns:a16="http://schemas.microsoft.com/office/drawing/2014/main" id="{1D47E7BB-91A2-4C01-848C-7528FB8DC8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85883" y="3712738"/>
              <a:ext cx="166807" cy="107233"/>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82">
              <a:extLst>
                <a:ext uri="{FF2B5EF4-FFF2-40B4-BE49-F238E27FC236}">
                  <a16:creationId xmlns:a16="http://schemas.microsoft.com/office/drawing/2014/main" id="{E8C443E6-6590-4FA5-9143-C734D59DCF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17313" y="3723363"/>
              <a:ext cx="152120" cy="82115"/>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3">
              <a:extLst>
                <a:ext uri="{FF2B5EF4-FFF2-40B4-BE49-F238E27FC236}">
                  <a16:creationId xmlns:a16="http://schemas.microsoft.com/office/drawing/2014/main" id="{8AE369CB-90BC-49E0-84E4-E46339759E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95241" y="3702111"/>
              <a:ext cx="155267" cy="186450"/>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4">
              <a:extLst>
                <a:ext uri="{FF2B5EF4-FFF2-40B4-BE49-F238E27FC236}">
                  <a16:creationId xmlns:a16="http://schemas.microsoft.com/office/drawing/2014/main" id="{DC1D6E23-7CDE-45A3-B8E0-2C5D1BDE76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3642" y="3730128"/>
              <a:ext cx="155267" cy="104334"/>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86">
              <a:extLst>
                <a:ext uri="{FF2B5EF4-FFF2-40B4-BE49-F238E27FC236}">
                  <a16:creationId xmlns:a16="http://schemas.microsoft.com/office/drawing/2014/main" id="{AF542CA1-45D2-4197-B34E-0A63A758B2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730" y="3737922"/>
              <a:ext cx="155267" cy="133317"/>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89">
              <a:extLst>
                <a:ext uri="{FF2B5EF4-FFF2-40B4-BE49-F238E27FC236}">
                  <a16:creationId xmlns:a16="http://schemas.microsoft.com/office/drawing/2014/main" id="{5ED5642D-E343-41C8-8FF3-3368A866012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701490" y="3709999"/>
              <a:ext cx="159463" cy="110131"/>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90">
              <a:extLst>
                <a:ext uri="{FF2B5EF4-FFF2-40B4-BE49-F238E27FC236}">
                  <a16:creationId xmlns:a16="http://schemas.microsoft.com/office/drawing/2014/main" id="{BDD03E24-B855-4A54-9C06-9665F8E964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69434" y="3802579"/>
              <a:ext cx="3148" cy="10628"/>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5">
              <a:extLst>
                <a:ext uri="{FF2B5EF4-FFF2-40B4-BE49-F238E27FC236}">
                  <a16:creationId xmlns:a16="http://schemas.microsoft.com/office/drawing/2014/main" id="{92A5ABF9-C9AB-440A-9046-57769BAA7FC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57751" y="3076723"/>
              <a:ext cx="143728" cy="96607"/>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7">
              <a:extLst>
                <a:ext uri="{FF2B5EF4-FFF2-40B4-BE49-F238E27FC236}">
                  <a16:creationId xmlns:a16="http://schemas.microsoft.com/office/drawing/2014/main" id="{20CCFA26-8B22-4B64-A21B-01B13BE5B9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919939" y="3091214"/>
              <a:ext cx="163660" cy="118826"/>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40">
              <a:extLst>
                <a:ext uri="{FF2B5EF4-FFF2-40B4-BE49-F238E27FC236}">
                  <a16:creationId xmlns:a16="http://schemas.microsoft.com/office/drawing/2014/main" id="{7034E999-C5DC-41C3-93CF-5AA4288924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052129" y="3460249"/>
              <a:ext cx="159463" cy="96607"/>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46">
              <a:extLst>
                <a:ext uri="{FF2B5EF4-FFF2-40B4-BE49-F238E27FC236}">
                  <a16:creationId xmlns:a16="http://schemas.microsoft.com/office/drawing/2014/main" id="{1A197C36-622D-4B69-91BB-4C6D3D209E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335385" y="3453485"/>
              <a:ext cx="143728" cy="96607"/>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64">
              <a:extLst>
                <a:ext uri="{FF2B5EF4-FFF2-40B4-BE49-F238E27FC236}">
                  <a16:creationId xmlns:a16="http://schemas.microsoft.com/office/drawing/2014/main" id="{2B41BCF4-897C-4C73-A9C9-92A909F18A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05696" y="3715636"/>
              <a:ext cx="162611" cy="118826"/>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75">
              <a:extLst>
                <a:ext uri="{FF2B5EF4-FFF2-40B4-BE49-F238E27FC236}">
                  <a16:creationId xmlns:a16="http://schemas.microsoft.com/office/drawing/2014/main" id="{406FB574-90F0-417D-ABCD-95DDE91A29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69586" y="3718188"/>
              <a:ext cx="152120" cy="92743"/>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8">
              <a:extLst>
                <a:ext uri="{FF2B5EF4-FFF2-40B4-BE49-F238E27FC236}">
                  <a16:creationId xmlns:a16="http://schemas.microsoft.com/office/drawing/2014/main" id="{4B98C702-29E3-4C5E-AA82-64BAC1F2AD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552" y="3423540"/>
              <a:ext cx="155267" cy="104334"/>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136">
              <a:extLst>
                <a:ext uri="{FF2B5EF4-FFF2-40B4-BE49-F238E27FC236}">
                  <a16:creationId xmlns:a16="http://schemas.microsoft.com/office/drawing/2014/main" id="{943DBA82-CBF2-40C6-A535-C02BA2F1E7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57107" y="3584213"/>
              <a:ext cx="151070" cy="82115"/>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64">
              <a:extLst>
                <a:ext uri="{FF2B5EF4-FFF2-40B4-BE49-F238E27FC236}">
                  <a16:creationId xmlns:a16="http://schemas.microsoft.com/office/drawing/2014/main" id="{5A1CC399-638B-44DB-80A7-401D797A9A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8048" y="3693860"/>
              <a:ext cx="162611" cy="118826"/>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990001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6E811-CE9F-A108-D5DD-D0D6BA279FDC}"/>
              </a:ext>
            </a:extLst>
          </p:cNvPr>
          <p:cNvSpPr>
            <a:spLocks noGrp="1"/>
          </p:cNvSpPr>
          <p:nvPr>
            <p:ph type="title"/>
          </p:nvPr>
        </p:nvSpPr>
        <p:spPr/>
        <p:txBody>
          <a:bodyPr>
            <a:normAutofit/>
          </a:bodyPr>
          <a:lstStyle/>
          <a:p>
            <a:pPr algn="ctr"/>
            <a:r>
              <a:rPr lang="en-GB" sz="5400" b="1" i="1" u="sng" dirty="0"/>
              <a:t>Content </a:t>
            </a:r>
          </a:p>
        </p:txBody>
      </p:sp>
      <p:graphicFrame>
        <p:nvGraphicFramePr>
          <p:cNvPr id="5" name="Content Placeholder 2">
            <a:extLst>
              <a:ext uri="{FF2B5EF4-FFF2-40B4-BE49-F238E27FC236}">
                <a16:creationId xmlns:a16="http://schemas.microsoft.com/office/drawing/2014/main" id="{5933C0E6-FFDE-A47D-0B9B-566EF32FD87F}"/>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5193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814BF-9AA5-A245-0058-44921DBCB18D}"/>
              </a:ext>
            </a:extLst>
          </p:cNvPr>
          <p:cNvSpPr>
            <a:spLocks noGrp="1"/>
          </p:cNvSpPr>
          <p:nvPr>
            <p:ph type="title"/>
          </p:nvPr>
        </p:nvSpPr>
        <p:spPr/>
        <p:txBody>
          <a:bodyPr>
            <a:normAutofit/>
          </a:bodyPr>
          <a:lstStyle/>
          <a:p>
            <a:pPr algn="ctr"/>
            <a:r>
              <a:rPr lang="en-GB" sz="4800" b="1" i="1" u="sng" dirty="0"/>
              <a:t>Aims and learning objectives</a:t>
            </a:r>
          </a:p>
        </p:txBody>
      </p:sp>
      <p:graphicFrame>
        <p:nvGraphicFramePr>
          <p:cNvPr id="5" name="Content Placeholder 2">
            <a:extLst>
              <a:ext uri="{FF2B5EF4-FFF2-40B4-BE49-F238E27FC236}">
                <a16:creationId xmlns:a16="http://schemas.microsoft.com/office/drawing/2014/main" id="{5C1DDF05-210A-3C84-8213-EBF2E18B7DE1}"/>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56691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2CD369A-5284-45B1-B107-702483A8BD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1E9811-219E-8195-1F31-976824552276}"/>
              </a:ext>
            </a:extLst>
          </p:cNvPr>
          <p:cNvSpPr>
            <a:spLocks noGrp="1"/>
          </p:cNvSpPr>
          <p:nvPr>
            <p:ph type="title"/>
          </p:nvPr>
        </p:nvSpPr>
        <p:spPr>
          <a:xfrm>
            <a:off x="5127422" y="498507"/>
            <a:ext cx="6188277" cy="1372823"/>
          </a:xfrm>
        </p:spPr>
        <p:txBody>
          <a:bodyPr>
            <a:normAutofit/>
          </a:bodyPr>
          <a:lstStyle/>
          <a:p>
            <a:r>
              <a:rPr lang="en-GB" sz="5400" b="1" i="1" u="sng" dirty="0"/>
              <a:t>Notes on last week</a:t>
            </a:r>
          </a:p>
        </p:txBody>
      </p:sp>
      <p:grpSp>
        <p:nvGrpSpPr>
          <p:cNvPr id="12" name="Group 11">
            <a:extLst>
              <a:ext uri="{FF2B5EF4-FFF2-40B4-BE49-F238E27FC236}">
                <a16:creationId xmlns:a16="http://schemas.microsoft.com/office/drawing/2014/main" id="{BC3EC256-5633-414E-89A7-4DF178057E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975" y="42050"/>
            <a:ext cx="1319321" cy="6804850"/>
            <a:chOff x="1744975" y="42050"/>
            <a:chExt cx="1319321" cy="6804850"/>
          </a:xfrm>
        </p:grpSpPr>
        <p:sp>
          <p:nvSpPr>
            <p:cNvPr id="13" name="Freeform 8">
              <a:extLst>
                <a:ext uri="{FF2B5EF4-FFF2-40B4-BE49-F238E27FC236}">
                  <a16:creationId xmlns:a16="http://schemas.microsoft.com/office/drawing/2014/main" id="{57652216-AF47-4D6B-A81B-2DC28B6255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93792" y="472833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78">
              <a:extLst>
                <a:ext uri="{FF2B5EF4-FFF2-40B4-BE49-F238E27FC236}">
                  <a16:creationId xmlns:a16="http://schemas.microsoft.com/office/drawing/2014/main" id="{4850C240-229E-44CC-9B0C-7C70B85241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14562" y="668947"/>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79">
              <a:extLst>
                <a:ext uri="{FF2B5EF4-FFF2-40B4-BE49-F238E27FC236}">
                  <a16:creationId xmlns:a16="http://schemas.microsoft.com/office/drawing/2014/main" id="{0C20C1F3-97C9-485A-BBF1-F712C6FDD9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26934" y="899992"/>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80">
              <a:extLst>
                <a:ext uri="{FF2B5EF4-FFF2-40B4-BE49-F238E27FC236}">
                  <a16:creationId xmlns:a16="http://schemas.microsoft.com/office/drawing/2014/main" id="{5FB7F486-D669-4315-848B-079715C0A6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21593" y="1137787"/>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84">
              <a:extLst>
                <a:ext uri="{FF2B5EF4-FFF2-40B4-BE49-F238E27FC236}">
                  <a16:creationId xmlns:a16="http://schemas.microsoft.com/office/drawing/2014/main" id="{41C1AA59-6A1E-4A61-8483-8056A09E0C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96052" y="464361"/>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86">
              <a:extLst>
                <a:ext uri="{FF2B5EF4-FFF2-40B4-BE49-F238E27FC236}">
                  <a16:creationId xmlns:a16="http://schemas.microsoft.com/office/drawing/2014/main" id="{851A3E4E-2857-4A69-AEC0-79CF8C413D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06021" y="118352"/>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06">
              <a:extLst>
                <a:ext uri="{FF2B5EF4-FFF2-40B4-BE49-F238E27FC236}">
                  <a16:creationId xmlns:a16="http://schemas.microsoft.com/office/drawing/2014/main" id="{449C2B94-6D2C-466B-9091-18CA599565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41720" y="633568"/>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08">
              <a:extLst>
                <a:ext uri="{FF2B5EF4-FFF2-40B4-BE49-F238E27FC236}">
                  <a16:creationId xmlns:a16="http://schemas.microsoft.com/office/drawing/2014/main" id="{D09D148A-E95C-4A5F-AFBD-D05C90839A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24547" y="1134288"/>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10">
              <a:extLst>
                <a:ext uri="{FF2B5EF4-FFF2-40B4-BE49-F238E27FC236}">
                  <a16:creationId xmlns:a16="http://schemas.microsoft.com/office/drawing/2014/main" id="{5B90C58B-B2C5-4C93-8397-016D62EE67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19444" y="385733"/>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12">
              <a:extLst>
                <a:ext uri="{FF2B5EF4-FFF2-40B4-BE49-F238E27FC236}">
                  <a16:creationId xmlns:a16="http://schemas.microsoft.com/office/drawing/2014/main" id="{97EE4FEF-54FA-45E2-A177-BA946262DF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30146" y="95457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36">
              <a:extLst>
                <a:ext uri="{FF2B5EF4-FFF2-40B4-BE49-F238E27FC236}">
                  <a16:creationId xmlns:a16="http://schemas.microsoft.com/office/drawing/2014/main" id="{21D3B3BA-A1D7-450E-B002-44DFDC68F95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294226" y="4598801"/>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41">
              <a:extLst>
                <a:ext uri="{FF2B5EF4-FFF2-40B4-BE49-F238E27FC236}">
                  <a16:creationId xmlns:a16="http://schemas.microsoft.com/office/drawing/2014/main" id="{71516E84-743F-4EE4-B466-909E55FCC9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991372" y="4671231"/>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42">
              <a:extLst>
                <a:ext uri="{FF2B5EF4-FFF2-40B4-BE49-F238E27FC236}">
                  <a16:creationId xmlns:a16="http://schemas.microsoft.com/office/drawing/2014/main" id="{285EE84A-B305-47FC-9896-3EAAE94F6D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721306" y="4672363"/>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45">
              <a:extLst>
                <a:ext uri="{FF2B5EF4-FFF2-40B4-BE49-F238E27FC236}">
                  <a16:creationId xmlns:a16="http://schemas.microsoft.com/office/drawing/2014/main" id="{ACD91DA3-CF45-4374-AEDA-5DA2E53EE4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57458" y="4410076"/>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69">
              <a:extLst>
                <a:ext uri="{FF2B5EF4-FFF2-40B4-BE49-F238E27FC236}">
                  <a16:creationId xmlns:a16="http://schemas.microsoft.com/office/drawing/2014/main" id="{BB356FF6-7153-4AE8-904C-8535363AA8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54176" y="5651651"/>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70">
              <a:extLst>
                <a:ext uri="{FF2B5EF4-FFF2-40B4-BE49-F238E27FC236}">
                  <a16:creationId xmlns:a16="http://schemas.microsoft.com/office/drawing/2014/main" id="{D9CD9700-C2DA-4CCD-8700-D763281E4C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18389" y="6243395"/>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74">
              <a:extLst>
                <a:ext uri="{FF2B5EF4-FFF2-40B4-BE49-F238E27FC236}">
                  <a16:creationId xmlns:a16="http://schemas.microsoft.com/office/drawing/2014/main" id="{EF5898F8-F274-4A71-ABC2-9727884523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35281" y="5984792"/>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85">
              <a:extLst>
                <a:ext uri="{FF2B5EF4-FFF2-40B4-BE49-F238E27FC236}">
                  <a16:creationId xmlns:a16="http://schemas.microsoft.com/office/drawing/2014/main" id="{AEBBE398-C737-4798-92D3-68B6928A9B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45443" y="6468970"/>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87">
              <a:extLst>
                <a:ext uri="{FF2B5EF4-FFF2-40B4-BE49-F238E27FC236}">
                  <a16:creationId xmlns:a16="http://schemas.microsoft.com/office/drawing/2014/main" id="{F3116C15-246C-412A-B5A8-DC7E056EC8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22723" y="6734262"/>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88">
              <a:extLst>
                <a:ext uri="{FF2B5EF4-FFF2-40B4-BE49-F238E27FC236}">
                  <a16:creationId xmlns:a16="http://schemas.microsoft.com/office/drawing/2014/main" id="{F9FA8A4C-F799-47E7-85C8-4DA109A003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09835" y="5700739"/>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102">
              <a:extLst>
                <a:ext uri="{FF2B5EF4-FFF2-40B4-BE49-F238E27FC236}">
                  <a16:creationId xmlns:a16="http://schemas.microsoft.com/office/drawing/2014/main" id="{06EB852C-D558-4FA2-B6BD-72478CDCE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63385" y="574829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103">
              <a:extLst>
                <a:ext uri="{FF2B5EF4-FFF2-40B4-BE49-F238E27FC236}">
                  <a16:creationId xmlns:a16="http://schemas.microsoft.com/office/drawing/2014/main" id="{0B128693-39C5-4999-9EB7-FAF6D33AF6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46293" y="601871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117">
              <a:extLst>
                <a:ext uri="{FF2B5EF4-FFF2-40B4-BE49-F238E27FC236}">
                  <a16:creationId xmlns:a16="http://schemas.microsoft.com/office/drawing/2014/main" id="{A7E94734-299A-4A1A-8745-522701D7F0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98102" y="6062398"/>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118">
              <a:extLst>
                <a:ext uri="{FF2B5EF4-FFF2-40B4-BE49-F238E27FC236}">
                  <a16:creationId xmlns:a16="http://schemas.microsoft.com/office/drawing/2014/main" id="{88D7A4B9-ADFA-49C6-A86B-1801ECE375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83208" y="671013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119">
              <a:extLst>
                <a:ext uri="{FF2B5EF4-FFF2-40B4-BE49-F238E27FC236}">
                  <a16:creationId xmlns:a16="http://schemas.microsoft.com/office/drawing/2014/main" id="{1D2B967C-42F5-4C41-B5A8-333B15CF27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54120" y="6262680"/>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8">
              <a:extLst>
                <a:ext uri="{FF2B5EF4-FFF2-40B4-BE49-F238E27FC236}">
                  <a16:creationId xmlns:a16="http://schemas.microsoft.com/office/drawing/2014/main" id="{7E3E1C46-3049-4EC7-A692-A95CEE2A80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24220" y="206994"/>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8">
              <a:extLst>
                <a:ext uri="{FF2B5EF4-FFF2-40B4-BE49-F238E27FC236}">
                  <a16:creationId xmlns:a16="http://schemas.microsoft.com/office/drawing/2014/main" id="{59EC4BA9-BAFD-46B9-B282-A708F32DA6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53403" y="67393"/>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43">
              <a:extLst>
                <a:ext uri="{FF2B5EF4-FFF2-40B4-BE49-F238E27FC236}">
                  <a16:creationId xmlns:a16="http://schemas.microsoft.com/office/drawing/2014/main" id="{0BB44AF0-8C8E-4407-8BE6-C5A64ACB7F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19884" y="5967585"/>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51">
              <a:extLst>
                <a:ext uri="{FF2B5EF4-FFF2-40B4-BE49-F238E27FC236}">
                  <a16:creationId xmlns:a16="http://schemas.microsoft.com/office/drawing/2014/main" id="{85398933-36C3-494E-B746-673993C878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10283" y="573437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53">
              <a:extLst>
                <a:ext uri="{FF2B5EF4-FFF2-40B4-BE49-F238E27FC236}">
                  <a16:creationId xmlns:a16="http://schemas.microsoft.com/office/drawing/2014/main" id="{84BFEAB6-0117-44A8-8459-8592C14D9F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751968" y="5465370"/>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54">
              <a:extLst>
                <a:ext uri="{FF2B5EF4-FFF2-40B4-BE49-F238E27FC236}">
                  <a16:creationId xmlns:a16="http://schemas.microsoft.com/office/drawing/2014/main" id="{A171CE1C-2DD7-4682-BE34-E3D5986A06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48820" y="6232142"/>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59">
              <a:extLst>
                <a:ext uri="{FF2B5EF4-FFF2-40B4-BE49-F238E27FC236}">
                  <a16:creationId xmlns:a16="http://schemas.microsoft.com/office/drawing/2014/main" id="{993E51E0-704B-47D0-9E80-52F81035FB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785974" y="6481570"/>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61">
              <a:extLst>
                <a:ext uri="{FF2B5EF4-FFF2-40B4-BE49-F238E27FC236}">
                  <a16:creationId xmlns:a16="http://schemas.microsoft.com/office/drawing/2014/main" id="{B877D7D4-56A7-4747-AB50-4D2CB582A7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791453" y="6698934"/>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78">
              <a:extLst>
                <a:ext uri="{FF2B5EF4-FFF2-40B4-BE49-F238E27FC236}">
                  <a16:creationId xmlns:a16="http://schemas.microsoft.com/office/drawing/2014/main" id="{7AD863AE-05C2-42B0-8B8C-2262A95B8D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043184" y="6077982"/>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79">
              <a:extLst>
                <a:ext uri="{FF2B5EF4-FFF2-40B4-BE49-F238E27FC236}">
                  <a16:creationId xmlns:a16="http://schemas.microsoft.com/office/drawing/2014/main" id="{96FE0420-A304-40C5-A11A-0D43C374DB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054739" y="5852650"/>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80">
              <a:extLst>
                <a:ext uri="{FF2B5EF4-FFF2-40B4-BE49-F238E27FC236}">
                  <a16:creationId xmlns:a16="http://schemas.microsoft.com/office/drawing/2014/main" id="{5712C99F-0668-4696-B7F5-5BE3B40780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059192" y="5618119"/>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84">
              <a:extLst>
                <a:ext uri="{FF2B5EF4-FFF2-40B4-BE49-F238E27FC236}">
                  <a16:creationId xmlns:a16="http://schemas.microsoft.com/office/drawing/2014/main" id="{45B51241-B4A7-44BA-B3B1-6D0785936E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065791" y="6353133"/>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86">
              <a:extLst>
                <a:ext uri="{FF2B5EF4-FFF2-40B4-BE49-F238E27FC236}">
                  <a16:creationId xmlns:a16="http://schemas.microsoft.com/office/drawing/2014/main" id="{D6E3E1E9-9E2B-4B15-979A-D9ADF02FEB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078761" y="6639984"/>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106">
              <a:extLst>
                <a:ext uri="{FF2B5EF4-FFF2-40B4-BE49-F238E27FC236}">
                  <a16:creationId xmlns:a16="http://schemas.microsoft.com/office/drawing/2014/main" id="{A37D17A3-9203-43E1-955F-779C2CFD3B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57994" y="609174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108">
              <a:extLst>
                <a:ext uri="{FF2B5EF4-FFF2-40B4-BE49-F238E27FC236}">
                  <a16:creationId xmlns:a16="http://schemas.microsoft.com/office/drawing/2014/main" id="{42EEB773-123A-4E50-93FF-FE62CB93772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44939" y="5584610"/>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10">
              <a:extLst>
                <a:ext uri="{FF2B5EF4-FFF2-40B4-BE49-F238E27FC236}">
                  <a16:creationId xmlns:a16="http://schemas.microsoft.com/office/drawing/2014/main" id="{41D4F2D5-C07C-4F05-A11F-6024B7F138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58684" y="6418626"/>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112">
              <a:extLst>
                <a:ext uri="{FF2B5EF4-FFF2-40B4-BE49-F238E27FC236}">
                  <a16:creationId xmlns:a16="http://schemas.microsoft.com/office/drawing/2014/main" id="{9AD3968C-7A54-4876-A3B1-0A199BD9D3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57730" y="588242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34">
              <a:extLst>
                <a:ext uri="{FF2B5EF4-FFF2-40B4-BE49-F238E27FC236}">
                  <a16:creationId xmlns:a16="http://schemas.microsoft.com/office/drawing/2014/main" id="{84A9F12A-9E3E-4B1C-AECE-2204350DC2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19827" y="1405235"/>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36">
              <a:extLst>
                <a:ext uri="{FF2B5EF4-FFF2-40B4-BE49-F238E27FC236}">
                  <a16:creationId xmlns:a16="http://schemas.microsoft.com/office/drawing/2014/main" id="{AE1C5FD2-F9CD-4637-814D-A3A526F07B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42290" y="724578"/>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41">
              <a:extLst>
                <a:ext uri="{FF2B5EF4-FFF2-40B4-BE49-F238E27FC236}">
                  <a16:creationId xmlns:a16="http://schemas.microsoft.com/office/drawing/2014/main" id="{83C66AA3-5242-4EC3-A629-2C827DED241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42290" y="51705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42">
              <a:extLst>
                <a:ext uri="{FF2B5EF4-FFF2-40B4-BE49-F238E27FC236}">
                  <a16:creationId xmlns:a16="http://schemas.microsoft.com/office/drawing/2014/main" id="{132B76A0-CFCB-46B9-A647-A0CDEE2F7ED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21480" y="1221982"/>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45">
              <a:extLst>
                <a:ext uri="{FF2B5EF4-FFF2-40B4-BE49-F238E27FC236}">
                  <a16:creationId xmlns:a16="http://schemas.microsoft.com/office/drawing/2014/main" id="{423AA744-F810-4397-917F-77D42FE3D0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72483" y="93460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66">
              <a:extLst>
                <a:ext uri="{FF2B5EF4-FFF2-40B4-BE49-F238E27FC236}">
                  <a16:creationId xmlns:a16="http://schemas.microsoft.com/office/drawing/2014/main" id="{5C72F779-C984-4431-94E3-38E6050EAD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25160" y="1389589"/>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69">
              <a:extLst>
                <a:ext uri="{FF2B5EF4-FFF2-40B4-BE49-F238E27FC236}">
                  <a16:creationId xmlns:a16="http://schemas.microsoft.com/office/drawing/2014/main" id="{8BF25437-23A6-4F68-A6CC-2021B4DB5F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25043" y="1107344"/>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70">
              <a:extLst>
                <a:ext uri="{FF2B5EF4-FFF2-40B4-BE49-F238E27FC236}">
                  <a16:creationId xmlns:a16="http://schemas.microsoft.com/office/drawing/2014/main" id="{B68970AA-D5FD-4ED4-8AE4-C981BD290B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74122" y="55150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74">
              <a:extLst>
                <a:ext uri="{FF2B5EF4-FFF2-40B4-BE49-F238E27FC236}">
                  <a16:creationId xmlns:a16="http://schemas.microsoft.com/office/drawing/2014/main" id="{56CDF8D4-4455-458D-A168-36FD9BCF2EF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51027" y="765229"/>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85">
              <a:extLst>
                <a:ext uri="{FF2B5EF4-FFF2-40B4-BE49-F238E27FC236}">
                  <a16:creationId xmlns:a16="http://schemas.microsoft.com/office/drawing/2014/main" id="{17A0BB86-D681-41CF-9C63-B55FAA2708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39067" y="258174"/>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87">
              <a:extLst>
                <a:ext uri="{FF2B5EF4-FFF2-40B4-BE49-F238E27FC236}">
                  <a16:creationId xmlns:a16="http://schemas.microsoft.com/office/drawing/2014/main" id="{51933FCD-E07F-4E47-853E-B791F1BBDF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42681" y="94688"/>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88">
              <a:extLst>
                <a:ext uri="{FF2B5EF4-FFF2-40B4-BE49-F238E27FC236}">
                  <a16:creationId xmlns:a16="http://schemas.microsoft.com/office/drawing/2014/main" id="{2EB1546B-A39B-432A-8E6A-1F7421881D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207625" y="1163525"/>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94">
              <a:extLst>
                <a:ext uri="{FF2B5EF4-FFF2-40B4-BE49-F238E27FC236}">
                  <a16:creationId xmlns:a16="http://schemas.microsoft.com/office/drawing/2014/main" id="{A5AF0119-0028-4D14-B6CF-0ED0AF8629F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92943" y="1362883"/>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102">
              <a:extLst>
                <a:ext uri="{FF2B5EF4-FFF2-40B4-BE49-F238E27FC236}">
                  <a16:creationId xmlns:a16="http://schemas.microsoft.com/office/drawing/2014/main" id="{39B7BAEF-46A4-4EE7-A3F1-2B0C3139ED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402256" y="1155654"/>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03">
              <a:extLst>
                <a:ext uri="{FF2B5EF4-FFF2-40B4-BE49-F238E27FC236}">
                  <a16:creationId xmlns:a16="http://schemas.microsoft.com/office/drawing/2014/main" id="{4AFF19DE-7520-450D-BBC4-514637C677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418542" y="797064"/>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17">
              <a:extLst>
                <a:ext uri="{FF2B5EF4-FFF2-40B4-BE49-F238E27FC236}">
                  <a16:creationId xmlns:a16="http://schemas.microsoft.com/office/drawing/2014/main" id="{55F5F049-082E-4F28-A6F9-B22CED3476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500545" y="850492"/>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118">
              <a:extLst>
                <a:ext uri="{FF2B5EF4-FFF2-40B4-BE49-F238E27FC236}">
                  <a16:creationId xmlns:a16="http://schemas.microsoft.com/office/drawing/2014/main" id="{F1FA5EE8-8FDF-4249-8FBE-5EE4A41B31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91375" y="112174"/>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19">
              <a:extLst>
                <a:ext uri="{FF2B5EF4-FFF2-40B4-BE49-F238E27FC236}">
                  <a16:creationId xmlns:a16="http://schemas.microsoft.com/office/drawing/2014/main" id="{0516D437-66A6-4F8A-AB89-41D39D3598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412255" y="528605"/>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8">
              <a:extLst>
                <a:ext uri="{FF2B5EF4-FFF2-40B4-BE49-F238E27FC236}">
                  <a16:creationId xmlns:a16="http://schemas.microsoft.com/office/drawing/2014/main" id="{3F9DD8A5-3889-448A-BB79-A5E1086DC5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19382" y="668886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41">
              <a:extLst>
                <a:ext uri="{FF2B5EF4-FFF2-40B4-BE49-F238E27FC236}">
                  <a16:creationId xmlns:a16="http://schemas.microsoft.com/office/drawing/2014/main" id="{A5411003-0583-4E13-BD73-09447FE07B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76051" y="549204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41">
              <a:extLst>
                <a:ext uri="{FF2B5EF4-FFF2-40B4-BE49-F238E27FC236}">
                  <a16:creationId xmlns:a16="http://schemas.microsoft.com/office/drawing/2014/main" id="{0857F65C-18A4-4138-888F-60B6250E55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63626" y="651588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41">
              <a:extLst>
                <a:ext uri="{FF2B5EF4-FFF2-40B4-BE49-F238E27FC236}">
                  <a16:creationId xmlns:a16="http://schemas.microsoft.com/office/drawing/2014/main" id="{ABED9D28-F90F-4E28-A5EE-F59041B05E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16458" y="1405539"/>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79">
              <a:extLst>
                <a:ext uri="{FF2B5EF4-FFF2-40B4-BE49-F238E27FC236}">
                  <a16:creationId xmlns:a16="http://schemas.microsoft.com/office/drawing/2014/main" id="{A2B5689A-49D3-4436-8E8B-8B6C049D21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38545" y="4860744"/>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79">
              <a:extLst>
                <a:ext uri="{FF2B5EF4-FFF2-40B4-BE49-F238E27FC236}">
                  <a16:creationId xmlns:a16="http://schemas.microsoft.com/office/drawing/2014/main" id="{9AEF7DFC-F323-44D3-93BC-8991F450127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867650" y="5437392"/>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79">
              <a:extLst>
                <a:ext uri="{FF2B5EF4-FFF2-40B4-BE49-F238E27FC236}">
                  <a16:creationId xmlns:a16="http://schemas.microsoft.com/office/drawing/2014/main" id="{7D9C0AE3-7512-40BE-9DB0-92E5C9FAAD4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631376" y="1404839"/>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79">
              <a:extLst>
                <a:ext uri="{FF2B5EF4-FFF2-40B4-BE49-F238E27FC236}">
                  <a16:creationId xmlns:a16="http://schemas.microsoft.com/office/drawing/2014/main" id="{4EDB005F-47FF-4F3E-A8EC-AA3B45D3B6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38486" y="301463"/>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43">
              <a:extLst>
                <a:ext uri="{FF2B5EF4-FFF2-40B4-BE49-F238E27FC236}">
                  <a16:creationId xmlns:a16="http://schemas.microsoft.com/office/drawing/2014/main" id="{66DA380F-77D7-4F06-B633-F9D8566585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019036" y="488697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1">
              <a:extLst>
                <a:ext uri="{FF2B5EF4-FFF2-40B4-BE49-F238E27FC236}">
                  <a16:creationId xmlns:a16="http://schemas.microsoft.com/office/drawing/2014/main" id="{066B6C10-E3AE-4C93-8E97-EBE1FF1F2E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91123" y="2512744"/>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53">
              <a:extLst>
                <a:ext uri="{FF2B5EF4-FFF2-40B4-BE49-F238E27FC236}">
                  <a16:creationId xmlns:a16="http://schemas.microsoft.com/office/drawing/2014/main" id="{E277C220-5466-4FD0-B77C-7E295E8C315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79867" y="4136512"/>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78">
              <a:extLst>
                <a:ext uri="{FF2B5EF4-FFF2-40B4-BE49-F238E27FC236}">
                  <a16:creationId xmlns:a16="http://schemas.microsoft.com/office/drawing/2014/main" id="{3DEA17E6-646F-4827-A08D-E4725219F0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50954" y="2303194"/>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79">
              <a:extLst>
                <a:ext uri="{FF2B5EF4-FFF2-40B4-BE49-F238E27FC236}">
                  <a16:creationId xmlns:a16="http://schemas.microsoft.com/office/drawing/2014/main" id="{3B5C6B2B-92D7-442F-8445-E554C082A5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50350" y="2763162"/>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80">
              <a:extLst>
                <a:ext uri="{FF2B5EF4-FFF2-40B4-BE49-F238E27FC236}">
                  <a16:creationId xmlns:a16="http://schemas.microsoft.com/office/drawing/2014/main" id="{78B1671C-BA12-4A0C-BF73-4C133110AE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015237" y="5160576"/>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84">
              <a:extLst>
                <a:ext uri="{FF2B5EF4-FFF2-40B4-BE49-F238E27FC236}">
                  <a16:creationId xmlns:a16="http://schemas.microsoft.com/office/drawing/2014/main" id="{3E147694-6DC6-4EE8-AC97-7AE26398DC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32444" y="209860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86">
              <a:extLst>
                <a:ext uri="{FF2B5EF4-FFF2-40B4-BE49-F238E27FC236}">
                  <a16:creationId xmlns:a16="http://schemas.microsoft.com/office/drawing/2014/main" id="{E0283834-E22A-4F12-8B1D-9D97BDDC8B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42413" y="1752599"/>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106">
              <a:extLst>
                <a:ext uri="{FF2B5EF4-FFF2-40B4-BE49-F238E27FC236}">
                  <a16:creationId xmlns:a16="http://schemas.microsoft.com/office/drawing/2014/main" id="{27CBE636-5461-44EB-AE97-6E8154E9C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78112" y="220533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108">
              <a:extLst>
                <a:ext uri="{FF2B5EF4-FFF2-40B4-BE49-F238E27FC236}">
                  <a16:creationId xmlns:a16="http://schemas.microsoft.com/office/drawing/2014/main" id="{A06117E5-5F5D-46C1-ACE2-979C1BA461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288286" y="4331982"/>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110">
              <a:extLst>
                <a:ext uri="{FF2B5EF4-FFF2-40B4-BE49-F238E27FC236}">
                  <a16:creationId xmlns:a16="http://schemas.microsoft.com/office/drawing/2014/main" id="{9DEA3051-9D19-4DC6-8C98-00C4258769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55836" y="1957502"/>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112">
              <a:extLst>
                <a:ext uri="{FF2B5EF4-FFF2-40B4-BE49-F238E27FC236}">
                  <a16:creationId xmlns:a16="http://schemas.microsoft.com/office/drawing/2014/main" id="{DF50010C-C69E-4770-B0E3-E4DC2ACE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02264" y="4778912"/>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8">
              <a:extLst>
                <a:ext uri="{FF2B5EF4-FFF2-40B4-BE49-F238E27FC236}">
                  <a16:creationId xmlns:a16="http://schemas.microsoft.com/office/drawing/2014/main" id="{EF4373F0-D39C-43FD-9D4E-20E2371D66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91593" y="171338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8">
              <a:extLst>
                <a:ext uri="{FF2B5EF4-FFF2-40B4-BE49-F238E27FC236}">
                  <a16:creationId xmlns:a16="http://schemas.microsoft.com/office/drawing/2014/main" id="{1DF9A3CD-079A-4625-84F2-DF7EC61A08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89795" y="163916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34">
              <a:extLst>
                <a:ext uri="{FF2B5EF4-FFF2-40B4-BE49-F238E27FC236}">
                  <a16:creationId xmlns:a16="http://schemas.microsoft.com/office/drawing/2014/main" id="{D7908608-A36E-4015-8FFF-EE727465F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771381" y="5244168"/>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36">
              <a:extLst>
                <a:ext uri="{FF2B5EF4-FFF2-40B4-BE49-F238E27FC236}">
                  <a16:creationId xmlns:a16="http://schemas.microsoft.com/office/drawing/2014/main" id="{8E4FC21A-4E37-45B9-8ED9-8E9A200F61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42290" y="2429150"/>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41">
              <a:extLst>
                <a:ext uri="{FF2B5EF4-FFF2-40B4-BE49-F238E27FC236}">
                  <a16:creationId xmlns:a16="http://schemas.microsoft.com/office/drawing/2014/main" id="{7EC6CA60-3309-4909-A242-6EDC1620A3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42290" y="217353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42">
              <a:extLst>
                <a:ext uri="{FF2B5EF4-FFF2-40B4-BE49-F238E27FC236}">
                  <a16:creationId xmlns:a16="http://schemas.microsoft.com/office/drawing/2014/main" id="{E36F8D28-C5C9-4366-9BDE-D82FC2ED97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752997" y="4988780"/>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45">
              <a:extLst>
                <a:ext uri="{FF2B5EF4-FFF2-40B4-BE49-F238E27FC236}">
                  <a16:creationId xmlns:a16="http://schemas.microsoft.com/office/drawing/2014/main" id="{347BC4EC-879E-4A58-BB8E-9965F42E5A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59942" y="2769269"/>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66">
              <a:extLst>
                <a:ext uri="{FF2B5EF4-FFF2-40B4-BE49-F238E27FC236}">
                  <a16:creationId xmlns:a16="http://schemas.microsoft.com/office/drawing/2014/main" id="{2FE79B60-958E-49FB-BAE5-09E087A8BF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51083" y="5211114"/>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69">
              <a:extLst>
                <a:ext uri="{FF2B5EF4-FFF2-40B4-BE49-F238E27FC236}">
                  <a16:creationId xmlns:a16="http://schemas.microsoft.com/office/drawing/2014/main" id="{F219BB5D-9580-4264-9E63-C861E6658F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655867" y="58375"/>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70">
              <a:extLst>
                <a:ext uri="{FF2B5EF4-FFF2-40B4-BE49-F238E27FC236}">
                  <a16:creationId xmlns:a16="http://schemas.microsoft.com/office/drawing/2014/main" id="{CEF6BF91-FC3D-46D7-8208-81727E55D0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49643" y="2195954"/>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74">
              <a:extLst>
                <a:ext uri="{FF2B5EF4-FFF2-40B4-BE49-F238E27FC236}">
                  <a16:creationId xmlns:a16="http://schemas.microsoft.com/office/drawing/2014/main" id="{87C340A0-6594-44EF-A2FF-368EE43657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62398" y="2504649"/>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85">
              <a:extLst>
                <a:ext uri="{FF2B5EF4-FFF2-40B4-BE49-F238E27FC236}">
                  <a16:creationId xmlns:a16="http://schemas.microsoft.com/office/drawing/2014/main" id="{C1864E85-CB41-4E68-88E0-97EC875AC5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62024" y="1973224"/>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87">
              <a:extLst>
                <a:ext uri="{FF2B5EF4-FFF2-40B4-BE49-F238E27FC236}">
                  <a16:creationId xmlns:a16="http://schemas.microsoft.com/office/drawing/2014/main" id="{BE8F5959-39FD-404F-9DCA-045A6FF037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79073" y="1666457"/>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88">
              <a:extLst>
                <a:ext uri="{FF2B5EF4-FFF2-40B4-BE49-F238E27FC236}">
                  <a16:creationId xmlns:a16="http://schemas.microsoft.com/office/drawing/2014/main" id="{AF2FFA2C-AA3B-4407-8D1E-EC9EBA5E1AF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244017" y="2735294"/>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94">
              <a:extLst>
                <a:ext uri="{FF2B5EF4-FFF2-40B4-BE49-F238E27FC236}">
                  <a16:creationId xmlns:a16="http://schemas.microsoft.com/office/drawing/2014/main" id="{9AD27997-4281-4B54-9055-A0F0028129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620676" y="5091343"/>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102">
              <a:extLst>
                <a:ext uri="{FF2B5EF4-FFF2-40B4-BE49-F238E27FC236}">
                  <a16:creationId xmlns:a16="http://schemas.microsoft.com/office/drawing/2014/main" id="{3E41767B-D672-4A2B-A6A4-963C085A89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76473" y="5344948"/>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03">
              <a:extLst>
                <a:ext uri="{FF2B5EF4-FFF2-40B4-BE49-F238E27FC236}">
                  <a16:creationId xmlns:a16="http://schemas.microsoft.com/office/drawing/2014/main" id="{AB4F7F6A-E2B2-4495-9B73-CD2BF7F35A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454934" y="236883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117">
              <a:extLst>
                <a:ext uri="{FF2B5EF4-FFF2-40B4-BE49-F238E27FC236}">
                  <a16:creationId xmlns:a16="http://schemas.microsoft.com/office/drawing/2014/main" id="{47982EE6-D4AC-49D9-9045-46EB0DDEA05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536937" y="242226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18">
              <a:extLst>
                <a:ext uri="{FF2B5EF4-FFF2-40B4-BE49-F238E27FC236}">
                  <a16:creationId xmlns:a16="http://schemas.microsoft.com/office/drawing/2014/main" id="{B37DA8E7-A892-4110-A590-4407256B2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427767" y="168394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19">
              <a:extLst>
                <a:ext uri="{FF2B5EF4-FFF2-40B4-BE49-F238E27FC236}">
                  <a16:creationId xmlns:a16="http://schemas.microsoft.com/office/drawing/2014/main" id="{92F7A78A-541E-4652-82A6-5EFF9AFA58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473414" y="1980990"/>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41">
              <a:extLst>
                <a:ext uri="{FF2B5EF4-FFF2-40B4-BE49-F238E27FC236}">
                  <a16:creationId xmlns:a16="http://schemas.microsoft.com/office/drawing/2014/main" id="{66CD4983-0D67-47D1-B718-95E23F619C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010943" y="533833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79">
              <a:extLst>
                <a:ext uri="{FF2B5EF4-FFF2-40B4-BE49-F238E27FC236}">
                  <a16:creationId xmlns:a16="http://schemas.microsoft.com/office/drawing/2014/main" id="{B2994A0B-6B7D-42B0-81A8-EA482E2696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876608" y="5174209"/>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79">
              <a:extLst>
                <a:ext uri="{FF2B5EF4-FFF2-40B4-BE49-F238E27FC236}">
                  <a16:creationId xmlns:a16="http://schemas.microsoft.com/office/drawing/2014/main" id="{71D6B524-6981-4540-85FC-1C7E3A9103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74878" y="1873232"/>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79">
              <a:extLst>
                <a:ext uri="{FF2B5EF4-FFF2-40B4-BE49-F238E27FC236}">
                  <a16:creationId xmlns:a16="http://schemas.microsoft.com/office/drawing/2014/main" id="{119CDAF4-086B-4DF4-91C4-0E55E2E0447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397991" y="309792"/>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74">
              <a:extLst>
                <a:ext uri="{FF2B5EF4-FFF2-40B4-BE49-F238E27FC236}">
                  <a16:creationId xmlns:a16="http://schemas.microsoft.com/office/drawing/2014/main" id="{4A3083A2-69D2-4C08-9514-FF14E494D8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327887" y="980123"/>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pic>
        <p:nvPicPr>
          <p:cNvPr id="7" name="Graphic 6" descr="Board Room">
            <a:extLst>
              <a:ext uri="{FF2B5EF4-FFF2-40B4-BE49-F238E27FC236}">
                <a16:creationId xmlns:a16="http://schemas.microsoft.com/office/drawing/2014/main" id="{5C7E7145-2CC6-FB33-7569-0538F9976C8A}"/>
              </a:ext>
            </a:extLst>
          </p:cNvPr>
          <p:cNvPicPr>
            <a:picLocks noChangeAspect="1"/>
          </p:cNvPicPr>
          <p:nvPr/>
        </p:nvPicPr>
        <p:blipFill>
          <a:blip r:embed="rId2">
            <a:alphaModFix/>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84590" y="1638735"/>
            <a:ext cx="3857768" cy="3857768"/>
          </a:xfrm>
          <a:prstGeom prst="rect">
            <a:avLst/>
          </a:prstGeom>
        </p:spPr>
      </p:pic>
      <p:sp>
        <p:nvSpPr>
          <p:cNvPr id="3" name="Content Placeholder 2">
            <a:extLst>
              <a:ext uri="{FF2B5EF4-FFF2-40B4-BE49-F238E27FC236}">
                <a16:creationId xmlns:a16="http://schemas.microsoft.com/office/drawing/2014/main" id="{9FDA27BA-E945-768C-310F-3D88B2F43FEB}"/>
              </a:ext>
            </a:extLst>
          </p:cNvPr>
          <p:cNvSpPr>
            <a:spLocks noGrp="1"/>
          </p:cNvSpPr>
          <p:nvPr>
            <p:ph idx="1"/>
          </p:nvPr>
        </p:nvSpPr>
        <p:spPr>
          <a:xfrm>
            <a:off x="5127422" y="2055766"/>
            <a:ext cx="6188277" cy="3943912"/>
          </a:xfrm>
        </p:spPr>
        <p:txBody>
          <a:bodyPr>
            <a:normAutofit/>
          </a:bodyPr>
          <a:lstStyle/>
          <a:p>
            <a:r>
              <a:rPr lang="en-GB" dirty="0"/>
              <a:t>How did last weeks session go? </a:t>
            </a:r>
          </a:p>
          <a:p>
            <a:endParaRPr lang="en-GB" dirty="0"/>
          </a:p>
          <a:p>
            <a:r>
              <a:rPr lang="en-GB" dirty="0"/>
              <a:t>Do you have any questions from the content covered last week?</a:t>
            </a:r>
          </a:p>
        </p:txBody>
      </p:sp>
    </p:spTree>
    <p:extLst>
      <p:ext uri="{BB962C8B-B14F-4D97-AF65-F5344CB8AC3E}">
        <p14:creationId xmlns:p14="http://schemas.microsoft.com/office/powerpoint/2010/main" val="559430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77AD6-5B91-5B74-FEA7-69447DE807FA}"/>
              </a:ext>
            </a:extLst>
          </p:cNvPr>
          <p:cNvSpPr>
            <a:spLocks noGrp="1"/>
          </p:cNvSpPr>
          <p:nvPr>
            <p:ph type="title"/>
          </p:nvPr>
        </p:nvSpPr>
        <p:spPr/>
        <p:txBody>
          <a:bodyPr>
            <a:normAutofit/>
          </a:bodyPr>
          <a:lstStyle/>
          <a:p>
            <a:pPr algn="ctr"/>
            <a:r>
              <a:rPr lang="en-GB" sz="5400" b="1" i="1" u="sng" dirty="0"/>
              <a:t>What is the Men’s rea?</a:t>
            </a:r>
          </a:p>
        </p:txBody>
      </p:sp>
      <p:graphicFrame>
        <p:nvGraphicFramePr>
          <p:cNvPr id="5" name="Content Placeholder 2">
            <a:extLst>
              <a:ext uri="{FF2B5EF4-FFF2-40B4-BE49-F238E27FC236}">
                <a16:creationId xmlns:a16="http://schemas.microsoft.com/office/drawing/2014/main" id="{21B08C00-4590-3FE1-983F-F8FB64C526E8}"/>
              </a:ext>
            </a:extLst>
          </p:cNvPr>
          <p:cNvGraphicFramePr>
            <a:graphicFrameLocks noGrp="1"/>
          </p:cNvGraphicFramePr>
          <p:nvPr>
            <p:ph idx="1"/>
            <p:extLst>
              <p:ext uri="{D42A27DB-BD31-4B8C-83A1-F6EECF244321}">
                <p14:modId xmlns:p14="http://schemas.microsoft.com/office/powerpoint/2010/main" val="983823220"/>
              </p:ext>
            </p:extLst>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8527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BF28C-88B8-B8BD-A28B-4A24737E413C}"/>
              </a:ext>
            </a:extLst>
          </p:cNvPr>
          <p:cNvSpPr>
            <a:spLocks noGrp="1"/>
          </p:cNvSpPr>
          <p:nvPr>
            <p:ph type="title"/>
          </p:nvPr>
        </p:nvSpPr>
        <p:spPr/>
        <p:txBody>
          <a:bodyPr>
            <a:normAutofit/>
          </a:bodyPr>
          <a:lstStyle/>
          <a:p>
            <a:pPr algn="ctr"/>
            <a:r>
              <a:rPr lang="en-GB" sz="5400" b="1" i="1" u="sng" dirty="0"/>
              <a:t>Men’s rea</a:t>
            </a:r>
          </a:p>
        </p:txBody>
      </p:sp>
      <p:graphicFrame>
        <p:nvGraphicFramePr>
          <p:cNvPr id="5" name="Content Placeholder 2">
            <a:extLst>
              <a:ext uri="{FF2B5EF4-FFF2-40B4-BE49-F238E27FC236}">
                <a16:creationId xmlns:a16="http://schemas.microsoft.com/office/drawing/2014/main" id="{092DF210-667B-81BF-521A-265AF77F64DE}"/>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65868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A8695-7BEE-9267-6C50-3A16AEE34F67}"/>
              </a:ext>
            </a:extLst>
          </p:cNvPr>
          <p:cNvSpPr>
            <a:spLocks noGrp="1"/>
          </p:cNvSpPr>
          <p:nvPr>
            <p:ph type="title"/>
          </p:nvPr>
        </p:nvSpPr>
        <p:spPr/>
        <p:txBody>
          <a:bodyPr>
            <a:normAutofit/>
          </a:bodyPr>
          <a:lstStyle/>
          <a:p>
            <a:pPr algn="ctr"/>
            <a:r>
              <a:rPr lang="en-GB" sz="5400" b="1" i="1" u="sng" dirty="0"/>
              <a:t>Question</a:t>
            </a:r>
          </a:p>
        </p:txBody>
      </p:sp>
      <p:graphicFrame>
        <p:nvGraphicFramePr>
          <p:cNvPr id="5" name="Content Placeholder 2">
            <a:extLst>
              <a:ext uri="{FF2B5EF4-FFF2-40B4-BE49-F238E27FC236}">
                <a16:creationId xmlns:a16="http://schemas.microsoft.com/office/drawing/2014/main" id="{DC70D8F4-327B-A04F-78AB-4D4E27F0C0A9}"/>
              </a:ext>
            </a:extLst>
          </p:cNvPr>
          <p:cNvGraphicFramePr>
            <a:graphicFrameLocks noGrp="1"/>
          </p:cNvGraphicFramePr>
          <p:nvPr>
            <p:ph idx="1"/>
            <p:extLst>
              <p:ext uri="{D42A27DB-BD31-4B8C-83A1-F6EECF244321}">
                <p14:modId xmlns:p14="http://schemas.microsoft.com/office/powerpoint/2010/main" val="4204890638"/>
              </p:ext>
            </p:extLst>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0729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CF809-3E68-C163-0723-E1B53A1DFC35}"/>
              </a:ext>
            </a:extLst>
          </p:cNvPr>
          <p:cNvSpPr>
            <a:spLocks noGrp="1"/>
          </p:cNvSpPr>
          <p:nvPr>
            <p:ph type="title"/>
          </p:nvPr>
        </p:nvSpPr>
        <p:spPr/>
        <p:txBody>
          <a:bodyPr>
            <a:normAutofit/>
          </a:bodyPr>
          <a:lstStyle/>
          <a:p>
            <a:pPr algn="ctr"/>
            <a:r>
              <a:rPr lang="en-GB" sz="4800" b="1" i="1" u="sng" dirty="0"/>
              <a:t>Actus Reus Recap</a:t>
            </a:r>
          </a:p>
        </p:txBody>
      </p:sp>
      <p:graphicFrame>
        <p:nvGraphicFramePr>
          <p:cNvPr id="5" name="Content Placeholder 2">
            <a:extLst>
              <a:ext uri="{FF2B5EF4-FFF2-40B4-BE49-F238E27FC236}">
                <a16:creationId xmlns:a16="http://schemas.microsoft.com/office/drawing/2014/main" id="{30D4A3E4-1E37-626F-D30E-59A22DC0D41E}"/>
              </a:ext>
            </a:extLst>
          </p:cNvPr>
          <p:cNvGraphicFramePr>
            <a:graphicFrameLocks noGrp="1"/>
          </p:cNvGraphicFramePr>
          <p:nvPr>
            <p:ph idx="1"/>
            <p:extLst>
              <p:ext uri="{D42A27DB-BD31-4B8C-83A1-F6EECF244321}">
                <p14:modId xmlns:p14="http://schemas.microsoft.com/office/powerpoint/2010/main" val="3059912322"/>
              </p:ext>
            </p:extLst>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7761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ABB11-074B-9772-F876-68767838F94C}"/>
              </a:ext>
            </a:extLst>
          </p:cNvPr>
          <p:cNvSpPr>
            <a:spLocks noGrp="1"/>
          </p:cNvSpPr>
          <p:nvPr>
            <p:ph type="title"/>
          </p:nvPr>
        </p:nvSpPr>
        <p:spPr/>
        <p:txBody>
          <a:bodyPr>
            <a:normAutofit/>
          </a:bodyPr>
          <a:lstStyle/>
          <a:p>
            <a:pPr algn="ctr"/>
            <a:r>
              <a:rPr lang="en-GB" sz="5400" b="1" i="1" u="sng" dirty="0"/>
              <a:t>Question</a:t>
            </a:r>
          </a:p>
        </p:txBody>
      </p:sp>
      <p:sp>
        <p:nvSpPr>
          <p:cNvPr id="3" name="Content Placeholder 2">
            <a:extLst>
              <a:ext uri="{FF2B5EF4-FFF2-40B4-BE49-F238E27FC236}">
                <a16:creationId xmlns:a16="http://schemas.microsoft.com/office/drawing/2014/main" id="{DDFDF4C8-2D7D-F535-BC95-B2912BB02A39}"/>
              </a:ext>
            </a:extLst>
          </p:cNvPr>
          <p:cNvSpPr>
            <a:spLocks noGrp="1"/>
          </p:cNvSpPr>
          <p:nvPr>
            <p:ph idx="1"/>
          </p:nvPr>
        </p:nvSpPr>
        <p:spPr/>
        <p:txBody>
          <a:bodyPr/>
          <a:lstStyle/>
          <a:p>
            <a:r>
              <a:rPr lang="en-GB" dirty="0"/>
              <a:t>How do we prove criminal liability?</a:t>
            </a:r>
          </a:p>
          <a:p>
            <a:endParaRPr lang="en-GB" dirty="0"/>
          </a:p>
          <a:p>
            <a:r>
              <a:rPr lang="en-GB" dirty="0"/>
              <a:t>You can work in groups to answer this question. </a:t>
            </a:r>
          </a:p>
          <a:p>
            <a:endParaRPr lang="en-GB" dirty="0"/>
          </a:p>
          <a:p>
            <a:r>
              <a:rPr lang="en-GB" dirty="0"/>
              <a:t>5 minutes to answer this. </a:t>
            </a:r>
          </a:p>
          <a:p>
            <a:endParaRPr lang="en-GB" dirty="0"/>
          </a:p>
          <a:p>
            <a:r>
              <a:rPr lang="en-GB" dirty="0"/>
              <a:t>Please provide a detailed answer.  </a:t>
            </a:r>
          </a:p>
        </p:txBody>
      </p:sp>
    </p:spTree>
    <p:extLst>
      <p:ext uri="{BB962C8B-B14F-4D97-AF65-F5344CB8AC3E}">
        <p14:creationId xmlns:p14="http://schemas.microsoft.com/office/powerpoint/2010/main" val="2190116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E524-4163-7429-F0B7-D8C7DB77586A}"/>
              </a:ext>
            </a:extLst>
          </p:cNvPr>
          <p:cNvSpPr>
            <a:spLocks noGrp="1"/>
          </p:cNvSpPr>
          <p:nvPr>
            <p:ph type="title"/>
          </p:nvPr>
        </p:nvSpPr>
        <p:spPr/>
        <p:txBody>
          <a:bodyPr>
            <a:normAutofit/>
          </a:bodyPr>
          <a:lstStyle/>
          <a:p>
            <a:pPr algn="ctr"/>
            <a:r>
              <a:rPr lang="en-GB" sz="4800" b="1" i="1" u="sng" dirty="0"/>
              <a:t>Identify the Actus reus</a:t>
            </a:r>
          </a:p>
        </p:txBody>
      </p:sp>
      <p:graphicFrame>
        <p:nvGraphicFramePr>
          <p:cNvPr id="5" name="Content Placeholder 2">
            <a:extLst>
              <a:ext uri="{FF2B5EF4-FFF2-40B4-BE49-F238E27FC236}">
                <a16:creationId xmlns:a16="http://schemas.microsoft.com/office/drawing/2014/main" id="{3A8F66A6-4BEC-8F93-3D60-DEFB8B74F9D1}"/>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35711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8C774-7FB7-5F3A-B1D9-018A70293DEC}"/>
              </a:ext>
            </a:extLst>
          </p:cNvPr>
          <p:cNvSpPr>
            <a:spLocks noGrp="1"/>
          </p:cNvSpPr>
          <p:nvPr>
            <p:ph type="title"/>
          </p:nvPr>
        </p:nvSpPr>
        <p:spPr/>
        <p:txBody>
          <a:bodyPr>
            <a:normAutofit/>
          </a:bodyPr>
          <a:lstStyle/>
          <a:p>
            <a:pPr algn="ctr"/>
            <a:r>
              <a:rPr lang="en-GB" sz="6000" b="1" i="1" u="sng" dirty="0"/>
              <a:t>Scenario 1</a:t>
            </a:r>
          </a:p>
        </p:txBody>
      </p:sp>
      <p:graphicFrame>
        <p:nvGraphicFramePr>
          <p:cNvPr id="5" name="Content Placeholder 2">
            <a:extLst>
              <a:ext uri="{FF2B5EF4-FFF2-40B4-BE49-F238E27FC236}">
                <a16:creationId xmlns:a16="http://schemas.microsoft.com/office/drawing/2014/main" id="{FD6E2C8C-CA64-5308-CABB-4359FD2EFC2C}"/>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56952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62A35-8AA9-1919-A785-1C54D2051C04}"/>
              </a:ext>
            </a:extLst>
          </p:cNvPr>
          <p:cNvSpPr>
            <a:spLocks noGrp="1"/>
          </p:cNvSpPr>
          <p:nvPr>
            <p:ph type="title"/>
          </p:nvPr>
        </p:nvSpPr>
        <p:spPr/>
        <p:txBody>
          <a:bodyPr>
            <a:normAutofit/>
          </a:bodyPr>
          <a:lstStyle/>
          <a:p>
            <a:pPr algn="ctr"/>
            <a:r>
              <a:rPr lang="en-GB" sz="6600" b="1" i="1" u="sng" dirty="0"/>
              <a:t>Scenario 2</a:t>
            </a:r>
          </a:p>
        </p:txBody>
      </p:sp>
      <p:graphicFrame>
        <p:nvGraphicFramePr>
          <p:cNvPr id="5" name="Content Placeholder 2">
            <a:extLst>
              <a:ext uri="{FF2B5EF4-FFF2-40B4-BE49-F238E27FC236}">
                <a16:creationId xmlns:a16="http://schemas.microsoft.com/office/drawing/2014/main" id="{B3A8CFBF-1453-61E7-4CDC-BFF3078DF813}"/>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81651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0BF6A-5BFC-300C-58F2-714D02BE78B6}"/>
              </a:ext>
            </a:extLst>
          </p:cNvPr>
          <p:cNvSpPr>
            <a:spLocks noGrp="1"/>
          </p:cNvSpPr>
          <p:nvPr>
            <p:ph type="title"/>
          </p:nvPr>
        </p:nvSpPr>
        <p:spPr/>
        <p:txBody>
          <a:bodyPr>
            <a:normAutofit/>
          </a:bodyPr>
          <a:lstStyle/>
          <a:p>
            <a:pPr algn="ctr"/>
            <a:r>
              <a:rPr lang="en-GB" sz="6600" b="1" i="1" u="sng" dirty="0"/>
              <a:t>Scenario 3</a:t>
            </a:r>
          </a:p>
        </p:txBody>
      </p:sp>
      <p:graphicFrame>
        <p:nvGraphicFramePr>
          <p:cNvPr id="5" name="Content Placeholder 2">
            <a:extLst>
              <a:ext uri="{FF2B5EF4-FFF2-40B4-BE49-F238E27FC236}">
                <a16:creationId xmlns:a16="http://schemas.microsoft.com/office/drawing/2014/main" id="{2B87B05A-3C15-69CD-E52B-529625FB0857}"/>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24538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79495-F255-3AD8-4889-77D21E03974C}"/>
              </a:ext>
            </a:extLst>
          </p:cNvPr>
          <p:cNvSpPr>
            <a:spLocks noGrp="1"/>
          </p:cNvSpPr>
          <p:nvPr>
            <p:ph type="title"/>
          </p:nvPr>
        </p:nvSpPr>
        <p:spPr/>
        <p:txBody>
          <a:bodyPr>
            <a:normAutofit/>
          </a:bodyPr>
          <a:lstStyle/>
          <a:p>
            <a:pPr algn="ctr"/>
            <a:r>
              <a:rPr lang="en-GB" sz="6000" b="1" i="1" u="sng" dirty="0"/>
              <a:t>Scenario 4</a:t>
            </a:r>
          </a:p>
        </p:txBody>
      </p:sp>
      <p:graphicFrame>
        <p:nvGraphicFramePr>
          <p:cNvPr id="5" name="Content Placeholder 2">
            <a:extLst>
              <a:ext uri="{FF2B5EF4-FFF2-40B4-BE49-F238E27FC236}">
                <a16:creationId xmlns:a16="http://schemas.microsoft.com/office/drawing/2014/main" id="{1C05E0DA-BF2F-22D7-DD8A-E7C8DED8A6EE}"/>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16053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80BC15-6F3E-4EDC-BB73-20706F743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22C166-AD39-510F-2A40-68C793893682}"/>
              </a:ext>
            </a:extLst>
          </p:cNvPr>
          <p:cNvSpPr>
            <a:spLocks noGrp="1"/>
          </p:cNvSpPr>
          <p:nvPr>
            <p:ph type="title"/>
          </p:nvPr>
        </p:nvSpPr>
        <p:spPr>
          <a:xfrm>
            <a:off x="877326" y="1105647"/>
            <a:ext cx="3782139" cy="3621741"/>
          </a:xfrm>
        </p:spPr>
        <p:txBody>
          <a:bodyPr>
            <a:normAutofit/>
          </a:bodyPr>
          <a:lstStyle/>
          <a:p>
            <a:pPr algn="ctr"/>
            <a:r>
              <a:rPr lang="en-GB" b="1" i="1" u="sng"/>
              <a:t>Men’s rea</a:t>
            </a:r>
          </a:p>
        </p:txBody>
      </p:sp>
      <p:grpSp>
        <p:nvGrpSpPr>
          <p:cNvPr id="11" name="Group 10">
            <a:extLst>
              <a:ext uri="{FF2B5EF4-FFF2-40B4-BE49-F238E27FC236}">
                <a16:creationId xmlns:a16="http://schemas.microsoft.com/office/drawing/2014/main" id="{4C8A8758-6178-4720-BC90-28C23033F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5813314"/>
            <a:ext cx="12192031" cy="653700"/>
            <a:chOff x="0" y="5833367"/>
            <a:chExt cx="12243348" cy="653700"/>
          </a:xfrm>
        </p:grpSpPr>
        <p:sp>
          <p:nvSpPr>
            <p:cNvPr id="12" name="Freeform 6">
              <a:extLst>
                <a:ext uri="{FF2B5EF4-FFF2-40B4-BE49-F238E27FC236}">
                  <a16:creationId xmlns:a16="http://schemas.microsoft.com/office/drawing/2014/main" id="{19D4861C-7907-48BF-84E7-96C0E098D4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32866" y="6266740"/>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5">
              <a:extLst>
                <a:ext uri="{FF2B5EF4-FFF2-40B4-BE49-F238E27FC236}">
                  <a16:creationId xmlns:a16="http://schemas.microsoft.com/office/drawing/2014/main" id="{24690199-C217-4DCB-9B31-1A45649B0B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58428" y="583855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06">
              <a:extLst>
                <a:ext uri="{FF2B5EF4-FFF2-40B4-BE49-F238E27FC236}">
                  <a16:creationId xmlns:a16="http://schemas.microsoft.com/office/drawing/2014/main" id="{800D5F55-AC8B-4C26-ABB0-D8D609EC46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0691" y="5849981"/>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7">
              <a:extLst>
                <a:ext uri="{FF2B5EF4-FFF2-40B4-BE49-F238E27FC236}">
                  <a16:creationId xmlns:a16="http://schemas.microsoft.com/office/drawing/2014/main" id="{77F70717-3071-4962-8A7C-F9A58151CF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198566" y="592668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08">
              <a:extLst>
                <a:ext uri="{FF2B5EF4-FFF2-40B4-BE49-F238E27FC236}">
                  <a16:creationId xmlns:a16="http://schemas.microsoft.com/office/drawing/2014/main" id="{E16B2E5A-8EC8-4C56-AB77-380486FDF0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83918" y="5862220"/>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09">
              <a:extLst>
                <a:ext uri="{FF2B5EF4-FFF2-40B4-BE49-F238E27FC236}">
                  <a16:creationId xmlns:a16="http://schemas.microsoft.com/office/drawing/2014/main" id="{CABAB4BD-890F-4563-A5CA-536788B1E9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665993" y="5865486"/>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10">
              <a:extLst>
                <a:ext uri="{FF2B5EF4-FFF2-40B4-BE49-F238E27FC236}">
                  <a16:creationId xmlns:a16="http://schemas.microsoft.com/office/drawing/2014/main" id="{05F36030-F60E-436E-81FE-74DD0776DB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34969" y="586723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11">
              <a:extLst>
                <a:ext uri="{FF2B5EF4-FFF2-40B4-BE49-F238E27FC236}">
                  <a16:creationId xmlns:a16="http://schemas.microsoft.com/office/drawing/2014/main" id="{C87A69CB-2620-4628-9781-88BD40636F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07232" y="5877726"/>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12">
              <a:extLst>
                <a:ext uri="{FF2B5EF4-FFF2-40B4-BE49-F238E27FC236}">
                  <a16:creationId xmlns:a16="http://schemas.microsoft.com/office/drawing/2014/main" id="{2DF0B83D-C899-44CA-9B54-A9C57E8EB3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45291" y="5833367"/>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22">
              <a:extLst>
                <a:ext uri="{FF2B5EF4-FFF2-40B4-BE49-F238E27FC236}">
                  <a16:creationId xmlns:a16="http://schemas.microsoft.com/office/drawing/2014/main" id="{0ED49C08-BE23-43F9-A421-6CD45C7808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72383" y="6167445"/>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23">
              <a:extLst>
                <a:ext uri="{FF2B5EF4-FFF2-40B4-BE49-F238E27FC236}">
                  <a16:creationId xmlns:a16="http://schemas.microsoft.com/office/drawing/2014/main" id="{24F4B005-B785-4A57-9E5A-82D85F00DA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0525" y="6136843"/>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30">
              <a:extLst>
                <a:ext uri="{FF2B5EF4-FFF2-40B4-BE49-F238E27FC236}">
                  <a16:creationId xmlns:a16="http://schemas.microsoft.com/office/drawing/2014/main" id="{196ED9B6-969E-4AC4-ACD0-95A421BAB3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67876" y="613368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31">
              <a:extLst>
                <a:ext uri="{FF2B5EF4-FFF2-40B4-BE49-F238E27FC236}">
                  <a16:creationId xmlns:a16="http://schemas.microsoft.com/office/drawing/2014/main" id="{496BF3B0-761A-4454-BE3C-86B4675DC0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3018" y="6164589"/>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32">
              <a:extLst>
                <a:ext uri="{FF2B5EF4-FFF2-40B4-BE49-F238E27FC236}">
                  <a16:creationId xmlns:a16="http://schemas.microsoft.com/office/drawing/2014/main" id="{F16259CF-A0BC-4673-91C7-A7D3CDF7C7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80494" y="6206007"/>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134">
              <a:extLst>
                <a:ext uri="{FF2B5EF4-FFF2-40B4-BE49-F238E27FC236}">
                  <a16:creationId xmlns:a16="http://schemas.microsoft.com/office/drawing/2014/main" id="{B09A934A-4464-4C9B-ACAD-9128E0B615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76791" y="6211976"/>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135">
              <a:extLst>
                <a:ext uri="{FF2B5EF4-FFF2-40B4-BE49-F238E27FC236}">
                  <a16:creationId xmlns:a16="http://schemas.microsoft.com/office/drawing/2014/main" id="{2E9B2055-E384-472D-91D3-74775CDA16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8831" y="6118074"/>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141">
              <a:extLst>
                <a:ext uri="{FF2B5EF4-FFF2-40B4-BE49-F238E27FC236}">
                  <a16:creationId xmlns:a16="http://schemas.microsoft.com/office/drawing/2014/main" id="{B519F0F1-B284-44D5-91E9-5018219AFF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77721" y="6192483"/>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91">
              <a:extLst>
                <a:ext uri="{FF2B5EF4-FFF2-40B4-BE49-F238E27FC236}">
                  <a16:creationId xmlns:a16="http://schemas.microsoft.com/office/drawing/2014/main" id="{8379C6B3-49BE-4333-B322-AF02BBB41C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99219" y="5925439"/>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92">
              <a:extLst>
                <a:ext uri="{FF2B5EF4-FFF2-40B4-BE49-F238E27FC236}">
                  <a16:creationId xmlns:a16="http://schemas.microsoft.com/office/drawing/2014/main" id="{9E870E95-FCD6-4158-861A-5CEC896F52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43340" y="586221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93">
              <a:extLst>
                <a:ext uri="{FF2B5EF4-FFF2-40B4-BE49-F238E27FC236}">
                  <a16:creationId xmlns:a16="http://schemas.microsoft.com/office/drawing/2014/main" id="{CD22207C-B504-40B2-A1EB-2DC9B8162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325078" y="5884777"/>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94">
              <a:extLst>
                <a:ext uri="{FF2B5EF4-FFF2-40B4-BE49-F238E27FC236}">
                  <a16:creationId xmlns:a16="http://schemas.microsoft.com/office/drawing/2014/main" id="{E317ADBB-3E4F-42D2-B7F2-A15924AD50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255785" y="5970867"/>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95">
              <a:extLst>
                <a:ext uri="{FF2B5EF4-FFF2-40B4-BE49-F238E27FC236}">
                  <a16:creationId xmlns:a16="http://schemas.microsoft.com/office/drawing/2014/main" id="{6D7188E6-F4DA-4486-938D-F45FE01A26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038154" y="591497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96">
              <a:extLst>
                <a:ext uri="{FF2B5EF4-FFF2-40B4-BE49-F238E27FC236}">
                  <a16:creationId xmlns:a16="http://schemas.microsoft.com/office/drawing/2014/main" id="{0FBC38BC-DE18-4960-A9D4-F24C6F60C0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56561" y="5921498"/>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97">
              <a:extLst>
                <a:ext uri="{FF2B5EF4-FFF2-40B4-BE49-F238E27FC236}">
                  <a16:creationId xmlns:a16="http://schemas.microsoft.com/office/drawing/2014/main" id="{1F8EFF99-76BF-4F9B-ADAA-B8D310153B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50229" y="592394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98">
              <a:extLst>
                <a:ext uri="{FF2B5EF4-FFF2-40B4-BE49-F238E27FC236}">
                  <a16:creationId xmlns:a16="http://schemas.microsoft.com/office/drawing/2014/main" id="{76909582-A285-4EA4-AE72-9DBF0D5659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31821" y="5923946"/>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99">
              <a:extLst>
                <a:ext uri="{FF2B5EF4-FFF2-40B4-BE49-F238E27FC236}">
                  <a16:creationId xmlns:a16="http://schemas.microsoft.com/office/drawing/2014/main" id="{700BC7B2-0C3D-459F-92C1-3605AA3F09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25006" y="592394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00">
              <a:extLst>
                <a:ext uri="{FF2B5EF4-FFF2-40B4-BE49-F238E27FC236}">
                  <a16:creationId xmlns:a16="http://schemas.microsoft.com/office/drawing/2014/main" id="{D3C4B45C-266A-45BF-98FA-CA5409C462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77354" y="5923945"/>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01">
              <a:extLst>
                <a:ext uri="{FF2B5EF4-FFF2-40B4-BE49-F238E27FC236}">
                  <a16:creationId xmlns:a16="http://schemas.microsoft.com/office/drawing/2014/main" id="{C72C1CB8-8213-4EE7-AFFF-B0A74E7A74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74567" y="5930475"/>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02">
              <a:extLst>
                <a:ext uri="{FF2B5EF4-FFF2-40B4-BE49-F238E27FC236}">
                  <a16:creationId xmlns:a16="http://schemas.microsoft.com/office/drawing/2014/main" id="{2FF32C41-49E2-459E-9AC4-64269039B1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34759" y="593378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03">
              <a:extLst>
                <a:ext uri="{FF2B5EF4-FFF2-40B4-BE49-F238E27FC236}">
                  <a16:creationId xmlns:a16="http://schemas.microsoft.com/office/drawing/2014/main" id="{06B5D5F0-EA51-440D-81A0-FE60CCFBA9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14652" y="593945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04">
              <a:extLst>
                <a:ext uri="{FF2B5EF4-FFF2-40B4-BE49-F238E27FC236}">
                  <a16:creationId xmlns:a16="http://schemas.microsoft.com/office/drawing/2014/main" id="{6E01758F-8AEC-4155-B791-2A8CB8A482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63918" y="593945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113">
              <a:extLst>
                <a:ext uri="{FF2B5EF4-FFF2-40B4-BE49-F238E27FC236}">
                  <a16:creationId xmlns:a16="http://schemas.microsoft.com/office/drawing/2014/main" id="{626F1B89-B88E-4CE3-90BF-3704BAF488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52139" y="5985147"/>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114">
              <a:extLst>
                <a:ext uri="{FF2B5EF4-FFF2-40B4-BE49-F238E27FC236}">
                  <a16:creationId xmlns:a16="http://schemas.microsoft.com/office/drawing/2014/main" id="{BC872037-D6F5-4CE7-A090-32A977A79F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18593" y="598514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15">
              <a:extLst>
                <a:ext uri="{FF2B5EF4-FFF2-40B4-BE49-F238E27FC236}">
                  <a16:creationId xmlns:a16="http://schemas.microsoft.com/office/drawing/2014/main" id="{A620CFBF-D373-4BA6-BE41-62B50B9457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81447" y="599086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17">
              <a:extLst>
                <a:ext uri="{FF2B5EF4-FFF2-40B4-BE49-F238E27FC236}">
                  <a16:creationId xmlns:a16="http://schemas.microsoft.com/office/drawing/2014/main" id="{B7CA6C2F-61C2-486F-B691-E8EB4BA276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76684" y="600310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18">
              <a:extLst>
                <a:ext uri="{FF2B5EF4-FFF2-40B4-BE49-F238E27FC236}">
                  <a16:creationId xmlns:a16="http://schemas.microsoft.com/office/drawing/2014/main" id="{A0073675-5E26-428E-A2F7-2A952D3145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37628" y="6006364"/>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19">
              <a:extLst>
                <a:ext uri="{FF2B5EF4-FFF2-40B4-BE49-F238E27FC236}">
                  <a16:creationId xmlns:a16="http://schemas.microsoft.com/office/drawing/2014/main" id="{92F171FA-0CB2-4F4C-A2F3-1B7B6B0289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54193" y="5947089"/>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120">
              <a:extLst>
                <a:ext uri="{FF2B5EF4-FFF2-40B4-BE49-F238E27FC236}">
                  <a16:creationId xmlns:a16="http://schemas.microsoft.com/office/drawing/2014/main" id="{ED29B115-F34D-4E41-A4A2-C0CE41C697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22857" y="6249048"/>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121">
              <a:extLst>
                <a:ext uri="{FF2B5EF4-FFF2-40B4-BE49-F238E27FC236}">
                  <a16:creationId xmlns:a16="http://schemas.microsoft.com/office/drawing/2014/main" id="{106009C3-0971-47AF-8BD9-2EC8A6A4B2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37067" y="6260039"/>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125">
              <a:extLst>
                <a:ext uri="{FF2B5EF4-FFF2-40B4-BE49-F238E27FC236}">
                  <a16:creationId xmlns:a16="http://schemas.microsoft.com/office/drawing/2014/main" id="{CB010BB8-6FD4-498C-994D-53C8DC7491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14022" y="6238145"/>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126">
              <a:extLst>
                <a:ext uri="{FF2B5EF4-FFF2-40B4-BE49-F238E27FC236}">
                  <a16:creationId xmlns:a16="http://schemas.microsoft.com/office/drawing/2014/main" id="{B8F74E45-2803-4A11-9333-3639A1C2F2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50834" y="6249979"/>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27">
              <a:extLst>
                <a:ext uri="{FF2B5EF4-FFF2-40B4-BE49-F238E27FC236}">
                  <a16:creationId xmlns:a16="http://schemas.microsoft.com/office/drawing/2014/main" id="{AEF03EB9-6D77-4E55-BCF2-4402550D39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25618" y="6249978"/>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128">
              <a:extLst>
                <a:ext uri="{FF2B5EF4-FFF2-40B4-BE49-F238E27FC236}">
                  <a16:creationId xmlns:a16="http://schemas.microsoft.com/office/drawing/2014/main" id="{217D616F-FDFA-439E-8B09-E55F8234B0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752808" y="6253241"/>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29">
              <a:extLst>
                <a:ext uri="{FF2B5EF4-FFF2-40B4-BE49-F238E27FC236}">
                  <a16:creationId xmlns:a16="http://schemas.microsoft.com/office/drawing/2014/main" id="{1EB7CB2D-F6AA-4861-B158-DA3E6B923E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00604" y="6253241"/>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33">
              <a:extLst>
                <a:ext uri="{FF2B5EF4-FFF2-40B4-BE49-F238E27FC236}">
                  <a16:creationId xmlns:a16="http://schemas.microsoft.com/office/drawing/2014/main" id="{1C9C3C8B-A28D-44DF-AA29-02B28AED71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07420" y="6262219"/>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36">
              <a:extLst>
                <a:ext uri="{FF2B5EF4-FFF2-40B4-BE49-F238E27FC236}">
                  <a16:creationId xmlns:a16="http://schemas.microsoft.com/office/drawing/2014/main" id="{BA82150B-D747-458F-8C52-72FBA52BCD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568517" y="6274085"/>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137">
              <a:extLst>
                <a:ext uri="{FF2B5EF4-FFF2-40B4-BE49-F238E27FC236}">
                  <a16:creationId xmlns:a16="http://schemas.microsoft.com/office/drawing/2014/main" id="{0288BD39-0846-445A-BD81-1E34E0E99E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268636" y="6277723"/>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138">
              <a:extLst>
                <a:ext uri="{FF2B5EF4-FFF2-40B4-BE49-F238E27FC236}">
                  <a16:creationId xmlns:a16="http://schemas.microsoft.com/office/drawing/2014/main" id="{B89B3B49-0A7E-4573-9B52-D1B0659831A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16079" y="6280172"/>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139">
              <a:extLst>
                <a:ext uri="{FF2B5EF4-FFF2-40B4-BE49-F238E27FC236}">
                  <a16:creationId xmlns:a16="http://schemas.microsoft.com/office/drawing/2014/main" id="{EB447648-FE0A-4D8E-86B8-D38D5F938B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37627" y="6286699"/>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40">
              <a:extLst>
                <a:ext uri="{FF2B5EF4-FFF2-40B4-BE49-F238E27FC236}">
                  <a16:creationId xmlns:a16="http://schemas.microsoft.com/office/drawing/2014/main" id="{0F74D32E-67FC-452C-A52B-988DB49843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995618" y="6289963"/>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142">
              <a:extLst>
                <a:ext uri="{FF2B5EF4-FFF2-40B4-BE49-F238E27FC236}">
                  <a16:creationId xmlns:a16="http://schemas.microsoft.com/office/drawing/2014/main" id="{48203367-1F19-4C4F-B38D-929816F787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6179" y="6316892"/>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143">
              <a:extLst>
                <a:ext uri="{FF2B5EF4-FFF2-40B4-BE49-F238E27FC236}">
                  <a16:creationId xmlns:a16="http://schemas.microsoft.com/office/drawing/2014/main" id="{FEBB9D94-7802-4607-9BA4-62FB212BFC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93248" y="6320155"/>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144">
              <a:extLst>
                <a:ext uri="{FF2B5EF4-FFF2-40B4-BE49-F238E27FC236}">
                  <a16:creationId xmlns:a16="http://schemas.microsoft.com/office/drawing/2014/main" id="{24743784-06E3-4913-9DFD-2FCBF9D929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61757" y="6316892"/>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145">
              <a:extLst>
                <a:ext uri="{FF2B5EF4-FFF2-40B4-BE49-F238E27FC236}">
                  <a16:creationId xmlns:a16="http://schemas.microsoft.com/office/drawing/2014/main" id="{25CD3315-6611-406F-AF95-2EF9F5A5B0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1778" y="6322605"/>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8">
              <a:extLst>
                <a:ext uri="{FF2B5EF4-FFF2-40B4-BE49-F238E27FC236}">
                  <a16:creationId xmlns:a16="http://schemas.microsoft.com/office/drawing/2014/main" id="{4B0A51D7-FF65-4E97-9E1A-8C4688E862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27269" y="628058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8">
              <a:extLst>
                <a:ext uri="{FF2B5EF4-FFF2-40B4-BE49-F238E27FC236}">
                  <a16:creationId xmlns:a16="http://schemas.microsoft.com/office/drawing/2014/main" id="{E4E336B8-243A-49D9-9876-4BF3A08D3A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6018" y="584276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106">
              <a:extLst>
                <a:ext uri="{FF2B5EF4-FFF2-40B4-BE49-F238E27FC236}">
                  <a16:creationId xmlns:a16="http://schemas.microsoft.com/office/drawing/2014/main" id="{CFBBE0E2-8BDF-4B26-BEBC-DB799B8F6B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0" y="605725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20">
              <a:extLst>
                <a:ext uri="{FF2B5EF4-FFF2-40B4-BE49-F238E27FC236}">
                  <a16:creationId xmlns:a16="http://schemas.microsoft.com/office/drawing/2014/main" id="{A6727626-8944-4EB7-B327-B696FE484D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137524" y="594290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20">
              <a:extLst>
                <a:ext uri="{FF2B5EF4-FFF2-40B4-BE49-F238E27FC236}">
                  <a16:creationId xmlns:a16="http://schemas.microsoft.com/office/drawing/2014/main" id="{D8C4C7E6-114C-4D16-9FC6-1260653C23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19407" y="595169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125">
              <a:extLst>
                <a:ext uri="{FF2B5EF4-FFF2-40B4-BE49-F238E27FC236}">
                  <a16:creationId xmlns:a16="http://schemas.microsoft.com/office/drawing/2014/main" id="{2D373437-2902-4D8A-B887-F6941556C2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28670" y="6231153"/>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37">
              <a:extLst>
                <a:ext uri="{FF2B5EF4-FFF2-40B4-BE49-F238E27FC236}">
                  <a16:creationId xmlns:a16="http://schemas.microsoft.com/office/drawing/2014/main" id="{8EB99B25-2662-42DE-8F5D-E0F6F28C85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56267" y="596352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6">
              <a:extLst>
                <a:ext uri="{FF2B5EF4-FFF2-40B4-BE49-F238E27FC236}">
                  <a16:creationId xmlns:a16="http://schemas.microsoft.com/office/drawing/2014/main" id="{724D4F80-B109-4438-BC6D-ABB522B441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83488" y="6310399"/>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105">
              <a:extLst>
                <a:ext uri="{FF2B5EF4-FFF2-40B4-BE49-F238E27FC236}">
                  <a16:creationId xmlns:a16="http://schemas.microsoft.com/office/drawing/2014/main" id="{F5A66334-17A8-4594-AB17-4C33A955B2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78638" y="5996207"/>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106">
              <a:extLst>
                <a:ext uri="{FF2B5EF4-FFF2-40B4-BE49-F238E27FC236}">
                  <a16:creationId xmlns:a16="http://schemas.microsoft.com/office/drawing/2014/main" id="{D12EC8B9-DE60-44BC-9911-A9CD8EF506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230164" y="595079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07">
              <a:extLst>
                <a:ext uri="{FF2B5EF4-FFF2-40B4-BE49-F238E27FC236}">
                  <a16:creationId xmlns:a16="http://schemas.microsoft.com/office/drawing/2014/main" id="{FB7FEAD3-708C-4B79-B452-4445C27780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58039" y="602749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08">
              <a:extLst>
                <a:ext uri="{FF2B5EF4-FFF2-40B4-BE49-F238E27FC236}">
                  <a16:creationId xmlns:a16="http://schemas.microsoft.com/office/drawing/2014/main" id="{8C6933FD-FAB6-403B-9CD4-EF0E06CF79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43391" y="5963034"/>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109">
              <a:extLst>
                <a:ext uri="{FF2B5EF4-FFF2-40B4-BE49-F238E27FC236}">
                  <a16:creationId xmlns:a16="http://schemas.microsoft.com/office/drawing/2014/main" id="{3F4D3F48-1D65-45EB-91E2-BEFFB2440C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34906" y="5995680"/>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10">
              <a:extLst>
                <a:ext uri="{FF2B5EF4-FFF2-40B4-BE49-F238E27FC236}">
                  <a16:creationId xmlns:a16="http://schemas.microsoft.com/office/drawing/2014/main" id="{5FB2CD0B-BF87-4FEC-B6B6-0DA50B9314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51575" y="5968048"/>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111">
              <a:extLst>
                <a:ext uri="{FF2B5EF4-FFF2-40B4-BE49-F238E27FC236}">
                  <a16:creationId xmlns:a16="http://schemas.microsoft.com/office/drawing/2014/main" id="{5C2A4452-6B00-411C-80AB-29AE135B4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066705" y="5978540"/>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112">
              <a:extLst>
                <a:ext uri="{FF2B5EF4-FFF2-40B4-BE49-F238E27FC236}">
                  <a16:creationId xmlns:a16="http://schemas.microsoft.com/office/drawing/2014/main" id="{9B0D6CF6-D17B-4DC7-828A-773636910C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551876" y="596629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122">
              <a:extLst>
                <a:ext uri="{FF2B5EF4-FFF2-40B4-BE49-F238E27FC236}">
                  <a16:creationId xmlns:a16="http://schemas.microsoft.com/office/drawing/2014/main" id="{E0E5EA9F-6192-466D-BF45-46D9BCE3BD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11861" y="6280580"/>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30">
              <a:extLst>
                <a:ext uri="{FF2B5EF4-FFF2-40B4-BE49-F238E27FC236}">
                  <a16:creationId xmlns:a16="http://schemas.microsoft.com/office/drawing/2014/main" id="{008FF77B-AC18-4E35-BB9B-0CA39278F7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050053" y="6283842"/>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31">
              <a:extLst>
                <a:ext uri="{FF2B5EF4-FFF2-40B4-BE49-F238E27FC236}">
                  <a16:creationId xmlns:a16="http://schemas.microsoft.com/office/drawing/2014/main" id="{F237A1D4-9D62-4DEA-BD39-E5EC93B33B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683480" y="6267114"/>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32">
              <a:extLst>
                <a:ext uri="{FF2B5EF4-FFF2-40B4-BE49-F238E27FC236}">
                  <a16:creationId xmlns:a16="http://schemas.microsoft.com/office/drawing/2014/main" id="{CFF6BE31-4842-4659-8D68-63423F8269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39967" y="6306821"/>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34">
              <a:extLst>
                <a:ext uri="{FF2B5EF4-FFF2-40B4-BE49-F238E27FC236}">
                  <a16:creationId xmlns:a16="http://schemas.microsoft.com/office/drawing/2014/main" id="{3EC2112B-E2EC-492A-8AF9-D78F4B4A99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36264" y="6312790"/>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35">
              <a:extLst>
                <a:ext uri="{FF2B5EF4-FFF2-40B4-BE49-F238E27FC236}">
                  <a16:creationId xmlns:a16="http://schemas.microsoft.com/office/drawing/2014/main" id="{E71F6428-AC25-4A5A-8439-04768A17B6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97411" y="6285468"/>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41">
              <a:extLst>
                <a:ext uri="{FF2B5EF4-FFF2-40B4-BE49-F238E27FC236}">
                  <a16:creationId xmlns:a16="http://schemas.microsoft.com/office/drawing/2014/main" id="{87E919CC-AC41-4F0D-A842-792D7A4187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64771" y="626918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91">
              <a:extLst>
                <a:ext uri="{FF2B5EF4-FFF2-40B4-BE49-F238E27FC236}">
                  <a16:creationId xmlns:a16="http://schemas.microsoft.com/office/drawing/2014/main" id="{DE28BE4E-1A59-46FF-810A-A8F9A46F70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358692" y="6026253"/>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92">
              <a:extLst>
                <a:ext uri="{FF2B5EF4-FFF2-40B4-BE49-F238E27FC236}">
                  <a16:creationId xmlns:a16="http://schemas.microsoft.com/office/drawing/2014/main" id="{41281533-9B25-42A4-9F50-34B4F24C0E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02813" y="596303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93">
              <a:extLst>
                <a:ext uri="{FF2B5EF4-FFF2-40B4-BE49-F238E27FC236}">
                  <a16:creationId xmlns:a16="http://schemas.microsoft.com/office/drawing/2014/main" id="{E5B56BED-7578-4E42-889D-34AA58F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28451" y="6033253"/>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94">
              <a:extLst>
                <a:ext uri="{FF2B5EF4-FFF2-40B4-BE49-F238E27FC236}">
                  <a16:creationId xmlns:a16="http://schemas.microsoft.com/office/drawing/2014/main" id="{583E2F4A-E235-4600-A80D-18C1C36EE5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15258" y="6071681"/>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95">
              <a:extLst>
                <a:ext uri="{FF2B5EF4-FFF2-40B4-BE49-F238E27FC236}">
                  <a16:creationId xmlns:a16="http://schemas.microsoft.com/office/drawing/2014/main" id="{A3CF799A-9839-4CB1-9381-DCC0C1FE1B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97627" y="6015784"/>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96">
              <a:extLst>
                <a:ext uri="{FF2B5EF4-FFF2-40B4-BE49-F238E27FC236}">
                  <a16:creationId xmlns:a16="http://schemas.microsoft.com/office/drawing/2014/main" id="{FCC7DD6E-E0E5-46B9-81B7-3B2F7B3332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16034" y="6022312"/>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97">
              <a:extLst>
                <a:ext uri="{FF2B5EF4-FFF2-40B4-BE49-F238E27FC236}">
                  <a16:creationId xmlns:a16="http://schemas.microsoft.com/office/drawing/2014/main" id="{0D5C974E-4B43-4FFA-8230-DB0E1993C3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09702" y="6024760"/>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98">
              <a:extLst>
                <a:ext uri="{FF2B5EF4-FFF2-40B4-BE49-F238E27FC236}">
                  <a16:creationId xmlns:a16="http://schemas.microsoft.com/office/drawing/2014/main" id="{3C1174EE-071E-4421-BD9C-2C2D84190D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91294" y="6024760"/>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99">
              <a:extLst>
                <a:ext uri="{FF2B5EF4-FFF2-40B4-BE49-F238E27FC236}">
                  <a16:creationId xmlns:a16="http://schemas.microsoft.com/office/drawing/2014/main" id="{6F280CAD-1F1B-4F43-99A3-B2EC2A7F30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084479" y="6024758"/>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00">
              <a:extLst>
                <a:ext uri="{FF2B5EF4-FFF2-40B4-BE49-F238E27FC236}">
                  <a16:creationId xmlns:a16="http://schemas.microsoft.com/office/drawing/2014/main" id="{9C83D9FD-E06E-407B-BA7C-2C2AD5B16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36827" y="6024759"/>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01">
              <a:extLst>
                <a:ext uri="{FF2B5EF4-FFF2-40B4-BE49-F238E27FC236}">
                  <a16:creationId xmlns:a16="http://schemas.microsoft.com/office/drawing/2014/main" id="{A1CACEBA-A7A9-45FB-897A-888150011B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734040" y="6031289"/>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04">
              <a:extLst>
                <a:ext uri="{FF2B5EF4-FFF2-40B4-BE49-F238E27FC236}">
                  <a16:creationId xmlns:a16="http://schemas.microsoft.com/office/drawing/2014/main" id="{4A695BE5-DE27-460F-845F-45BB814FE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23391" y="604026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13">
              <a:extLst>
                <a:ext uri="{FF2B5EF4-FFF2-40B4-BE49-F238E27FC236}">
                  <a16:creationId xmlns:a16="http://schemas.microsoft.com/office/drawing/2014/main" id="{77CDD712-F443-4EDC-B663-5EC5ACD7D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11612" y="608596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14">
              <a:extLst>
                <a:ext uri="{FF2B5EF4-FFF2-40B4-BE49-F238E27FC236}">
                  <a16:creationId xmlns:a16="http://schemas.microsoft.com/office/drawing/2014/main" id="{007246F1-084B-45D9-BDD9-99BB53F6C9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78066" y="6085961"/>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115">
              <a:extLst>
                <a:ext uri="{FF2B5EF4-FFF2-40B4-BE49-F238E27FC236}">
                  <a16:creationId xmlns:a16="http://schemas.microsoft.com/office/drawing/2014/main" id="{1EFA42E9-27C0-423D-93C8-794A9683FCF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40920" y="6091674"/>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120">
              <a:extLst>
                <a:ext uri="{FF2B5EF4-FFF2-40B4-BE49-F238E27FC236}">
                  <a16:creationId xmlns:a16="http://schemas.microsoft.com/office/drawing/2014/main" id="{DFCCEBA8-5961-480A-9134-51605F650B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1632" y="6320599"/>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121">
              <a:extLst>
                <a:ext uri="{FF2B5EF4-FFF2-40B4-BE49-F238E27FC236}">
                  <a16:creationId xmlns:a16="http://schemas.microsoft.com/office/drawing/2014/main" id="{00B8B62E-6551-4805-BD5A-5188FE5D3A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187481" y="6343820"/>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125">
              <a:extLst>
                <a:ext uri="{FF2B5EF4-FFF2-40B4-BE49-F238E27FC236}">
                  <a16:creationId xmlns:a16="http://schemas.microsoft.com/office/drawing/2014/main" id="{EB635BC8-61BC-44D5-AA11-9A308B3BA4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73495" y="6338959"/>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26">
              <a:extLst>
                <a:ext uri="{FF2B5EF4-FFF2-40B4-BE49-F238E27FC236}">
                  <a16:creationId xmlns:a16="http://schemas.microsoft.com/office/drawing/2014/main" id="{3C0CF799-2713-48A8-94DF-F8CB5F3324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10307" y="6350793"/>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127">
              <a:extLst>
                <a:ext uri="{FF2B5EF4-FFF2-40B4-BE49-F238E27FC236}">
                  <a16:creationId xmlns:a16="http://schemas.microsoft.com/office/drawing/2014/main" id="{52A7149F-5A3F-4537-981A-974C7409CA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85091" y="6350792"/>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28">
              <a:extLst>
                <a:ext uri="{FF2B5EF4-FFF2-40B4-BE49-F238E27FC236}">
                  <a16:creationId xmlns:a16="http://schemas.microsoft.com/office/drawing/2014/main" id="{5D7163FE-5ADD-41E7-985B-F95E7E0484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412281" y="6354055"/>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129">
              <a:extLst>
                <a:ext uri="{FF2B5EF4-FFF2-40B4-BE49-F238E27FC236}">
                  <a16:creationId xmlns:a16="http://schemas.microsoft.com/office/drawing/2014/main" id="{FA796F21-7CE5-4483-A137-919B3D433B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360077" y="6354055"/>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33">
              <a:extLst>
                <a:ext uri="{FF2B5EF4-FFF2-40B4-BE49-F238E27FC236}">
                  <a16:creationId xmlns:a16="http://schemas.microsoft.com/office/drawing/2014/main" id="{89A8D3E3-3518-4738-B94E-F7DD9818D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166893" y="6363033"/>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36">
              <a:extLst>
                <a:ext uri="{FF2B5EF4-FFF2-40B4-BE49-F238E27FC236}">
                  <a16:creationId xmlns:a16="http://schemas.microsoft.com/office/drawing/2014/main" id="{965D7305-50C2-4D93-8832-19DC70C5B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28899" y="6292819"/>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37">
              <a:extLst>
                <a:ext uri="{FF2B5EF4-FFF2-40B4-BE49-F238E27FC236}">
                  <a16:creationId xmlns:a16="http://schemas.microsoft.com/office/drawing/2014/main" id="{04637E45-0880-40BC-B488-4EA4CA4356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28109" y="6378537"/>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38">
              <a:extLst>
                <a:ext uri="{FF2B5EF4-FFF2-40B4-BE49-F238E27FC236}">
                  <a16:creationId xmlns:a16="http://schemas.microsoft.com/office/drawing/2014/main" id="{D938207F-A865-48E5-A15D-FD578BC59D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675552" y="6380986"/>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40">
              <a:extLst>
                <a:ext uri="{FF2B5EF4-FFF2-40B4-BE49-F238E27FC236}">
                  <a16:creationId xmlns:a16="http://schemas.microsoft.com/office/drawing/2014/main" id="{DCD7108A-C70D-4FD9-B91A-0E9F9501AE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55091" y="6390777"/>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42">
              <a:extLst>
                <a:ext uri="{FF2B5EF4-FFF2-40B4-BE49-F238E27FC236}">
                  <a16:creationId xmlns:a16="http://schemas.microsoft.com/office/drawing/2014/main" id="{57FC30BB-0D8F-43B0-910E-7DDE8C9331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25652" y="6417706"/>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25">
              <a:extLst>
                <a:ext uri="{FF2B5EF4-FFF2-40B4-BE49-F238E27FC236}">
                  <a16:creationId xmlns:a16="http://schemas.microsoft.com/office/drawing/2014/main" id="{7E9ACE65-00C6-4A75-8F61-CCADAF3EC1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88143" y="6331967"/>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137">
              <a:extLst>
                <a:ext uri="{FF2B5EF4-FFF2-40B4-BE49-F238E27FC236}">
                  <a16:creationId xmlns:a16="http://schemas.microsoft.com/office/drawing/2014/main" id="{A66BC798-DA88-404E-ABF9-4334D68972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115740" y="6064338"/>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graphicFrame>
        <p:nvGraphicFramePr>
          <p:cNvPr id="5" name="Content Placeholder 2">
            <a:extLst>
              <a:ext uri="{FF2B5EF4-FFF2-40B4-BE49-F238E27FC236}">
                <a16:creationId xmlns:a16="http://schemas.microsoft.com/office/drawing/2014/main" id="{DBDBACB0-1B90-5C6A-8235-E9612E69F4CE}"/>
              </a:ext>
            </a:extLst>
          </p:cNvPr>
          <p:cNvGraphicFramePr>
            <a:graphicFrameLocks noGrp="1"/>
          </p:cNvGraphicFramePr>
          <p:nvPr>
            <p:ph idx="1"/>
            <p:extLst>
              <p:ext uri="{D42A27DB-BD31-4B8C-83A1-F6EECF244321}">
                <p14:modId xmlns:p14="http://schemas.microsoft.com/office/powerpoint/2010/main" val="2804441868"/>
              </p:ext>
            </p:extLst>
          </p:nvPr>
        </p:nvGraphicFramePr>
        <p:xfrm>
          <a:off x="5074567" y="876300"/>
          <a:ext cx="6525661" cy="4531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63857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F4A234-29BA-4B70-BFC0-64FBB64F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3107ADD-4B4E-4D37-98F9-BD1A576949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5C1F4D8-9670-4B56-BD70-732561AD0B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84438"/>
            <a:ext cx="11330210" cy="51050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0F1899-1F80-55A4-C69B-B2BE930A3379}"/>
              </a:ext>
            </a:extLst>
          </p:cNvPr>
          <p:cNvSpPr>
            <a:spLocks noGrp="1"/>
          </p:cNvSpPr>
          <p:nvPr>
            <p:ph type="title"/>
          </p:nvPr>
        </p:nvSpPr>
        <p:spPr>
          <a:xfrm>
            <a:off x="876301" y="1615012"/>
            <a:ext cx="4072948" cy="3707003"/>
          </a:xfrm>
        </p:spPr>
        <p:txBody>
          <a:bodyPr>
            <a:normAutofit/>
          </a:bodyPr>
          <a:lstStyle/>
          <a:p>
            <a:pPr algn="ctr"/>
            <a:r>
              <a:rPr lang="en-GB" b="1" i="1" u="sng"/>
              <a:t>Strict liability</a:t>
            </a:r>
          </a:p>
        </p:txBody>
      </p:sp>
      <p:sp>
        <p:nvSpPr>
          <p:cNvPr id="15" name="Freeform 10">
            <a:extLst>
              <a:ext uri="{FF2B5EF4-FFF2-40B4-BE49-F238E27FC236}">
                <a16:creationId xmlns:a16="http://schemas.microsoft.com/office/drawing/2014/main" id="{2B94DB80-B7D1-4170-88A2-6E4EC55246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91209" y="11763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8">
            <a:extLst>
              <a:ext uri="{FF2B5EF4-FFF2-40B4-BE49-F238E27FC236}">
                <a16:creationId xmlns:a16="http://schemas.microsoft.com/office/drawing/2014/main" id="{22F566CA-D7F1-40DD-A2DC-740587F592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98553" y="37508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5">
            <a:extLst>
              <a:ext uri="{FF2B5EF4-FFF2-40B4-BE49-F238E27FC236}">
                <a16:creationId xmlns:a16="http://schemas.microsoft.com/office/drawing/2014/main" id="{2F8AE45B-8CBB-4DA9-8248-23615828CE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95139" y="63183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23">
            <a:extLst>
              <a:ext uri="{FF2B5EF4-FFF2-40B4-BE49-F238E27FC236}">
                <a16:creationId xmlns:a16="http://schemas.microsoft.com/office/drawing/2014/main" id="{6B0E5B35-D3B7-4BEB-839F-D258E79A0F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56260" y="87679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2">
            <a:extLst>
              <a:ext uri="{FF2B5EF4-FFF2-40B4-BE49-F238E27FC236}">
                <a16:creationId xmlns:a16="http://schemas.microsoft.com/office/drawing/2014/main" id="{C127F179-C992-4D40-B186-06818A77CB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42573" y="108936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7">
            <a:extLst>
              <a:ext uri="{FF2B5EF4-FFF2-40B4-BE49-F238E27FC236}">
                <a16:creationId xmlns:a16="http://schemas.microsoft.com/office/drawing/2014/main" id="{C4D0EC36-D809-4017-A7B7-70EF5325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33960" y="1797607"/>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19">
            <a:extLst>
              <a:ext uri="{FF2B5EF4-FFF2-40B4-BE49-F238E27FC236}">
                <a16:creationId xmlns:a16="http://schemas.microsoft.com/office/drawing/2014/main" id="{25703CD1-3965-43FB-8408-77151BBD2C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88471" y="2061963"/>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0">
            <a:extLst>
              <a:ext uri="{FF2B5EF4-FFF2-40B4-BE49-F238E27FC236}">
                <a16:creationId xmlns:a16="http://schemas.microsoft.com/office/drawing/2014/main" id="{8236AF27-E29A-4BE1-835F-3E58632F5A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73234" y="2259521"/>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7">
            <a:extLst>
              <a:ext uri="{FF2B5EF4-FFF2-40B4-BE49-F238E27FC236}">
                <a16:creationId xmlns:a16="http://schemas.microsoft.com/office/drawing/2014/main" id="{F5CD4467-A569-43CF-86A0-79473F5807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29076" y="244427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
            <a:extLst>
              <a:ext uri="{FF2B5EF4-FFF2-40B4-BE49-F238E27FC236}">
                <a16:creationId xmlns:a16="http://schemas.microsoft.com/office/drawing/2014/main" id="{20995D3A-FC68-4B79-9632-2BB10ECA8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59119" y="2730591"/>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13">
            <a:extLst>
              <a:ext uri="{FF2B5EF4-FFF2-40B4-BE49-F238E27FC236}">
                <a16:creationId xmlns:a16="http://schemas.microsoft.com/office/drawing/2014/main" id="{CABABB06-E976-4F92-836D-60FC8F8D1F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62242" y="3075294"/>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14">
            <a:extLst>
              <a:ext uri="{FF2B5EF4-FFF2-40B4-BE49-F238E27FC236}">
                <a16:creationId xmlns:a16="http://schemas.microsoft.com/office/drawing/2014/main" id="{FD9DF2A8-9AFC-48B4-BF3A-14B73A84FB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63081" y="3355480"/>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2">
            <a:extLst>
              <a:ext uri="{FF2B5EF4-FFF2-40B4-BE49-F238E27FC236}">
                <a16:creationId xmlns:a16="http://schemas.microsoft.com/office/drawing/2014/main" id="{64056CC8-26C8-4739-B9F7-0F23B778AB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47757" y="3771786"/>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6">
            <a:extLst>
              <a:ext uri="{FF2B5EF4-FFF2-40B4-BE49-F238E27FC236}">
                <a16:creationId xmlns:a16="http://schemas.microsoft.com/office/drawing/2014/main" id="{C8825D2E-6C88-42BD-9C25-F3B9B332E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26125" y="3984957"/>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
            <a:extLst>
              <a:ext uri="{FF2B5EF4-FFF2-40B4-BE49-F238E27FC236}">
                <a16:creationId xmlns:a16="http://schemas.microsoft.com/office/drawing/2014/main" id="{E4FC1A14-AE5B-4899-95DD-9C56237DA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17524" y="477570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6">
            <a:extLst>
              <a:ext uri="{FF2B5EF4-FFF2-40B4-BE49-F238E27FC236}">
                <a16:creationId xmlns:a16="http://schemas.microsoft.com/office/drawing/2014/main" id="{49C159BB-7257-4A09-8C12-6AF61D7117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60646" y="5074748"/>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31">
            <a:extLst>
              <a:ext uri="{FF2B5EF4-FFF2-40B4-BE49-F238E27FC236}">
                <a16:creationId xmlns:a16="http://schemas.microsoft.com/office/drawing/2014/main" id="{7D6AB6E9-0118-49A0-8EBF-B42E9F738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13216" y="6206771"/>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49" name="Group 48">
            <a:extLst>
              <a:ext uri="{FF2B5EF4-FFF2-40B4-BE49-F238E27FC236}">
                <a16:creationId xmlns:a16="http://schemas.microsoft.com/office/drawing/2014/main" id="{89AA632F-67F1-46F3-966F-E0A136D35F7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65680" y="-52613"/>
            <a:ext cx="3580777" cy="6900641"/>
            <a:chOff x="8265680" y="-52613"/>
            <a:chExt cx="3580777" cy="6900641"/>
          </a:xfrm>
        </p:grpSpPr>
        <p:sp>
          <p:nvSpPr>
            <p:cNvPr id="50" name="Freeform 8">
              <a:extLst>
                <a:ext uri="{FF2B5EF4-FFF2-40B4-BE49-F238E27FC236}">
                  <a16:creationId xmlns:a16="http://schemas.microsoft.com/office/drawing/2014/main" id="{CFEBBA01-5D63-4547-B01C-06446F8EA7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54184" y="671899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10">
              <a:extLst>
                <a:ext uri="{FF2B5EF4-FFF2-40B4-BE49-F238E27FC236}">
                  <a16:creationId xmlns:a16="http://schemas.microsoft.com/office/drawing/2014/main" id="{B151F0C2-EB37-4394-85D8-631C639D6E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00737" y="152662"/>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15">
              <a:extLst>
                <a:ext uri="{FF2B5EF4-FFF2-40B4-BE49-F238E27FC236}">
                  <a16:creationId xmlns:a16="http://schemas.microsoft.com/office/drawing/2014/main" id="{16BA0741-61D0-4B78-99A2-84727B1545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04667" y="666859"/>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8">
              <a:extLst>
                <a:ext uri="{FF2B5EF4-FFF2-40B4-BE49-F238E27FC236}">
                  <a16:creationId xmlns:a16="http://schemas.microsoft.com/office/drawing/2014/main" id="{608BEE1D-8947-4860-92E2-DF5E726176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08081" y="410116"/>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52">
              <a:extLst>
                <a:ext uri="{FF2B5EF4-FFF2-40B4-BE49-F238E27FC236}">
                  <a16:creationId xmlns:a16="http://schemas.microsoft.com/office/drawing/2014/main" id="{23477C11-8260-4FBB-821B-620D7E4C72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89788" y="451020"/>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54">
              <a:extLst>
                <a:ext uri="{FF2B5EF4-FFF2-40B4-BE49-F238E27FC236}">
                  <a16:creationId xmlns:a16="http://schemas.microsoft.com/office/drawing/2014/main" id="{E1B67178-0C14-4601-BF94-91DCCCD9EC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16240" y="746422"/>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59">
              <a:extLst>
                <a:ext uri="{FF2B5EF4-FFF2-40B4-BE49-F238E27FC236}">
                  <a16:creationId xmlns:a16="http://schemas.microsoft.com/office/drawing/2014/main" id="{EDEB60C8-CA29-46D3-9AA7-9F7A1252D5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46328" y="255923"/>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78">
              <a:extLst>
                <a:ext uri="{FF2B5EF4-FFF2-40B4-BE49-F238E27FC236}">
                  <a16:creationId xmlns:a16="http://schemas.microsoft.com/office/drawing/2014/main" id="{9E5C2B83-454B-4951-8B08-3D617778E7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27094" y="721463"/>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79">
              <a:extLst>
                <a:ext uri="{FF2B5EF4-FFF2-40B4-BE49-F238E27FC236}">
                  <a16:creationId xmlns:a16="http://schemas.microsoft.com/office/drawing/2014/main" id="{AFAD21A0-BC8E-4635-AFFB-E87CD92C8F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64446" y="812066"/>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84">
              <a:extLst>
                <a:ext uri="{FF2B5EF4-FFF2-40B4-BE49-F238E27FC236}">
                  <a16:creationId xmlns:a16="http://schemas.microsoft.com/office/drawing/2014/main" id="{4B01379C-61AE-4191-B726-E8A6D84B9C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08584" y="516877"/>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86">
              <a:extLst>
                <a:ext uri="{FF2B5EF4-FFF2-40B4-BE49-F238E27FC236}">
                  <a16:creationId xmlns:a16="http://schemas.microsoft.com/office/drawing/2014/main" id="{38F67446-9956-4CD9-B003-A772F21589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18553" y="170868"/>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06">
              <a:extLst>
                <a:ext uri="{FF2B5EF4-FFF2-40B4-BE49-F238E27FC236}">
                  <a16:creationId xmlns:a16="http://schemas.microsoft.com/office/drawing/2014/main" id="{FBA47277-EA28-45EB-80A0-64DA80757D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54252" y="589486"/>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110">
              <a:extLst>
                <a:ext uri="{FF2B5EF4-FFF2-40B4-BE49-F238E27FC236}">
                  <a16:creationId xmlns:a16="http://schemas.microsoft.com/office/drawing/2014/main" id="{F74A8421-8E72-4D0B-A55B-E4EC1DCAC5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31976" y="341651"/>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123">
              <a:extLst>
                <a:ext uri="{FF2B5EF4-FFF2-40B4-BE49-F238E27FC236}">
                  <a16:creationId xmlns:a16="http://schemas.microsoft.com/office/drawing/2014/main" id="{779CF57F-496E-4365-8D91-7326A2120B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13688" y="214054"/>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130">
              <a:extLst>
                <a:ext uri="{FF2B5EF4-FFF2-40B4-BE49-F238E27FC236}">
                  <a16:creationId xmlns:a16="http://schemas.microsoft.com/office/drawing/2014/main" id="{160F21FA-063A-4C1C-A5D4-60AD79CB2EB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86909" y="503303"/>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135">
              <a:extLst>
                <a:ext uri="{FF2B5EF4-FFF2-40B4-BE49-F238E27FC236}">
                  <a16:creationId xmlns:a16="http://schemas.microsoft.com/office/drawing/2014/main" id="{8FABF168-1906-4AE6-B3F5-15EEE8CADF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91845" y="685532"/>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25">
              <a:extLst>
                <a:ext uri="{FF2B5EF4-FFF2-40B4-BE49-F238E27FC236}">
                  <a16:creationId xmlns:a16="http://schemas.microsoft.com/office/drawing/2014/main" id="{72F9124E-1C2B-47FD-84F9-256BBABDF2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70270" y="6498682"/>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31">
              <a:extLst>
                <a:ext uri="{FF2B5EF4-FFF2-40B4-BE49-F238E27FC236}">
                  <a16:creationId xmlns:a16="http://schemas.microsoft.com/office/drawing/2014/main" id="{F8E5A5B8-608D-41E9-80D8-30354569FC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49193" y="6281545"/>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36">
              <a:extLst>
                <a:ext uri="{FF2B5EF4-FFF2-40B4-BE49-F238E27FC236}">
                  <a16:creationId xmlns:a16="http://schemas.microsoft.com/office/drawing/2014/main" id="{F359FC54-371A-45E1-BC00-CC4B391E9D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54882" y="6043469"/>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41">
              <a:extLst>
                <a:ext uri="{FF2B5EF4-FFF2-40B4-BE49-F238E27FC236}">
                  <a16:creationId xmlns:a16="http://schemas.microsoft.com/office/drawing/2014/main" id="{92CACDFB-D6E2-43E1-AD6A-8DEF07D6FA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52005" y="6279131"/>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49">
              <a:extLst>
                <a:ext uri="{FF2B5EF4-FFF2-40B4-BE49-F238E27FC236}">
                  <a16:creationId xmlns:a16="http://schemas.microsoft.com/office/drawing/2014/main" id="{369D6F1B-277E-4BFA-802A-DBB2994A19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22887" y="6508346"/>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70">
              <a:extLst>
                <a:ext uri="{FF2B5EF4-FFF2-40B4-BE49-F238E27FC236}">
                  <a16:creationId xmlns:a16="http://schemas.microsoft.com/office/drawing/2014/main" id="{D5434E53-B08F-4ACA-91A1-72DD4A438C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33465" y="6247124"/>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85">
              <a:extLst>
                <a:ext uri="{FF2B5EF4-FFF2-40B4-BE49-F238E27FC236}">
                  <a16:creationId xmlns:a16="http://schemas.microsoft.com/office/drawing/2014/main" id="{31AA32B8-ECA1-4652-A7F6-C64A164836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36871" y="6435018"/>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87">
              <a:extLst>
                <a:ext uri="{FF2B5EF4-FFF2-40B4-BE49-F238E27FC236}">
                  <a16:creationId xmlns:a16="http://schemas.microsoft.com/office/drawing/2014/main" id="{D5A98D8E-922A-450B-BAC7-624373E873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24350" y="6658052"/>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117">
              <a:extLst>
                <a:ext uri="{FF2B5EF4-FFF2-40B4-BE49-F238E27FC236}">
                  <a16:creationId xmlns:a16="http://schemas.microsoft.com/office/drawing/2014/main" id="{1AAA8D66-0CB7-4E6F-A817-5DA6D1D9E0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31106" y="5977372"/>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118">
              <a:extLst>
                <a:ext uri="{FF2B5EF4-FFF2-40B4-BE49-F238E27FC236}">
                  <a16:creationId xmlns:a16="http://schemas.microsoft.com/office/drawing/2014/main" id="{7B8A3B09-BC97-4F21-94E9-5C5952669B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20522" y="6555059"/>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19">
              <a:extLst>
                <a:ext uri="{FF2B5EF4-FFF2-40B4-BE49-F238E27FC236}">
                  <a16:creationId xmlns:a16="http://schemas.microsoft.com/office/drawing/2014/main" id="{3E575223-DEC9-4512-ACB3-7EF79DFE8F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07196" y="6286684"/>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39">
              <a:extLst>
                <a:ext uri="{FF2B5EF4-FFF2-40B4-BE49-F238E27FC236}">
                  <a16:creationId xmlns:a16="http://schemas.microsoft.com/office/drawing/2014/main" id="{A2F60DB8-8105-41B6-A657-59AC8FAD41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92442" y="6545898"/>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144">
              <a:extLst>
                <a:ext uri="{FF2B5EF4-FFF2-40B4-BE49-F238E27FC236}">
                  <a16:creationId xmlns:a16="http://schemas.microsoft.com/office/drawing/2014/main" id="{8E5C413D-130F-40EF-986E-3803AA20D9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55301" y="6087360"/>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45">
              <a:extLst>
                <a:ext uri="{FF2B5EF4-FFF2-40B4-BE49-F238E27FC236}">
                  <a16:creationId xmlns:a16="http://schemas.microsoft.com/office/drawing/2014/main" id="{AA0BCB10-8327-484F-A6E0-A2BBA90B1D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71611" y="6299024"/>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
              <a:extLst>
                <a:ext uri="{FF2B5EF4-FFF2-40B4-BE49-F238E27FC236}">
                  <a16:creationId xmlns:a16="http://schemas.microsoft.com/office/drawing/2014/main" id="{42BBD930-764C-4A48-9EFE-3D7BD59D26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98154" y="673513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
              <a:extLst>
                <a:ext uri="{FF2B5EF4-FFF2-40B4-BE49-F238E27FC236}">
                  <a16:creationId xmlns:a16="http://schemas.microsoft.com/office/drawing/2014/main" id="{81F2F622-5B4D-47DB-8E8E-C6C5090133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67556" y="3532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8">
              <a:extLst>
                <a:ext uri="{FF2B5EF4-FFF2-40B4-BE49-F238E27FC236}">
                  <a16:creationId xmlns:a16="http://schemas.microsoft.com/office/drawing/2014/main" id="{D11F209F-C153-40EF-9687-AC9B7EDC35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67733" y="9752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06">
              <a:extLst>
                <a:ext uri="{FF2B5EF4-FFF2-40B4-BE49-F238E27FC236}">
                  <a16:creationId xmlns:a16="http://schemas.microsoft.com/office/drawing/2014/main" id="{F2C892FE-0BCC-436C-A56C-75F22A5326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46983" y="1879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06">
              <a:extLst>
                <a:ext uri="{FF2B5EF4-FFF2-40B4-BE49-F238E27FC236}">
                  <a16:creationId xmlns:a16="http://schemas.microsoft.com/office/drawing/2014/main" id="{C04D8270-78E5-442F-A13E-8F36B46DA9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47359" y="671451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8">
              <a:extLst>
                <a:ext uri="{FF2B5EF4-FFF2-40B4-BE49-F238E27FC236}">
                  <a16:creationId xmlns:a16="http://schemas.microsoft.com/office/drawing/2014/main" id="{2364C396-D32B-4204-BE3D-7978AEC4A4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88069" y="66921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0">
              <a:extLst>
                <a:ext uri="{FF2B5EF4-FFF2-40B4-BE49-F238E27FC236}">
                  <a16:creationId xmlns:a16="http://schemas.microsoft.com/office/drawing/2014/main" id="{94890050-B99A-49B3-AA43-B907D7BC40F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34622" y="125820"/>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5">
              <a:extLst>
                <a:ext uri="{FF2B5EF4-FFF2-40B4-BE49-F238E27FC236}">
                  <a16:creationId xmlns:a16="http://schemas.microsoft.com/office/drawing/2014/main" id="{4F10F360-2A8A-47C7-97F1-39C21A3E0D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78059" y="765085"/>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8">
              <a:extLst>
                <a:ext uri="{FF2B5EF4-FFF2-40B4-BE49-F238E27FC236}">
                  <a16:creationId xmlns:a16="http://schemas.microsoft.com/office/drawing/2014/main" id="{B941FB0E-BF49-4CEF-8D20-36B788D3B9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41966" y="383274"/>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52">
              <a:extLst>
                <a:ext uri="{FF2B5EF4-FFF2-40B4-BE49-F238E27FC236}">
                  <a16:creationId xmlns:a16="http://schemas.microsoft.com/office/drawing/2014/main" id="{162B6B81-4CA7-440F-8815-60920B9603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55330" y="382315"/>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54">
              <a:extLst>
                <a:ext uri="{FF2B5EF4-FFF2-40B4-BE49-F238E27FC236}">
                  <a16:creationId xmlns:a16="http://schemas.microsoft.com/office/drawing/2014/main" id="{D5ECC74F-C23A-4D14-8843-30C85D26D1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44807" y="55470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59">
              <a:extLst>
                <a:ext uri="{FF2B5EF4-FFF2-40B4-BE49-F238E27FC236}">
                  <a16:creationId xmlns:a16="http://schemas.microsoft.com/office/drawing/2014/main" id="{169EAE32-FA5D-417A-9E3D-ED5FC3A9C7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80213" y="229081"/>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78">
              <a:extLst>
                <a:ext uri="{FF2B5EF4-FFF2-40B4-BE49-F238E27FC236}">
                  <a16:creationId xmlns:a16="http://schemas.microsoft.com/office/drawing/2014/main" id="{81E3B909-6FF7-4890-B0F9-AF9949309C9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60979" y="69462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84">
              <a:extLst>
                <a:ext uri="{FF2B5EF4-FFF2-40B4-BE49-F238E27FC236}">
                  <a16:creationId xmlns:a16="http://schemas.microsoft.com/office/drawing/2014/main" id="{8A143A49-AE2E-4E58-80F5-ED3669450C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42469" y="49003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86">
              <a:extLst>
                <a:ext uri="{FF2B5EF4-FFF2-40B4-BE49-F238E27FC236}">
                  <a16:creationId xmlns:a16="http://schemas.microsoft.com/office/drawing/2014/main" id="{CABDA8BE-A80E-4A04-8F32-5125E97D05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52438" y="144026"/>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06">
              <a:extLst>
                <a:ext uri="{FF2B5EF4-FFF2-40B4-BE49-F238E27FC236}">
                  <a16:creationId xmlns:a16="http://schemas.microsoft.com/office/drawing/2014/main" id="{F6679A4D-9FFD-4D03-9A13-3A08FDCE9B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88137" y="56264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110">
              <a:extLst>
                <a:ext uri="{FF2B5EF4-FFF2-40B4-BE49-F238E27FC236}">
                  <a16:creationId xmlns:a16="http://schemas.microsoft.com/office/drawing/2014/main" id="{F8AE33DF-4319-45F4-A184-8C61154F1F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65861" y="31480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23">
              <a:extLst>
                <a:ext uri="{FF2B5EF4-FFF2-40B4-BE49-F238E27FC236}">
                  <a16:creationId xmlns:a16="http://schemas.microsoft.com/office/drawing/2014/main" id="{203B12AA-A3BD-4B7B-B036-18BB772340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48302" y="-16057"/>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30">
              <a:extLst>
                <a:ext uri="{FF2B5EF4-FFF2-40B4-BE49-F238E27FC236}">
                  <a16:creationId xmlns:a16="http://schemas.microsoft.com/office/drawing/2014/main" id="{8B3AB77A-1475-48E6-B794-BAFBE891FF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457212" y="6003065"/>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35">
              <a:extLst>
                <a:ext uri="{FF2B5EF4-FFF2-40B4-BE49-F238E27FC236}">
                  <a16:creationId xmlns:a16="http://schemas.microsoft.com/office/drawing/2014/main" id="{799215C2-6C9A-474F-A5A4-C0B64A7F8B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97174" y="778983"/>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25">
              <a:extLst>
                <a:ext uri="{FF2B5EF4-FFF2-40B4-BE49-F238E27FC236}">
                  <a16:creationId xmlns:a16="http://schemas.microsoft.com/office/drawing/2014/main" id="{4CE3BA64-0E28-4234-BB1F-291B797098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04155" y="6471840"/>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31">
              <a:extLst>
                <a:ext uri="{FF2B5EF4-FFF2-40B4-BE49-F238E27FC236}">
                  <a16:creationId xmlns:a16="http://schemas.microsoft.com/office/drawing/2014/main" id="{67D91C73-C376-4277-9EFD-9FD0470AD26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983078" y="6254703"/>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41">
              <a:extLst>
                <a:ext uri="{FF2B5EF4-FFF2-40B4-BE49-F238E27FC236}">
                  <a16:creationId xmlns:a16="http://schemas.microsoft.com/office/drawing/2014/main" id="{3B663AEA-3170-47F1-999C-74A61A961D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70511" y="6124455"/>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49">
              <a:extLst>
                <a:ext uri="{FF2B5EF4-FFF2-40B4-BE49-F238E27FC236}">
                  <a16:creationId xmlns:a16="http://schemas.microsoft.com/office/drawing/2014/main" id="{D1A61960-42E0-4162-9516-2A7EC18F97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56772" y="6481504"/>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70">
              <a:extLst>
                <a:ext uri="{FF2B5EF4-FFF2-40B4-BE49-F238E27FC236}">
                  <a16:creationId xmlns:a16="http://schemas.microsoft.com/office/drawing/2014/main" id="{409D0999-B4C1-4806-8388-89F9DA6CB1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467350" y="6220282"/>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85">
              <a:extLst>
                <a:ext uri="{FF2B5EF4-FFF2-40B4-BE49-F238E27FC236}">
                  <a16:creationId xmlns:a16="http://schemas.microsoft.com/office/drawing/2014/main" id="{D281BE1A-6972-4D40-B89F-7D3B35E0AB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470756" y="6408176"/>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87">
              <a:extLst>
                <a:ext uri="{FF2B5EF4-FFF2-40B4-BE49-F238E27FC236}">
                  <a16:creationId xmlns:a16="http://schemas.microsoft.com/office/drawing/2014/main" id="{101325E8-3735-4D9E-AD4A-940C5B14F1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458235" y="6631210"/>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03">
              <a:extLst>
                <a:ext uri="{FF2B5EF4-FFF2-40B4-BE49-F238E27FC236}">
                  <a16:creationId xmlns:a16="http://schemas.microsoft.com/office/drawing/2014/main" id="{0B6F7609-A46F-495F-ACA3-C299FBDD27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54548" y="595928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117">
              <a:extLst>
                <a:ext uri="{FF2B5EF4-FFF2-40B4-BE49-F238E27FC236}">
                  <a16:creationId xmlns:a16="http://schemas.microsoft.com/office/drawing/2014/main" id="{A0A8F5DC-6AEA-4EE6-B393-417DA1EDA6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64991" y="595053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18">
              <a:extLst>
                <a:ext uri="{FF2B5EF4-FFF2-40B4-BE49-F238E27FC236}">
                  <a16:creationId xmlns:a16="http://schemas.microsoft.com/office/drawing/2014/main" id="{7EEFD3A9-D993-4A34-849E-2CC00645F7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88812" y="671921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8">
              <a:extLst>
                <a:ext uri="{FF2B5EF4-FFF2-40B4-BE49-F238E27FC236}">
                  <a16:creationId xmlns:a16="http://schemas.microsoft.com/office/drawing/2014/main" id="{35CA5C8C-D72C-482D-9453-B29DFEEE42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01441" y="848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8">
              <a:extLst>
                <a:ext uri="{FF2B5EF4-FFF2-40B4-BE49-F238E27FC236}">
                  <a16:creationId xmlns:a16="http://schemas.microsoft.com/office/drawing/2014/main" id="{9A71EDCD-24BC-4A17-9B64-DC1E2858A8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01618" y="7068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06">
              <a:extLst>
                <a:ext uri="{FF2B5EF4-FFF2-40B4-BE49-F238E27FC236}">
                  <a16:creationId xmlns:a16="http://schemas.microsoft.com/office/drawing/2014/main" id="{A50F6063-95E3-4BDF-B880-F33DCD1E2C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42638" y="603451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06">
              <a:extLst>
                <a:ext uri="{FF2B5EF4-FFF2-40B4-BE49-F238E27FC236}">
                  <a16:creationId xmlns:a16="http://schemas.microsoft.com/office/drawing/2014/main" id="{E1FA8E71-2DDE-4E51-9875-B964A69346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981244" y="668767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8">
              <a:extLst>
                <a:ext uri="{FF2B5EF4-FFF2-40B4-BE49-F238E27FC236}">
                  <a16:creationId xmlns:a16="http://schemas.microsoft.com/office/drawing/2014/main" id="{3B992048-CE4D-4C79-8265-F49ACF10D0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3942" y="6683968"/>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26">
              <a:extLst>
                <a:ext uri="{FF2B5EF4-FFF2-40B4-BE49-F238E27FC236}">
                  <a16:creationId xmlns:a16="http://schemas.microsoft.com/office/drawing/2014/main" id="{0A5309F9-3D88-4474-ABD7-B61C20EEAA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3484" y="136050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28">
              <a:extLst>
                <a:ext uri="{FF2B5EF4-FFF2-40B4-BE49-F238E27FC236}">
                  <a16:creationId xmlns:a16="http://schemas.microsoft.com/office/drawing/2014/main" id="{FBDEBED8-29DF-4480-8174-2215AF3ED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1044" y="157501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30">
              <a:extLst>
                <a:ext uri="{FF2B5EF4-FFF2-40B4-BE49-F238E27FC236}">
                  <a16:creationId xmlns:a16="http://schemas.microsoft.com/office/drawing/2014/main" id="{3444EF1F-615A-46FF-ABD9-F8C3E27AF1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6294" y="111811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43">
              <a:extLst>
                <a:ext uri="{FF2B5EF4-FFF2-40B4-BE49-F238E27FC236}">
                  <a16:creationId xmlns:a16="http://schemas.microsoft.com/office/drawing/2014/main" id="{47063C05-57F6-44CA-9FD0-6206D1A0C4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0286" y="826006"/>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51">
              <a:extLst>
                <a:ext uri="{FF2B5EF4-FFF2-40B4-BE49-F238E27FC236}">
                  <a16:creationId xmlns:a16="http://schemas.microsoft.com/office/drawing/2014/main" id="{73C07EAB-D311-4701-AF3F-FB2F55FEC8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3255" y="980422"/>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52">
              <a:extLst>
                <a:ext uri="{FF2B5EF4-FFF2-40B4-BE49-F238E27FC236}">
                  <a16:creationId xmlns:a16="http://schemas.microsoft.com/office/drawing/2014/main" id="{26072D6D-FE3B-47A4-8F9D-711D9F617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44608" y="351433"/>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53">
              <a:extLst>
                <a:ext uri="{FF2B5EF4-FFF2-40B4-BE49-F238E27FC236}">
                  <a16:creationId xmlns:a16="http://schemas.microsoft.com/office/drawing/2014/main" id="{0FAA55A3-30BC-408E-8D76-63F4A114E3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1226" y="1279031"/>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54">
              <a:extLst>
                <a:ext uri="{FF2B5EF4-FFF2-40B4-BE49-F238E27FC236}">
                  <a16:creationId xmlns:a16="http://schemas.microsoft.com/office/drawing/2014/main" id="{94A75CDE-F5FD-4343-800E-D6683426D7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2064" y="548162"/>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55">
              <a:extLst>
                <a:ext uri="{FF2B5EF4-FFF2-40B4-BE49-F238E27FC236}">
                  <a16:creationId xmlns:a16="http://schemas.microsoft.com/office/drawing/2014/main" id="{BDB3210B-EBD6-49C4-B615-F17B281B029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1201" y="1587826"/>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56">
              <a:extLst>
                <a:ext uri="{FF2B5EF4-FFF2-40B4-BE49-F238E27FC236}">
                  <a16:creationId xmlns:a16="http://schemas.microsoft.com/office/drawing/2014/main" id="{D85BCAD4-3F0F-401D-8253-E514BE040D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0897" y="2417862"/>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57">
              <a:extLst>
                <a:ext uri="{FF2B5EF4-FFF2-40B4-BE49-F238E27FC236}">
                  <a16:creationId xmlns:a16="http://schemas.microsoft.com/office/drawing/2014/main" id="{176EC456-36D0-4751-86EE-E8E5D48EBB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7350" y="1797571"/>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59">
              <a:extLst>
                <a:ext uri="{FF2B5EF4-FFF2-40B4-BE49-F238E27FC236}">
                  <a16:creationId xmlns:a16="http://schemas.microsoft.com/office/drawing/2014/main" id="{E6CC98B0-1624-48FE-98C5-66620ECF7D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01148" y="188631"/>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60">
              <a:extLst>
                <a:ext uri="{FF2B5EF4-FFF2-40B4-BE49-F238E27FC236}">
                  <a16:creationId xmlns:a16="http://schemas.microsoft.com/office/drawing/2014/main" id="{8D98D9B3-C3C3-42B4-A836-2FDAAF9F24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2031" y="2027365"/>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61">
              <a:extLst>
                <a:ext uri="{FF2B5EF4-FFF2-40B4-BE49-F238E27FC236}">
                  <a16:creationId xmlns:a16="http://schemas.microsoft.com/office/drawing/2014/main" id="{A203AABB-A7B2-4544-88FB-2DB3A7CCC2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8086" y="2261725"/>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78">
              <a:extLst>
                <a:ext uri="{FF2B5EF4-FFF2-40B4-BE49-F238E27FC236}">
                  <a16:creationId xmlns:a16="http://schemas.microsoft.com/office/drawing/2014/main" id="{680D5D17-AC96-4E0F-ADB9-FCE1FF4CE7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90015" y="686434"/>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84">
              <a:extLst>
                <a:ext uri="{FF2B5EF4-FFF2-40B4-BE49-F238E27FC236}">
                  <a16:creationId xmlns:a16="http://schemas.microsoft.com/office/drawing/2014/main" id="{BF0C7978-F9E2-4005-9574-15B3FB5538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71505" y="48184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86">
              <a:extLst>
                <a:ext uri="{FF2B5EF4-FFF2-40B4-BE49-F238E27FC236}">
                  <a16:creationId xmlns:a16="http://schemas.microsoft.com/office/drawing/2014/main" id="{9CC06248-C521-4E65-9620-07D06F8933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38631" y="17805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106">
              <a:extLst>
                <a:ext uri="{FF2B5EF4-FFF2-40B4-BE49-F238E27FC236}">
                  <a16:creationId xmlns:a16="http://schemas.microsoft.com/office/drawing/2014/main" id="{705B6C10-6A43-4BBE-A52C-DC2DAECAF19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17173" y="55445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110">
              <a:extLst>
                <a:ext uri="{FF2B5EF4-FFF2-40B4-BE49-F238E27FC236}">
                  <a16:creationId xmlns:a16="http://schemas.microsoft.com/office/drawing/2014/main" id="{5BA4A0DD-7264-46BB-8644-3C50941C9A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94897" y="306622"/>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112">
              <a:extLst>
                <a:ext uri="{FF2B5EF4-FFF2-40B4-BE49-F238E27FC236}">
                  <a16:creationId xmlns:a16="http://schemas.microsoft.com/office/drawing/2014/main" id="{B452AC30-E9F4-4529-BD6E-5ADCDA5339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47692" y="771366"/>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23">
              <a:extLst>
                <a:ext uri="{FF2B5EF4-FFF2-40B4-BE49-F238E27FC236}">
                  <a16:creationId xmlns:a16="http://schemas.microsoft.com/office/drawing/2014/main" id="{68EDA7F2-4EE5-4AEC-A504-CB08F6B9A7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776609" y="179025"/>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130">
              <a:extLst>
                <a:ext uri="{FF2B5EF4-FFF2-40B4-BE49-F238E27FC236}">
                  <a16:creationId xmlns:a16="http://schemas.microsoft.com/office/drawing/2014/main" id="{5E189D22-8F54-46F8-9611-4F1FCC31B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749830" y="468274"/>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35">
              <a:extLst>
                <a:ext uri="{FF2B5EF4-FFF2-40B4-BE49-F238E27FC236}">
                  <a16:creationId xmlns:a16="http://schemas.microsoft.com/office/drawing/2014/main" id="{B761794A-7FCE-4DAA-B710-803CA99FAA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731853" y="748140"/>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9">
              <a:extLst>
                <a:ext uri="{FF2B5EF4-FFF2-40B4-BE49-F238E27FC236}">
                  <a16:creationId xmlns:a16="http://schemas.microsoft.com/office/drawing/2014/main" id="{EC77E2DE-CC58-4107-A404-885D2613A5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5662" y="449523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11">
              <a:extLst>
                <a:ext uri="{FF2B5EF4-FFF2-40B4-BE49-F238E27FC236}">
                  <a16:creationId xmlns:a16="http://schemas.microsoft.com/office/drawing/2014/main" id="{0E497A22-C9CB-4ADE-AE43-9E6768B22B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5224" y="4232971"/>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17">
              <a:extLst>
                <a:ext uri="{FF2B5EF4-FFF2-40B4-BE49-F238E27FC236}">
                  <a16:creationId xmlns:a16="http://schemas.microsoft.com/office/drawing/2014/main" id="{DE603ADB-B4D2-4A70-B88F-260F1D318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1618" y="538723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21">
              <a:extLst>
                <a:ext uri="{FF2B5EF4-FFF2-40B4-BE49-F238E27FC236}">
                  <a16:creationId xmlns:a16="http://schemas.microsoft.com/office/drawing/2014/main" id="{C2878743-161E-4A64-8B65-B4FCBF7B1B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6553" y="5648994"/>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25">
              <a:extLst>
                <a:ext uri="{FF2B5EF4-FFF2-40B4-BE49-F238E27FC236}">
                  <a16:creationId xmlns:a16="http://schemas.microsoft.com/office/drawing/2014/main" id="{2A12C28B-23E2-44A5-ADB5-361EA98476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0344" y="6419812"/>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29">
              <a:extLst>
                <a:ext uri="{FF2B5EF4-FFF2-40B4-BE49-F238E27FC236}">
                  <a16:creationId xmlns:a16="http://schemas.microsoft.com/office/drawing/2014/main" id="{0C654FE1-36CF-4690-9309-DABBF02F3B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0250" y="593709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32">
              <a:extLst>
                <a:ext uri="{FF2B5EF4-FFF2-40B4-BE49-F238E27FC236}">
                  <a16:creationId xmlns:a16="http://schemas.microsoft.com/office/drawing/2014/main" id="{69778DD7-B38B-4E4F-8202-45BA1DC3B44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0131" y="3326177"/>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33">
              <a:extLst>
                <a:ext uri="{FF2B5EF4-FFF2-40B4-BE49-F238E27FC236}">
                  <a16:creationId xmlns:a16="http://schemas.microsoft.com/office/drawing/2014/main" id="{BD9887A7-6930-4D93-9DFD-01CA3CFB84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265" y="4383009"/>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34">
              <a:extLst>
                <a:ext uri="{FF2B5EF4-FFF2-40B4-BE49-F238E27FC236}">
                  <a16:creationId xmlns:a16="http://schemas.microsoft.com/office/drawing/2014/main" id="{4052AE48-583B-48C9-A247-060CA2896F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5154" y="5388027"/>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35">
              <a:extLst>
                <a:ext uri="{FF2B5EF4-FFF2-40B4-BE49-F238E27FC236}">
                  <a16:creationId xmlns:a16="http://schemas.microsoft.com/office/drawing/2014/main" id="{9FD5A422-7830-4B7A-A2ED-CA92A12C93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9868" y="4561109"/>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36">
              <a:extLst>
                <a:ext uri="{FF2B5EF4-FFF2-40B4-BE49-F238E27FC236}">
                  <a16:creationId xmlns:a16="http://schemas.microsoft.com/office/drawing/2014/main" id="{F9916F67-3F6A-4C0C-A067-87AF502B9B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1763" y="6012094"/>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37">
              <a:extLst>
                <a:ext uri="{FF2B5EF4-FFF2-40B4-BE49-F238E27FC236}">
                  <a16:creationId xmlns:a16="http://schemas.microsoft.com/office/drawing/2014/main" id="{F0CE1BEA-482A-497E-B5E5-8285D2A281C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3529" y="3090237"/>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38">
              <a:extLst>
                <a:ext uri="{FF2B5EF4-FFF2-40B4-BE49-F238E27FC236}">
                  <a16:creationId xmlns:a16="http://schemas.microsoft.com/office/drawing/2014/main" id="{183BC246-BF63-4530-91A0-7BC015C6FC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1440" y="4865727"/>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39">
              <a:extLst>
                <a:ext uri="{FF2B5EF4-FFF2-40B4-BE49-F238E27FC236}">
                  <a16:creationId xmlns:a16="http://schemas.microsoft.com/office/drawing/2014/main" id="{9377B4B9-6ED2-4872-9CFB-829BA2BEB4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3953" y="5048361"/>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40">
              <a:extLst>
                <a:ext uri="{FF2B5EF4-FFF2-40B4-BE49-F238E27FC236}">
                  <a16:creationId xmlns:a16="http://schemas.microsoft.com/office/drawing/2014/main" id="{0247E12E-39D9-4F0A-9185-30B9196F1F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8512" y="2628155"/>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41">
              <a:extLst>
                <a:ext uri="{FF2B5EF4-FFF2-40B4-BE49-F238E27FC236}">
                  <a16:creationId xmlns:a16="http://schemas.microsoft.com/office/drawing/2014/main" id="{BFEB6B5F-CFDA-4E9B-9679-E2FE14DCCD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1763" y="6244102"/>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42">
              <a:extLst>
                <a:ext uri="{FF2B5EF4-FFF2-40B4-BE49-F238E27FC236}">
                  <a16:creationId xmlns:a16="http://schemas.microsoft.com/office/drawing/2014/main" id="{C7748D9D-4952-4BDA-A2D2-79CCCEBF3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9931" y="5562118"/>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44">
              <a:extLst>
                <a:ext uri="{FF2B5EF4-FFF2-40B4-BE49-F238E27FC236}">
                  <a16:creationId xmlns:a16="http://schemas.microsoft.com/office/drawing/2014/main" id="{EEB14017-87F5-46EA-991E-69B78C60FD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3721" y="4046246"/>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45">
              <a:extLst>
                <a:ext uri="{FF2B5EF4-FFF2-40B4-BE49-F238E27FC236}">
                  <a16:creationId xmlns:a16="http://schemas.microsoft.com/office/drawing/2014/main" id="{0289F161-F1B2-45F1-9E6E-79B9FB2CD8D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1570" y="5802072"/>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46">
              <a:extLst>
                <a:ext uri="{FF2B5EF4-FFF2-40B4-BE49-F238E27FC236}">
                  <a16:creationId xmlns:a16="http://schemas.microsoft.com/office/drawing/2014/main" id="{22AEAE03-AEFB-44B9-84C4-4108C54D95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871" y="2860774"/>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47">
              <a:extLst>
                <a:ext uri="{FF2B5EF4-FFF2-40B4-BE49-F238E27FC236}">
                  <a16:creationId xmlns:a16="http://schemas.microsoft.com/office/drawing/2014/main" id="{AC29BBAF-F380-49E2-A981-6892986B86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8774" y="3815119"/>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48">
              <a:extLst>
                <a:ext uri="{FF2B5EF4-FFF2-40B4-BE49-F238E27FC236}">
                  <a16:creationId xmlns:a16="http://schemas.microsoft.com/office/drawing/2014/main" id="{AA66B5C6-6339-49B7-B4DD-55A23AE244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4031" y="3581649"/>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0" name="Freeform 49">
              <a:extLst>
                <a:ext uri="{FF2B5EF4-FFF2-40B4-BE49-F238E27FC236}">
                  <a16:creationId xmlns:a16="http://schemas.microsoft.com/office/drawing/2014/main" id="{914C6C7D-5E58-4233-8DDA-A30F9CCCDB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2645" y="6473317"/>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70">
              <a:extLst>
                <a:ext uri="{FF2B5EF4-FFF2-40B4-BE49-F238E27FC236}">
                  <a16:creationId xmlns:a16="http://schemas.microsoft.com/office/drawing/2014/main" id="{F714D64F-6362-4339-A494-157C35F1B3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6386" y="6212095"/>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2" name="Freeform 85">
              <a:extLst>
                <a:ext uri="{FF2B5EF4-FFF2-40B4-BE49-F238E27FC236}">
                  <a16:creationId xmlns:a16="http://schemas.microsoft.com/office/drawing/2014/main" id="{291AFE89-581C-4100-9E75-FBFE3B3CAA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9792" y="6399989"/>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87">
              <a:extLst>
                <a:ext uri="{FF2B5EF4-FFF2-40B4-BE49-F238E27FC236}">
                  <a16:creationId xmlns:a16="http://schemas.microsoft.com/office/drawing/2014/main" id="{AD4A100C-BD8A-47B9-98DF-A89593D4B8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7271" y="6623023"/>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4" name="Freeform 103">
              <a:extLst>
                <a:ext uri="{FF2B5EF4-FFF2-40B4-BE49-F238E27FC236}">
                  <a16:creationId xmlns:a16="http://schemas.microsoft.com/office/drawing/2014/main" id="{67CF13AE-D393-4F1F-A0D4-CB4EF09D645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94074" y="6089438"/>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117">
              <a:extLst>
                <a:ext uri="{FF2B5EF4-FFF2-40B4-BE49-F238E27FC236}">
                  <a16:creationId xmlns:a16="http://schemas.microsoft.com/office/drawing/2014/main" id="{1C40F757-52FD-4397-8D3B-BAAE3CAA85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94027" y="5942343"/>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6" name="Freeform 118">
              <a:extLst>
                <a:ext uri="{FF2B5EF4-FFF2-40B4-BE49-F238E27FC236}">
                  <a16:creationId xmlns:a16="http://schemas.microsoft.com/office/drawing/2014/main" id="{AFB44554-A46E-4ABF-985F-9F1373F4FB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3786" y="6654259"/>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119">
              <a:extLst>
                <a:ext uri="{FF2B5EF4-FFF2-40B4-BE49-F238E27FC236}">
                  <a16:creationId xmlns:a16="http://schemas.microsoft.com/office/drawing/2014/main" id="{9D73DFC7-DA1B-4BB7-BEED-58964E7C4CF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08876" y="6385847"/>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8" name="Freeform 139">
              <a:extLst>
                <a:ext uri="{FF2B5EF4-FFF2-40B4-BE49-F238E27FC236}">
                  <a16:creationId xmlns:a16="http://schemas.microsoft.com/office/drawing/2014/main" id="{7A79C604-3A80-4307-8135-1E598DE8D6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55363" y="6524517"/>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144">
              <a:extLst>
                <a:ext uri="{FF2B5EF4-FFF2-40B4-BE49-F238E27FC236}">
                  <a16:creationId xmlns:a16="http://schemas.microsoft.com/office/drawing/2014/main" id="{4BA84D6B-68D3-4CB8-B469-DE762E2A85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38961" y="5972288"/>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0" name="Freeform 145">
              <a:extLst>
                <a:ext uri="{FF2B5EF4-FFF2-40B4-BE49-F238E27FC236}">
                  <a16:creationId xmlns:a16="http://schemas.microsoft.com/office/drawing/2014/main" id="{7E545DE1-7FB2-4352-B269-221E9F9B03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34532" y="6263995"/>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8">
              <a:extLst>
                <a:ext uri="{FF2B5EF4-FFF2-40B4-BE49-F238E27FC236}">
                  <a16:creationId xmlns:a16="http://schemas.microsoft.com/office/drawing/2014/main" id="{0C828C7E-B8E1-49AA-B347-6718A2E594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61075" y="671375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2" name="Freeform 8">
              <a:extLst>
                <a:ext uri="{FF2B5EF4-FFF2-40B4-BE49-F238E27FC236}">
                  <a16:creationId xmlns:a16="http://schemas.microsoft.com/office/drawing/2014/main" id="{C9F0AA56-EBC6-4DFF-B579-0C273C4EC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2671" y="-3110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8">
              <a:extLst>
                <a:ext uri="{FF2B5EF4-FFF2-40B4-BE49-F238E27FC236}">
                  <a16:creationId xmlns:a16="http://schemas.microsoft.com/office/drawing/2014/main" id="{525179BD-87FA-498D-B2FA-1D9E181B49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30654" y="6250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4" name="Freeform 106">
              <a:extLst>
                <a:ext uri="{FF2B5EF4-FFF2-40B4-BE49-F238E27FC236}">
                  <a16:creationId xmlns:a16="http://schemas.microsoft.com/office/drawing/2014/main" id="{E2B5DFEF-C92E-4975-982C-D4504C5464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741807" y="27463"/>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106">
              <a:extLst>
                <a:ext uri="{FF2B5EF4-FFF2-40B4-BE49-F238E27FC236}">
                  <a16:creationId xmlns:a16="http://schemas.microsoft.com/office/drawing/2014/main" id="{5D39FC93-96CA-4E79-A082-390E743ABF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78712" y="6732126"/>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6" name="Freeform 49">
              <a:extLst>
                <a:ext uri="{FF2B5EF4-FFF2-40B4-BE49-F238E27FC236}">
                  <a16:creationId xmlns:a16="http://schemas.microsoft.com/office/drawing/2014/main" id="{59433BE7-B138-4615-8446-988E3A0D0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26409" y="6022393"/>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7" name="Freeform 79">
              <a:extLst>
                <a:ext uri="{FF2B5EF4-FFF2-40B4-BE49-F238E27FC236}">
                  <a16:creationId xmlns:a16="http://schemas.microsoft.com/office/drawing/2014/main" id="{AC55C102-8DA9-4DED-8CC8-68BB989D4C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35591" y="576516"/>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8" name="Freeform 8">
              <a:extLst>
                <a:ext uri="{FF2B5EF4-FFF2-40B4-BE49-F238E27FC236}">
                  <a16:creationId xmlns:a16="http://schemas.microsoft.com/office/drawing/2014/main" id="{19B613BA-F30F-4698-BA0F-4226411C4D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86571" y="606824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9" name="Freeform 8">
              <a:extLst>
                <a:ext uri="{FF2B5EF4-FFF2-40B4-BE49-F238E27FC236}">
                  <a16:creationId xmlns:a16="http://schemas.microsoft.com/office/drawing/2014/main" id="{59A74170-99E7-46E2-9894-5C333A3B3A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3793" y="598446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0" name="Freeform 18">
              <a:extLst>
                <a:ext uri="{FF2B5EF4-FFF2-40B4-BE49-F238E27FC236}">
                  <a16:creationId xmlns:a16="http://schemas.microsoft.com/office/drawing/2014/main" id="{04D535B9-FCF5-4E7A-8947-FCDAA566E5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64599" y="821716"/>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82" name="Freeform 40">
            <a:extLst>
              <a:ext uri="{FF2B5EF4-FFF2-40B4-BE49-F238E27FC236}">
                <a16:creationId xmlns:a16="http://schemas.microsoft.com/office/drawing/2014/main" id="{37C2AB3F-01D0-4939-889E-F4B0574F85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729331" y="3549975"/>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aphicFrame>
        <p:nvGraphicFramePr>
          <p:cNvPr id="5" name="Content Placeholder 2">
            <a:extLst>
              <a:ext uri="{FF2B5EF4-FFF2-40B4-BE49-F238E27FC236}">
                <a16:creationId xmlns:a16="http://schemas.microsoft.com/office/drawing/2014/main" id="{1F865706-E224-2BA0-107A-5F3F44F4A3CD}"/>
              </a:ext>
            </a:extLst>
          </p:cNvPr>
          <p:cNvGraphicFramePr>
            <a:graphicFrameLocks noGrp="1"/>
          </p:cNvGraphicFramePr>
          <p:nvPr>
            <p:ph idx="1"/>
            <p:extLst>
              <p:ext uri="{D42A27DB-BD31-4B8C-83A1-F6EECF244321}">
                <p14:modId xmlns:p14="http://schemas.microsoft.com/office/powerpoint/2010/main" val="1351598266"/>
              </p:ext>
            </p:extLst>
          </p:nvPr>
        </p:nvGraphicFramePr>
        <p:xfrm>
          <a:off x="5372584" y="1443272"/>
          <a:ext cx="5409716" cy="40534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20250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1AC88F6-55CB-496B-8AD8-9ABD2E6E3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F53D3C3-F24F-4317-98B6-A05ECD3044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 y="1713"/>
            <a:ext cx="5289354" cy="686618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yellow figures and a red figure on the other side">
            <a:extLst>
              <a:ext uri="{FF2B5EF4-FFF2-40B4-BE49-F238E27FC236}">
                <a16:creationId xmlns:a16="http://schemas.microsoft.com/office/drawing/2014/main" id="{B338F952-B567-51E1-B25A-733FF5666F70}"/>
              </a:ext>
            </a:extLst>
          </p:cNvPr>
          <p:cNvPicPr>
            <a:picLocks noChangeAspect="1"/>
          </p:cNvPicPr>
          <p:nvPr/>
        </p:nvPicPr>
        <p:blipFill rotWithShape="1">
          <a:blip r:embed="rId2">
            <a:alphaModFix amt="60000"/>
          </a:blip>
          <a:srcRect l="42607" r="5986" b="-1"/>
          <a:stretch/>
        </p:blipFill>
        <p:spPr>
          <a:xfrm>
            <a:off x="-1" y="1"/>
            <a:ext cx="5295331" cy="6875834"/>
          </a:xfrm>
          <a:prstGeom prst="rect">
            <a:avLst/>
          </a:prstGeom>
        </p:spPr>
      </p:pic>
      <p:sp>
        <p:nvSpPr>
          <p:cNvPr id="2" name="Title 1">
            <a:extLst>
              <a:ext uri="{FF2B5EF4-FFF2-40B4-BE49-F238E27FC236}">
                <a16:creationId xmlns:a16="http://schemas.microsoft.com/office/drawing/2014/main" id="{62BE3E84-8383-230A-9389-3366A0C8E0D8}"/>
              </a:ext>
            </a:extLst>
          </p:cNvPr>
          <p:cNvSpPr>
            <a:spLocks noGrp="1"/>
          </p:cNvSpPr>
          <p:nvPr>
            <p:ph type="title"/>
          </p:nvPr>
        </p:nvSpPr>
        <p:spPr>
          <a:xfrm>
            <a:off x="591674" y="1395699"/>
            <a:ext cx="4223965" cy="4111831"/>
          </a:xfrm>
        </p:spPr>
        <p:txBody>
          <a:bodyPr>
            <a:normAutofit/>
          </a:bodyPr>
          <a:lstStyle/>
          <a:p>
            <a:pPr algn="ctr"/>
            <a:r>
              <a:rPr lang="en-GB" b="1" i="1" u="sng">
                <a:solidFill>
                  <a:srgbClr val="FFFFFF"/>
                </a:solidFill>
              </a:rPr>
              <a:t>Are strict liability offences needed?</a:t>
            </a:r>
          </a:p>
        </p:txBody>
      </p:sp>
      <p:sp>
        <p:nvSpPr>
          <p:cNvPr id="3" name="Content Placeholder 2">
            <a:extLst>
              <a:ext uri="{FF2B5EF4-FFF2-40B4-BE49-F238E27FC236}">
                <a16:creationId xmlns:a16="http://schemas.microsoft.com/office/drawing/2014/main" id="{4F3C33E5-7C01-FAD0-9BDE-B0BD551DF812}"/>
              </a:ext>
            </a:extLst>
          </p:cNvPr>
          <p:cNvSpPr>
            <a:spLocks noGrp="1"/>
          </p:cNvSpPr>
          <p:nvPr>
            <p:ph idx="1"/>
          </p:nvPr>
        </p:nvSpPr>
        <p:spPr>
          <a:xfrm>
            <a:off x="6096000" y="876300"/>
            <a:ext cx="5219700" cy="5105400"/>
          </a:xfrm>
        </p:spPr>
        <p:txBody>
          <a:bodyPr>
            <a:normAutofit/>
          </a:bodyPr>
          <a:lstStyle/>
          <a:p>
            <a:r>
              <a:rPr lang="en-GB" dirty="0"/>
              <a:t>Yes – saves the courts time and money. </a:t>
            </a:r>
          </a:p>
          <a:p>
            <a:endParaRPr lang="en-GB" dirty="0"/>
          </a:p>
          <a:p>
            <a:r>
              <a:rPr lang="en-GB" dirty="0"/>
              <a:t>No- because it is unfair to assume intention. </a:t>
            </a:r>
          </a:p>
          <a:p>
            <a:endParaRPr lang="en-GB" dirty="0"/>
          </a:p>
          <a:p>
            <a:r>
              <a:rPr lang="en-GB" dirty="0"/>
              <a:t>Can you think of any other arguments against strict liability offences? </a:t>
            </a:r>
          </a:p>
        </p:txBody>
      </p:sp>
    </p:spTree>
    <p:extLst>
      <p:ext uri="{BB962C8B-B14F-4D97-AF65-F5344CB8AC3E}">
        <p14:creationId xmlns:p14="http://schemas.microsoft.com/office/powerpoint/2010/main" val="2924331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220AB-2582-D6E8-0AA1-A42C770C292F}"/>
              </a:ext>
            </a:extLst>
          </p:cNvPr>
          <p:cNvSpPr>
            <a:spLocks noGrp="1"/>
          </p:cNvSpPr>
          <p:nvPr>
            <p:ph type="title"/>
          </p:nvPr>
        </p:nvSpPr>
        <p:spPr/>
        <p:txBody>
          <a:bodyPr>
            <a:normAutofit/>
          </a:bodyPr>
          <a:lstStyle/>
          <a:p>
            <a:pPr algn="ctr"/>
            <a:r>
              <a:rPr lang="en-GB" sz="5400" b="1" i="1" u="sng" dirty="0"/>
              <a:t>Activity</a:t>
            </a:r>
          </a:p>
        </p:txBody>
      </p:sp>
      <p:graphicFrame>
        <p:nvGraphicFramePr>
          <p:cNvPr id="5" name="Content Placeholder 2">
            <a:extLst>
              <a:ext uri="{FF2B5EF4-FFF2-40B4-BE49-F238E27FC236}">
                <a16:creationId xmlns:a16="http://schemas.microsoft.com/office/drawing/2014/main" id="{65922AC7-1A0E-C976-32CB-1678C69D8838}"/>
              </a:ext>
            </a:extLst>
          </p:cNvPr>
          <p:cNvGraphicFramePr>
            <a:graphicFrameLocks noGrp="1"/>
          </p:cNvGraphicFramePr>
          <p:nvPr>
            <p:ph idx="1"/>
            <p:extLst>
              <p:ext uri="{D42A27DB-BD31-4B8C-83A1-F6EECF244321}">
                <p14:modId xmlns:p14="http://schemas.microsoft.com/office/powerpoint/2010/main" val="471640105"/>
              </p:ext>
            </p:extLst>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8900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A367B-F1C3-4020-85D5-D738B893B839}"/>
              </a:ext>
            </a:extLst>
          </p:cNvPr>
          <p:cNvSpPr>
            <a:spLocks noGrp="1"/>
          </p:cNvSpPr>
          <p:nvPr>
            <p:ph type="title"/>
          </p:nvPr>
        </p:nvSpPr>
        <p:spPr/>
        <p:txBody>
          <a:bodyPr>
            <a:normAutofit/>
          </a:bodyPr>
          <a:lstStyle/>
          <a:p>
            <a:pPr algn="ctr"/>
            <a:r>
              <a:rPr lang="en-GB" sz="5400" b="1" i="1" u="sng" dirty="0"/>
              <a:t>Activity</a:t>
            </a:r>
          </a:p>
        </p:txBody>
      </p:sp>
      <p:graphicFrame>
        <p:nvGraphicFramePr>
          <p:cNvPr id="5" name="Content Placeholder 2">
            <a:extLst>
              <a:ext uri="{FF2B5EF4-FFF2-40B4-BE49-F238E27FC236}">
                <a16:creationId xmlns:a16="http://schemas.microsoft.com/office/drawing/2014/main" id="{B724020B-6D8A-25B8-33CC-B8E86B00C826}"/>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28204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AE4B6-0C8C-AFCF-4DF2-2851A8132F4C}"/>
              </a:ext>
            </a:extLst>
          </p:cNvPr>
          <p:cNvSpPr>
            <a:spLocks noGrp="1"/>
          </p:cNvSpPr>
          <p:nvPr>
            <p:ph type="title"/>
          </p:nvPr>
        </p:nvSpPr>
        <p:spPr/>
        <p:txBody>
          <a:bodyPr>
            <a:normAutofit/>
          </a:bodyPr>
          <a:lstStyle/>
          <a:p>
            <a:pPr algn="ctr"/>
            <a:r>
              <a:rPr lang="en-GB" sz="5400" b="1" i="1" u="sng" dirty="0"/>
              <a:t>Summary</a:t>
            </a:r>
          </a:p>
        </p:txBody>
      </p:sp>
      <p:graphicFrame>
        <p:nvGraphicFramePr>
          <p:cNvPr id="5" name="Content Placeholder 2">
            <a:extLst>
              <a:ext uri="{FF2B5EF4-FFF2-40B4-BE49-F238E27FC236}">
                <a16:creationId xmlns:a16="http://schemas.microsoft.com/office/drawing/2014/main" id="{BD5256D4-F0CC-BE62-C596-2FDCB6E9B922}"/>
              </a:ext>
            </a:extLst>
          </p:cNvPr>
          <p:cNvGraphicFramePr>
            <a:graphicFrameLocks noGrp="1"/>
          </p:cNvGraphicFramePr>
          <p:nvPr>
            <p:ph idx="1"/>
            <p:extLst>
              <p:ext uri="{D42A27DB-BD31-4B8C-83A1-F6EECF244321}">
                <p14:modId xmlns:p14="http://schemas.microsoft.com/office/powerpoint/2010/main" val="174768264"/>
              </p:ext>
            </p:extLst>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8378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6F5F07B-A917-442C-82D5-5719737E9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Chart, map, scatter chart&#10;&#10;Description automatically generated">
            <a:extLst>
              <a:ext uri="{FF2B5EF4-FFF2-40B4-BE49-F238E27FC236}">
                <a16:creationId xmlns:a16="http://schemas.microsoft.com/office/drawing/2014/main" id="{1B67059F-F1DF-0873-2A03-52775936BCF4}"/>
              </a:ext>
            </a:extLst>
          </p:cNvPr>
          <p:cNvPicPr>
            <a:picLocks noChangeAspect="1"/>
          </p:cNvPicPr>
          <p:nvPr/>
        </p:nvPicPr>
        <p:blipFill rotWithShape="1">
          <a:blip r:embed="rId2"/>
          <a:srcRect t="9072" r="-1" b="15958"/>
          <a:stretch/>
        </p:blipFill>
        <p:spPr>
          <a:xfrm>
            <a:off x="-6870" y="-1119"/>
            <a:ext cx="12198869" cy="6859119"/>
          </a:xfrm>
          <a:prstGeom prst="rect">
            <a:avLst/>
          </a:prstGeom>
        </p:spPr>
      </p:pic>
      <p:sp>
        <p:nvSpPr>
          <p:cNvPr id="13" name="Rectangle 12">
            <a:extLst>
              <a:ext uri="{FF2B5EF4-FFF2-40B4-BE49-F238E27FC236}">
                <a16:creationId xmlns:a16="http://schemas.microsoft.com/office/drawing/2014/main" id="{646C6347-670A-4289-8E1E-A6D48C2F2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74844" y="2008604"/>
            <a:ext cx="4533130" cy="23688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0F99A38D-10F2-E30F-146E-A5324676B608}"/>
              </a:ext>
            </a:extLst>
          </p:cNvPr>
          <p:cNvSpPr>
            <a:spLocks noGrp="1"/>
          </p:cNvSpPr>
          <p:nvPr>
            <p:ph type="ctrTitle"/>
          </p:nvPr>
        </p:nvSpPr>
        <p:spPr>
          <a:xfrm>
            <a:off x="7094494" y="2741416"/>
            <a:ext cx="3893831" cy="1451482"/>
          </a:xfrm>
        </p:spPr>
        <p:txBody>
          <a:bodyPr anchor="ctr">
            <a:normAutofit/>
          </a:bodyPr>
          <a:lstStyle/>
          <a:p>
            <a:r>
              <a:rPr lang="en-GB" sz="4000"/>
              <a:t>Thank you!</a:t>
            </a:r>
          </a:p>
        </p:txBody>
      </p:sp>
      <p:sp>
        <p:nvSpPr>
          <p:cNvPr id="5" name="Subtitle 4">
            <a:extLst>
              <a:ext uri="{FF2B5EF4-FFF2-40B4-BE49-F238E27FC236}">
                <a16:creationId xmlns:a16="http://schemas.microsoft.com/office/drawing/2014/main" id="{D10145E9-7768-9F0C-0B23-EBD5FC61E3C9}"/>
              </a:ext>
            </a:extLst>
          </p:cNvPr>
          <p:cNvSpPr>
            <a:spLocks noGrp="1"/>
          </p:cNvSpPr>
          <p:nvPr>
            <p:ph type="subTitle" idx="1"/>
          </p:nvPr>
        </p:nvSpPr>
        <p:spPr>
          <a:xfrm>
            <a:off x="7207028" y="2220394"/>
            <a:ext cx="3668762" cy="500359"/>
          </a:xfrm>
        </p:spPr>
        <p:txBody>
          <a:bodyPr anchor="ctr">
            <a:normAutofit/>
          </a:bodyPr>
          <a:lstStyle/>
          <a:p>
            <a:r>
              <a:rPr lang="en-GB" dirty="0"/>
              <a:t>Any Questions?</a:t>
            </a:r>
          </a:p>
        </p:txBody>
      </p:sp>
      <p:sp>
        <p:nvSpPr>
          <p:cNvPr id="15" name="Freeform 88">
            <a:extLst>
              <a:ext uri="{FF2B5EF4-FFF2-40B4-BE49-F238E27FC236}">
                <a16:creationId xmlns:a16="http://schemas.microsoft.com/office/drawing/2014/main" id="{3F2F58E7-0371-4C0C-912C-50BA51484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0020927" y="402711"/>
            <a:ext cx="7345" cy="77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88">
            <a:extLst>
              <a:ext uri="{FF2B5EF4-FFF2-40B4-BE49-F238E27FC236}">
                <a16:creationId xmlns:a16="http://schemas.microsoft.com/office/drawing/2014/main" id="{22D05290-3AB2-400B-B0D6-813D45F9F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0053593" y="5750318"/>
            <a:ext cx="7345" cy="77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9" name="Group 18">
            <a:extLst>
              <a:ext uri="{FF2B5EF4-FFF2-40B4-BE49-F238E27FC236}">
                <a16:creationId xmlns:a16="http://schemas.microsoft.com/office/drawing/2014/main" id="{81DD21A3-89E3-40A2-9D07-1459894479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91980" y="-37210"/>
            <a:ext cx="1528600" cy="6929142"/>
            <a:chOff x="8291980" y="-37210"/>
            <a:chExt cx="1528600" cy="6929142"/>
          </a:xfrm>
        </p:grpSpPr>
        <p:sp>
          <p:nvSpPr>
            <p:cNvPr id="20" name="Freeform 66">
              <a:extLst>
                <a:ext uri="{FF2B5EF4-FFF2-40B4-BE49-F238E27FC236}">
                  <a16:creationId xmlns:a16="http://schemas.microsoft.com/office/drawing/2014/main" id="{AAA8D351-4D5D-43CA-9EA3-3A209DBA7B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19819" y="5447179"/>
              <a:ext cx="155267" cy="132351"/>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67">
              <a:extLst>
                <a:ext uri="{FF2B5EF4-FFF2-40B4-BE49-F238E27FC236}">
                  <a16:creationId xmlns:a16="http://schemas.microsoft.com/office/drawing/2014/main" id="{AEB482CE-8502-400F-A587-CEA8BF6680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970278" y="4563928"/>
              <a:ext cx="186739" cy="140079"/>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69">
              <a:extLst>
                <a:ext uri="{FF2B5EF4-FFF2-40B4-BE49-F238E27FC236}">
                  <a16:creationId xmlns:a16="http://schemas.microsoft.com/office/drawing/2014/main" id="{B86FDE7E-057E-44EF-9209-38C5CD45C1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04222" y="5781319"/>
              <a:ext cx="171003" cy="132351"/>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70">
              <a:extLst>
                <a:ext uri="{FF2B5EF4-FFF2-40B4-BE49-F238E27FC236}">
                  <a16:creationId xmlns:a16="http://schemas.microsoft.com/office/drawing/2014/main" id="{9DAEC7B8-1258-418C-8918-40304A03F27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961855" y="6481863"/>
              <a:ext cx="155267" cy="89843"/>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71">
              <a:extLst>
                <a:ext uri="{FF2B5EF4-FFF2-40B4-BE49-F238E27FC236}">
                  <a16:creationId xmlns:a16="http://schemas.microsoft.com/office/drawing/2014/main" id="{7B3E59D7-9F28-4FEB-8725-3474C434C1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17887" y="5164941"/>
              <a:ext cx="155267" cy="107233"/>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72">
              <a:extLst>
                <a:ext uri="{FF2B5EF4-FFF2-40B4-BE49-F238E27FC236}">
                  <a16:creationId xmlns:a16="http://schemas.microsoft.com/office/drawing/2014/main" id="{FB6EF793-0487-49E6-ACD6-A61029C0A8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14024" y="4896371"/>
              <a:ext cx="155267" cy="107233"/>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74">
              <a:extLst>
                <a:ext uri="{FF2B5EF4-FFF2-40B4-BE49-F238E27FC236}">
                  <a16:creationId xmlns:a16="http://schemas.microsoft.com/office/drawing/2014/main" id="{DDB8BBFA-C9D7-4F60-A252-7ED1743E47A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981853" y="6175711"/>
              <a:ext cx="162611" cy="142976"/>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85">
              <a:extLst>
                <a:ext uri="{FF2B5EF4-FFF2-40B4-BE49-F238E27FC236}">
                  <a16:creationId xmlns:a16="http://schemas.microsoft.com/office/drawing/2014/main" id="{A0FF6E41-0C56-4070-B2E2-2B584C5785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965888" y="6704304"/>
              <a:ext cx="151070" cy="114961"/>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88">
              <a:extLst>
                <a:ext uri="{FF2B5EF4-FFF2-40B4-BE49-F238E27FC236}">
                  <a16:creationId xmlns:a16="http://schemas.microsoft.com/office/drawing/2014/main" id="{2BDFC7FA-5D85-4F31-B712-6E0C0D7B04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70114" y="5839432"/>
              <a:ext cx="7345" cy="77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94">
              <a:extLst>
                <a:ext uri="{FF2B5EF4-FFF2-40B4-BE49-F238E27FC236}">
                  <a16:creationId xmlns:a16="http://schemas.microsoft.com/office/drawing/2014/main" id="{DD1464FA-ADAE-4DB6-A9A6-A809763A36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94409" y="5536363"/>
              <a:ext cx="163660" cy="121724"/>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97">
              <a:extLst>
                <a:ext uri="{FF2B5EF4-FFF2-40B4-BE49-F238E27FC236}">
                  <a16:creationId xmlns:a16="http://schemas.microsoft.com/office/drawing/2014/main" id="{A247191C-2FEA-4AA3-9B1B-4F1602D26A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38826" y="4845963"/>
              <a:ext cx="225557" cy="143944"/>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101">
              <a:extLst>
                <a:ext uri="{FF2B5EF4-FFF2-40B4-BE49-F238E27FC236}">
                  <a16:creationId xmlns:a16="http://schemas.microsoft.com/office/drawing/2014/main" id="{0D1F9B54-5650-4ADE-8769-818D5AD39D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85713" y="5222654"/>
              <a:ext cx="163660" cy="96607"/>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102">
              <a:extLst>
                <a:ext uri="{FF2B5EF4-FFF2-40B4-BE49-F238E27FC236}">
                  <a16:creationId xmlns:a16="http://schemas.microsoft.com/office/drawing/2014/main" id="{1208F64B-D1E2-4308-A921-2791E4D902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81189" y="5886073"/>
              <a:ext cx="143728" cy="117858"/>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103">
              <a:extLst>
                <a:ext uri="{FF2B5EF4-FFF2-40B4-BE49-F238E27FC236}">
                  <a16:creationId xmlns:a16="http://schemas.microsoft.com/office/drawing/2014/main" id="{DD5592E3-A816-49FE-824E-AF5845C511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77133" y="6237935"/>
              <a:ext cx="166807" cy="121724"/>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113">
              <a:extLst>
                <a:ext uri="{FF2B5EF4-FFF2-40B4-BE49-F238E27FC236}">
                  <a16:creationId xmlns:a16="http://schemas.microsoft.com/office/drawing/2014/main" id="{048AF30C-3E40-4065-A7E2-A78D26B059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40039" y="4862651"/>
              <a:ext cx="11540" cy="10628"/>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117">
              <a:extLst>
                <a:ext uri="{FF2B5EF4-FFF2-40B4-BE49-F238E27FC236}">
                  <a16:creationId xmlns:a16="http://schemas.microsoft.com/office/drawing/2014/main" id="{C126D247-0C11-4EAB-BE52-A4D807955C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22290" y="6194317"/>
              <a:ext cx="8392" cy="676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119">
              <a:extLst>
                <a:ext uri="{FF2B5EF4-FFF2-40B4-BE49-F238E27FC236}">
                  <a16:creationId xmlns:a16="http://schemas.microsoft.com/office/drawing/2014/main" id="{171F133F-A692-4513-A861-47BDCCC8F6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87702" y="6590592"/>
              <a:ext cx="151070" cy="178722"/>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129">
              <a:extLst>
                <a:ext uri="{FF2B5EF4-FFF2-40B4-BE49-F238E27FC236}">
                  <a16:creationId xmlns:a16="http://schemas.microsoft.com/office/drawing/2014/main" id="{E160D945-C924-441B-827A-C27206D18F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36442" y="4802769"/>
              <a:ext cx="175200" cy="129453"/>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36">
              <a:extLst>
                <a:ext uri="{FF2B5EF4-FFF2-40B4-BE49-F238E27FC236}">
                  <a16:creationId xmlns:a16="http://schemas.microsoft.com/office/drawing/2014/main" id="{CE529D6B-DA12-4C21-8816-B7C0655DCA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48576" y="5668940"/>
              <a:ext cx="151070" cy="82115"/>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37">
              <a:extLst>
                <a:ext uri="{FF2B5EF4-FFF2-40B4-BE49-F238E27FC236}">
                  <a16:creationId xmlns:a16="http://schemas.microsoft.com/office/drawing/2014/main" id="{8BD20D1C-AFD2-46C5-B874-E1E6575AB6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17289" y="5418599"/>
              <a:ext cx="151070" cy="111097"/>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38">
              <a:extLst>
                <a:ext uri="{FF2B5EF4-FFF2-40B4-BE49-F238E27FC236}">
                  <a16:creationId xmlns:a16="http://schemas.microsoft.com/office/drawing/2014/main" id="{1553F3A5-DAE1-4BE4-A62C-DC0B2B0765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69314" y="5097501"/>
              <a:ext cx="139530" cy="93707"/>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42">
              <a:extLst>
                <a:ext uri="{FF2B5EF4-FFF2-40B4-BE49-F238E27FC236}">
                  <a16:creationId xmlns:a16="http://schemas.microsoft.com/office/drawing/2014/main" id="{87579DF1-0CD1-48D7-9B6C-2B437C7B00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409453" y="4638632"/>
              <a:ext cx="4197" cy="676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43">
              <a:extLst>
                <a:ext uri="{FF2B5EF4-FFF2-40B4-BE49-F238E27FC236}">
                  <a16:creationId xmlns:a16="http://schemas.microsoft.com/office/drawing/2014/main" id="{51C5165A-A8BD-4E8A-BB51-96ADB4E0CF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20947" y="5936916"/>
              <a:ext cx="143728" cy="92743"/>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144">
              <a:extLst>
                <a:ext uri="{FF2B5EF4-FFF2-40B4-BE49-F238E27FC236}">
                  <a16:creationId xmlns:a16="http://schemas.microsoft.com/office/drawing/2014/main" id="{3318A639-15FE-47E4-883D-24F0DAF6B4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77388" y="6204012"/>
              <a:ext cx="167855" cy="107233"/>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145">
              <a:extLst>
                <a:ext uri="{FF2B5EF4-FFF2-40B4-BE49-F238E27FC236}">
                  <a16:creationId xmlns:a16="http://schemas.microsoft.com/office/drawing/2014/main" id="{B03EC112-0D5C-48DA-93EE-940B74A624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96697" y="6454593"/>
              <a:ext cx="143728" cy="79216"/>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20">
              <a:extLst>
                <a:ext uri="{FF2B5EF4-FFF2-40B4-BE49-F238E27FC236}">
                  <a16:creationId xmlns:a16="http://schemas.microsoft.com/office/drawing/2014/main" id="{69010010-E67A-4065-8312-BE392BB1CB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06465" y="4620141"/>
              <a:ext cx="152120" cy="92743"/>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56">
              <a:extLst>
                <a:ext uri="{FF2B5EF4-FFF2-40B4-BE49-F238E27FC236}">
                  <a16:creationId xmlns:a16="http://schemas.microsoft.com/office/drawing/2014/main" id="{E208343E-229A-4E39-AF3B-DAE8625D5E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442212" y="4472241"/>
              <a:ext cx="152120" cy="85979"/>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9">
              <a:extLst>
                <a:ext uri="{FF2B5EF4-FFF2-40B4-BE49-F238E27FC236}">
                  <a16:creationId xmlns:a16="http://schemas.microsoft.com/office/drawing/2014/main" id="{E3C0DF2F-3170-4A79-ADAA-4BC015B241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954461" y="1432624"/>
              <a:ext cx="147925" cy="82115"/>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22">
              <a:extLst>
                <a:ext uri="{FF2B5EF4-FFF2-40B4-BE49-F238E27FC236}">
                  <a16:creationId xmlns:a16="http://schemas.microsoft.com/office/drawing/2014/main" id="{631A2BD3-8DA4-49DA-961C-2A84252DDF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941159" y="322950"/>
              <a:ext cx="178347" cy="117858"/>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23">
              <a:extLst>
                <a:ext uri="{FF2B5EF4-FFF2-40B4-BE49-F238E27FC236}">
                  <a16:creationId xmlns:a16="http://schemas.microsoft.com/office/drawing/2014/main" id="{B3462A74-8748-4CC2-A7DC-0F765B7342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941016" y="71389"/>
              <a:ext cx="159463" cy="96607"/>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26">
              <a:extLst>
                <a:ext uri="{FF2B5EF4-FFF2-40B4-BE49-F238E27FC236}">
                  <a16:creationId xmlns:a16="http://schemas.microsoft.com/office/drawing/2014/main" id="{3FD72CB2-5280-4C42-ABD9-AC2202E756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961472" y="644127"/>
              <a:ext cx="151070" cy="92743"/>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27">
              <a:extLst>
                <a:ext uri="{FF2B5EF4-FFF2-40B4-BE49-F238E27FC236}">
                  <a16:creationId xmlns:a16="http://schemas.microsoft.com/office/drawing/2014/main" id="{7BB6BA01-F7D6-431B-97F7-2DAD44DF93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980833" y="1216696"/>
              <a:ext cx="155267" cy="111097"/>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28">
              <a:extLst>
                <a:ext uri="{FF2B5EF4-FFF2-40B4-BE49-F238E27FC236}">
                  <a16:creationId xmlns:a16="http://schemas.microsoft.com/office/drawing/2014/main" id="{6CBFA44B-13FA-4E01-8EC8-3C2E03DC7B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950443" y="899250"/>
              <a:ext cx="151070" cy="82115"/>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30">
              <a:extLst>
                <a:ext uri="{FF2B5EF4-FFF2-40B4-BE49-F238E27FC236}">
                  <a16:creationId xmlns:a16="http://schemas.microsoft.com/office/drawing/2014/main" id="{0B5F8AEE-90EF-4529-B573-77F764D89A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9003457" y="358265"/>
              <a:ext cx="11540" cy="676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43">
              <a:extLst>
                <a:ext uri="{FF2B5EF4-FFF2-40B4-BE49-F238E27FC236}">
                  <a16:creationId xmlns:a16="http://schemas.microsoft.com/office/drawing/2014/main" id="{56BAE621-EB8E-4E88-9B1A-F840BFE658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646386" y="15543"/>
              <a:ext cx="169954" cy="88879"/>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51">
              <a:extLst>
                <a:ext uri="{FF2B5EF4-FFF2-40B4-BE49-F238E27FC236}">
                  <a16:creationId xmlns:a16="http://schemas.microsoft.com/office/drawing/2014/main" id="{14B4DED6-A4BF-4F3B-B1FC-82825676BD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626436" y="214665"/>
              <a:ext cx="136383" cy="107233"/>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53">
              <a:extLst>
                <a:ext uri="{FF2B5EF4-FFF2-40B4-BE49-F238E27FC236}">
                  <a16:creationId xmlns:a16="http://schemas.microsoft.com/office/drawing/2014/main" id="{2D8ABAA9-E978-42EE-9895-4A97F33EAF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629528" y="497225"/>
              <a:ext cx="151070" cy="93707"/>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55">
              <a:extLst>
                <a:ext uri="{FF2B5EF4-FFF2-40B4-BE49-F238E27FC236}">
                  <a16:creationId xmlns:a16="http://schemas.microsoft.com/office/drawing/2014/main" id="{8CC1825B-07E8-4D9A-99FC-AF22F9D705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644452" y="744773"/>
              <a:ext cx="155267" cy="82115"/>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57">
              <a:extLst>
                <a:ext uri="{FF2B5EF4-FFF2-40B4-BE49-F238E27FC236}">
                  <a16:creationId xmlns:a16="http://schemas.microsoft.com/office/drawing/2014/main" id="{C48670A5-7175-4E13-BCF9-70B92BFB75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697635" y="1075735"/>
              <a:ext cx="166807" cy="111097"/>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60">
              <a:extLst>
                <a:ext uri="{FF2B5EF4-FFF2-40B4-BE49-F238E27FC236}">
                  <a16:creationId xmlns:a16="http://schemas.microsoft.com/office/drawing/2014/main" id="{7C6039CA-A1B7-4086-B035-CF1A0B147A3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672731" y="1349082"/>
              <a:ext cx="155267" cy="82115"/>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61">
              <a:extLst>
                <a:ext uri="{FF2B5EF4-FFF2-40B4-BE49-F238E27FC236}">
                  <a16:creationId xmlns:a16="http://schemas.microsoft.com/office/drawing/2014/main" id="{BCF25F37-4F50-4174-88D1-A3A43F614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609140" y="1546137"/>
              <a:ext cx="162611" cy="117858"/>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79">
              <a:extLst>
                <a:ext uri="{FF2B5EF4-FFF2-40B4-BE49-F238E27FC236}">
                  <a16:creationId xmlns:a16="http://schemas.microsoft.com/office/drawing/2014/main" id="{F014AE29-4A4C-418D-8D72-233AECCE70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329384" y="55915"/>
              <a:ext cx="146874" cy="82115"/>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80">
              <a:extLst>
                <a:ext uri="{FF2B5EF4-FFF2-40B4-BE49-F238E27FC236}">
                  <a16:creationId xmlns:a16="http://schemas.microsoft.com/office/drawing/2014/main" id="{169B666F-51A1-4D47-851D-BF226C5366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314218" y="359013"/>
              <a:ext cx="147925" cy="78251"/>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81">
              <a:extLst>
                <a:ext uri="{FF2B5EF4-FFF2-40B4-BE49-F238E27FC236}">
                  <a16:creationId xmlns:a16="http://schemas.microsoft.com/office/drawing/2014/main" id="{1D47E7BB-91A2-4C01-848C-7528FB8DC8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333172" y="1519535"/>
              <a:ext cx="166807" cy="107233"/>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82">
              <a:extLst>
                <a:ext uri="{FF2B5EF4-FFF2-40B4-BE49-F238E27FC236}">
                  <a16:creationId xmlns:a16="http://schemas.microsoft.com/office/drawing/2014/main" id="{E8C443E6-6590-4FA5-9143-C734D59DCF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326924" y="1293585"/>
              <a:ext cx="152120" cy="82115"/>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83">
              <a:extLst>
                <a:ext uri="{FF2B5EF4-FFF2-40B4-BE49-F238E27FC236}">
                  <a16:creationId xmlns:a16="http://schemas.microsoft.com/office/drawing/2014/main" id="{8AE369CB-90BC-49E0-84E4-E46339759E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307571" y="1004569"/>
              <a:ext cx="155267" cy="186450"/>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89">
              <a:extLst>
                <a:ext uri="{FF2B5EF4-FFF2-40B4-BE49-F238E27FC236}">
                  <a16:creationId xmlns:a16="http://schemas.microsoft.com/office/drawing/2014/main" id="{5ED5642D-E343-41C8-8FF3-3368A866012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297017" y="697819"/>
              <a:ext cx="159463" cy="110131"/>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90">
              <a:extLst>
                <a:ext uri="{FF2B5EF4-FFF2-40B4-BE49-F238E27FC236}">
                  <a16:creationId xmlns:a16="http://schemas.microsoft.com/office/drawing/2014/main" id="{BDD03E24-B855-4A54-9C06-9665F8E964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185760">
              <a:off x="8395893" y="1490622"/>
              <a:ext cx="3148" cy="10628"/>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67">
              <a:extLst>
                <a:ext uri="{FF2B5EF4-FFF2-40B4-BE49-F238E27FC236}">
                  <a16:creationId xmlns:a16="http://schemas.microsoft.com/office/drawing/2014/main" id="{848689DE-6125-48D4-B23B-C11B279BBD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38432" y="4387457"/>
              <a:ext cx="186739" cy="140079"/>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69">
              <a:extLst>
                <a:ext uri="{FF2B5EF4-FFF2-40B4-BE49-F238E27FC236}">
                  <a16:creationId xmlns:a16="http://schemas.microsoft.com/office/drawing/2014/main" id="{46199DCA-DE0A-48FF-A52C-2018E82268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45861" y="1724276"/>
              <a:ext cx="171003" cy="132351"/>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70">
              <a:extLst>
                <a:ext uri="{FF2B5EF4-FFF2-40B4-BE49-F238E27FC236}">
                  <a16:creationId xmlns:a16="http://schemas.microsoft.com/office/drawing/2014/main" id="{775834B5-5FB0-40F8-9647-235668528F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32893" y="6709830"/>
              <a:ext cx="155267" cy="89843"/>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72">
              <a:extLst>
                <a:ext uri="{FF2B5EF4-FFF2-40B4-BE49-F238E27FC236}">
                  <a16:creationId xmlns:a16="http://schemas.microsoft.com/office/drawing/2014/main" id="{ECFB018C-DD47-4696-8B9B-07CDF9588B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993634" y="4396166"/>
              <a:ext cx="155267" cy="107233"/>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74">
              <a:extLst>
                <a:ext uri="{FF2B5EF4-FFF2-40B4-BE49-F238E27FC236}">
                  <a16:creationId xmlns:a16="http://schemas.microsoft.com/office/drawing/2014/main" id="{11EDC0DC-5A85-46AC-8BED-7D38E17068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932935" y="1856844"/>
              <a:ext cx="162611" cy="142976"/>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85">
              <a:extLst>
                <a:ext uri="{FF2B5EF4-FFF2-40B4-BE49-F238E27FC236}">
                  <a16:creationId xmlns:a16="http://schemas.microsoft.com/office/drawing/2014/main" id="{7004EAD8-5E6C-4CFF-941B-AE6051312B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03579" y="1860764"/>
              <a:ext cx="151070" cy="114961"/>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94">
              <a:extLst>
                <a:ext uri="{FF2B5EF4-FFF2-40B4-BE49-F238E27FC236}">
                  <a16:creationId xmlns:a16="http://schemas.microsoft.com/office/drawing/2014/main" id="{0FF8C73D-D6AF-4B1E-BB26-87F8D17758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77888" y="5351837"/>
              <a:ext cx="163660" cy="121724"/>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97">
              <a:extLst>
                <a:ext uri="{FF2B5EF4-FFF2-40B4-BE49-F238E27FC236}">
                  <a16:creationId xmlns:a16="http://schemas.microsoft.com/office/drawing/2014/main" id="{19531B98-B25F-47ED-80F3-159B0FD343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22305" y="4661437"/>
              <a:ext cx="225557" cy="143944"/>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01">
              <a:extLst>
                <a:ext uri="{FF2B5EF4-FFF2-40B4-BE49-F238E27FC236}">
                  <a16:creationId xmlns:a16="http://schemas.microsoft.com/office/drawing/2014/main" id="{3927587C-48BE-4C09-A373-4BFA09505E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69192" y="5038128"/>
              <a:ext cx="163660" cy="96607"/>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02">
              <a:extLst>
                <a:ext uri="{FF2B5EF4-FFF2-40B4-BE49-F238E27FC236}">
                  <a16:creationId xmlns:a16="http://schemas.microsoft.com/office/drawing/2014/main" id="{54BF0E22-8EFF-42D3-A6B2-FC2A731A8C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64668" y="5701547"/>
              <a:ext cx="143728" cy="117858"/>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103">
              <a:extLst>
                <a:ext uri="{FF2B5EF4-FFF2-40B4-BE49-F238E27FC236}">
                  <a16:creationId xmlns:a16="http://schemas.microsoft.com/office/drawing/2014/main" id="{00A35FA3-6CF4-4A02-BEA3-6715AA8D6F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44435" y="6021690"/>
              <a:ext cx="166807" cy="121724"/>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13">
              <a:extLst>
                <a:ext uri="{FF2B5EF4-FFF2-40B4-BE49-F238E27FC236}">
                  <a16:creationId xmlns:a16="http://schemas.microsoft.com/office/drawing/2014/main" id="{083555EE-EF8E-44C8-9139-F1A30E6B14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23518" y="4741733"/>
              <a:ext cx="11540" cy="10628"/>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117">
              <a:extLst>
                <a:ext uri="{FF2B5EF4-FFF2-40B4-BE49-F238E27FC236}">
                  <a16:creationId xmlns:a16="http://schemas.microsoft.com/office/drawing/2014/main" id="{5E3313E5-10AE-4E45-9EA0-BA3DF90682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05769" y="6073399"/>
              <a:ext cx="8392" cy="676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118">
              <a:extLst>
                <a:ext uri="{FF2B5EF4-FFF2-40B4-BE49-F238E27FC236}">
                  <a16:creationId xmlns:a16="http://schemas.microsoft.com/office/drawing/2014/main" id="{64FFF72C-8DCF-4F70-9B1C-4F380379BC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06415" y="6662703"/>
              <a:ext cx="155267" cy="113994"/>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119">
              <a:extLst>
                <a:ext uri="{FF2B5EF4-FFF2-40B4-BE49-F238E27FC236}">
                  <a16:creationId xmlns:a16="http://schemas.microsoft.com/office/drawing/2014/main" id="{E8089DF1-64F1-4F2A-9C46-ECE2E7E67E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59076" y="6439582"/>
              <a:ext cx="151070" cy="178722"/>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29">
              <a:extLst>
                <a:ext uri="{FF2B5EF4-FFF2-40B4-BE49-F238E27FC236}">
                  <a16:creationId xmlns:a16="http://schemas.microsoft.com/office/drawing/2014/main" id="{27AF528E-88C9-4E87-ABB1-825C2A2CAF7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46554" y="4820640"/>
              <a:ext cx="175200" cy="129453"/>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36">
              <a:extLst>
                <a:ext uri="{FF2B5EF4-FFF2-40B4-BE49-F238E27FC236}">
                  <a16:creationId xmlns:a16="http://schemas.microsoft.com/office/drawing/2014/main" id="{B1F34CF0-8C28-4533-AA14-72AD1900B4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32055" y="5668538"/>
              <a:ext cx="151070" cy="82115"/>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37">
              <a:extLst>
                <a:ext uri="{FF2B5EF4-FFF2-40B4-BE49-F238E27FC236}">
                  <a16:creationId xmlns:a16="http://schemas.microsoft.com/office/drawing/2014/main" id="{A929C9D6-678C-4829-89EF-97AFD34BD5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14875" y="5363445"/>
              <a:ext cx="151070" cy="111097"/>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38">
              <a:extLst>
                <a:ext uri="{FF2B5EF4-FFF2-40B4-BE49-F238E27FC236}">
                  <a16:creationId xmlns:a16="http://schemas.microsoft.com/office/drawing/2014/main" id="{728677D7-63E6-4413-8054-8132F599B7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52793" y="5097099"/>
              <a:ext cx="139530" cy="93707"/>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39">
              <a:extLst>
                <a:ext uri="{FF2B5EF4-FFF2-40B4-BE49-F238E27FC236}">
                  <a16:creationId xmlns:a16="http://schemas.microsoft.com/office/drawing/2014/main" id="{69FCAD2C-1B01-463B-A1F3-C13B5B7FB1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04837" y="6762614"/>
              <a:ext cx="155267" cy="103369"/>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42">
              <a:extLst>
                <a:ext uri="{FF2B5EF4-FFF2-40B4-BE49-F238E27FC236}">
                  <a16:creationId xmlns:a16="http://schemas.microsoft.com/office/drawing/2014/main" id="{DA7C3B82-BE34-435B-A8AF-94CFC67F46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92932" y="4638230"/>
              <a:ext cx="4197" cy="676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143">
              <a:extLst>
                <a:ext uri="{FF2B5EF4-FFF2-40B4-BE49-F238E27FC236}">
                  <a16:creationId xmlns:a16="http://schemas.microsoft.com/office/drawing/2014/main" id="{E78D7EBF-97D3-494A-B8C5-16D0EBAD4E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04426" y="5936514"/>
              <a:ext cx="143728" cy="92743"/>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144">
              <a:extLst>
                <a:ext uri="{FF2B5EF4-FFF2-40B4-BE49-F238E27FC236}">
                  <a16:creationId xmlns:a16="http://schemas.microsoft.com/office/drawing/2014/main" id="{404AAB51-E7C1-42C7-B43E-C3AB9D2461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60867" y="6203610"/>
              <a:ext cx="167855" cy="107233"/>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145">
              <a:extLst>
                <a:ext uri="{FF2B5EF4-FFF2-40B4-BE49-F238E27FC236}">
                  <a16:creationId xmlns:a16="http://schemas.microsoft.com/office/drawing/2014/main" id="{92DFEC0E-AB50-4730-A8AA-A075E06152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80176" y="6454191"/>
              <a:ext cx="143728" cy="79216"/>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56">
              <a:extLst>
                <a:ext uri="{FF2B5EF4-FFF2-40B4-BE49-F238E27FC236}">
                  <a16:creationId xmlns:a16="http://schemas.microsoft.com/office/drawing/2014/main" id="{5332409A-2BDB-455A-BD8C-2E38473280C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31531" y="4540603"/>
              <a:ext cx="152120" cy="85979"/>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66">
              <a:extLst>
                <a:ext uri="{FF2B5EF4-FFF2-40B4-BE49-F238E27FC236}">
                  <a16:creationId xmlns:a16="http://schemas.microsoft.com/office/drawing/2014/main" id="{330BE449-1F6C-4A7D-9C3B-E76B61373F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46410" y="1778283"/>
              <a:ext cx="155267" cy="132351"/>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69">
              <a:extLst>
                <a:ext uri="{FF2B5EF4-FFF2-40B4-BE49-F238E27FC236}">
                  <a16:creationId xmlns:a16="http://schemas.microsoft.com/office/drawing/2014/main" id="{FCEC9272-47CF-4EAE-A08B-2EF63D65AA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926153" y="1588032"/>
              <a:ext cx="171003" cy="132351"/>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74">
              <a:extLst>
                <a:ext uri="{FF2B5EF4-FFF2-40B4-BE49-F238E27FC236}">
                  <a16:creationId xmlns:a16="http://schemas.microsoft.com/office/drawing/2014/main" id="{3041EDD4-19D0-4220-B3D9-5FCB27CE9B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75268" y="1803321"/>
              <a:ext cx="162611" cy="142976"/>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87">
              <a:extLst>
                <a:ext uri="{FF2B5EF4-FFF2-40B4-BE49-F238E27FC236}">
                  <a16:creationId xmlns:a16="http://schemas.microsoft.com/office/drawing/2014/main" id="{8A14A123-7D0D-4DC8-8B1F-A66AB33FA0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09094" y="1592912"/>
              <a:ext cx="159463" cy="107233"/>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94">
              <a:extLst>
                <a:ext uri="{FF2B5EF4-FFF2-40B4-BE49-F238E27FC236}">
                  <a16:creationId xmlns:a16="http://schemas.microsoft.com/office/drawing/2014/main" id="{2030087C-1C32-4524-9EC8-A6C959ACE1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45222" y="-16242"/>
              <a:ext cx="163660" cy="121724"/>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02">
              <a:extLst>
                <a:ext uri="{FF2B5EF4-FFF2-40B4-BE49-F238E27FC236}">
                  <a16:creationId xmlns:a16="http://schemas.microsoft.com/office/drawing/2014/main" id="{99B7905C-12E5-4698-BD4D-1DCCEBAD87D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32002" y="353940"/>
              <a:ext cx="143728" cy="117858"/>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03">
              <a:extLst>
                <a:ext uri="{FF2B5EF4-FFF2-40B4-BE49-F238E27FC236}">
                  <a16:creationId xmlns:a16="http://schemas.microsoft.com/office/drawing/2014/main" id="{35C7C831-B97B-4B80-BDBE-2C4875CDD4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11769" y="674083"/>
              <a:ext cx="166807" cy="121724"/>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17">
              <a:extLst>
                <a:ext uri="{FF2B5EF4-FFF2-40B4-BE49-F238E27FC236}">
                  <a16:creationId xmlns:a16="http://schemas.microsoft.com/office/drawing/2014/main" id="{C20C0AFA-B347-4C14-AAC2-613B16004D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73103" y="725792"/>
              <a:ext cx="8392" cy="676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18">
              <a:extLst>
                <a:ext uri="{FF2B5EF4-FFF2-40B4-BE49-F238E27FC236}">
                  <a16:creationId xmlns:a16="http://schemas.microsoft.com/office/drawing/2014/main" id="{F5CB8ACF-C187-4C42-9B63-F951655A7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44001" y="1327663"/>
              <a:ext cx="155267" cy="113994"/>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19">
              <a:extLst>
                <a:ext uri="{FF2B5EF4-FFF2-40B4-BE49-F238E27FC236}">
                  <a16:creationId xmlns:a16="http://schemas.microsoft.com/office/drawing/2014/main" id="{4976B363-CBE4-4E9E-B5EC-C70CEB96D5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26410" y="1091975"/>
              <a:ext cx="151070" cy="178722"/>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136">
              <a:extLst>
                <a:ext uri="{FF2B5EF4-FFF2-40B4-BE49-F238E27FC236}">
                  <a16:creationId xmlns:a16="http://schemas.microsoft.com/office/drawing/2014/main" id="{658B0B95-41C6-485C-9E9A-28792903AA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07340" y="384541"/>
              <a:ext cx="151070" cy="82115"/>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137">
              <a:extLst>
                <a:ext uri="{FF2B5EF4-FFF2-40B4-BE49-F238E27FC236}">
                  <a16:creationId xmlns:a16="http://schemas.microsoft.com/office/drawing/2014/main" id="{538500B6-933F-44F9-9C7D-8D152455B3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90160" y="79448"/>
              <a:ext cx="151070" cy="111097"/>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139">
              <a:extLst>
                <a:ext uri="{FF2B5EF4-FFF2-40B4-BE49-F238E27FC236}">
                  <a16:creationId xmlns:a16="http://schemas.microsoft.com/office/drawing/2014/main" id="{6EA55EB3-0E03-48E4-8EDA-7ECEDA63EB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80534" y="1526329"/>
              <a:ext cx="155267" cy="103369"/>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143">
              <a:extLst>
                <a:ext uri="{FF2B5EF4-FFF2-40B4-BE49-F238E27FC236}">
                  <a16:creationId xmlns:a16="http://schemas.microsoft.com/office/drawing/2014/main" id="{581B9ABA-B536-4F1D-A766-D585E0F12F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79711" y="652517"/>
              <a:ext cx="143728" cy="92743"/>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44">
              <a:extLst>
                <a:ext uri="{FF2B5EF4-FFF2-40B4-BE49-F238E27FC236}">
                  <a16:creationId xmlns:a16="http://schemas.microsoft.com/office/drawing/2014/main" id="{86601D24-0C68-41F1-97EB-69DAAB25CA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36152" y="919613"/>
              <a:ext cx="167855" cy="107233"/>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145">
              <a:extLst>
                <a:ext uri="{FF2B5EF4-FFF2-40B4-BE49-F238E27FC236}">
                  <a16:creationId xmlns:a16="http://schemas.microsoft.com/office/drawing/2014/main" id="{CBC708B2-18FC-4108-8CC5-3DA4634AB2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55461" y="1170194"/>
              <a:ext cx="143728" cy="79216"/>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540159464"/>
      </p:ext>
    </p:extLst>
  </p:cSld>
  <p:clrMapOvr>
    <a:masterClrMapping/>
  </p:clrMapOvr>
</p:sld>
</file>

<file path=ppt/theme/theme1.xml><?xml version="1.0" encoding="utf-8"?>
<a:theme xmlns:a="http://schemas.openxmlformats.org/drawingml/2006/main" name="BohemianVTI">
  <a:themeElements>
    <a:clrScheme name="AnalogousFromRegularSeedRightStep">
      <a:dk1>
        <a:srgbClr val="000000"/>
      </a:dk1>
      <a:lt1>
        <a:srgbClr val="FFFFFF"/>
      </a:lt1>
      <a:dk2>
        <a:srgbClr val="223A3D"/>
      </a:dk2>
      <a:lt2>
        <a:srgbClr val="E2E8E8"/>
      </a:lt2>
      <a:accent1>
        <a:srgbClr val="E73429"/>
      </a:accent1>
      <a:accent2>
        <a:srgbClr val="D57117"/>
      </a:accent2>
      <a:accent3>
        <a:srgbClr val="B4A420"/>
      </a:accent3>
      <a:accent4>
        <a:srgbClr val="80B113"/>
      </a:accent4>
      <a:accent5>
        <a:srgbClr val="4AB821"/>
      </a:accent5>
      <a:accent6>
        <a:srgbClr val="14BC2C"/>
      </a:accent6>
      <a:hlink>
        <a:srgbClr val="329096"/>
      </a:hlink>
      <a:folHlink>
        <a:srgbClr val="7F7F7F"/>
      </a:folHlink>
    </a:clrScheme>
    <a:fontScheme name="modern love avenir">
      <a:majorFont>
        <a:latin typeface="Modern Love"/>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hemianVTI" id="{B5E50611-F7C7-47BC-81A6-BE9493DF8677}" vid="{7A26D0DD-A1A5-444B-B0FB-E7DB9E2D047F}"/>
    </a:ext>
  </a:extLst>
</a:theme>
</file>

<file path=docProps/app.xml><?xml version="1.0" encoding="utf-8"?>
<Properties xmlns="http://schemas.openxmlformats.org/officeDocument/2006/extended-properties" xmlns:vt="http://schemas.openxmlformats.org/officeDocument/2006/docPropsVTypes">
  <Template>Wood Type</Template>
  <TotalTime>0</TotalTime>
  <Words>653</Words>
  <Application>Microsoft Office PowerPoint</Application>
  <PresentationFormat>Widescreen</PresentationFormat>
  <Paragraphs>96</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Avenir Next LT Pro</vt:lpstr>
      <vt:lpstr>Modern Love</vt:lpstr>
      <vt:lpstr>BohemianVTI</vt:lpstr>
      <vt:lpstr>Men’s Rea</vt:lpstr>
      <vt:lpstr>Content </vt:lpstr>
      <vt:lpstr>Aims and learning objectives</vt:lpstr>
      <vt:lpstr>Notes on last week</vt:lpstr>
      <vt:lpstr>What is the Men’s rea?</vt:lpstr>
      <vt:lpstr>Men’s rea</vt:lpstr>
      <vt:lpstr>Question</vt:lpstr>
      <vt:lpstr>Actus Reus Recap</vt:lpstr>
      <vt:lpstr>Question</vt:lpstr>
      <vt:lpstr>Identify the Actus reus</vt:lpstr>
      <vt:lpstr>Scenario 1</vt:lpstr>
      <vt:lpstr>Scenario 2</vt:lpstr>
      <vt:lpstr>Scenario 3</vt:lpstr>
      <vt:lpstr>Scenario 4</vt:lpstr>
      <vt:lpstr>Men’s rea</vt:lpstr>
      <vt:lpstr>Strict liability</vt:lpstr>
      <vt:lpstr>Are strict liability offences needed?</vt:lpstr>
      <vt:lpstr>Activity</vt:lpstr>
      <vt:lpstr>Activity</vt:lpstr>
      <vt:lpstr>Summary</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Men’s Rea</dc:title>
  <dc:creator>Zita Draper</dc:creator>
  <cp:lastModifiedBy>Zita Draper</cp:lastModifiedBy>
  <cp:revision>1</cp:revision>
  <dcterms:created xsi:type="dcterms:W3CDTF">2023-02-09T09:39:39Z</dcterms:created>
  <dcterms:modified xsi:type="dcterms:W3CDTF">2023-02-16T11:56:19Z</dcterms:modified>
</cp:coreProperties>
</file>