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p:sldMasterIdLst>
    <p:sldMasterId id="2147483648" r:id="rId1"/>
  </p:sldMasterIdLst>
  <p:notesMasterIdLst>
    <p:notesMasterId r:id="rId40"/>
  </p:notesMasterIdLst>
  <p:handoutMasterIdLst>
    <p:handoutMasterId r:id="rId41"/>
  </p:handoutMasterIdLst>
  <p:sldIdLst>
    <p:sldId id="375" r:id="rId3"/>
    <p:sldId id="256" r:id="rId4"/>
    <p:sldId id="269" r:id="rId5"/>
    <p:sldId id="337" r:id="rId6"/>
    <p:sldId id="382" r:id="rId7"/>
    <p:sldId id="334" r:id="rId8"/>
    <p:sldId id="336" r:id="rId9"/>
    <p:sldId id="340" r:id="rId10"/>
    <p:sldId id="313" r:id="rId11"/>
    <p:sldId id="343" r:id="rId12"/>
    <p:sldId id="346" r:id="rId13"/>
    <p:sldId id="347" r:id="rId14"/>
    <p:sldId id="351" r:id="rId15"/>
    <p:sldId id="368" r:id="rId16"/>
    <p:sldId id="370" r:id="rId17"/>
    <p:sldId id="369" r:id="rId18"/>
    <p:sldId id="372" r:id="rId19"/>
    <p:sldId id="373" r:id="rId20"/>
    <p:sldId id="374" r:id="rId21"/>
    <p:sldId id="352" r:id="rId22"/>
    <p:sldId id="349" r:id="rId23"/>
    <p:sldId id="362" r:id="rId24"/>
    <p:sldId id="363" r:id="rId25"/>
    <p:sldId id="379" r:id="rId26"/>
    <p:sldId id="378" r:id="rId27"/>
    <p:sldId id="366" r:id="rId28"/>
    <p:sldId id="350" r:id="rId29"/>
    <p:sldId id="359" r:id="rId30"/>
    <p:sldId id="353" r:id="rId31"/>
    <p:sldId id="354" r:id="rId32"/>
    <p:sldId id="355" r:id="rId33"/>
    <p:sldId id="357" r:id="rId34"/>
    <p:sldId id="381" r:id="rId35"/>
    <p:sldId id="310" r:id="rId36"/>
    <p:sldId id="380" r:id="rId37"/>
    <p:sldId id="358" r:id="rId38"/>
    <p:sldId id="281" r:id="rId39"/>
  </p:sldIdLst>
  <p:sldSz cx="12192000" cy="6858000"/>
  <p:notesSz cx="7103745" cy="10234295"/>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A00"/>
    <a:srgbClr val="62BDC1"/>
    <a:srgbClr val="EDF3F8"/>
    <a:srgbClr val="3E8775"/>
    <a:srgbClr val="4EAEB2"/>
    <a:srgbClr val="155F8C"/>
    <a:srgbClr val="3F7468"/>
    <a:srgbClr val="61B7D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111" autoAdjust="0"/>
    <p:restoredTop sz="94660"/>
  </p:normalViewPr>
  <p:slideViewPr>
    <p:cSldViewPr snapToGrid="0">
      <p:cViewPr varScale="1">
        <p:scale>
          <a:sx n="86" d="100"/>
          <a:sy n="86" d="100"/>
        </p:scale>
        <p:origin x="73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4" Type="http://schemas.openxmlformats.org/officeDocument/2006/relationships/tableStyles" Target="tableStyles.xml"/><Relationship Id="rId43" Type="http://schemas.openxmlformats.org/officeDocument/2006/relationships/viewProps" Target="viewProps.xml"/><Relationship Id="rId42" Type="http://schemas.openxmlformats.org/officeDocument/2006/relationships/presProps" Target="presProps.xml"/><Relationship Id="rId41" Type="http://schemas.openxmlformats.org/officeDocument/2006/relationships/handoutMaster" Target="handoutMasters/handoutMaster1.xml"/><Relationship Id="rId40" Type="http://schemas.openxmlformats.org/officeDocument/2006/relationships/notesMaster" Target="notesMasters/notesMaster1.xml"/><Relationship Id="rId4" Type="http://schemas.openxmlformats.org/officeDocument/2006/relationships/slide" Target="slides/slide2.xml"/><Relationship Id="rId39" Type="http://schemas.openxmlformats.org/officeDocument/2006/relationships/slide" Target="slides/slide37.xml"/><Relationship Id="rId38" Type="http://schemas.openxmlformats.org/officeDocument/2006/relationships/slide" Target="slides/slide36.xml"/><Relationship Id="rId37" Type="http://schemas.openxmlformats.org/officeDocument/2006/relationships/slide" Target="slides/slide35.xml"/><Relationship Id="rId36" Type="http://schemas.openxmlformats.org/officeDocument/2006/relationships/slide" Target="slides/slide34.xml"/><Relationship Id="rId35" Type="http://schemas.openxmlformats.org/officeDocument/2006/relationships/slide" Target="slides/slide33.xml"/><Relationship Id="rId34" Type="http://schemas.openxmlformats.org/officeDocument/2006/relationships/slide" Target="slides/slide32.xml"/><Relationship Id="rId33" Type="http://schemas.openxmlformats.org/officeDocument/2006/relationships/slide" Target="slides/slide31.xml"/><Relationship Id="rId32" Type="http://schemas.openxmlformats.org/officeDocument/2006/relationships/slide" Target="slides/slide30.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45"/>
            </a:lvl1pPr>
          </a:lstStyle>
          <a:p>
            <a:endParaRPr lang="zh-CN" altLang="en-US"/>
          </a:p>
        </p:txBody>
      </p:sp>
      <p:sp>
        <p:nvSpPr>
          <p:cNvPr id="3" name="日期占位符 2"/>
          <p:cNvSpPr>
            <a:spLocks noGrp="1"/>
          </p:cNvSpPr>
          <p:nvPr>
            <p:ph type="dt" sz="quarter" idx="1"/>
          </p:nvPr>
        </p:nvSpPr>
        <p:spPr>
          <a:xfrm>
            <a:off x="4023812" y="0"/>
            <a:ext cx="3078290" cy="513492"/>
          </a:xfrm>
          <a:prstGeom prst="rect">
            <a:avLst/>
          </a:prstGeom>
        </p:spPr>
        <p:txBody>
          <a:bodyPr vert="horz" lIns="91440" tIns="45720" rIns="91440" bIns="45720" rtlCol="0"/>
          <a:lstStyle>
            <a:lvl1pPr algn="r">
              <a:defRPr sz="1245"/>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9720804"/>
            <a:ext cx="3078290" cy="513491"/>
          </a:xfrm>
          <a:prstGeom prst="rect">
            <a:avLst/>
          </a:prstGeom>
        </p:spPr>
        <p:txBody>
          <a:bodyPr vert="horz" lIns="91440" tIns="45720" rIns="91440" bIns="45720" rtlCol="0" anchor="b"/>
          <a:lstStyle>
            <a:lvl1pPr algn="l">
              <a:defRPr sz="1245"/>
            </a:lvl1pPr>
          </a:lstStyle>
          <a:p>
            <a:endParaRPr lang="zh-CN" altLang="en-US"/>
          </a:p>
        </p:txBody>
      </p:sp>
      <p:sp>
        <p:nvSpPr>
          <p:cNvPr id="5" name="灯片编号占位符 4"/>
          <p:cNvSpPr>
            <a:spLocks noGrp="1"/>
          </p:cNvSpPr>
          <p:nvPr>
            <p:ph type="sldNum" sz="quarter" idx="3"/>
          </p:nvPr>
        </p:nvSpPr>
        <p:spPr>
          <a:xfrm>
            <a:off x="4023812" y="9720804"/>
            <a:ext cx="3078290" cy="513491"/>
          </a:xfrm>
          <a:prstGeom prst="rect">
            <a:avLst/>
          </a:prstGeom>
        </p:spPr>
        <p:txBody>
          <a:bodyPr vert="horz" lIns="91440" tIns="45720" rIns="91440" bIns="45720" rtlCol="0" anchor="b"/>
          <a:lstStyle>
            <a:lvl1pPr algn="r">
              <a:defRPr sz="1245"/>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00">
                <a:ea typeface="Arial" panose="020B0604020202020204" pitchFamily="34" charset="0"/>
              </a:defRPr>
            </a:lvl1pPr>
          </a:lstStyle>
          <a:p>
            <a:endParaRPr lang="zh-CN" altLang="en-US"/>
          </a:p>
        </p:txBody>
      </p:sp>
      <p:sp>
        <p:nvSpPr>
          <p:cNvPr id="3" name="日期占位符 2"/>
          <p:cNvSpPr>
            <a:spLocks noGrp="1"/>
          </p:cNvSpPr>
          <p:nvPr>
            <p:ph type="dt" idx="1"/>
          </p:nvPr>
        </p:nvSpPr>
        <p:spPr>
          <a:xfrm>
            <a:off x="4023812" y="0"/>
            <a:ext cx="3078290" cy="513492"/>
          </a:xfrm>
          <a:prstGeom prst="rect">
            <a:avLst/>
          </a:prstGeom>
        </p:spPr>
        <p:txBody>
          <a:bodyPr vert="horz" lIns="91440" tIns="45720" rIns="91440" bIns="45720" rtlCol="0"/>
          <a:lstStyle>
            <a:lvl1pPr algn="r">
              <a:defRPr sz="1200">
                <a:ea typeface="Arial" panose="020B0604020202020204" pitchFamily="34" charset="0"/>
              </a:defRPr>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481584" y="1279287"/>
            <a:ext cx="6140577" cy="3454075"/>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710375" y="4925254"/>
            <a:ext cx="5682996" cy="4029754"/>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9720804"/>
            <a:ext cx="3078290" cy="513491"/>
          </a:xfrm>
          <a:prstGeom prst="rect">
            <a:avLst/>
          </a:prstGeom>
        </p:spPr>
        <p:txBody>
          <a:bodyPr vert="horz" lIns="91440" tIns="45720" rIns="91440" bIns="45720" rtlCol="0" anchor="b"/>
          <a:lstStyle>
            <a:lvl1pPr algn="l">
              <a:defRPr sz="1200">
                <a:ea typeface="Arial" panose="020B0604020202020204" pitchFamily="34" charset="0"/>
              </a:defRPr>
            </a:lvl1pPr>
          </a:lstStyle>
          <a:p>
            <a:endParaRPr lang="zh-CN" altLang="en-US"/>
          </a:p>
        </p:txBody>
      </p:sp>
      <p:sp>
        <p:nvSpPr>
          <p:cNvPr id="7" name="灯片编号占位符 6"/>
          <p:cNvSpPr>
            <a:spLocks noGrp="1"/>
          </p:cNvSpPr>
          <p:nvPr>
            <p:ph type="sldNum" sz="quarter" idx="5"/>
          </p:nvPr>
        </p:nvSpPr>
        <p:spPr>
          <a:xfrm>
            <a:off x="4023812" y="9720804"/>
            <a:ext cx="3078290" cy="513491"/>
          </a:xfrm>
          <a:prstGeom prst="rect">
            <a:avLst/>
          </a:prstGeom>
        </p:spPr>
        <p:txBody>
          <a:bodyPr vert="horz" lIns="91440" tIns="45720" rIns="91440" bIns="45720" rtlCol="0" anchor="b"/>
          <a:lstStyle>
            <a:lvl1pPr algn="r">
              <a:defRPr sz="1200">
                <a:ea typeface="Arial" panose="020B0604020202020204" pitchFamily="34" charset="0"/>
              </a:defRPr>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Arial" panose="020B0604020202020204" pitchFamily="34" charset="0"/>
        <a:cs typeface="+mn-cs"/>
      </a:defRPr>
    </a:lvl1pPr>
    <a:lvl2pPr marL="457200" algn="l" defTabSz="914400" rtl="0" eaLnBrk="1" latinLnBrk="0" hangingPunct="1">
      <a:defRPr sz="1200" kern="1200">
        <a:solidFill>
          <a:schemeClr val="tx1"/>
        </a:solidFill>
        <a:latin typeface="+mn-lt"/>
        <a:ea typeface="Arial" panose="020B0604020202020204" pitchFamily="34" charset="0"/>
        <a:cs typeface="+mn-cs"/>
      </a:defRPr>
    </a:lvl2pPr>
    <a:lvl3pPr marL="914400" algn="l" defTabSz="914400" rtl="0" eaLnBrk="1" latinLnBrk="0" hangingPunct="1">
      <a:defRPr sz="1200" kern="1200">
        <a:solidFill>
          <a:schemeClr val="tx1"/>
        </a:solidFill>
        <a:latin typeface="+mn-lt"/>
        <a:ea typeface="Arial" panose="020B0604020202020204" pitchFamily="34" charset="0"/>
        <a:cs typeface="+mn-cs"/>
      </a:defRPr>
    </a:lvl3pPr>
    <a:lvl4pPr marL="1371600" algn="l" defTabSz="914400" rtl="0" eaLnBrk="1" latinLnBrk="0" hangingPunct="1">
      <a:defRPr sz="1200" kern="1200">
        <a:solidFill>
          <a:schemeClr val="tx1"/>
        </a:solidFill>
        <a:latin typeface="+mn-lt"/>
        <a:ea typeface="Arial" panose="020B0604020202020204" pitchFamily="34" charset="0"/>
        <a:cs typeface="+mn-cs"/>
      </a:defRPr>
    </a:lvl4pPr>
    <a:lvl5pPr marL="1828800" algn="l" defTabSz="914400" rtl="0" eaLnBrk="1" latinLnBrk="0" hangingPunct="1">
      <a:defRPr sz="1200" kern="1200">
        <a:solidFill>
          <a:schemeClr val="tx1"/>
        </a:solidFill>
        <a:latin typeface="+mn-lt"/>
        <a:ea typeface="Arial" panose="020B0604020202020204" pitchFamily="34"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9" Type="http://schemas.openxmlformats.org/officeDocument/2006/relationships/tags" Target="../tags/tag6.xml"/><Relationship Id="rId8" Type="http://schemas.openxmlformats.org/officeDocument/2006/relationships/tags" Target="../tags/tag5.xml"/><Relationship Id="rId7" Type="http://schemas.openxmlformats.org/officeDocument/2006/relationships/tags" Target="../tags/tag4.xml"/><Relationship Id="rId6" Type="http://schemas.openxmlformats.org/officeDocument/2006/relationships/tags" Target="../tags/tag3.xml"/><Relationship Id="rId5" Type="http://schemas.openxmlformats.org/officeDocument/2006/relationships/tags" Target="../tags/tag2.xml"/><Relationship Id="rId4" Type="http://schemas.openxmlformats.org/officeDocument/2006/relationships/image" Target="../media/image2.png"/><Relationship Id="rId3" Type="http://schemas.openxmlformats.org/officeDocument/2006/relationships/tags" Target="../tags/tag1.xml"/><Relationship Id="rId2" Type="http://schemas.openxmlformats.org/officeDocument/2006/relationships/image" Target="../media/image1.png"/><Relationship Id="rId10" Type="http://schemas.openxmlformats.org/officeDocument/2006/relationships/tags" Target="../tags/tag7.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2.xml"/><Relationship Id="rId5" Type="http://schemas.openxmlformats.org/officeDocument/2006/relationships/tags" Target="../tags/tag11.xml"/><Relationship Id="rId4" Type="http://schemas.openxmlformats.org/officeDocument/2006/relationships/tags" Target="../tags/tag10.xml"/><Relationship Id="rId3" Type="http://schemas.openxmlformats.org/officeDocument/2006/relationships/tags" Target="../tags/tag9.xml"/><Relationship Id="rId2" Type="http://schemas.openxmlformats.org/officeDocument/2006/relationships/tags" Target="../tags/tag8.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9" Type="http://schemas.openxmlformats.org/officeDocument/2006/relationships/tags" Target="../tags/tag18.xml"/><Relationship Id="rId8" Type="http://schemas.openxmlformats.org/officeDocument/2006/relationships/tags" Target="../tags/tag17.xml"/><Relationship Id="rId7" Type="http://schemas.openxmlformats.org/officeDocument/2006/relationships/tags" Target="../tags/tag16.xml"/><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image" Target="../media/image4.png"/><Relationship Id="rId3" Type="http://schemas.openxmlformats.org/officeDocument/2006/relationships/tags" Target="../tags/tag13.xml"/><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4.xml"/><Relationship Id="rId6" Type="http://schemas.openxmlformats.org/officeDocument/2006/relationships/tags" Target="../tags/tag23.xml"/><Relationship Id="rId5" Type="http://schemas.openxmlformats.org/officeDocument/2006/relationships/tags" Target="../tags/tag22.xml"/><Relationship Id="rId4" Type="http://schemas.openxmlformats.org/officeDocument/2006/relationships/tags" Target="../tags/tag21.xml"/><Relationship Id="rId3" Type="http://schemas.openxmlformats.org/officeDocument/2006/relationships/tags" Target="../tags/tag20.xml"/><Relationship Id="rId2" Type="http://schemas.openxmlformats.org/officeDocument/2006/relationships/tags" Target="../tags/tag19.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32.xml"/><Relationship Id="rId8" Type="http://schemas.openxmlformats.org/officeDocument/2006/relationships/tags" Target="../tags/tag31.xml"/><Relationship Id="rId7" Type="http://schemas.openxmlformats.org/officeDocument/2006/relationships/tags" Target="../tags/tag30.xml"/><Relationship Id="rId6" Type="http://schemas.openxmlformats.org/officeDocument/2006/relationships/tags" Target="../tags/tag29.xml"/><Relationship Id="rId5" Type="http://schemas.openxmlformats.org/officeDocument/2006/relationships/tags" Target="../tags/tag28.xml"/><Relationship Id="rId4" Type="http://schemas.openxmlformats.org/officeDocument/2006/relationships/tags" Target="../tags/tag27.xml"/><Relationship Id="rId3" Type="http://schemas.openxmlformats.org/officeDocument/2006/relationships/tags" Target="../tags/tag26.xml"/><Relationship Id="rId2" Type="http://schemas.openxmlformats.org/officeDocument/2006/relationships/tags" Target="../tags/tag25.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6" Type="http://schemas.openxmlformats.org/officeDocument/2006/relationships/tags" Target="../tags/tag36.xml"/><Relationship Id="rId5" Type="http://schemas.openxmlformats.org/officeDocument/2006/relationships/tags" Target="../tags/tag35.xml"/><Relationship Id="rId4" Type="http://schemas.openxmlformats.org/officeDocument/2006/relationships/tags" Target="../tags/tag34.xml"/><Relationship Id="rId3" Type="http://schemas.openxmlformats.org/officeDocument/2006/relationships/tags" Target="../tags/tag33.xml"/><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5.xml"/><Relationship Id="rId6" Type="http://schemas.openxmlformats.org/officeDocument/2006/relationships/tags" Target="../tags/tag44.xml"/><Relationship Id="rId5" Type="http://schemas.openxmlformats.org/officeDocument/2006/relationships/tags" Target="../tags/tag43.xml"/><Relationship Id="rId4" Type="http://schemas.openxmlformats.org/officeDocument/2006/relationships/tags" Target="../tags/tag42.xml"/><Relationship Id="rId3" Type="http://schemas.openxmlformats.org/officeDocument/2006/relationships/tags" Target="../tags/tag41.xml"/><Relationship Id="rId2" Type="http://schemas.openxmlformats.org/officeDocument/2006/relationships/tags" Target="../tags/tag40.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50.xml"/><Relationship Id="rId5" Type="http://schemas.openxmlformats.org/officeDocument/2006/relationships/tags" Target="../tags/tag49.xml"/><Relationship Id="rId4" Type="http://schemas.openxmlformats.org/officeDocument/2006/relationships/tags" Target="../tags/tag48.xml"/><Relationship Id="rId3" Type="http://schemas.openxmlformats.org/officeDocument/2006/relationships/tags" Target="../tags/tag47.xml"/><Relationship Id="rId2" Type="http://schemas.openxmlformats.org/officeDocument/2006/relationships/tags" Target="../tags/tag46.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4.xml"/><Relationship Id="rId4" Type="http://schemas.openxmlformats.org/officeDocument/2006/relationships/tags" Target="../tags/tag53.xml"/><Relationship Id="rId3" Type="http://schemas.openxmlformats.org/officeDocument/2006/relationships/tags" Target="../tags/tag52.xml"/><Relationship Id="rId2" Type="http://schemas.openxmlformats.org/officeDocument/2006/relationships/tags" Target="../tags/tag51.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9" Type="http://schemas.openxmlformats.org/officeDocument/2006/relationships/tags" Target="../tags/tag60.xml"/><Relationship Id="rId8" Type="http://schemas.openxmlformats.org/officeDocument/2006/relationships/tags" Target="../tags/tag59.xml"/><Relationship Id="rId7" Type="http://schemas.openxmlformats.org/officeDocument/2006/relationships/tags" Target="../tags/tag58.xml"/><Relationship Id="rId6" Type="http://schemas.openxmlformats.org/officeDocument/2006/relationships/tags" Target="../tags/tag57.xml"/><Relationship Id="rId5" Type="http://schemas.openxmlformats.org/officeDocument/2006/relationships/image" Target="../media/image2.png"/><Relationship Id="rId4" Type="http://schemas.openxmlformats.org/officeDocument/2006/relationships/tags" Target="../tags/tag56.xml"/><Relationship Id="rId3" Type="http://schemas.openxmlformats.org/officeDocument/2006/relationships/tags" Target="../tags/tag55.xml"/><Relationship Id="rId2" Type="http://schemas.openxmlformats.org/officeDocument/2006/relationships/image" Target="../media/image1.png"/><Relationship Id="rId10" Type="http://schemas.openxmlformats.org/officeDocument/2006/relationships/tags" Target="../tags/tag61.xm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7" Type="http://schemas.openxmlformats.org/officeDocument/2006/relationships/tags" Target="../tags/tag66.xml"/><Relationship Id="rId6" Type="http://schemas.openxmlformats.org/officeDocument/2006/relationships/tags" Target="../tags/tag65.xml"/><Relationship Id="rId5" Type="http://schemas.openxmlformats.org/officeDocument/2006/relationships/tags" Target="../tags/tag64.xml"/><Relationship Id="rId4" Type="http://schemas.openxmlformats.org/officeDocument/2006/relationships/tags" Target="../tags/tag63.xml"/><Relationship Id="rId3" Type="http://schemas.openxmlformats.org/officeDocument/2006/relationships/image" Target="../media/image5.png"/><Relationship Id="rId2" Type="http://schemas.openxmlformats.org/officeDocument/2006/relationships/tags" Target="../tags/tag62.xml"/><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9" Type="http://schemas.openxmlformats.org/officeDocument/2006/relationships/tags" Target="../tags/tag74.xml"/><Relationship Id="rId8" Type="http://schemas.openxmlformats.org/officeDocument/2006/relationships/tags" Target="../tags/tag73.xml"/><Relationship Id="rId7" Type="http://schemas.openxmlformats.org/officeDocument/2006/relationships/tags" Target="../tags/tag72.xml"/><Relationship Id="rId6" Type="http://schemas.openxmlformats.org/officeDocument/2006/relationships/tags" Target="../tags/tag71.xml"/><Relationship Id="rId5" Type="http://schemas.openxmlformats.org/officeDocument/2006/relationships/tags" Target="../tags/tag70.xml"/><Relationship Id="rId4" Type="http://schemas.openxmlformats.org/officeDocument/2006/relationships/tags" Target="../tags/tag69.xml"/><Relationship Id="rId3" Type="http://schemas.openxmlformats.org/officeDocument/2006/relationships/tags" Target="../tags/tag68.xml"/><Relationship Id="rId2" Type="http://schemas.openxmlformats.org/officeDocument/2006/relationships/tags" Target="../tags/tag67.xml"/><Relationship Id="rId12" Type="http://schemas.openxmlformats.org/officeDocument/2006/relationships/image" Target="../media/image5.png"/><Relationship Id="rId11" Type="http://schemas.openxmlformats.org/officeDocument/2006/relationships/tags" Target="../tags/tag75.xml"/><Relationship Id="rId10" Type="http://schemas.openxmlformats.org/officeDocument/2006/relationships/image" Target="../media/image6.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9" Type="http://schemas.openxmlformats.org/officeDocument/2006/relationships/tags" Target="../tags/tag82.xml"/><Relationship Id="rId8" Type="http://schemas.openxmlformats.org/officeDocument/2006/relationships/tags" Target="../tags/tag81.xml"/><Relationship Id="rId7" Type="http://schemas.openxmlformats.org/officeDocument/2006/relationships/tags" Target="../tags/tag80.xml"/><Relationship Id="rId6" Type="http://schemas.openxmlformats.org/officeDocument/2006/relationships/tags" Target="../tags/tag79.xml"/><Relationship Id="rId5" Type="http://schemas.openxmlformats.org/officeDocument/2006/relationships/tags" Target="../tags/tag78.xml"/><Relationship Id="rId4" Type="http://schemas.openxmlformats.org/officeDocument/2006/relationships/image" Target="../media/image7.png"/><Relationship Id="rId3" Type="http://schemas.openxmlformats.org/officeDocument/2006/relationships/tags" Target="../tags/tag77.xml"/><Relationship Id="rId2" Type="http://schemas.openxmlformats.org/officeDocument/2006/relationships/tags" Target="../tags/tag76.xml"/><Relationship Id="rId10" Type="http://schemas.openxmlformats.org/officeDocument/2006/relationships/tags" Target="../tags/tag83.xml"/><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9" Type="http://schemas.openxmlformats.org/officeDocument/2006/relationships/tags" Target="../tags/tag90.xml"/><Relationship Id="rId8" Type="http://schemas.openxmlformats.org/officeDocument/2006/relationships/tags" Target="../tags/tag89.xml"/><Relationship Id="rId7" Type="http://schemas.openxmlformats.org/officeDocument/2006/relationships/tags" Target="../tags/tag88.xml"/><Relationship Id="rId6" Type="http://schemas.openxmlformats.org/officeDocument/2006/relationships/tags" Target="../tags/tag87.xml"/><Relationship Id="rId5" Type="http://schemas.openxmlformats.org/officeDocument/2006/relationships/tags" Target="../tags/tag86.xml"/><Relationship Id="rId4" Type="http://schemas.openxmlformats.org/officeDocument/2006/relationships/image" Target="../media/image5.png"/><Relationship Id="rId3" Type="http://schemas.openxmlformats.org/officeDocument/2006/relationships/tags" Target="../tags/tag85.xml"/><Relationship Id="rId2" Type="http://schemas.openxmlformats.org/officeDocument/2006/relationships/tags" Target="../tags/tag84.xml"/><Relationship Id="rId10" Type="http://schemas.openxmlformats.org/officeDocument/2006/relationships/tags" Target="../tags/tag91.xml"/><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9" Type="http://schemas.openxmlformats.org/officeDocument/2006/relationships/tags" Target="../tags/tag98.xml"/><Relationship Id="rId8" Type="http://schemas.openxmlformats.org/officeDocument/2006/relationships/tags" Target="../tags/tag97.xml"/><Relationship Id="rId7" Type="http://schemas.openxmlformats.org/officeDocument/2006/relationships/tags" Target="../tags/tag96.xml"/><Relationship Id="rId6" Type="http://schemas.openxmlformats.org/officeDocument/2006/relationships/tags" Target="../tags/tag95.xml"/><Relationship Id="rId5" Type="http://schemas.openxmlformats.org/officeDocument/2006/relationships/tags" Target="../tags/tag94.xml"/><Relationship Id="rId4" Type="http://schemas.openxmlformats.org/officeDocument/2006/relationships/image" Target="../media/image5.png"/><Relationship Id="rId3" Type="http://schemas.openxmlformats.org/officeDocument/2006/relationships/tags" Target="../tags/tag93.xml"/><Relationship Id="rId2" Type="http://schemas.openxmlformats.org/officeDocument/2006/relationships/tags" Target="../tags/tag92.xml"/><Relationship Id="rId10" Type="http://schemas.openxmlformats.org/officeDocument/2006/relationships/tags" Target="../tags/tag99.xml"/><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9" Type="http://schemas.openxmlformats.org/officeDocument/2006/relationships/tags" Target="../tags/tag106.xml"/><Relationship Id="rId8" Type="http://schemas.openxmlformats.org/officeDocument/2006/relationships/tags" Target="../tags/tag105.xml"/><Relationship Id="rId7" Type="http://schemas.openxmlformats.org/officeDocument/2006/relationships/tags" Target="../tags/tag104.xml"/><Relationship Id="rId6" Type="http://schemas.openxmlformats.org/officeDocument/2006/relationships/tags" Target="../tags/tag103.xml"/><Relationship Id="rId5" Type="http://schemas.openxmlformats.org/officeDocument/2006/relationships/tags" Target="../tags/tag102.xml"/><Relationship Id="rId4" Type="http://schemas.openxmlformats.org/officeDocument/2006/relationships/image" Target="../media/image8.png"/><Relationship Id="rId3" Type="http://schemas.openxmlformats.org/officeDocument/2006/relationships/tags" Target="../tags/tag101.xml"/><Relationship Id="rId2" Type="http://schemas.openxmlformats.org/officeDocument/2006/relationships/tags" Target="../tags/tag100.xml"/><Relationship Id="rId12" Type="http://schemas.openxmlformats.org/officeDocument/2006/relationships/tags" Target="../tags/tag109.xml"/><Relationship Id="rId11" Type="http://schemas.openxmlformats.org/officeDocument/2006/relationships/tags" Target="../tags/tag108.xml"/><Relationship Id="rId10" Type="http://schemas.openxmlformats.org/officeDocument/2006/relationships/tags" Target="../tags/tag107.xml"/><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9" Type="http://schemas.openxmlformats.org/officeDocument/2006/relationships/tags" Target="../tags/tag116.xml"/><Relationship Id="rId8" Type="http://schemas.openxmlformats.org/officeDocument/2006/relationships/tags" Target="../tags/tag115.xml"/><Relationship Id="rId7" Type="http://schemas.openxmlformats.org/officeDocument/2006/relationships/tags" Target="../tags/tag114.xml"/><Relationship Id="rId6" Type="http://schemas.openxmlformats.org/officeDocument/2006/relationships/tags" Target="../tags/tag113.xml"/><Relationship Id="rId5" Type="http://schemas.openxmlformats.org/officeDocument/2006/relationships/image" Target="../media/image9.png"/><Relationship Id="rId4" Type="http://schemas.openxmlformats.org/officeDocument/2006/relationships/tags" Target="../tags/tag112.xml"/><Relationship Id="rId3" Type="http://schemas.openxmlformats.org/officeDocument/2006/relationships/tags" Target="../tags/tag111.xml"/><Relationship Id="rId2" Type="http://schemas.openxmlformats.org/officeDocument/2006/relationships/tags" Target="../tags/tag110.xml"/><Relationship Id="rId11" Type="http://schemas.openxmlformats.org/officeDocument/2006/relationships/tags" Target="../tags/tag118.xml"/><Relationship Id="rId10" Type="http://schemas.openxmlformats.org/officeDocument/2006/relationships/tags" Target="../tags/tag117.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screen">
            <a:lum/>
          </a:blip>
          <a:srcRect/>
          <a:stretch>
            <a:fillRect/>
          </a:stretch>
        </a:blipFill>
        <a:effectLst/>
      </p:bgPr>
    </p:bg>
    <p:spTree>
      <p:nvGrpSpPr>
        <p:cNvPr id="1" name=""/>
        <p:cNvGrpSpPr/>
        <p:nvPr/>
      </p:nvGrpSpPr>
      <p:grpSpPr>
        <a:xfrm>
          <a:off x="0" y="0"/>
          <a:ext cx="0" cy="0"/>
          <a:chOff x="0" y="0"/>
          <a:chExt cx="0" cy="0"/>
        </a:xfrm>
      </p:grpSpPr>
      <p:pic>
        <p:nvPicPr>
          <p:cNvPr id="10" name="图片 9" descr="2"/>
          <p:cNvPicPr>
            <a:picLocks noChangeAspect="1"/>
          </p:cNvPicPr>
          <p:nvPr userDrawn="1">
            <p:custDataLst>
              <p:tags r:id="rId3"/>
            </p:custDataLst>
          </p:nvPr>
        </p:nvPicPr>
        <p:blipFill>
          <a:blip r:embed="rId4" cstate="screen"/>
          <a:srcRect/>
          <a:stretch>
            <a:fillRect/>
          </a:stretch>
        </p:blipFill>
        <p:spPr>
          <a:xfrm>
            <a:off x="8444230" y="3364865"/>
            <a:ext cx="4226560" cy="3524885"/>
          </a:xfrm>
          <a:prstGeom prst="rect">
            <a:avLst/>
          </a:prstGeom>
        </p:spPr>
      </p:pic>
      <p:sp>
        <p:nvSpPr>
          <p:cNvPr id="2" name="标题 1"/>
          <p:cNvSpPr>
            <a:spLocks noGrp="1"/>
          </p:cNvSpPr>
          <p:nvPr>
            <p:ph type="ctrTitle" hasCustomPrompt="1"/>
            <p:custDataLst>
              <p:tags r:id="rId5"/>
            </p:custDataLst>
          </p:nvPr>
        </p:nvSpPr>
        <p:spPr>
          <a:xfrm>
            <a:off x="4143375" y="2120900"/>
            <a:ext cx="6384925" cy="990607"/>
          </a:xfrm>
        </p:spPr>
        <p:txBody>
          <a:bodyPr lIns="90000" tIns="46800" rIns="90000" bIns="46800" anchor="b" anchorCtr="0">
            <a:normAutofit/>
          </a:bodyPr>
          <a:lstStyle>
            <a:lvl1pPr algn="l">
              <a:defRPr sz="5400" spc="600" baseline="0">
                <a:solidFill>
                  <a:schemeClr val="accent1"/>
                </a:solidFill>
                <a:latin typeface="Arial" panose="020B0604020202020204" pitchFamily="34" charset="0"/>
                <a:ea typeface="Arial" panose="020B0604020202020204" pitchFamily="34" charset="0"/>
              </a:defRPr>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6"/>
            </p:custDataLst>
          </p:nvPr>
        </p:nvSpPr>
        <p:spPr>
          <a:xfrm>
            <a:off x="4143375" y="3406119"/>
            <a:ext cx="5940425" cy="753131"/>
          </a:xfrm>
        </p:spPr>
        <p:txBody>
          <a:bodyPr lIns="90000" tIns="46800" rIns="90000" bIns="46800">
            <a:normAutofit/>
          </a:bodyPr>
          <a:lstStyle>
            <a:lvl1pPr marL="0" indent="0" algn="l" eaLnBrk="1" fontAlgn="auto" latinLnBrk="0" hangingPunct="1">
              <a:lnSpc>
                <a:spcPct val="100000"/>
              </a:lnSpc>
              <a:buNone/>
              <a:defRPr sz="1800" u="none" strike="noStrike" kern="1200" cap="none" spc="200" normalizeH="0" baseline="0">
                <a:solidFill>
                  <a:schemeClr val="accent1"/>
                </a:solidFill>
                <a:uFillTx/>
                <a:latin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8"/>
            </p:custDataLst>
          </p:nvPr>
        </p:nvSpPr>
        <p:spPr/>
        <p:txBody>
          <a:bodyPr/>
          <a:lstStyle/>
          <a:p>
            <a:endParaRPr lang="zh-CN" altLang="en-US" dirty="0"/>
          </a:p>
        </p:txBody>
      </p:sp>
      <p:sp>
        <p:nvSpPr>
          <p:cNvPr id="18" name="灯片编号占位符 17"/>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dirty="0"/>
          </a:p>
        </p:txBody>
      </p:sp>
      <p:sp>
        <p:nvSpPr>
          <p:cNvPr id="13" name="矩形 12"/>
          <p:cNvSpPr/>
          <p:nvPr userDrawn="1">
            <p:custDataLst>
              <p:tags r:id="rId10"/>
            </p:custDataLst>
          </p:nvPr>
        </p:nvSpPr>
        <p:spPr>
          <a:xfrm>
            <a:off x="4143375" y="2979638"/>
            <a:ext cx="684803" cy="458908"/>
          </a:xfrm>
          <a:prstGeom prst="rect">
            <a:avLst/>
          </a:prstGeom>
        </p:spPr>
        <p:txBody>
          <a:bodyPr wrap="none">
            <a:spAutoFit/>
          </a:bodyPr>
          <a:lstStyle/>
          <a:p>
            <a:pPr lvl="0">
              <a:lnSpc>
                <a:spcPct val="150000"/>
              </a:lnSpc>
              <a:defRPr/>
            </a:pPr>
            <a:r>
              <a:rPr lang="en-US" altLang="zh-CN" b="1" dirty="0">
                <a:solidFill>
                  <a:schemeClr val="accent1"/>
                </a:solidFill>
                <a:latin typeface="Arial" panose="020B0604020202020204" pitchFamily="34" charset="0"/>
                <a:ea typeface="Arial" panose="020B0604020202020204" pitchFamily="34" charset="0"/>
                <a:cs typeface="Arial" panose="020B0604020202020204" pitchFamily="34" charset="0"/>
                <a:sym typeface="Calibri" panose="020F0502020204030204" charset="0"/>
              </a:rPr>
              <a:t>——</a:t>
            </a:r>
            <a:endParaRPr lang="en-US" altLang="zh-CN" b="1" dirty="0">
              <a:solidFill>
                <a:schemeClr val="accent1"/>
              </a:solidFill>
              <a:latin typeface="Arial" panose="020B0604020202020204" pitchFamily="34" charset="0"/>
              <a:ea typeface="Arial" panose="020B0604020202020204" pitchFamily="34" charset="0"/>
              <a:cs typeface="Arial" panose="020B0604020202020204" pitchFamily="34" charset="0"/>
              <a:sym typeface="Calibri" panose="020F050202020403020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bg2"/>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title">
    <p:bg>
      <p:bgPr>
        <a:blipFill dpi="0" rotWithShape="1">
          <a:blip r:embed="rId2" cstate="screen">
            <a:lum/>
          </a:blip>
          <a:srcRect/>
          <a:stretch>
            <a:fillRect/>
          </a:stretch>
        </a:blipFill>
        <a:effectLst/>
      </p:bgPr>
    </p:bg>
    <p:spTree>
      <p:nvGrpSpPr>
        <p:cNvPr id="1" name=""/>
        <p:cNvGrpSpPr/>
        <p:nvPr/>
      </p:nvGrpSpPr>
      <p:grpSpPr>
        <a:xfrm>
          <a:off x="0" y="0"/>
          <a:ext cx="0" cy="0"/>
          <a:chOff x="0" y="0"/>
          <a:chExt cx="0" cy="0"/>
        </a:xfrm>
      </p:grpSpPr>
      <p:pic>
        <p:nvPicPr>
          <p:cNvPr id="7" name="图片 6" descr="3"/>
          <p:cNvPicPr>
            <a:picLocks noChangeAspect="1"/>
          </p:cNvPicPr>
          <p:nvPr userDrawn="1">
            <p:custDataLst>
              <p:tags r:id="rId3"/>
            </p:custDataLst>
          </p:nvPr>
        </p:nvPicPr>
        <p:blipFill>
          <a:blip r:embed="rId4" cstate="screen"/>
          <a:stretch>
            <a:fillRect/>
          </a:stretch>
        </p:blipFill>
        <p:spPr>
          <a:xfrm>
            <a:off x="-20320" y="775970"/>
            <a:ext cx="10058400" cy="6078220"/>
          </a:xfrm>
          <a:prstGeom prst="rect">
            <a:avLst/>
          </a:prstGeom>
        </p:spPr>
      </p:pic>
      <p:sp>
        <p:nvSpPr>
          <p:cNvPr id="2" name="标题 1"/>
          <p:cNvSpPr>
            <a:spLocks noGrp="1"/>
          </p:cNvSpPr>
          <p:nvPr>
            <p:ph type="title" hasCustomPrompt="1"/>
            <p:custDataLst>
              <p:tags r:id="rId5"/>
            </p:custDataLst>
          </p:nvPr>
        </p:nvSpPr>
        <p:spPr>
          <a:xfrm>
            <a:off x="4116000" y="3073400"/>
            <a:ext cx="6142425" cy="752476"/>
          </a:xfrm>
        </p:spPr>
        <p:txBody>
          <a:bodyPr lIns="90000" tIns="46800" rIns="90000" bIns="46800" anchor="b" anchorCtr="0">
            <a:normAutofit/>
          </a:bodyPr>
          <a:lstStyle>
            <a:lvl1pPr>
              <a:defRPr sz="4000" u="none" strike="noStrike" kern="1200" cap="none" spc="300" normalizeH="0" baseline="0">
                <a:solidFill>
                  <a:schemeClr val="accent1"/>
                </a:solidFill>
                <a:uFillTx/>
                <a:latin typeface="Arial" panose="020B0604020202020204" pitchFamily="34" charset="0"/>
                <a:ea typeface="Arial" panose="020B0604020202020204" pitchFamily="34" charset="0"/>
              </a:defRPr>
            </a:lvl1pPr>
          </a:lstStyle>
          <a:p>
            <a:r>
              <a:rPr lang="zh-CN" altLang="en-US" dirty="0"/>
              <a:t>单击此处编辑标题</a:t>
            </a:r>
            <a:endParaRPr lang="zh-CN" altLang="en-US" dirty="0"/>
          </a:p>
        </p:txBody>
      </p:sp>
      <p:sp>
        <p:nvSpPr>
          <p:cNvPr id="3" name="文本占位符 2"/>
          <p:cNvSpPr>
            <a:spLocks noGrp="1"/>
          </p:cNvSpPr>
          <p:nvPr>
            <p:ph type="body" idx="1"/>
            <p:custDataLst>
              <p:tags r:id="rId6"/>
            </p:custDataLst>
          </p:nvPr>
        </p:nvSpPr>
        <p:spPr>
          <a:xfrm>
            <a:off x="4115995" y="3903975"/>
            <a:ext cx="6142425" cy="1166500"/>
          </a:xfrm>
        </p:spPr>
        <p:txBody>
          <a:bodyPr lIns="90000" tIns="46800" rIns="90000" bIns="46800">
            <a:normAutofit/>
          </a:bodyPr>
          <a:lstStyle>
            <a:lvl1pPr marL="0" indent="0" eaLnBrk="1" fontAlgn="auto" latinLnBrk="0" hangingPunct="1">
              <a:buNone/>
              <a:defRPr kumimoji="0" lang="zh-CN" altLang="en-US" sz="1800" b="0" i="0" u="none" strike="noStrike" kern="1200" cap="none" spc="150" normalizeH="0" baseline="0" noProof="1">
                <a:solidFill>
                  <a:schemeClr val="accent1"/>
                </a:solidFill>
                <a:uFillTx/>
                <a:latin typeface="Arial" panose="020B0604020202020204" pitchFamily="34" charset="0"/>
                <a:ea typeface="Arial" panose="020B0604020202020204" pitchFamily="34" charset="0"/>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endParaRPr lang="zh-CN" altLang="en-US" dirty="0"/>
          </a:p>
        </p:txBody>
      </p:sp>
      <p:sp>
        <p:nvSpPr>
          <p:cNvPr id="4" name="日期占位符 3"/>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8"/>
            </p:custDataLst>
          </p:nvPr>
        </p:nvSpPr>
        <p:spPr/>
        <p:txBody>
          <a:bodyPr/>
          <a:lstStyle/>
          <a:p>
            <a:endParaRPr lang="zh-CN" altLang="en-US"/>
          </a:p>
        </p:txBody>
      </p:sp>
      <p:sp>
        <p:nvSpPr>
          <p:cNvPr id="6" name="灯片编号占位符 5"/>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column content">
    <p:bg>
      <p:bgPr>
        <a:solidFill>
          <a:schemeClr val="bg2"/>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baseline="0">
                <a:solidFill>
                  <a:schemeClr val="tx1">
                    <a:lumMod val="85000"/>
                    <a:lumOff val="15000"/>
                  </a:schemeClr>
                </a:solidFill>
                <a:latin typeface="Arial" panose="020B0604020202020204" pitchFamily="34" charset="0"/>
                <a:ea typeface="Arial" panose="020B0604020202020204" pitchFamily="34" charset="0"/>
              </a:defRPr>
            </a:lvl1pPr>
            <a:lvl2pPr>
              <a:defRPr sz="1600" baseline="0">
                <a:solidFill>
                  <a:schemeClr val="tx1">
                    <a:lumMod val="85000"/>
                    <a:lumOff val="15000"/>
                  </a:schemeClr>
                </a:solidFill>
                <a:latin typeface="Arial" panose="020B0604020202020204" pitchFamily="34" charset="0"/>
                <a:ea typeface="Arial" panose="020B0604020202020204" pitchFamily="34" charset="0"/>
              </a:defRPr>
            </a:lvl2pPr>
            <a:lvl3pPr>
              <a:defRPr sz="1600" baseline="0">
                <a:solidFill>
                  <a:schemeClr val="tx1">
                    <a:lumMod val="85000"/>
                    <a:lumOff val="15000"/>
                  </a:schemeClr>
                </a:solidFill>
                <a:latin typeface="Arial" panose="020B0604020202020204" pitchFamily="34" charset="0"/>
                <a:ea typeface="Arial" panose="020B0604020202020204" pitchFamily="34" charset="0"/>
              </a:defRPr>
            </a:lvl3pPr>
            <a:lvl4pPr>
              <a:defRPr sz="1600" baseline="0">
                <a:solidFill>
                  <a:schemeClr val="tx1">
                    <a:lumMod val="85000"/>
                    <a:lumOff val="15000"/>
                  </a:schemeClr>
                </a:solidFill>
                <a:latin typeface="Arial" panose="020B0604020202020204" pitchFamily="34" charset="0"/>
                <a:ea typeface="Arial" panose="020B0604020202020204" pitchFamily="34" charset="0"/>
              </a:defRPr>
            </a:lvl4pPr>
            <a:lvl5pPr>
              <a:defRPr sz="1600" baseline="0">
                <a:solidFill>
                  <a:schemeClr val="tx1">
                    <a:lumMod val="85000"/>
                    <a:lumOff val="15000"/>
                  </a:schemeClr>
                </a:solidFill>
                <a:latin typeface="Arial" panose="020B0604020202020204" pitchFamily="34" charset="0"/>
                <a:ea typeface="Arial" panose="020B0604020202020204" pitchFamily="34" charset="0"/>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bg2"/>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lumMod val="85000"/>
                    <a:lumOff val="15000"/>
                  </a:schemeClr>
                </a:solidFill>
                <a:uFillTx/>
                <a:latin typeface="Arial" panose="020B0604020202020204" pitchFamily="34" charset="0"/>
                <a:ea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3"/>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2"/>
        </a:solidFill>
        <a:effectLst/>
      </p:bgPr>
    </p:bg>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icture and title">
    <p:bg>
      <p:bgPr>
        <a:solidFill>
          <a:schemeClr val="bg2"/>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j-cs"/>
                <a:sym typeface="+mn-ea"/>
              </a:defRPr>
            </a:lvl1pPr>
          </a:lstStyle>
          <a:p>
            <a:pPr lvl="0"/>
            <a:r>
              <a:rPr dirty="0">
                <a:sym typeface="+mn-ea"/>
              </a:rPr>
              <a:t>单击此处编辑母版标题样式</a:t>
            </a:r>
            <a:endParaRPr dirty="0">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6"/>
            </p:custDataLst>
          </p:nvPr>
        </p:nvSpPr>
        <p:spPr/>
        <p:txBody>
          <a:bodyPr/>
          <a:lstStyle/>
          <a:p>
            <a:endParaRPr lang="zh-CN" altLang="en-US" dirty="0"/>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chemeClr val="bg2"/>
        </a:solidFill>
        <a:effectLst/>
      </p:bgPr>
    </p:bg>
    <p:spTree>
      <p:nvGrpSpPr>
        <p:cNvPr id="1" name=""/>
        <p:cNvGrpSpPr/>
        <p:nvPr/>
      </p:nvGrpSpPr>
      <p:grpSpPr>
        <a:xfrm>
          <a:off x="0" y="0"/>
          <a:ext cx="0" cy="0"/>
          <a:chOff x="0" y="0"/>
          <a:chExt cx="0" cy="0"/>
        </a:xfrm>
      </p:grpSpPr>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lumMod val="85000"/>
                    <a:lumOff val="15000"/>
                  </a:schemeClr>
                </a:solidFill>
                <a:uFillTx/>
                <a:latin typeface="Arial" panose="020B0604020202020204" pitchFamily="34" charset="0"/>
                <a:ea typeface="Arial" panose="020B0604020202020204" pitchFamily="34" charset="0"/>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baseline="0">
                <a:solidFill>
                  <a:schemeClr val="tx1">
                    <a:lumMod val="85000"/>
                    <a:lumOff val="15000"/>
                  </a:schemeClr>
                </a:solidFill>
                <a:latin typeface="Arial" panose="020B0604020202020204" pitchFamily="34" charset="0"/>
                <a:ea typeface="Arial" panose="020B0604020202020204" pitchFamily="34" charset="0"/>
              </a:defRPr>
            </a:lvl1pPr>
            <a:lvl2pPr indent="0" eaLnBrk="1" fontAlgn="auto" latinLnBrk="0" hangingPunct="1">
              <a:defRPr baseline="0">
                <a:solidFill>
                  <a:schemeClr val="tx1">
                    <a:lumMod val="85000"/>
                    <a:lumOff val="15000"/>
                  </a:schemeClr>
                </a:solidFill>
                <a:latin typeface="Arial" panose="020B0604020202020204" pitchFamily="34" charset="0"/>
                <a:ea typeface="Arial" panose="020B0604020202020204" pitchFamily="34" charset="0"/>
              </a:defRPr>
            </a:lvl2pPr>
            <a:lvl3pPr indent="0" eaLnBrk="1" fontAlgn="auto" latinLnBrk="0" hangingPunct="1">
              <a:defRPr baseline="0">
                <a:solidFill>
                  <a:schemeClr val="tx1">
                    <a:lumMod val="85000"/>
                    <a:lumOff val="15000"/>
                  </a:schemeClr>
                </a:solidFill>
                <a:latin typeface="Arial" panose="020B0604020202020204" pitchFamily="34" charset="0"/>
                <a:ea typeface="Arial" panose="020B0604020202020204" pitchFamily="34" charset="0"/>
              </a:defRPr>
            </a:lvl3pPr>
            <a:lvl4pPr indent="0" eaLnBrk="1" fontAlgn="auto" latinLnBrk="0" hangingPunct="1">
              <a:defRPr baseline="0">
                <a:solidFill>
                  <a:schemeClr val="tx1">
                    <a:lumMod val="85000"/>
                    <a:lumOff val="15000"/>
                  </a:schemeClr>
                </a:solidFill>
                <a:latin typeface="Arial" panose="020B0604020202020204" pitchFamily="34" charset="0"/>
                <a:ea typeface="Arial" panose="020B0604020202020204" pitchFamily="34" charset="0"/>
              </a:defRPr>
            </a:lvl4pPr>
            <a:lvl5pPr indent="0" eaLnBrk="1" fontAlgn="auto" latinLnBrk="0" hangingPunct="1">
              <a:defRPr baseline="0">
                <a:solidFill>
                  <a:schemeClr val="tx1">
                    <a:lumMod val="85000"/>
                    <a:lumOff val="15000"/>
                  </a:schemeClr>
                </a:solidFill>
                <a:latin typeface="Arial" panose="020B0604020202020204" pitchFamily="34" charset="0"/>
                <a:ea typeface="Arial" panose="020B0604020202020204" pitchFamily="34" charset="0"/>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p:bg>
      <p:bgPr>
        <a:solidFill>
          <a:schemeClr val="bg2"/>
        </a:solidFill>
        <a:effectLst/>
      </p:bgPr>
    </p:bg>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baseline="0">
                <a:solidFill>
                  <a:schemeClr val="tx1">
                    <a:lumMod val="85000"/>
                    <a:lumOff val="15000"/>
                  </a:schemeClr>
                </a:solidFill>
                <a:latin typeface="Arial" panose="020B0604020202020204" pitchFamily="34" charset="0"/>
              </a:defRPr>
            </a:lvl1pPr>
            <a:lvl2pPr>
              <a:defRPr baseline="0">
                <a:solidFill>
                  <a:schemeClr val="tx1">
                    <a:lumMod val="85000"/>
                    <a:lumOff val="15000"/>
                  </a:schemeClr>
                </a:solidFill>
                <a:latin typeface="Arial" panose="020B0604020202020204" pitchFamily="34" charset="0"/>
              </a:defRPr>
            </a:lvl2pPr>
            <a:lvl3pPr>
              <a:defRPr baseline="0">
                <a:solidFill>
                  <a:schemeClr val="tx1">
                    <a:lumMod val="85000"/>
                    <a:lumOff val="15000"/>
                  </a:schemeClr>
                </a:solidFill>
                <a:latin typeface="Arial" panose="020B0604020202020204" pitchFamily="34" charset="0"/>
              </a:defRPr>
            </a:lvl3pPr>
            <a:lvl4pPr>
              <a:defRPr baseline="0">
                <a:solidFill>
                  <a:schemeClr val="tx1">
                    <a:lumMod val="85000"/>
                    <a:lumOff val="15000"/>
                  </a:schemeClr>
                </a:solidFill>
                <a:latin typeface="Arial" panose="020B0604020202020204" pitchFamily="34" charset="0"/>
              </a:defRPr>
            </a:lvl4pPr>
            <a:lvl5pPr>
              <a:defRPr baseline="0">
                <a:solidFill>
                  <a:schemeClr val="tx1">
                    <a:lumMod val="85000"/>
                    <a:lumOff val="15000"/>
                  </a:schemeClr>
                </a:solidFill>
                <a:latin typeface="Arial" panose="020B0604020202020204" pitchFamily="34" charset="0"/>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ast slide">
    <p:bg>
      <p:bgPr>
        <a:blipFill dpi="0" rotWithShape="1">
          <a:blip r:embed="rId2" cstate="screen">
            <a:lum/>
          </a:blip>
          <a:srcRect/>
          <a:stretch>
            <a:fillRect/>
          </a:stretch>
        </a:blipFill>
        <a:effectLst/>
      </p:bgPr>
    </p:bg>
    <p:spTree>
      <p:nvGrpSpPr>
        <p:cNvPr id="1" name=""/>
        <p:cNvGrpSpPr/>
        <p:nvPr/>
      </p:nvGrpSpPr>
      <p:grpSpPr>
        <a:xfrm>
          <a:off x="0" y="0"/>
          <a:ext cx="0" cy="0"/>
          <a:chOff x="0" y="0"/>
          <a:chExt cx="0" cy="0"/>
        </a:xfrm>
      </p:grpSpPr>
      <p:sp>
        <p:nvSpPr>
          <p:cNvPr id="8" name="矩形 7"/>
          <p:cNvSpPr/>
          <p:nvPr userDrawn="1">
            <p:custDataLst>
              <p:tags r:id="rId3"/>
            </p:custDataLst>
          </p:nvPr>
        </p:nvSpPr>
        <p:spPr>
          <a:xfrm>
            <a:off x="4116000" y="3419475"/>
            <a:ext cx="581025" cy="206946"/>
          </a:xfrm>
          <a:prstGeom prst="rect">
            <a:avLst/>
          </a:prstGeom>
        </p:spPr>
        <p:txBody>
          <a:bodyPr wrap="none" anchor="ctr" anchorCtr="0">
            <a:noAutofit/>
          </a:bodyPr>
          <a:lstStyle/>
          <a:p>
            <a:pPr lvl="0" algn="ctr">
              <a:lnSpc>
                <a:spcPct val="150000"/>
              </a:lnSpc>
              <a:defRPr/>
            </a:pPr>
            <a:r>
              <a:rPr lang="en-US" altLang="zh-CN" b="1" dirty="0">
                <a:solidFill>
                  <a:schemeClr val="accent1"/>
                </a:solidFill>
                <a:latin typeface="Arial" panose="020B0604020202020204" pitchFamily="34" charset="0"/>
                <a:ea typeface="Arial" panose="020B0604020202020204" pitchFamily="34" charset="0"/>
                <a:cs typeface="Arial" panose="020B0604020202020204" pitchFamily="34" charset="0"/>
                <a:sym typeface="Calibri" panose="020F0502020204030204" charset="0"/>
              </a:rPr>
              <a:t>——</a:t>
            </a:r>
            <a:endParaRPr lang="en-US" altLang="zh-CN" b="1" dirty="0">
              <a:solidFill>
                <a:schemeClr val="accent1"/>
              </a:solidFill>
              <a:latin typeface="Arial" panose="020B0604020202020204" pitchFamily="34" charset="0"/>
              <a:ea typeface="Arial" panose="020B0604020202020204" pitchFamily="34" charset="0"/>
              <a:cs typeface="Arial" panose="020B0604020202020204" pitchFamily="34" charset="0"/>
              <a:sym typeface="Calibri" panose="020F0502020204030204" charset="0"/>
            </a:endParaRPr>
          </a:p>
        </p:txBody>
      </p:sp>
      <p:pic>
        <p:nvPicPr>
          <p:cNvPr id="9" name="图片 8" descr="2"/>
          <p:cNvPicPr>
            <a:picLocks noChangeAspect="1"/>
          </p:cNvPicPr>
          <p:nvPr userDrawn="1">
            <p:custDataLst>
              <p:tags r:id="rId4"/>
            </p:custDataLst>
          </p:nvPr>
        </p:nvPicPr>
        <p:blipFill>
          <a:blip r:embed="rId5" cstate="screen"/>
          <a:srcRect/>
          <a:stretch>
            <a:fillRect/>
          </a:stretch>
        </p:blipFill>
        <p:spPr>
          <a:xfrm>
            <a:off x="8444230" y="3364865"/>
            <a:ext cx="4226560" cy="3524885"/>
          </a:xfrm>
          <a:prstGeom prst="rect">
            <a:avLst/>
          </a:prstGeom>
        </p:spPr>
      </p:pic>
      <p:sp>
        <p:nvSpPr>
          <p:cNvPr id="11" name="文本占位符 10"/>
          <p:cNvSpPr>
            <a:spLocks noGrp="1"/>
          </p:cNvSpPr>
          <p:nvPr>
            <p:ph type="body" sz="quarter" idx="13" hasCustomPrompt="1"/>
            <p:custDataLst>
              <p:tags r:id="rId6"/>
            </p:custDataLst>
          </p:nvPr>
        </p:nvSpPr>
        <p:spPr>
          <a:xfrm>
            <a:off x="4116388" y="3638095"/>
            <a:ext cx="5967412" cy="714830"/>
          </a:xfrm>
        </p:spPr>
        <p:txBody>
          <a:bodyPr lIns="90000" tIns="46800" rIns="90000" bIns="46800">
            <a:normAutofit/>
          </a:bodyPr>
          <a:lstStyle>
            <a:lvl1pPr marL="0" indent="0" algn="l">
              <a:buNone/>
              <a:defRPr sz="1600" baseline="0">
                <a:solidFill>
                  <a:schemeClr val="accent1"/>
                </a:solidFill>
                <a:latin typeface="Arial" panose="020B0604020202020204" pitchFamily="34" charset="0"/>
              </a:defRPr>
            </a:lvl1pPr>
          </a:lstStyle>
          <a:p>
            <a:pPr lvl="0"/>
            <a:r>
              <a:rPr lang="zh-CN" altLang="en-US" dirty="0"/>
              <a:t>单击此处编辑文本</a:t>
            </a:r>
            <a:endParaRPr lang="zh-CN" altLang="en-US" dirty="0"/>
          </a:p>
        </p:txBody>
      </p:sp>
      <p:sp>
        <p:nvSpPr>
          <p:cNvPr id="2" name="标题 1"/>
          <p:cNvSpPr>
            <a:spLocks noGrp="1"/>
          </p:cNvSpPr>
          <p:nvPr>
            <p:ph type="title" hasCustomPrompt="1"/>
            <p:custDataLst>
              <p:tags r:id="rId7"/>
            </p:custDataLst>
          </p:nvPr>
        </p:nvSpPr>
        <p:spPr>
          <a:xfrm>
            <a:off x="4104984" y="2085975"/>
            <a:ext cx="5978816" cy="1408244"/>
          </a:xfrm>
        </p:spPr>
        <p:txBody>
          <a:bodyPr vert="horz" lIns="90000" tIns="46800" rIns="90000" bIns="46800" rtlCol="0" anchor="b" anchorCtr="0">
            <a:normAutofit/>
          </a:bodyPr>
          <a:lstStyle>
            <a:lvl1pPr marL="0" marR="0" algn="l" defTabSz="914400" rtl="0" eaLnBrk="1" fontAlgn="auto" latinLnBrk="0" hangingPunct="1">
              <a:lnSpc>
                <a:spcPct val="100000"/>
              </a:lnSpc>
              <a:buNone/>
              <a:defRPr kumimoji="0" lang="zh-CN" altLang="en-US" sz="8000" b="1" i="0" u="none" strike="noStrike" kern="1200" cap="none" spc="600" normalizeH="0" baseline="0" noProof="1" dirty="0">
                <a:solidFill>
                  <a:schemeClr val="accent1"/>
                </a:solidFill>
                <a:uFillTx/>
                <a:latin typeface="Arial" panose="020B0604020202020204" pitchFamily="34" charset="0"/>
                <a:ea typeface="Arial" panose="020B0604020202020204" pitchFamily="34" charset="0"/>
                <a:cs typeface="+mj-cs"/>
                <a:sym typeface="+mn-ea"/>
              </a:defRPr>
            </a:lvl1pPr>
          </a:lstStyle>
          <a:p>
            <a:pPr lvl="0"/>
            <a:r>
              <a:rPr dirty="0">
                <a:sym typeface="+mn-ea"/>
              </a:rPr>
              <a:t>编辑标题</a:t>
            </a:r>
            <a:endParaRPr dirty="0">
              <a:sym typeface="+mn-ea"/>
            </a:endParaRPr>
          </a:p>
        </p:txBody>
      </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General">
    <p:bg>
      <p:bgPr>
        <a:solidFill>
          <a:schemeClr val="bg2"/>
        </a:solidFill>
        <a:effectLst/>
      </p:bgPr>
    </p:bg>
    <p:spTree>
      <p:nvGrpSpPr>
        <p:cNvPr id="1" name=""/>
        <p:cNvGrpSpPr/>
        <p:nvPr/>
      </p:nvGrpSpPr>
      <p:grpSpPr>
        <a:xfrm>
          <a:off x="0" y="0"/>
          <a:ext cx="0" cy="0"/>
          <a:chOff x="0" y="0"/>
          <a:chExt cx="0" cy="0"/>
        </a:xfrm>
      </p:grpSpPr>
      <p:pic>
        <p:nvPicPr>
          <p:cNvPr id="6" name="图片 5" descr="/Users/airbookpro/Desktop/2.png2"/>
          <p:cNvPicPr>
            <a:picLocks noChangeAspect="1"/>
          </p:cNvPicPr>
          <p:nvPr userDrawn="1">
            <p:custDataLst>
              <p:tags r:id="rId2"/>
            </p:custDataLst>
          </p:nvPr>
        </p:nvPicPr>
        <p:blipFill>
          <a:blip r:embed="rId3" cstate="screen"/>
          <a:srcRect/>
          <a:stretch>
            <a:fillRect/>
          </a:stretch>
        </p:blipFill>
        <p:spPr>
          <a:xfrm>
            <a:off x="10871200" y="5554402"/>
            <a:ext cx="1333500" cy="1288358"/>
          </a:xfrm>
          <a:prstGeom prst="rect">
            <a:avLst/>
          </a:prstGeom>
        </p:spPr>
      </p:pic>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dirty="0"/>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
        <p:nvSpPr>
          <p:cNvPr id="2" name="标题 1"/>
          <p:cNvSpPr>
            <a:spLocks noGrp="1"/>
          </p:cNvSpPr>
          <p:nvPr>
            <p:ph type="title"/>
            <p:custDataLst>
              <p:tags r:id="rId7"/>
            </p:custDataLst>
          </p:nvPr>
        </p:nvSpPr>
        <p:spPr/>
        <p:txBody>
          <a:bodyPr/>
          <a:lstStyle>
            <a:lvl1pPr>
              <a:defRPr baseline="0">
                <a:solidFill>
                  <a:schemeClr val="tx1">
                    <a:lumMod val="85000"/>
                    <a:lumOff val="15000"/>
                  </a:schemeClr>
                </a:solidFill>
                <a:latin typeface="Arial" panose="020B0604020202020204" pitchFamily="34" charset="0"/>
              </a:defRPr>
            </a:lvl1pPr>
          </a:lstStyle>
          <a:p>
            <a:r>
              <a:rPr lang="zh-CN" altLang="en-US"/>
              <a:t>单击此处编辑母版标题样式</a:t>
            </a:r>
            <a:endParaRPr lang="zh-CN" alt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hoto frame">
    <p:bg>
      <p:bgPr>
        <a:solidFill>
          <a:schemeClr val="tx2"/>
        </a:solidFill>
        <a:effectLst/>
      </p:bgPr>
    </p:bg>
    <p:spTree>
      <p:nvGrpSpPr>
        <p:cNvPr id="1" name=""/>
        <p:cNvGrpSpPr/>
        <p:nvPr/>
      </p:nvGrpSpPr>
      <p:grpSpPr>
        <a:xfrm>
          <a:off x="0" y="0"/>
          <a:ext cx="0" cy="0"/>
          <a:chOff x="0" y="0"/>
          <a:chExt cx="0" cy="0"/>
        </a:xfrm>
      </p:grpSpPr>
      <p:sp>
        <p:nvSpPr>
          <p:cNvPr id="6" name="矩形 5"/>
          <p:cNvSpPr/>
          <p:nvPr userDrawn="1">
            <p:custDataLst>
              <p:tags r:id="rId2"/>
            </p:custDataLst>
          </p:nvPr>
        </p:nvSpPr>
        <p:spPr>
          <a:xfrm>
            <a:off x="286385" y="273050"/>
            <a:ext cx="11616055" cy="63119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dirty="0">
              <a:ea typeface="Arial" panose="020B0604020202020204" pitchFamily="34" charset="0"/>
              <a:sym typeface="+mn-ea"/>
            </a:endParaRPr>
          </a:p>
        </p:txBody>
      </p:sp>
      <p:sp>
        <p:nvSpPr>
          <p:cNvPr id="2" name="标题 1"/>
          <p:cNvSpPr>
            <a:spLocks noGrp="1"/>
          </p:cNvSpPr>
          <p:nvPr>
            <p:ph type="title" hasCustomPrompt="1"/>
            <p:custDataLst>
              <p:tags r:id="rId3"/>
            </p:custDataLst>
          </p:nvPr>
        </p:nvSpPr>
        <p:spPr>
          <a:xfrm>
            <a:off x="1281600" y="1249200"/>
            <a:ext cx="9626400" cy="723600"/>
          </a:xfrm>
        </p:spPr>
        <p:txBody>
          <a:bodyPr anchor="ctr"/>
          <a:lstStyle>
            <a:lvl1pPr>
              <a:defRPr sz="3200" baseline="0">
                <a:solidFill>
                  <a:schemeClr val="tx1">
                    <a:lumMod val="85000"/>
                    <a:lumOff val="15000"/>
                  </a:schemeClr>
                </a:solidFill>
                <a:latin typeface="Arial" panose="020B0604020202020204" pitchFamily="34" charset="0"/>
                <a:ea typeface="Arial" panose="020B0604020202020204" pitchFamily="34" charset="0"/>
              </a:defRPr>
            </a:lvl1pPr>
          </a:lstStyle>
          <a:p>
            <a:r>
              <a:rPr lang="zh-CN" altLang="en-US" dirty="0"/>
              <a:t>单击此处编辑标题</a:t>
            </a:r>
            <a:endParaRPr lang="zh-CN" altLang="en-US" dirty="0"/>
          </a:p>
        </p:txBody>
      </p:sp>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anose="020B0604020202020204" pitchFamily="34" charset="0"/>
                <a:ea typeface="Arial" panose="020B0604020202020204" pitchFamily="34" charset="0"/>
              </a:defRPr>
            </a:lvl1pPr>
            <a:lvl2pPr>
              <a:defRPr baseline="0">
                <a:solidFill>
                  <a:schemeClr val="tx1">
                    <a:lumMod val="85000"/>
                    <a:lumOff val="15000"/>
                  </a:schemeClr>
                </a:solidFill>
                <a:latin typeface="Arial" panose="020B0604020202020204" pitchFamily="34" charset="0"/>
                <a:ea typeface="Arial" panose="020B0604020202020204" pitchFamily="34" charset="0"/>
              </a:defRPr>
            </a:lvl2pPr>
            <a:lvl3pPr>
              <a:defRPr baseline="0">
                <a:solidFill>
                  <a:schemeClr val="tx1">
                    <a:lumMod val="85000"/>
                    <a:lumOff val="15000"/>
                  </a:schemeClr>
                </a:solidFill>
                <a:latin typeface="Arial" panose="020B0604020202020204" pitchFamily="34" charset="0"/>
                <a:ea typeface="Arial" panose="020B0604020202020204" pitchFamily="34" charset="0"/>
              </a:defRPr>
            </a:lvl3pPr>
            <a:lvl4pPr>
              <a:defRPr baseline="0">
                <a:solidFill>
                  <a:schemeClr val="tx1">
                    <a:lumMod val="85000"/>
                    <a:lumOff val="15000"/>
                  </a:schemeClr>
                </a:solidFill>
                <a:latin typeface="Arial" panose="020B0604020202020204" pitchFamily="34" charset="0"/>
                <a:ea typeface="Arial" panose="020B0604020202020204" pitchFamily="34" charset="0"/>
              </a:defRPr>
            </a:lvl4pPr>
            <a:lvl5pPr>
              <a:defRPr baseline="0">
                <a:solidFill>
                  <a:schemeClr val="tx1">
                    <a:lumMod val="85000"/>
                    <a:lumOff val="15000"/>
                  </a:schemeClr>
                </a:solidFill>
                <a:latin typeface="Arial" panose="020B0604020202020204" pitchFamily="34" charset="0"/>
                <a:ea typeface="Arial" panose="020B0604020202020204" pitchFamily="34" charset="0"/>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dirty="0"/>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dirty="0"/>
          </a:p>
        </p:txBody>
      </p:sp>
      <p:grpSp>
        <p:nvGrpSpPr>
          <p:cNvPr id="8" name="组合 7"/>
          <p:cNvGrpSpPr/>
          <p:nvPr userDrawn="1">
            <p:custDataLst>
              <p:tags r:id="rId8"/>
            </p:custDataLst>
          </p:nvPr>
        </p:nvGrpSpPr>
        <p:grpSpPr>
          <a:xfrm>
            <a:off x="-20320" y="3695356"/>
            <a:ext cx="12225020" cy="3158833"/>
            <a:chOff x="-20320" y="3695356"/>
            <a:chExt cx="12225020" cy="3158833"/>
          </a:xfrm>
        </p:grpSpPr>
        <p:pic>
          <p:nvPicPr>
            <p:cNvPr id="9" name="图片 8" descr="3"/>
            <p:cNvPicPr>
              <a:picLocks noChangeAspect="1"/>
            </p:cNvPicPr>
            <p:nvPr userDrawn="1">
              <p:custDataLst>
                <p:tags r:id="rId9"/>
              </p:custDataLst>
            </p:nvPr>
          </p:nvPicPr>
          <p:blipFill>
            <a:blip r:embed="rId10" cstate="screen"/>
            <a:stretch>
              <a:fillRect/>
            </a:stretch>
          </p:blipFill>
          <p:spPr>
            <a:xfrm>
              <a:off x="-20320" y="3695356"/>
              <a:ext cx="5227320" cy="3158833"/>
            </a:xfrm>
            <a:prstGeom prst="rect">
              <a:avLst/>
            </a:prstGeom>
          </p:spPr>
        </p:pic>
        <p:pic>
          <p:nvPicPr>
            <p:cNvPr id="10" name="图片 9" descr="/Users/airbookpro/Desktop/2.png2"/>
            <p:cNvPicPr>
              <a:picLocks noChangeAspect="1"/>
            </p:cNvPicPr>
            <p:nvPr userDrawn="1">
              <p:custDataLst>
                <p:tags r:id="rId11"/>
              </p:custDataLst>
            </p:nvPr>
          </p:nvPicPr>
          <p:blipFill>
            <a:blip r:embed="rId12" cstate="screen"/>
            <a:srcRect/>
            <a:stretch>
              <a:fillRect/>
            </a:stretch>
          </p:blipFill>
          <p:spPr>
            <a:xfrm>
              <a:off x="10871200" y="5554402"/>
              <a:ext cx="1333500" cy="1288358"/>
            </a:xfrm>
            <a:prstGeom prst="rect">
              <a:avLst/>
            </a:prstGeom>
          </p:spPr>
        </p:pic>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eft/right">
    <p:bg>
      <p:bgPr>
        <a:solidFill>
          <a:schemeClr val="bg2"/>
        </a:solidFill>
        <a:effectLst/>
      </p:bgPr>
    </p:bg>
    <p:spTree>
      <p:nvGrpSpPr>
        <p:cNvPr id="1" name=""/>
        <p:cNvGrpSpPr/>
        <p:nvPr/>
      </p:nvGrpSpPr>
      <p:grpSpPr>
        <a:xfrm>
          <a:off x="0" y="0"/>
          <a:ext cx="0" cy="0"/>
          <a:chOff x="0" y="0"/>
          <a:chExt cx="0" cy="0"/>
        </a:xfrm>
      </p:grpSpPr>
      <p:sp>
        <p:nvSpPr>
          <p:cNvPr id="8" name="矩形 7"/>
          <p:cNvSpPr/>
          <p:nvPr userDrawn="1">
            <p:custDataLst>
              <p:tags r:id="rId2"/>
            </p:custDataLst>
          </p:nvPr>
        </p:nvSpPr>
        <p:spPr>
          <a:xfrm>
            <a:off x="1905" y="-4445"/>
            <a:ext cx="4899025"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dirty="0">
              <a:ea typeface="Arial" panose="020B0604020202020204" pitchFamily="34" charset="0"/>
              <a:sym typeface="+mn-ea"/>
            </a:endParaRPr>
          </a:p>
        </p:txBody>
      </p:sp>
      <p:pic>
        <p:nvPicPr>
          <p:cNvPr id="10" name="图片 9" descr="3"/>
          <p:cNvPicPr>
            <a:picLocks noChangeAspect="1"/>
          </p:cNvPicPr>
          <p:nvPr userDrawn="1">
            <p:custDataLst>
              <p:tags r:id="rId3"/>
            </p:custDataLst>
          </p:nvPr>
        </p:nvPicPr>
        <p:blipFill>
          <a:blip r:embed="rId4" cstate="screen"/>
          <a:stretch>
            <a:fillRect/>
          </a:stretch>
        </p:blipFill>
        <p:spPr>
          <a:xfrm>
            <a:off x="-20320" y="3043023"/>
            <a:ext cx="6306820" cy="3811167"/>
          </a:xfrm>
          <a:prstGeom prst="rect">
            <a:avLst/>
          </a:prstGeom>
        </p:spPr>
      </p:pic>
      <p:sp>
        <p:nvSpPr>
          <p:cNvPr id="2" name="标题 1"/>
          <p:cNvSpPr>
            <a:spLocks noGrp="1"/>
          </p:cNvSpPr>
          <p:nvPr>
            <p:ph type="title" hasCustomPrompt="1"/>
            <p:custDataLst>
              <p:tags r:id="rId5"/>
            </p:custDataLst>
          </p:nvPr>
        </p:nvSpPr>
        <p:spPr>
          <a:xfrm>
            <a:off x="583200" y="770400"/>
            <a:ext cx="3960000" cy="882000"/>
          </a:xfrm>
        </p:spPr>
        <p:txBody>
          <a:bodyPr anchor="ctr"/>
          <a:lstStyle>
            <a:lvl1pPr>
              <a:defRPr sz="3600" baseline="0">
                <a:solidFill>
                  <a:schemeClr val="tx1">
                    <a:lumMod val="85000"/>
                    <a:lumOff val="15000"/>
                  </a:schemeClr>
                </a:solidFill>
                <a:latin typeface="Arial" panose="020B0604020202020204" pitchFamily="34" charset="0"/>
                <a:ea typeface="Arial" panose="020B0604020202020204" pitchFamily="34" charset="0"/>
              </a:defRPr>
            </a:lvl1pPr>
          </a:lstStyle>
          <a:p>
            <a:r>
              <a:rPr lang="zh-CN" altLang="en-US" dirty="0"/>
              <a:t>单击编辑标题</a:t>
            </a:r>
            <a:endParaRPr lang="zh-CN" altLang="en-US" dirty="0"/>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9"/>
            </p:custDataLst>
          </p:nvPr>
        </p:nvSpPr>
        <p:spPr>
          <a:xfrm>
            <a:off x="586800" y="1764000"/>
            <a:ext cx="3956400" cy="4093200"/>
          </a:xfrm>
        </p:spPr>
        <p:txBody>
          <a:bodyPr/>
          <a:lstStyle>
            <a:lvl1pPr>
              <a:defRPr baseline="0">
                <a:solidFill>
                  <a:schemeClr val="tx1">
                    <a:lumMod val="85000"/>
                    <a:lumOff val="15000"/>
                  </a:schemeClr>
                </a:solidFill>
                <a:latin typeface="Arial" panose="020B0604020202020204" pitchFamily="34" charset="0"/>
                <a:ea typeface="Arial" panose="020B0604020202020204" pitchFamily="34" charset="0"/>
              </a:defRPr>
            </a:lvl1pPr>
            <a:lvl2pPr>
              <a:defRPr baseline="0">
                <a:solidFill>
                  <a:schemeClr val="tx1">
                    <a:lumMod val="85000"/>
                    <a:lumOff val="15000"/>
                  </a:schemeClr>
                </a:solidFill>
                <a:latin typeface="Arial" panose="020B0604020202020204" pitchFamily="34" charset="0"/>
                <a:ea typeface="Arial" panose="020B0604020202020204" pitchFamily="34" charset="0"/>
              </a:defRPr>
            </a:lvl2pPr>
            <a:lvl3pPr>
              <a:defRPr baseline="0">
                <a:solidFill>
                  <a:schemeClr val="tx1">
                    <a:lumMod val="85000"/>
                    <a:lumOff val="15000"/>
                  </a:schemeClr>
                </a:solidFill>
                <a:latin typeface="Arial" panose="020B0604020202020204" pitchFamily="34" charset="0"/>
                <a:ea typeface="Arial" panose="020B0604020202020204" pitchFamily="34" charset="0"/>
              </a:defRPr>
            </a:lvl3pPr>
            <a:lvl4pPr>
              <a:defRPr baseline="0">
                <a:solidFill>
                  <a:schemeClr val="tx1">
                    <a:lumMod val="85000"/>
                    <a:lumOff val="15000"/>
                  </a:schemeClr>
                </a:solidFill>
                <a:latin typeface="Arial" panose="020B0604020202020204" pitchFamily="34" charset="0"/>
                <a:ea typeface="Arial" panose="020B0604020202020204" pitchFamily="34" charset="0"/>
              </a:defRPr>
            </a:lvl4pPr>
            <a:lvl5pPr>
              <a:defRPr baseline="0">
                <a:solidFill>
                  <a:schemeClr val="tx1">
                    <a:lumMod val="85000"/>
                    <a:lumOff val="15000"/>
                  </a:schemeClr>
                </a:solidFill>
                <a:latin typeface="Arial" panose="020B0604020202020204" pitchFamily="34" charset="0"/>
                <a:ea typeface="Arial" panose="020B0604020202020204" pitchFamily="34" charset="0"/>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0"/>
            </p:custDataLst>
          </p:nvPr>
        </p:nvSpPr>
        <p:spPr>
          <a:xfrm>
            <a:off x="5101200" y="769938"/>
            <a:ext cx="6480000" cy="5087937"/>
          </a:xfrm>
        </p:spPr>
        <p:txBody>
          <a:bodyPr/>
          <a:lstStyle>
            <a:lvl1pPr>
              <a:defRPr baseline="0">
                <a:solidFill>
                  <a:schemeClr val="tx1">
                    <a:lumMod val="85000"/>
                    <a:lumOff val="15000"/>
                  </a:schemeClr>
                </a:solidFill>
                <a:latin typeface="Arial" panose="020B0604020202020204" pitchFamily="34" charset="0"/>
                <a:ea typeface="Arial" panose="020B0604020202020204" pitchFamily="34" charset="0"/>
              </a:defRPr>
            </a:lvl1pPr>
            <a:lvl2pPr>
              <a:defRPr baseline="0">
                <a:solidFill>
                  <a:schemeClr val="tx1">
                    <a:lumMod val="85000"/>
                    <a:lumOff val="15000"/>
                  </a:schemeClr>
                </a:solidFill>
                <a:latin typeface="Arial" panose="020B0604020202020204" pitchFamily="34" charset="0"/>
                <a:ea typeface="Arial" panose="020B0604020202020204" pitchFamily="34" charset="0"/>
              </a:defRPr>
            </a:lvl2pPr>
            <a:lvl3pPr>
              <a:defRPr baseline="0">
                <a:solidFill>
                  <a:schemeClr val="tx1">
                    <a:lumMod val="85000"/>
                    <a:lumOff val="15000"/>
                  </a:schemeClr>
                </a:solidFill>
                <a:latin typeface="Arial" panose="020B0604020202020204" pitchFamily="34" charset="0"/>
                <a:ea typeface="Arial" panose="020B0604020202020204" pitchFamily="34" charset="0"/>
              </a:defRPr>
            </a:lvl3pPr>
            <a:lvl4pPr>
              <a:defRPr baseline="0">
                <a:solidFill>
                  <a:schemeClr val="tx1">
                    <a:lumMod val="85000"/>
                    <a:lumOff val="15000"/>
                  </a:schemeClr>
                </a:solidFill>
                <a:latin typeface="Arial" panose="020B0604020202020204" pitchFamily="34" charset="0"/>
                <a:ea typeface="Arial" panose="020B0604020202020204" pitchFamily="34" charset="0"/>
              </a:defRPr>
            </a:lvl4pPr>
            <a:lvl5pPr>
              <a:defRPr baseline="0">
                <a:solidFill>
                  <a:schemeClr val="tx1">
                    <a:lumMod val="85000"/>
                    <a:lumOff val="15000"/>
                  </a:schemeClr>
                </a:solidFill>
                <a:latin typeface="Arial" panose="020B0604020202020204" pitchFamily="34" charset="0"/>
                <a:ea typeface="Arial" panose="020B0604020202020204" pitchFamily="34" charset="0"/>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Up/down">
    <p:bg>
      <p:bgPr>
        <a:solidFill>
          <a:schemeClr val="bg2"/>
        </a:solidFill>
        <a:effectLst/>
      </p:bgPr>
    </p:bg>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ea typeface="Arial" panose="020B0604020202020204" pitchFamily="34" charset="0"/>
              <a:sym typeface="+mn-ea"/>
            </a:endParaRPr>
          </a:p>
        </p:txBody>
      </p:sp>
      <p:pic>
        <p:nvPicPr>
          <p:cNvPr id="11" name="图片 10" descr="/Users/airbookpro/Desktop/2.png2"/>
          <p:cNvPicPr>
            <a:picLocks noChangeAspect="1"/>
          </p:cNvPicPr>
          <p:nvPr userDrawn="1">
            <p:custDataLst>
              <p:tags r:id="rId3"/>
            </p:custDataLst>
          </p:nvPr>
        </p:nvPicPr>
        <p:blipFill>
          <a:blip r:embed="rId4" cstate="screen"/>
          <a:srcRect/>
          <a:stretch>
            <a:fillRect/>
          </a:stretch>
        </p:blipFill>
        <p:spPr>
          <a:xfrm rot="10800000">
            <a:off x="10972025" y="0"/>
            <a:ext cx="1333500" cy="1288358"/>
          </a:xfrm>
          <a:prstGeom prst="rect">
            <a:avLst/>
          </a:prstGeom>
        </p:spPr>
      </p:pic>
      <p:sp>
        <p:nvSpPr>
          <p:cNvPr id="2" name="标题 1"/>
          <p:cNvSpPr>
            <a:spLocks noGrp="1"/>
          </p:cNvSpPr>
          <p:nvPr>
            <p:ph type="title"/>
            <p:custDataLst>
              <p:tags r:id="rId5"/>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anose="020B0604020202020204" pitchFamily="34" charset="0"/>
                <a:ea typeface="Arial" panose="020B0604020202020204" pitchFamily="34" charset="0"/>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9"/>
            </p:custDataLst>
          </p:nvPr>
        </p:nvSpPr>
        <p:spPr>
          <a:xfrm>
            <a:off x="612000" y="1659600"/>
            <a:ext cx="10975975" cy="828000"/>
          </a:xfrm>
        </p:spPr>
        <p:txBody>
          <a:bodyPr/>
          <a:lstStyle>
            <a:lvl1pPr algn="ctr">
              <a:defRPr baseline="0">
                <a:solidFill>
                  <a:schemeClr val="tx1">
                    <a:lumMod val="85000"/>
                    <a:lumOff val="15000"/>
                  </a:schemeClr>
                </a:solidFill>
                <a:latin typeface="Arial" panose="020B0604020202020204" pitchFamily="34" charset="0"/>
                <a:ea typeface="Arial" panose="020B0604020202020204" pitchFamily="34" charset="0"/>
              </a:defRPr>
            </a:lvl1pPr>
          </a:lstStyle>
          <a:p>
            <a:pPr lvl="0"/>
            <a:r>
              <a:rPr lang="zh-CN" altLang="en-US" dirty="0"/>
              <a:t>单击此处编辑母版文本样式</a:t>
            </a:r>
            <a:endParaRPr lang="zh-CN" altLang="en-US" dirty="0"/>
          </a:p>
        </p:txBody>
      </p:sp>
      <p:sp>
        <p:nvSpPr>
          <p:cNvPr id="9" name="内容占位符 8"/>
          <p:cNvSpPr>
            <a:spLocks noGrp="1"/>
          </p:cNvSpPr>
          <p:nvPr>
            <p:ph sz="quarter" idx="14"/>
            <p:custDataLst>
              <p:tags r:id="rId10"/>
            </p:custDataLst>
          </p:nvPr>
        </p:nvSpPr>
        <p:spPr>
          <a:xfrm>
            <a:off x="612775" y="2808000"/>
            <a:ext cx="10965600" cy="3430800"/>
          </a:xfrm>
        </p:spPr>
        <p:txBody>
          <a:bodyPr/>
          <a:lstStyle>
            <a:lvl1pPr>
              <a:defRPr baseline="0">
                <a:solidFill>
                  <a:schemeClr val="tx1">
                    <a:lumMod val="85000"/>
                    <a:lumOff val="15000"/>
                  </a:schemeClr>
                </a:solidFill>
                <a:latin typeface="Arial" panose="020B0604020202020204" pitchFamily="34" charset="0"/>
                <a:ea typeface="Arial" panose="020B0604020202020204" pitchFamily="34" charset="0"/>
              </a:defRPr>
            </a:lvl1pPr>
            <a:lvl2pPr>
              <a:defRPr baseline="0">
                <a:solidFill>
                  <a:schemeClr val="tx1">
                    <a:lumMod val="85000"/>
                    <a:lumOff val="15000"/>
                  </a:schemeClr>
                </a:solidFill>
                <a:latin typeface="Arial" panose="020B0604020202020204" pitchFamily="34" charset="0"/>
                <a:ea typeface="Arial" panose="020B0604020202020204" pitchFamily="34" charset="0"/>
              </a:defRPr>
            </a:lvl2pPr>
            <a:lvl3pPr>
              <a:defRPr baseline="0">
                <a:solidFill>
                  <a:schemeClr val="tx1">
                    <a:lumMod val="85000"/>
                    <a:lumOff val="15000"/>
                  </a:schemeClr>
                </a:solidFill>
                <a:latin typeface="Arial" panose="020B0604020202020204" pitchFamily="34" charset="0"/>
                <a:ea typeface="Arial" panose="020B0604020202020204" pitchFamily="34" charset="0"/>
              </a:defRPr>
            </a:lvl3pPr>
            <a:lvl4pPr>
              <a:defRPr baseline="0">
                <a:solidFill>
                  <a:schemeClr val="tx1">
                    <a:lumMod val="85000"/>
                    <a:lumOff val="15000"/>
                  </a:schemeClr>
                </a:solidFill>
                <a:latin typeface="Arial" panose="020B0604020202020204" pitchFamily="34" charset="0"/>
                <a:ea typeface="Arial" panose="020B0604020202020204" pitchFamily="34" charset="0"/>
              </a:defRPr>
            </a:lvl4pPr>
            <a:lvl5pPr>
              <a:defRPr baseline="0">
                <a:solidFill>
                  <a:schemeClr val="tx1">
                    <a:lumMod val="85000"/>
                    <a:lumOff val="15000"/>
                  </a:schemeClr>
                </a:solidFill>
                <a:latin typeface="Arial" panose="020B0604020202020204" pitchFamily="34" charset="0"/>
                <a:ea typeface="Arial" panose="020B0604020202020204" pitchFamily="34" charset="0"/>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Down/up">
    <p:bg>
      <p:bgPr>
        <a:solidFill>
          <a:schemeClr val="bg2"/>
        </a:solidFill>
        <a:effectLst/>
      </p:bgPr>
    </p:bg>
    <p:spTree>
      <p:nvGrpSpPr>
        <p:cNvPr id="1" name=""/>
        <p:cNvGrpSpPr/>
        <p:nvPr/>
      </p:nvGrpSpPr>
      <p:grpSpPr>
        <a:xfrm>
          <a:off x="0" y="0"/>
          <a:ext cx="0" cy="0"/>
          <a:chOff x="0" y="0"/>
          <a:chExt cx="0" cy="0"/>
        </a:xfrm>
      </p:grpSpPr>
      <p:sp>
        <p:nvSpPr>
          <p:cNvPr id="8" name="矩形 7"/>
          <p:cNvSpPr/>
          <p:nvPr userDrawn="1">
            <p:custDataLst>
              <p:tags r:id="rId2"/>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ea typeface="Arial" panose="020B0604020202020204" pitchFamily="34" charset="0"/>
              <a:sym typeface="+mn-ea"/>
            </a:endParaRPr>
          </a:p>
        </p:txBody>
      </p:sp>
      <p:pic>
        <p:nvPicPr>
          <p:cNvPr id="10" name="图片 9" descr="/Users/airbookpro/Desktop/2.png2"/>
          <p:cNvPicPr>
            <a:picLocks noChangeAspect="1"/>
          </p:cNvPicPr>
          <p:nvPr userDrawn="1">
            <p:custDataLst>
              <p:tags r:id="rId3"/>
            </p:custDataLst>
          </p:nvPr>
        </p:nvPicPr>
        <p:blipFill>
          <a:blip r:embed="rId4" cstate="screen"/>
          <a:srcRect/>
          <a:stretch>
            <a:fillRect/>
          </a:stretch>
        </p:blipFill>
        <p:spPr>
          <a:xfrm>
            <a:off x="10871200" y="5554402"/>
            <a:ext cx="1333500" cy="1288358"/>
          </a:xfrm>
          <a:prstGeom prst="rect">
            <a:avLst/>
          </a:prstGeom>
        </p:spPr>
      </p:pic>
      <p:sp>
        <p:nvSpPr>
          <p:cNvPr id="2" name="标题 1"/>
          <p:cNvSpPr>
            <a:spLocks noGrp="1"/>
          </p:cNvSpPr>
          <p:nvPr>
            <p:ph type="title"/>
            <p:custDataLst>
              <p:tags r:id="rId5"/>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anose="020B0604020202020204" pitchFamily="34" charset="0"/>
                <a:ea typeface="Arial" panose="020B0604020202020204" pitchFamily="34" charset="0"/>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9"/>
            </p:custDataLst>
          </p:nvPr>
        </p:nvSpPr>
        <p:spPr>
          <a:xfrm>
            <a:off x="604837" y="1681200"/>
            <a:ext cx="10990800" cy="3211200"/>
          </a:xfrm>
        </p:spPr>
        <p:txBody>
          <a:bodyPr/>
          <a:lstStyle>
            <a:lvl1pPr>
              <a:defRPr baseline="0">
                <a:solidFill>
                  <a:schemeClr val="tx1">
                    <a:lumMod val="85000"/>
                    <a:lumOff val="15000"/>
                  </a:schemeClr>
                </a:solidFill>
                <a:latin typeface="Arial" panose="020B0604020202020204" pitchFamily="34" charset="0"/>
                <a:ea typeface="Arial" panose="020B0604020202020204" pitchFamily="34" charset="0"/>
              </a:defRPr>
            </a:lvl1pPr>
            <a:lvl2pPr>
              <a:defRPr baseline="0">
                <a:solidFill>
                  <a:schemeClr val="tx1">
                    <a:lumMod val="85000"/>
                    <a:lumOff val="15000"/>
                  </a:schemeClr>
                </a:solidFill>
                <a:latin typeface="Arial" panose="020B0604020202020204" pitchFamily="34" charset="0"/>
                <a:ea typeface="Arial" panose="020B0604020202020204" pitchFamily="34" charset="0"/>
              </a:defRPr>
            </a:lvl2pPr>
            <a:lvl3pPr>
              <a:defRPr baseline="0">
                <a:solidFill>
                  <a:schemeClr val="tx1">
                    <a:lumMod val="85000"/>
                    <a:lumOff val="15000"/>
                  </a:schemeClr>
                </a:solidFill>
                <a:latin typeface="Arial" panose="020B0604020202020204" pitchFamily="34" charset="0"/>
                <a:ea typeface="Arial" panose="020B0604020202020204" pitchFamily="34" charset="0"/>
              </a:defRPr>
            </a:lvl3pPr>
            <a:lvl4pPr>
              <a:defRPr baseline="0">
                <a:solidFill>
                  <a:schemeClr val="tx1">
                    <a:lumMod val="85000"/>
                    <a:lumOff val="15000"/>
                  </a:schemeClr>
                </a:solidFill>
                <a:latin typeface="Arial" panose="020B0604020202020204" pitchFamily="34" charset="0"/>
                <a:ea typeface="Arial" panose="020B0604020202020204" pitchFamily="34" charset="0"/>
              </a:defRPr>
            </a:lvl4pPr>
            <a:lvl5pPr>
              <a:defRPr baseline="0">
                <a:solidFill>
                  <a:schemeClr val="tx1">
                    <a:lumMod val="85000"/>
                    <a:lumOff val="15000"/>
                  </a:schemeClr>
                </a:solidFill>
                <a:latin typeface="Arial" panose="020B0604020202020204" pitchFamily="34" charset="0"/>
                <a:ea typeface="Arial" panose="020B0604020202020204" pitchFamily="34" charset="0"/>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文本占位符 8"/>
          <p:cNvSpPr>
            <a:spLocks noGrp="1"/>
          </p:cNvSpPr>
          <p:nvPr>
            <p:ph type="body" sz="quarter" idx="14"/>
            <p:custDataLst>
              <p:tags r:id="rId10"/>
            </p:custDataLst>
          </p:nvPr>
        </p:nvSpPr>
        <p:spPr>
          <a:xfrm>
            <a:off x="594000" y="5180400"/>
            <a:ext cx="11001600" cy="1011600"/>
          </a:xfrm>
        </p:spPr>
        <p:txBody>
          <a:bodyPr/>
          <a:lstStyle>
            <a:lvl1pPr marL="0" indent="0">
              <a:buNone/>
              <a:defRPr baseline="0">
                <a:solidFill>
                  <a:schemeClr val="tx1">
                    <a:lumMod val="85000"/>
                    <a:lumOff val="15000"/>
                  </a:schemeClr>
                </a:solidFill>
                <a:latin typeface="Arial" panose="020B0604020202020204" pitchFamily="34" charset="0"/>
                <a:ea typeface="Arial" panose="020B0604020202020204" pitchFamily="34" charset="0"/>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Navigation">
    <p:bg>
      <p:bgPr>
        <a:solidFill>
          <a:schemeClr val="bg2"/>
        </a:solidFill>
        <a:effectLst/>
      </p:bgPr>
    </p:bg>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ea typeface="Arial" panose="020B0604020202020204" pitchFamily="34" charset="0"/>
              <a:sym typeface="+mn-ea"/>
            </a:endParaRPr>
          </a:p>
        </p:txBody>
      </p:sp>
      <p:pic>
        <p:nvPicPr>
          <p:cNvPr id="12" name="图片 11" descr="3"/>
          <p:cNvPicPr>
            <a:picLocks noChangeAspect="1"/>
          </p:cNvPicPr>
          <p:nvPr userDrawn="1">
            <p:custDataLst>
              <p:tags r:id="rId3"/>
            </p:custDataLst>
          </p:nvPr>
        </p:nvPicPr>
        <p:blipFill>
          <a:blip r:embed="rId4" cstate="screen"/>
          <a:stretch>
            <a:fillRect/>
          </a:stretch>
        </p:blipFill>
        <p:spPr>
          <a:xfrm flipH="1">
            <a:off x="7340600" y="3922523"/>
            <a:ext cx="4851400" cy="2931667"/>
          </a:xfrm>
          <a:prstGeom prst="rect">
            <a:avLst/>
          </a:prstGeom>
        </p:spPr>
      </p:pic>
      <p:sp>
        <p:nvSpPr>
          <p:cNvPr id="2" name="标题 1"/>
          <p:cNvSpPr>
            <a:spLocks noGrp="1"/>
          </p:cNvSpPr>
          <p:nvPr>
            <p:ph type="title"/>
            <p:custDataLst>
              <p:tags r:id="rId5"/>
            </p:custDataLst>
          </p:nvPr>
        </p:nvSpPr>
        <p:spPr>
          <a:xfrm>
            <a:off x="579600" y="237600"/>
            <a:ext cx="11037600" cy="441964"/>
          </a:xfrm>
        </p:spPr>
        <p:txBody>
          <a:bodyPr/>
          <a:lstStyle>
            <a:lvl1pPr>
              <a:defRPr baseline="0">
                <a:solidFill>
                  <a:schemeClr val="tx1">
                    <a:lumMod val="85000"/>
                    <a:lumOff val="15000"/>
                  </a:schemeClr>
                </a:solidFill>
                <a:latin typeface="Arial" panose="020B0604020202020204" pitchFamily="34" charset="0"/>
                <a:ea typeface="Arial" panose="020B0604020202020204" pitchFamily="34" charset="0"/>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9"/>
            </p:custDataLst>
          </p:nvPr>
        </p:nvSpPr>
        <p:spPr>
          <a:xfrm>
            <a:off x="579600" y="1663200"/>
            <a:ext cx="5342400" cy="2894400"/>
          </a:xfrm>
        </p:spPr>
        <p:txBody>
          <a:bodyPr/>
          <a:lstStyle>
            <a:lvl1pPr>
              <a:defRPr baseline="0">
                <a:solidFill>
                  <a:schemeClr val="tx1">
                    <a:lumMod val="85000"/>
                    <a:lumOff val="15000"/>
                  </a:schemeClr>
                </a:solidFill>
                <a:latin typeface="Arial" panose="020B0604020202020204" pitchFamily="34" charset="0"/>
                <a:ea typeface="Arial" panose="020B0604020202020204" pitchFamily="34" charset="0"/>
              </a:defRPr>
            </a:lvl1pPr>
            <a:lvl2pPr>
              <a:defRPr baseline="0">
                <a:solidFill>
                  <a:schemeClr val="tx1">
                    <a:lumMod val="85000"/>
                    <a:lumOff val="15000"/>
                  </a:schemeClr>
                </a:solidFill>
                <a:latin typeface="Arial" panose="020B0604020202020204" pitchFamily="34" charset="0"/>
                <a:ea typeface="Arial" panose="020B0604020202020204" pitchFamily="34" charset="0"/>
              </a:defRPr>
            </a:lvl2pPr>
            <a:lvl3pPr>
              <a:defRPr baseline="0">
                <a:solidFill>
                  <a:schemeClr val="tx1">
                    <a:lumMod val="85000"/>
                    <a:lumOff val="15000"/>
                  </a:schemeClr>
                </a:solidFill>
                <a:latin typeface="Arial" panose="020B0604020202020204" pitchFamily="34" charset="0"/>
                <a:ea typeface="Arial" panose="020B0604020202020204" pitchFamily="34" charset="0"/>
              </a:defRPr>
            </a:lvl3pPr>
            <a:lvl4pPr>
              <a:defRPr baseline="0">
                <a:solidFill>
                  <a:schemeClr val="tx1">
                    <a:lumMod val="85000"/>
                    <a:lumOff val="15000"/>
                  </a:schemeClr>
                </a:solidFill>
                <a:latin typeface="Arial" panose="020B0604020202020204" pitchFamily="34" charset="0"/>
                <a:ea typeface="Arial" panose="020B0604020202020204" pitchFamily="34" charset="0"/>
              </a:defRPr>
            </a:lvl4pPr>
            <a:lvl5pPr>
              <a:defRPr baseline="0">
                <a:solidFill>
                  <a:schemeClr val="tx1">
                    <a:lumMod val="85000"/>
                    <a:lumOff val="15000"/>
                  </a:schemeClr>
                </a:solidFill>
                <a:latin typeface="Arial" panose="020B0604020202020204" pitchFamily="34" charset="0"/>
                <a:ea typeface="Arial" panose="020B0604020202020204" pitchFamily="34" charset="0"/>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0"/>
            </p:custDataLst>
          </p:nvPr>
        </p:nvSpPr>
        <p:spPr>
          <a:xfrm>
            <a:off x="6242400" y="1663200"/>
            <a:ext cx="5367600" cy="2894400"/>
          </a:xfrm>
        </p:spPr>
        <p:txBody>
          <a:bodyPr/>
          <a:lstStyle>
            <a:lvl1pPr>
              <a:defRPr baseline="0">
                <a:solidFill>
                  <a:schemeClr val="tx1">
                    <a:lumMod val="85000"/>
                    <a:lumOff val="15000"/>
                  </a:schemeClr>
                </a:solidFill>
                <a:latin typeface="Arial" panose="020B0604020202020204" pitchFamily="34" charset="0"/>
                <a:ea typeface="Arial" panose="020B0604020202020204" pitchFamily="34" charset="0"/>
              </a:defRPr>
            </a:lvl1pPr>
            <a:lvl2pPr>
              <a:defRPr baseline="0">
                <a:solidFill>
                  <a:schemeClr val="tx1">
                    <a:lumMod val="85000"/>
                    <a:lumOff val="15000"/>
                  </a:schemeClr>
                </a:solidFill>
                <a:latin typeface="Arial" panose="020B0604020202020204" pitchFamily="34" charset="0"/>
                <a:ea typeface="Arial" panose="020B0604020202020204" pitchFamily="34" charset="0"/>
              </a:defRPr>
            </a:lvl2pPr>
            <a:lvl3pPr>
              <a:defRPr baseline="0">
                <a:solidFill>
                  <a:schemeClr val="tx1">
                    <a:lumMod val="85000"/>
                    <a:lumOff val="15000"/>
                  </a:schemeClr>
                </a:solidFill>
                <a:latin typeface="Arial" panose="020B0604020202020204" pitchFamily="34" charset="0"/>
                <a:ea typeface="Arial" panose="020B0604020202020204" pitchFamily="34" charset="0"/>
              </a:defRPr>
            </a:lvl3pPr>
            <a:lvl4pPr>
              <a:defRPr baseline="0">
                <a:solidFill>
                  <a:schemeClr val="tx1">
                    <a:lumMod val="85000"/>
                    <a:lumOff val="15000"/>
                  </a:schemeClr>
                </a:solidFill>
                <a:latin typeface="Arial" panose="020B0604020202020204" pitchFamily="34" charset="0"/>
                <a:ea typeface="Arial" panose="020B0604020202020204" pitchFamily="34" charset="0"/>
              </a:defRPr>
            </a:lvl4pPr>
            <a:lvl5pPr>
              <a:defRPr baseline="0">
                <a:solidFill>
                  <a:schemeClr val="tx1">
                    <a:lumMod val="85000"/>
                    <a:lumOff val="15000"/>
                  </a:schemeClr>
                </a:solidFill>
                <a:latin typeface="Arial" panose="020B0604020202020204" pitchFamily="34" charset="0"/>
                <a:ea typeface="Arial" panose="020B0604020202020204" pitchFamily="34" charset="0"/>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1" name="文本占位符 10"/>
          <p:cNvSpPr>
            <a:spLocks noGrp="1"/>
          </p:cNvSpPr>
          <p:nvPr>
            <p:ph type="body" sz="quarter" idx="15"/>
            <p:custDataLst>
              <p:tags r:id="rId11"/>
            </p:custDataLst>
          </p:nvPr>
        </p:nvSpPr>
        <p:spPr>
          <a:xfrm>
            <a:off x="572400" y="4816800"/>
            <a:ext cx="5342400" cy="781200"/>
          </a:xfrm>
        </p:spPr>
        <p:txBody>
          <a:bodyPr/>
          <a:lstStyle>
            <a:lvl1pPr>
              <a:defRPr baseline="0">
                <a:solidFill>
                  <a:schemeClr val="tx1">
                    <a:lumMod val="85000"/>
                    <a:lumOff val="15000"/>
                  </a:schemeClr>
                </a:solidFill>
                <a:latin typeface="Arial" panose="020B0604020202020204" pitchFamily="34" charset="0"/>
                <a:ea typeface="Arial" panose="020B0604020202020204" pitchFamily="34" charset="0"/>
              </a:defRPr>
            </a:lvl1pPr>
          </a:lstStyle>
          <a:p>
            <a:pPr lvl="0"/>
            <a:r>
              <a:rPr lang="zh-CN" altLang="en-US" dirty="0"/>
              <a:t>单击此处编辑母版文本样式</a:t>
            </a:r>
            <a:endParaRPr lang="zh-CN" altLang="en-US" dirty="0"/>
          </a:p>
        </p:txBody>
      </p:sp>
      <p:sp>
        <p:nvSpPr>
          <p:cNvPr id="13" name="文本占位符 12"/>
          <p:cNvSpPr>
            <a:spLocks noGrp="1"/>
          </p:cNvSpPr>
          <p:nvPr>
            <p:ph type="body" sz="quarter" idx="16"/>
            <p:custDataLst>
              <p:tags r:id="rId12"/>
            </p:custDataLst>
          </p:nvPr>
        </p:nvSpPr>
        <p:spPr>
          <a:xfrm>
            <a:off x="6253200" y="4813200"/>
            <a:ext cx="5367600" cy="781200"/>
          </a:xfrm>
        </p:spPr>
        <p:txBody>
          <a:bodyPr/>
          <a:lstStyle>
            <a:lvl1pPr>
              <a:defRPr baseline="0">
                <a:solidFill>
                  <a:schemeClr val="tx1">
                    <a:lumMod val="85000"/>
                    <a:lumOff val="15000"/>
                  </a:schemeClr>
                </a:solidFill>
                <a:latin typeface="Arial" panose="020B0604020202020204" pitchFamily="34" charset="0"/>
                <a:ea typeface="Arial" panose="020B0604020202020204" pitchFamily="34" charset="0"/>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Waistband">
    <p:bg>
      <p:bgPr>
        <a:solidFill>
          <a:schemeClr val="bg2"/>
        </a:solidFill>
        <a:effectLst/>
      </p:bgPr>
    </p:bg>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958589"/>
            <a:ext cx="12192000" cy="4939553"/>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ea typeface="Arial" panose="020B0604020202020204" pitchFamily="34" charset="0"/>
              <a:sym typeface="+mn-ea"/>
            </a:endParaRPr>
          </a:p>
        </p:txBody>
      </p:sp>
      <p:grpSp>
        <p:nvGrpSpPr>
          <p:cNvPr id="6" name="组合 5"/>
          <p:cNvGrpSpPr/>
          <p:nvPr userDrawn="1">
            <p:custDataLst>
              <p:tags r:id="rId3"/>
            </p:custDataLst>
          </p:nvPr>
        </p:nvGrpSpPr>
        <p:grpSpPr>
          <a:xfrm>
            <a:off x="-911012" y="2697778"/>
            <a:ext cx="14010851" cy="2056445"/>
            <a:chOff x="-911012" y="2697778"/>
            <a:chExt cx="14010851" cy="2056445"/>
          </a:xfrm>
        </p:grpSpPr>
        <p:pic>
          <p:nvPicPr>
            <p:cNvPr id="8" name="图片 7" descr="/Users/airbookpro/Desktop/2.png2"/>
            <p:cNvPicPr>
              <a:picLocks noChangeAspect="1"/>
            </p:cNvPicPr>
            <p:nvPr userDrawn="1">
              <p:custDataLst>
                <p:tags r:id="rId4"/>
              </p:custDataLst>
            </p:nvPr>
          </p:nvPicPr>
          <p:blipFill>
            <a:blip r:embed="rId5" cstate="screen"/>
            <a:srcRect/>
            <a:stretch>
              <a:fillRect/>
            </a:stretch>
          </p:blipFill>
          <p:spPr>
            <a:xfrm rot="20296989">
              <a:off x="10971339" y="2697778"/>
              <a:ext cx="2128500" cy="2056445"/>
            </a:xfrm>
            <a:prstGeom prst="rect">
              <a:avLst/>
            </a:prstGeom>
          </p:spPr>
        </p:pic>
        <p:pic>
          <p:nvPicPr>
            <p:cNvPr id="9" name="图片 8" descr="/Users/airbookpro/Desktop/2.png2"/>
            <p:cNvPicPr>
              <a:picLocks noChangeAspect="1"/>
            </p:cNvPicPr>
            <p:nvPr userDrawn="1">
              <p:custDataLst>
                <p:tags r:id="rId6"/>
              </p:custDataLst>
            </p:nvPr>
          </p:nvPicPr>
          <p:blipFill>
            <a:blip r:embed="rId5" cstate="screen"/>
            <a:srcRect/>
            <a:stretch>
              <a:fillRect/>
            </a:stretch>
          </p:blipFill>
          <p:spPr>
            <a:xfrm rot="1303011" flipH="1">
              <a:off x="-911012" y="2697778"/>
              <a:ext cx="2128500" cy="2056445"/>
            </a:xfrm>
            <a:prstGeom prst="rect">
              <a:avLst/>
            </a:prstGeom>
          </p:spPr>
        </p:pic>
      </p:grpSp>
      <p:sp>
        <p:nvSpPr>
          <p:cNvPr id="2" name="标题 1"/>
          <p:cNvSpPr>
            <a:spLocks noGrp="1"/>
          </p:cNvSpPr>
          <p:nvPr>
            <p:ph type="title" hasCustomPrompt="1"/>
            <p:custDataLst>
              <p:tags r:id="rId7"/>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anose="020B0604020202020204" pitchFamily="34" charset="0"/>
                <a:ea typeface="Arial" panose="020B0604020202020204" pitchFamily="34" charset="0"/>
              </a:defRPr>
            </a:lvl1pPr>
          </a:lstStyle>
          <a:p>
            <a:r>
              <a:rPr lang="zh-CN" altLang="en-US" dirty="0"/>
              <a:t>单击此处编辑标题</a:t>
            </a:r>
            <a:endParaRPr lang="zh-CN" altLang="en-US" dirty="0"/>
          </a:p>
        </p:txBody>
      </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1"/>
            </p:custDataLst>
          </p:nvPr>
        </p:nvSpPr>
        <p:spPr>
          <a:xfrm>
            <a:off x="1522413" y="3862800"/>
            <a:ext cx="9144000" cy="1656000"/>
          </a:xfrm>
        </p:spPr>
        <p:txBody>
          <a:bodyPr/>
          <a:lstStyle>
            <a:lvl1pPr algn="ctr">
              <a:defRPr baseline="0">
                <a:solidFill>
                  <a:schemeClr val="tx1">
                    <a:lumMod val="85000"/>
                    <a:lumOff val="15000"/>
                  </a:schemeClr>
                </a:solidFill>
                <a:latin typeface="Arial" panose="020B0604020202020204" pitchFamily="34" charset="0"/>
                <a:ea typeface="Arial" panose="020B0604020202020204" pitchFamily="34" charset="0"/>
              </a:defRPr>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5" Type="http://schemas.openxmlformats.org/officeDocument/2006/relationships/theme" Target="../theme/theme1.xml"/><Relationship Id="rId24" Type="http://schemas.openxmlformats.org/officeDocument/2006/relationships/tags" Target="../tags/tag124.xml"/><Relationship Id="rId23" Type="http://schemas.openxmlformats.org/officeDocument/2006/relationships/tags" Target="../tags/tag123.xml"/><Relationship Id="rId22" Type="http://schemas.openxmlformats.org/officeDocument/2006/relationships/tags" Target="../tags/tag122.xml"/><Relationship Id="rId21" Type="http://schemas.openxmlformats.org/officeDocument/2006/relationships/tags" Target="../tags/tag121.xml"/><Relationship Id="rId20" Type="http://schemas.openxmlformats.org/officeDocument/2006/relationships/tags" Target="../tags/tag120.xml"/><Relationship Id="rId2" Type="http://schemas.openxmlformats.org/officeDocument/2006/relationships/slideLayout" Target="../slideLayouts/slideLayout2.xml"/><Relationship Id="rId19" Type="http://schemas.openxmlformats.org/officeDocument/2006/relationships/tags" Target="../tags/tag1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lvl1pPr algn="l">
              <a:defRPr sz="1200">
                <a:solidFill>
                  <a:schemeClr val="tx1">
                    <a:tint val="75000"/>
                  </a:schemeClr>
                </a:solidFill>
                <a:ea typeface="Arial" panose="020B0604020202020204" pitchFamily="34" charset="0"/>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lvl1pPr algn="ctr">
              <a:defRPr sz="1200">
                <a:solidFill>
                  <a:schemeClr val="tx1">
                    <a:tint val="75000"/>
                  </a:schemeClr>
                </a:solidFill>
                <a:ea typeface="Arial" panose="020B0604020202020204" pitchFamily="34" charset="0"/>
              </a:defRPr>
            </a:lvl1pPr>
          </a:lstStyle>
          <a:p>
            <a:endParaRPr lang="zh-CN" altLang="en-US" dirty="0"/>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lvl1pPr algn="r">
              <a:defRPr sz="1200">
                <a:solidFill>
                  <a:schemeClr val="tx1">
                    <a:tint val="75000"/>
                  </a:schemeClr>
                </a:solidFill>
                <a:ea typeface="Arial" panose="020B0604020202020204" pitchFamily="34" charset="0"/>
              </a:defRPr>
            </a:lvl1pPr>
          </a:lstStyle>
          <a:p>
            <a:fld id="{49AE70B2-8BF9-45C0-BB95-33D1B9D3A854}" type="slidenum">
              <a:rPr lang="zh-CN" altLang="en-US" smtClean="0"/>
            </a:fld>
            <a:endParaRPr lang="zh-CN" altLang="en-US" dirty="0"/>
          </a:p>
        </p:txBody>
      </p:sp>
      <p:sp>
        <p:nvSpPr>
          <p:cNvPr id="7" name="KSO_TEMPLATE" hidden="1"/>
          <p:cNvSpPr/>
          <p:nvPr userDrawn="1">
            <p:custDataLst>
              <p:tags r:id="rId24"/>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ea typeface="Arial" panose="020B0604020202020204" pitchFamily="34" charset="0"/>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Arial" panose="020B0604020202020204" pitchFamily="34" charset="0"/>
          <a:ea typeface="Arial" panose="020B0604020202020204" pitchFamily="34" charset="0"/>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Arial" panose="020B0604020202020204" pitchFamily="34" charset="0"/>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Arial" panose="020B0604020202020204" pitchFamily="34" charset="0"/>
          <a:ea typeface="Arial" panose="020B0604020202020204" pitchFamily="34" charset="0"/>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Arial" panose="020B0604020202020204" pitchFamily="34" charset="0"/>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Arial" panose="020B0604020202020204" pitchFamily="34" charset="0"/>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Arial" panose="020B0604020202020204" pitchFamily="34"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125.xml"/><Relationship Id="rId1" Type="http://schemas.openxmlformats.org/officeDocument/2006/relationships/image" Target="../media/image10.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127.xml"/><Relationship Id="rId1" Type="http://schemas.openxmlformats.org/officeDocument/2006/relationships/tags" Target="../tags/tag126.xml"/></Relationships>
</file>

<file path=ppt/slides/_rels/slide3.xml.rels><?xml version="1.0" encoding="UTF-8" standalone="yes"?>
<Relationships xmlns="http://schemas.openxmlformats.org/package/2006/relationships"><Relationship Id="rId4" Type="http://schemas.openxmlformats.org/officeDocument/2006/relationships/slideLayout" Target="../slideLayouts/slideLayout3.xml"/><Relationship Id="rId3" Type="http://schemas.openxmlformats.org/officeDocument/2006/relationships/tags" Target="../tags/tag130.xml"/><Relationship Id="rId2" Type="http://schemas.openxmlformats.org/officeDocument/2006/relationships/tags" Target="../tags/tag129.xml"/><Relationship Id="rId1" Type="http://schemas.openxmlformats.org/officeDocument/2006/relationships/tags" Target="../tags/tag128.xml"/></Relationships>
</file>

<file path=ppt/slides/_rels/slide4.xml.rels><?xml version="1.0" encoding="UTF-8" standalone="yes"?>
<Relationships xmlns="http://schemas.openxmlformats.org/package/2006/relationships"><Relationship Id="rId4" Type="http://schemas.openxmlformats.org/officeDocument/2006/relationships/slideLayout" Target="../slideLayouts/slideLayout3.xml"/><Relationship Id="rId3" Type="http://schemas.openxmlformats.org/officeDocument/2006/relationships/tags" Target="../tags/tag133.xml"/><Relationship Id="rId2" Type="http://schemas.openxmlformats.org/officeDocument/2006/relationships/tags" Target="../tags/tag132.xml"/><Relationship Id="rId1" Type="http://schemas.openxmlformats.org/officeDocument/2006/relationships/tags" Target="../tags/tag131.xml"/></Relationships>
</file>

<file path=ppt/slides/_rels/slide5.xml.rels><?xml version="1.0" encoding="UTF-8" standalone="yes"?>
<Relationships xmlns="http://schemas.openxmlformats.org/package/2006/relationships"><Relationship Id="rId9" Type="http://schemas.openxmlformats.org/officeDocument/2006/relationships/tags" Target="../tags/tag142.xml"/><Relationship Id="rId8" Type="http://schemas.openxmlformats.org/officeDocument/2006/relationships/tags" Target="../tags/tag141.xml"/><Relationship Id="rId7" Type="http://schemas.openxmlformats.org/officeDocument/2006/relationships/tags" Target="../tags/tag140.xml"/><Relationship Id="rId6" Type="http://schemas.openxmlformats.org/officeDocument/2006/relationships/tags" Target="../tags/tag139.xml"/><Relationship Id="rId5" Type="http://schemas.openxmlformats.org/officeDocument/2006/relationships/tags" Target="../tags/tag138.xml"/><Relationship Id="rId4" Type="http://schemas.openxmlformats.org/officeDocument/2006/relationships/tags" Target="../tags/tag137.xml"/><Relationship Id="rId3" Type="http://schemas.openxmlformats.org/officeDocument/2006/relationships/tags" Target="../tags/tag136.xml"/><Relationship Id="rId2" Type="http://schemas.openxmlformats.org/officeDocument/2006/relationships/tags" Target="../tags/tag135.xml"/><Relationship Id="rId15" Type="http://schemas.openxmlformats.org/officeDocument/2006/relationships/slideLayout" Target="../slideLayouts/slideLayout3.xml"/><Relationship Id="rId14" Type="http://schemas.openxmlformats.org/officeDocument/2006/relationships/tags" Target="../tags/tag147.xml"/><Relationship Id="rId13" Type="http://schemas.openxmlformats.org/officeDocument/2006/relationships/tags" Target="../tags/tag146.xml"/><Relationship Id="rId12" Type="http://schemas.openxmlformats.org/officeDocument/2006/relationships/tags" Target="../tags/tag145.xml"/><Relationship Id="rId11" Type="http://schemas.openxmlformats.org/officeDocument/2006/relationships/tags" Target="../tags/tag144.xml"/><Relationship Id="rId10" Type="http://schemas.openxmlformats.org/officeDocument/2006/relationships/tags" Target="../tags/tag143.xml"/><Relationship Id="rId1" Type="http://schemas.openxmlformats.org/officeDocument/2006/relationships/tags" Target="../tags/tag13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148.xml"/><Relationship Id="rId1" Type="http://schemas.openxmlformats.org/officeDocument/2006/relationships/image" Target="../media/image10.png"/></Relationships>
</file>

<file path=ppt/slides/_rels/slide7.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themeOverride" Target="../theme/themeOverride1.xml"/><Relationship Id="rId3" Type="http://schemas.openxmlformats.org/officeDocument/2006/relationships/tags" Target="../tags/tag150.xml"/><Relationship Id="rId2" Type="http://schemas.openxmlformats.org/officeDocument/2006/relationships/tags" Target="../tags/tag149.xml"/><Relationship Id="rId1" Type="http://schemas.openxmlformats.org/officeDocument/2006/relationships/image" Target="../media/image11.jpeg"/></Relationships>
</file>

<file path=ppt/slides/_rels/slide8.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themeOverride" Target="../theme/themeOverride2.xml"/><Relationship Id="rId3" Type="http://schemas.openxmlformats.org/officeDocument/2006/relationships/tags" Target="../tags/tag152.xml"/><Relationship Id="rId2" Type="http://schemas.openxmlformats.org/officeDocument/2006/relationships/image" Target="../media/image12.png"/><Relationship Id="rId1" Type="http://schemas.openxmlformats.org/officeDocument/2006/relationships/tags" Target="../tags/tag151.xml"/></Relationships>
</file>

<file path=ppt/slides/_rels/slide9.xml.rels><?xml version="1.0" encoding="UTF-8" standalone="yes"?>
<Relationships xmlns="http://schemas.openxmlformats.org/package/2006/relationships"><Relationship Id="rId4" Type="http://schemas.openxmlformats.org/officeDocument/2006/relationships/slideLayout" Target="../slideLayouts/slideLayout15.xml"/><Relationship Id="rId3" Type="http://schemas.openxmlformats.org/officeDocument/2006/relationships/tags" Target="../tags/tag154.xml"/><Relationship Id="rId2" Type="http://schemas.openxmlformats.org/officeDocument/2006/relationships/tags" Target="../tags/tag153.xml"/><Relationship Id="rId1" Type="http://schemas.openxmlformats.org/officeDocument/2006/relationships/image" Target="../media/image13.png"/></Relationships>
</file>

<file path=ppt/slides/_rels/slide10.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themeOverride" Target="../theme/themeOverride3.xml"/><Relationship Id="rId3" Type="http://schemas.openxmlformats.org/officeDocument/2006/relationships/tags" Target="../tags/tag156.xml"/><Relationship Id="rId2" Type="http://schemas.openxmlformats.org/officeDocument/2006/relationships/image" Target="../media/image14.png"/><Relationship Id="rId1" Type="http://schemas.openxmlformats.org/officeDocument/2006/relationships/tags" Target="../tags/tag155.xml"/></Relationships>
</file>

<file path=ppt/slides/_rels/slide11.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themeOverride" Target="../theme/themeOverride4.xml"/><Relationship Id="rId3" Type="http://schemas.openxmlformats.org/officeDocument/2006/relationships/tags" Target="../tags/tag158.xml"/><Relationship Id="rId2" Type="http://schemas.openxmlformats.org/officeDocument/2006/relationships/image" Target="../media/image15.png"/><Relationship Id="rId1" Type="http://schemas.openxmlformats.org/officeDocument/2006/relationships/tags" Target="../tags/tag157.xml"/></Relationships>
</file>

<file path=ppt/slides/_rels/slide12.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themeOverride" Target="../theme/themeOverride5.xml"/><Relationship Id="rId3" Type="http://schemas.openxmlformats.org/officeDocument/2006/relationships/tags" Target="../tags/tag160.xml"/><Relationship Id="rId2" Type="http://schemas.openxmlformats.org/officeDocument/2006/relationships/image" Target="../media/image16.png"/><Relationship Id="rId1" Type="http://schemas.openxmlformats.org/officeDocument/2006/relationships/tags" Target="../tags/tag15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161.xml"/><Relationship Id="rId1" Type="http://schemas.openxmlformats.org/officeDocument/2006/relationships/image" Target="../media/image10.png"/></Relationships>
</file>

<file path=ppt/slides/_rels/slide14.xml.rels><?xml version="1.0" encoding="UTF-8" standalone="yes"?>
<Relationships xmlns="http://schemas.openxmlformats.org/package/2006/relationships"><Relationship Id="rId4" Type="http://schemas.openxmlformats.org/officeDocument/2006/relationships/slideLayout" Target="../slideLayouts/slideLayout12.xml"/><Relationship Id="rId3" Type="http://schemas.openxmlformats.org/officeDocument/2006/relationships/tags" Target="../tags/tag163.xml"/><Relationship Id="rId2" Type="http://schemas.openxmlformats.org/officeDocument/2006/relationships/image" Target="../media/image17.jpeg"/><Relationship Id="rId1" Type="http://schemas.openxmlformats.org/officeDocument/2006/relationships/tags" Target="../tags/tag162.xml"/></Relationships>
</file>

<file path=ppt/slides/_rels/slide15.xml.rels><?xml version="1.0" encoding="UTF-8" standalone="yes"?>
<Relationships xmlns="http://schemas.openxmlformats.org/package/2006/relationships"><Relationship Id="rId4" Type="http://schemas.openxmlformats.org/officeDocument/2006/relationships/slideLayout" Target="../slideLayouts/slideLayout12.xml"/><Relationship Id="rId3" Type="http://schemas.openxmlformats.org/officeDocument/2006/relationships/tags" Target="../tags/tag165.xml"/><Relationship Id="rId2" Type="http://schemas.openxmlformats.org/officeDocument/2006/relationships/image" Target="../media/image18.jpeg"/><Relationship Id="rId1" Type="http://schemas.openxmlformats.org/officeDocument/2006/relationships/tags" Target="../tags/tag164.xml"/></Relationships>
</file>

<file path=ppt/slides/_rels/slide16.xml.rels><?xml version="1.0" encoding="UTF-8" standalone="yes"?>
<Relationships xmlns="http://schemas.openxmlformats.org/package/2006/relationships"><Relationship Id="rId4" Type="http://schemas.openxmlformats.org/officeDocument/2006/relationships/slideLayout" Target="../slideLayouts/slideLayout12.xml"/><Relationship Id="rId3" Type="http://schemas.openxmlformats.org/officeDocument/2006/relationships/tags" Target="../tags/tag167.xml"/><Relationship Id="rId2" Type="http://schemas.openxmlformats.org/officeDocument/2006/relationships/image" Target="../media/image19.png"/><Relationship Id="rId1" Type="http://schemas.openxmlformats.org/officeDocument/2006/relationships/tags" Target="../tags/tag166.xml"/></Relationships>
</file>

<file path=ppt/slides/_rels/slide17.xml.rels><?xml version="1.0" encoding="UTF-8" standalone="yes"?>
<Relationships xmlns="http://schemas.openxmlformats.org/package/2006/relationships"><Relationship Id="rId4" Type="http://schemas.openxmlformats.org/officeDocument/2006/relationships/slideLayout" Target="../slideLayouts/slideLayout12.xml"/><Relationship Id="rId3" Type="http://schemas.openxmlformats.org/officeDocument/2006/relationships/tags" Target="../tags/tag169.xml"/><Relationship Id="rId2" Type="http://schemas.openxmlformats.org/officeDocument/2006/relationships/image" Target="../media/image20.jpeg"/><Relationship Id="rId1" Type="http://schemas.openxmlformats.org/officeDocument/2006/relationships/tags" Target="../tags/tag168.xml"/></Relationships>
</file>

<file path=ppt/slides/_rels/slide18.xml.rels><?xml version="1.0" encoding="UTF-8" standalone="yes"?>
<Relationships xmlns="http://schemas.openxmlformats.org/package/2006/relationships"><Relationship Id="rId4" Type="http://schemas.openxmlformats.org/officeDocument/2006/relationships/slideLayout" Target="../slideLayouts/slideLayout12.xml"/><Relationship Id="rId3" Type="http://schemas.openxmlformats.org/officeDocument/2006/relationships/tags" Target="../tags/tag171.xml"/><Relationship Id="rId2" Type="http://schemas.openxmlformats.org/officeDocument/2006/relationships/image" Target="../media/image21.jpeg"/><Relationship Id="rId1" Type="http://schemas.openxmlformats.org/officeDocument/2006/relationships/tags" Target="../tags/tag170.xml"/></Relationships>
</file>

<file path=ppt/slides/_rels/slide19.xml.rels><?xml version="1.0" encoding="UTF-8" standalone="yes"?>
<Relationships xmlns="http://schemas.openxmlformats.org/package/2006/relationships"><Relationship Id="rId4" Type="http://schemas.openxmlformats.org/officeDocument/2006/relationships/slideLayout" Target="../slideLayouts/slideLayout12.xml"/><Relationship Id="rId3" Type="http://schemas.openxmlformats.org/officeDocument/2006/relationships/tags" Target="../tags/tag173.xml"/><Relationship Id="rId2" Type="http://schemas.openxmlformats.org/officeDocument/2006/relationships/image" Target="../media/image22.jpeg"/><Relationship Id="rId1" Type="http://schemas.openxmlformats.org/officeDocument/2006/relationships/tags" Target="../tags/tag17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174.xml"/><Relationship Id="rId1" Type="http://schemas.openxmlformats.org/officeDocument/2006/relationships/image" Target="../media/image10.png"/></Relationships>
</file>

<file path=ppt/slides/_rels/slide21.xml.rels><?xml version="1.0" encoding="UTF-8" standalone="yes"?>
<Relationships xmlns="http://schemas.openxmlformats.org/package/2006/relationships"><Relationship Id="rId4" Type="http://schemas.openxmlformats.org/officeDocument/2006/relationships/slideLayout" Target="../slideLayouts/slideLayout3.xml"/><Relationship Id="rId3" Type="http://schemas.openxmlformats.org/officeDocument/2006/relationships/themeOverride" Target="../theme/themeOverride6.xml"/><Relationship Id="rId2" Type="http://schemas.openxmlformats.org/officeDocument/2006/relationships/tags" Target="../tags/tag175.xml"/><Relationship Id="rId1" Type="http://schemas.openxmlformats.org/officeDocument/2006/relationships/image" Target="../media/image23.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76.xml"/><Relationship Id="rId1"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77.xml"/><Relationship Id="rId1" Type="http://schemas.openxmlformats.org/officeDocument/2006/relationships/image" Target="../media/image25.jpe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78.xml"/><Relationship Id="rId1" Type="http://schemas.openxmlformats.org/officeDocument/2006/relationships/image" Target="../media/image26.jpe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79.xml"/><Relationship Id="rId1" Type="http://schemas.openxmlformats.org/officeDocument/2006/relationships/image" Target="../media/image27.jpe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180.xml"/><Relationship Id="rId1" Type="http://schemas.openxmlformats.org/officeDocument/2006/relationships/image" Target="../media/image28.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181.xml"/><Relationship Id="rId1" Type="http://schemas.openxmlformats.org/officeDocument/2006/relationships/image" Target="../media/image10.png"/></Relationships>
</file>

<file path=ppt/slides/_rels/slide28.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themeOverride" Target="../theme/themeOverride7.xml"/><Relationship Id="rId3" Type="http://schemas.openxmlformats.org/officeDocument/2006/relationships/tags" Target="../tags/tag183.xml"/><Relationship Id="rId2" Type="http://schemas.openxmlformats.org/officeDocument/2006/relationships/image" Target="../media/image29.png"/><Relationship Id="rId1" Type="http://schemas.openxmlformats.org/officeDocument/2006/relationships/tags" Target="../tags/tag182.xml"/></Relationships>
</file>

<file path=ppt/slides/_rels/slide29.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themeOverride" Target="../theme/themeOverride8.xml"/><Relationship Id="rId3" Type="http://schemas.openxmlformats.org/officeDocument/2006/relationships/tags" Target="../tags/tag185.xml"/><Relationship Id="rId2" Type="http://schemas.openxmlformats.org/officeDocument/2006/relationships/image" Target="../media/image30.png"/><Relationship Id="rId1" Type="http://schemas.openxmlformats.org/officeDocument/2006/relationships/tags" Target="../tags/tag184.xml"/></Relationships>
</file>

<file path=ppt/slides/_rels/slide30.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themeOverride" Target="../theme/themeOverride9.xml"/><Relationship Id="rId3" Type="http://schemas.openxmlformats.org/officeDocument/2006/relationships/tags" Target="../tags/tag187.xml"/><Relationship Id="rId2" Type="http://schemas.openxmlformats.org/officeDocument/2006/relationships/image" Target="../media/image31.jpeg"/><Relationship Id="rId1" Type="http://schemas.openxmlformats.org/officeDocument/2006/relationships/tags" Target="../tags/tag186.xml"/></Relationships>
</file>

<file path=ppt/slides/_rels/slide31.xml.rels><?xml version="1.0" encoding="UTF-8" standalone="yes"?>
<Relationships xmlns="http://schemas.openxmlformats.org/package/2006/relationships"><Relationship Id="rId5" Type="http://schemas.openxmlformats.org/officeDocument/2006/relationships/slideLayout" Target="../slideLayouts/slideLayout3.xml"/><Relationship Id="rId4" Type="http://schemas.openxmlformats.org/officeDocument/2006/relationships/themeOverride" Target="../theme/themeOverride10.xml"/><Relationship Id="rId3" Type="http://schemas.openxmlformats.org/officeDocument/2006/relationships/tags" Target="../tags/tag189.xml"/><Relationship Id="rId2" Type="http://schemas.openxmlformats.org/officeDocument/2006/relationships/image" Target="../media/image32.png"/><Relationship Id="rId1" Type="http://schemas.openxmlformats.org/officeDocument/2006/relationships/tags" Target="../tags/tag188.xml"/></Relationships>
</file>

<file path=ppt/slides/_rels/slide32.xml.rels><?xml version="1.0" encoding="UTF-8" standalone="yes"?>
<Relationships xmlns="http://schemas.openxmlformats.org/package/2006/relationships"><Relationship Id="rId4" Type="http://schemas.openxmlformats.org/officeDocument/2006/relationships/slideLayout" Target="../slideLayouts/slideLayout12.xml"/><Relationship Id="rId3" Type="http://schemas.openxmlformats.org/officeDocument/2006/relationships/tags" Target="../tags/tag191.xml"/><Relationship Id="rId2" Type="http://schemas.openxmlformats.org/officeDocument/2006/relationships/tags" Target="../tags/tag190.xml"/><Relationship Id="rId1" Type="http://schemas.openxmlformats.org/officeDocument/2006/relationships/image" Target="../media/image33.png"/></Relationships>
</file>

<file path=ppt/slides/_rels/slide33.xml.rels><?xml version="1.0" encoding="UTF-8" standalone="yes"?>
<Relationships xmlns="http://schemas.openxmlformats.org/package/2006/relationships"><Relationship Id="rId4" Type="http://schemas.openxmlformats.org/officeDocument/2006/relationships/slideLayout" Target="../slideLayouts/slideLayout3.xml"/><Relationship Id="rId3" Type="http://schemas.openxmlformats.org/officeDocument/2006/relationships/tags" Target="../tags/tag194.xml"/><Relationship Id="rId2" Type="http://schemas.openxmlformats.org/officeDocument/2006/relationships/tags" Target="../tags/tag193.xml"/><Relationship Id="rId1" Type="http://schemas.openxmlformats.org/officeDocument/2006/relationships/tags" Target="../tags/tag192.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195.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196.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12.xml"/><Relationship Id="rId1" Type="http://schemas.openxmlformats.org/officeDocument/2006/relationships/tags" Target="../tags/tag197.xml"/></Relationships>
</file>

<file path=ppt/slides/_rels/slide37.xml.rels><?xml version="1.0" encoding="UTF-8" standalone="yes"?>
<Relationships xmlns="http://schemas.openxmlformats.org/package/2006/relationships"><Relationship Id="rId4" Type="http://schemas.openxmlformats.org/officeDocument/2006/relationships/slideLayout" Target="../slideLayouts/slideLayout11.xml"/><Relationship Id="rId3" Type="http://schemas.openxmlformats.org/officeDocument/2006/relationships/tags" Target="../tags/tag199.xml"/><Relationship Id="rId2" Type="http://schemas.openxmlformats.org/officeDocument/2006/relationships/tags" Target="../tags/tag198.xml"/><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1" cstate="screen">
            <a:alphaModFix amt="80000"/>
          </a:blip>
          <a:srcRect/>
          <a:stretch>
            <a:fillRect/>
          </a:stretch>
        </a:blipFill>
        <a:effectLst/>
      </p:bgPr>
    </p:bg>
    <p:spTree>
      <p:nvGrpSpPr>
        <p:cNvPr id="1" name=""/>
        <p:cNvGrpSpPr/>
        <p:nvPr/>
      </p:nvGrpSpPr>
      <p:grpSpPr>
        <a:xfrm>
          <a:off x="0" y="0"/>
          <a:ext cx="0" cy="0"/>
          <a:chOff x="0" y="0"/>
          <a:chExt cx="0" cy="0"/>
        </a:xfrm>
      </p:grpSpPr>
      <p:sp>
        <p:nvSpPr>
          <p:cNvPr id="3" name="文本框 2"/>
          <p:cNvSpPr txBox="1"/>
          <p:nvPr/>
        </p:nvSpPr>
        <p:spPr>
          <a:xfrm>
            <a:off x="1541145" y="502920"/>
            <a:ext cx="9328785" cy="1198880"/>
          </a:xfrm>
          <a:prstGeom prst="rect">
            <a:avLst/>
          </a:prstGeom>
          <a:noFill/>
        </p:spPr>
        <p:txBody>
          <a:bodyPr wrap="square" rtlCol="0" anchor="t">
            <a:spAutoFit/>
          </a:bodyPr>
          <a:p>
            <a:pPr algn="ctr">
              <a:lnSpc>
                <a:spcPct val="100000"/>
              </a:lnSpc>
              <a:spcBef>
                <a:spcPts val="1900"/>
              </a:spcBef>
              <a:buClrTx/>
              <a:buSzTx/>
              <a:buFontTx/>
            </a:pPr>
            <a:r>
              <a:rPr lang="en-US" altLang="zh-CN" sz="3600" b="1" cap="all" dirty="0">
                <a:ln>
                  <a:solidFill>
                    <a:srgbClr val="FFDA00"/>
                  </a:solidFill>
                </a:ln>
                <a:solidFill>
                  <a:srgbClr val="FFDA00"/>
                </a:solidFill>
                <a:highlight>
                  <a:srgbClr val="008080"/>
                </a:highlight>
                <a:uFillTx/>
                <a:latin typeface="Arial" panose="020B0604020202020204" pitchFamily="34" charset="0"/>
                <a:ea typeface="Arial Unicode MS" panose="020B0604020202020204" charset="-122"/>
                <a:cs typeface="Arial" panose="020B0604020202020204" pitchFamily="34" charset="0"/>
                <a:sym typeface="+mn-ea"/>
              </a:rPr>
              <a:t>Changing consumer buying behavior on Starbucks</a:t>
            </a:r>
            <a:endParaRPr lang="en-US" altLang="zh-CN" sz="3600" b="1" cap="all" dirty="0">
              <a:ln>
                <a:solidFill>
                  <a:srgbClr val="FFDA00"/>
                </a:solidFill>
              </a:ln>
              <a:solidFill>
                <a:srgbClr val="FFDA00"/>
              </a:solidFill>
              <a:highlight>
                <a:srgbClr val="008080"/>
              </a:highlight>
              <a:uFillTx/>
              <a:latin typeface="Arial" panose="020B0604020202020204" pitchFamily="34" charset="0"/>
              <a:ea typeface="Arial Unicode MS" panose="020B0604020202020204" charset="-122"/>
              <a:cs typeface="Arial" panose="020B0604020202020204" pitchFamily="34" charset="0"/>
              <a:sym typeface="+mn-ea"/>
            </a:endParaRPr>
          </a:p>
        </p:txBody>
      </p:sp>
    </p:spTree>
    <p:custDataLst>
      <p:tags r:id="rId2"/>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标题 7"/>
          <p:cNvSpPr>
            <a:spLocks noGrp="1"/>
          </p:cNvSpPr>
          <p:nvPr>
            <p:ph type="title"/>
            <p:custDataLst>
              <p:tags r:id="rId1"/>
            </p:custDataLst>
          </p:nvPr>
        </p:nvSpPr>
        <p:spPr>
          <a:xfrm>
            <a:off x="3933825" y="812165"/>
            <a:ext cx="6997065" cy="4115435"/>
          </a:xfrm>
        </p:spPr>
        <p:txBody>
          <a:bodyPr>
            <a:noAutofit/>
          </a:bodyPr>
          <a:p>
            <a:pPr algn="l">
              <a:lnSpc>
                <a:spcPct val="100000"/>
              </a:lnSpc>
            </a:pPr>
            <a:br>
              <a:rPr lang="en-US" altLang="zh-CN" sz="2800" spc="0" smtClean="0">
                <a:solidFill>
                  <a:schemeClr val="accent1"/>
                </a:solidFill>
                <a:uFillTx/>
                <a:latin typeface="Arial Bold" panose="020B0604020202020204" charset="0"/>
                <a:ea typeface="Arial Bold" panose="020B0604020202020204" charset="0"/>
              </a:rPr>
            </a:br>
            <a:r>
              <a:rPr lang="en-US" altLang="zh-CN" sz="2800" spc="0" smtClean="0">
                <a:solidFill>
                  <a:schemeClr val="accent1"/>
                </a:solidFill>
                <a:uFillTx/>
                <a:latin typeface="Arial Bold" panose="020B0604020202020204" charset="0"/>
                <a:ea typeface="Arial Bold" panose="020B0604020202020204" charset="0"/>
              </a:rPr>
              <a:t>Marsook Kottadan：</a:t>
            </a:r>
            <a:r>
              <a:rPr lang="en-US" altLang="zh-CN" sz="2800" spc="0" dirty="0">
                <a:solidFill>
                  <a:schemeClr val="accent1"/>
                </a:solidFill>
                <a:uFillTx/>
                <a:latin typeface="Arial Bold" panose="020B0604020202020204" charset="0"/>
                <a:cs typeface="Arial Bold" panose="020B0604020202020204" charset="0"/>
                <a:sym typeface="+mn-ea"/>
              </a:rPr>
              <a:t>PESTEL analysis</a:t>
            </a:r>
            <a:br>
              <a:rPr lang="en-US" altLang="zh-CN" sz="2800" spc="0" dirty="0">
                <a:solidFill>
                  <a:schemeClr val="accent1"/>
                </a:solidFill>
                <a:uFillTx/>
                <a:latin typeface="Arial Bold" panose="020B0604020202020204" charset="0"/>
                <a:cs typeface="Arial Bold" panose="020B0604020202020204" charset="0"/>
                <a:sym typeface="+mn-ea"/>
              </a:rPr>
            </a:br>
            <a:br>
              <a:rPr lang="en-US" altLang="zh-CN" sz="2800" spc="0" smtClean="0">
                <a:solidFill>
                  <a:schemeClr val="accent1"/>
                </a:solidFill>
                <a:uFillTx/>
                <a:latin typeface="Arial Bold" panose="020B0604020202020204" charset="0"/>
                <a:ea typeface="Arial Bold" panose="020B0604020202020204" charset="0"/>
              </a:rPr>
            </a:br>
            <a:r>
              <a:rPr lang="en-US" altLang="zh-CN" sz="2800" spc="0" smtClean="0">
                <a:solidFill>
                  <a:schemeClr val="accent1"/>
                </a:solidFill>
                <a:uFillTx/>
                <a:latin typeface="Arial Bold" panose="020B0604020202020204" charset="0"/>
                <a:ea typeface="Arial Bold" panose="020B0604020202020204" charset="0"/>
              </a:rPr>
              <a:t>George Mirea：</a:t>
            </a:r>
            <a:r>
              <a:rPr lang="en-US" altLang="zh-CN" sz="2800" cap="all" spc="0" dirty="0">
                <a:solidFill>
                  <a:schemeClr val="accent1"/>
                </a:solidFill>
                <a:uFillTx/>
                <a:latin typeface="Arial Bold" panose="020B0604020202020204" charset="0"/>
                <a:cs typeface="Arial Bold" panose="020B0604020202020204" charset="0"/>
                <a:sym typeface="+mn-ea"/>
              </a:rPr>
              <a:t>Porter’s 5 forces</a:t>
            </a:r>
            <a:r>
              <a:rPr lang="en-US" altLang="zh-CN" sz="2800" spc="0" dirty="0">
                <a:solidFill>
                  <a:schemeClr val="accent1"/>
                </a:solidFill>
                <a:uFillTx/>
                <a:latin typeface="Arial Bold" panose="020B0604020202020204" charset="0"/>
                <a:cs typeface="Arial Bold" panose="020B0604020202020204" charset="0"/>
                <a:sym typeface="+mn-ea"/>
              </a:rPr>
              <a:t> </a:t>
            </a:r>
            <a:r>
              <a:rPr lang="en-US" altLang="zh-CN" sz="2800" spc="0" dirty="0">
                <a:latin typeface="Arial Bold" panose="020B0604020202020204" charset="0"/>
                <a:cs typeface="Arial Bold" panose="020B0604020202020204" charset="0"/>
                <a:sym typeface="+mn-ea"/>
              </a:rPr>
              <a:t>analysis</a:t>
            </a:r>
            <a:r>
              <a:rPr lang="en-US" altLang="zh-CN" sz="2800" b="1" spc="0" dirty="0">
                <a:solidFill>
                  <a:schemeClr val="accent1"/>
                </a:solidFill>
                <a:uFillTx/>
                <a:latin typeface="Arial Bold" panose="020B0604020202020204" charset="0"/>
                <a:ea typeface="Arial" panose="020B0604020202020204" pitchFamily="34" charset="0"/>
                <a:cs typeface="Arial Bold" panose="020B0604020202020204" charset="0"/>
                <a:sym typeface="+mn-ea"/>
              </a:rPr>
              <a:t>; </a:t>
            </a:r>
            <a:r>
              <a:rPr lang="en-US" altLang="zh-CN" sz="2800" spc="0" smtClean="0">
                <a:solidFill>
                  <a:schemeClr val="accent1"/>
                </a:solidFill>
                <a:uFillTx/>
                <a:latin typeface="Arial Bold" panose="020B0604020202020204" charset="0"/>
                <a:ea typeface="Arial Bold" panose="020B0604020202020204" charset="0"/>
              </a:rPr>
              <a:t>Introduction</a:t>
            </a:r>
            <a:br>
              <a:rPr lang="en-US" altLang="zh-CN" sz="2800" spc="0" smtClean="0">
                <a:solidFill>
                  <a:schemeClr val="accent1"/>
                </a:solidFill>
                <a:uFillTx/>
                <a:latin typeface="Arial Bold" panose="020B0604020202020204" charset="0"/>
                <a:ea typeface="Arial Bold" panose="020B0604020202020204" charset="0"/>
              </a:rPr>
            </a:br>
            <a:br>
              <a:rPr lang="en-US" altLang="zh-CN" sz="2800" spc="0" smtClean="0">
                <a:solidFill>
                  <a:schemeClr val="accent1"/>
                </a:solidFill>
                <a:uFillTx/>
                <a:latin typeface="Arial Bold" panose="020B0604020202020204" charset="0"/>
                <a:ea typeface="Arial Bold" panose="020B0604020202020204" charset="0"/>
              </a:rPr>
            </a:br>
            <a:r>
              <a:rPr lang="en-US" altLang="zh-CN" sz="2800" spc="0" smtClean="0">
                <a:solidFill>
                  <a:schemeClr val="accent1"/>
                </a:solidFill>
                <a:uFillTx/>
                <a:latin typeface="Arial Bold" panose="020B0604020202020204" charset="0"/>
                <a:ea typeface="Arial Bold" panose="020B0604020202020204" charset="0"/>
              </a:rPr>
              <a:t>Shiv Rana：</a:t>
            </a:r>
            <a:r>
              <a:rPr lang="en-US" altLang="zh-CN" sz="2800" spc="0" dirty="0">
                <a:solidFill>
                  <a:schemeClr val="accent1"/>
                </a:solidFill>
                <a:uFillTx/>
                <a:latin typeface="Arial Bold" panose="020B0604020202020204" charset="0"/>
                <a:cs typeface="Arial Bold" panose="020B0604020202020204" charset="0"/>
                <a:sym typeface="+mn-ea"/>
              </a:rPr>
              <a:t>VRIO  </a:t>
            </a:r>
            <a:r>
              <a:rPr lang="en-US" altLang="zh-CN" sz="2800" spc="0" dirty="0">
                <a:latin typeface="Arial Bold" panose="020B0604020202020204" charset="0"/>
                <a:cs typeface="Arial Bold" panose="020B0604020202020204" charset="0"/>
                <a:sym typeface="+mn-ea"/>
              </a:rPr>
              <a:t>analysis</a:t>
            </a:r>
            <a:r>
              <a:rPr lang="en-US" altLang="zh-CN" sz="2800" spc="0" dirty="0">
                <a:solidFill>
                  <a:schemeClr val="accent1"/>
                </a:solidFill>
                <a:uFillTx/>
                <a:latin typeface="Arial Bold" panose="020B0604020202020204" charset="0"/>
                <a:cs typeface="Arial Bold" panose="020B0604020202020204" charset="0"/>
                <a:sym typeface="+mn-ea"/>
              </a:rPr>
              <a:t>; </a:t>
            </a:r>
            <a:r>
              <a:rPr lang="en-US" altLang="zh-CN" sz="2800" spc="0" smtClean="0">
                <a:solidFill>
                  <a:schemeClr val="accent1"/>
                </a:solidFill>
                <a:uFillTx/>
                <a:latin typeface="Arial Bold" panose="020B0604020202020204" charset="0"/>
                <a:ea typeface="Arial Bold" panose="020B0604020202020204" charset="0"/>
              </a:rPr>
              <a:t>Conclusion</a:t>
            </a:r>
            <a:br>
              <a:rPr lang="en-US" altLang="zh-CN" sz="2800" spc="0" smtClean="0">
                <a:solidFill>
                  <a:schemeClr val="accent1"/>
                </a:solidFill>
                <a:uFillTx/>
                <a:latin typeface="Arial Bold" panose="020B0604020202020204" charset="0"/>
                <a:ea typeface="Arial Bold" panose="020B0604020202020204" charset="0"/>
              </a:rPr>
            </a:br>
            <a:br>
              <a:rPr lang="en-US" altLang="zh-CN" sz="2800" spc="0" smtClean="0">
                <a:solidFill>
                  <a:schemeClr val="accent1"/>
                </a:solidFill>
                <a:uFillTx/>
                <a:latin typeface="Arial Bold" panose="020B0604020202020204" charset="0"/>
                <a:ea typeface="Arial Bold" panose="020B0604020202020204" charset="0"/>
              </a:rPr>
            </a:br>
            <a:r>
              <a:rPr lang="en-US" altLang="zh-CN" sz="2800" spc="0" smtClean="0">
                <a:solidFill>
                  <a:schemeClr val="accent1"/>
                </a:solidFill>
                <a:uFillTx/>
                <a:latin typeface="Arial Bold" panose="020B0604020202020204" charset="0"/>
                <a:ea typeface="Arial Bold" panose="020B0604020202020204" charset="0"/>
                <a:sym typeface="+mn-ea"/>
              </a:rPr>
              <a:t>Hongyao Zhang：</a:t>
            </a:r>
            <a:r>
              <a:rPr lang="en-US" altLang="zh-CN" sz="2800" spc="0" dirty="0">
                <a:solidFill>
                  <a:schemeClr val="accent1"/>
                </a:solidFill>
                <a:uFillTx/>
                <a:latin typeface="Arial Bold" panose="020B0604020202020204" charset="0"/>
                <a:cs typeface="Arial Bold" panose="020B0604020202020204" charset="0"/>
                <a:sym typeface="+mn-ea"/>
              </a:rPr>
              <a:t>SWOT </a:t>
            </a:r>
            <a:r>
              <a:rPr lang="en-US" altLang="zh-CN" sz="2800" spc="0" dirty="0">
                <a:latin typeface="Arial Bold" panose="020B0604020202020204" charset="0"/>
                <a:cs typeface="Arial Bold" panose="020B0604020202020204" charset="0"/>
                <a:sym typeface="+mn-ea"/>
              </a:rPr>
              <a:t>analysis</a:t>
            </a:r>
            <a:r>
              <a:rPr lang="en-US" altLang="zh-CN" sz="2800" spc="0" dirty="0">
                <a:solidFill>
                  <a:schemeClr val="accent1"/>
                </a:solidFill>
                <a:uFillTx/>
                <a:latin typeface="Arial Bold" panose="020B0604020202020204" charset="0"/>
                <a:cs typeface="Arial Bold" panose="020B0604020202020204" charset="0"/>
                <a:sym typeface="+mn-ea"/>
              </a:rPr>
              <a:t>;</a:t>
            </a:r>
            <a:br>
              <a:rPr lang="en-US" altLang="zh-CN" sz="2800" b="1" spc="0" dirty="0">
                <a:solidFill>
                  <a:schemeClr val="accent1"/>
                </a:solidFill>
                <a:uFillTx/>
                <a:latin typeface="Arial Bold" panose="020B0604020202020204" charset="0"/>
                <a:ea typeface="Arial" panose="020B0604020202020204" pitchFamily="34" charset="0"/>
                <a:cs typeface="Arial Bold" panose="020B0604020202020204" charset="0"/>
                <a:sym typeface="+mn-ea"/>
              </a:rPr>
            </a:br>
            <a:r>
              <a:rPr lang="en-US" altLang="zh-CN" sz="2800" spc="0" smtClean="0">
                <a:solidFill>
                  <a:schemeClr val="accent1"/>
                </a:solidFill>
                <a:uFillTx/>
                <a:latin typeface="Arial Bold" panose="020B0604020202020204" charset="0"/>
                <a:ea typeface="Arial Bold" panose="020B0604020202020204" charset="0"/>
                <a:sym typeface="+mn-ea"/>
              </a:rPr>
              <a:t>Combine and create the PPT </a:t>
            </a:r>
            <a:endParaRPr lang="en-US" altLang="zh-CN" sz="2800" spc="0" smtClean="0">
              <a:solidFill>
                <a:schemeClr val="accent1"/>
              </a:solidFill>
              <a:uFillTx/>
              <a:latin typeface="Arial Bold" panose="020B0604020202020204" charset="0"/>
              <a:ea typeface="Arial Bold" panose="020B0604020202020204" charset="0"/>
              <a:sym typeface="+mn-ea"/>
            </a:endParaRPr>
          </a:p>
        </p:txBody>
      </p:sp>
    </p:spTree>
    <p:custDataLst>
      <p:tags r:id="rId2"/>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7" name="Docer搜索：半想象现实   http://chn.docer.com/works/?userid=199927538"/>
          <p:cNvSpPr txBox="1"/>
          <p:nvPr>
            <p:custDataLst>
              <p:tags r:id="rId1"/>
            </p:custDataLst>
          </p:nvPr>
        </p:nvSpPr>
        <p:spPr>
          <a:xfrm>
            <a:off x="4519855" y="1691280"/>
            <a:ext cx="3152140" cy="1019810"/>
          </a:xfrm>
          <a:prstGeom prst="rect">
            <a:avLst/>
          </a:prstGeom>
          <a:noFill/>
        </p:spPr>
        <p:txBody>
          <a:bodyPr wrap="square" rtlCol="0" anchor="b" anchorCtr="0">
            <a:normAutofit/>
          </a:bodyPr>
          <a:lstStyle/>
          <a:p>
            <a:r>
              <a:rPr lang="en-US" altLang="zh-CN" sz="5400" b="1" dirty="0">
                <a:solidFill>
                  <a:schemeClr val="accent1"/>
                </a:solidFill>
                <a:latin typeface="Arial" panose="020B0604020202020204" pitchFamily="34" charset="0"/>
                <a:ea typeface="Arial" panose="020B0604020202020204" pitchFamily="34" charset="0"/>
                <a:cs typeface="Arial" panose="020B0604020202020204" pitchFamily="34" charset="0"/>
              </a:rPr>
              <a:t>PART 01</a:t>
            </a:r>
            <a:endParaRPr lang="en-US" altLang="zh-CN" sz="5400" b="1" dirty="0">
              <a:solidFill>
                <a:schemeClr val="accent1"/>
              </a:solidFill>
              <a:latin typeface="Arial" panose="020B0604020202020204" pitchFamily="34" charset="0"/>
              <a:ea typeface="Arial" panose="020B0604020202020204" pitchFamily="34" charset="0"/>
              <a:cs typeface="Arial" panose="020B0604020202020204" pitchFamily="34" charset="0"/>
            </a:endParaRPr>
          </a:p>
        </p:txBody>
      </p:sp>
      <p:sp>
        <p:nvSpPr>
          <p:cNvPr id="8" name="标题 7"/>
          <p:cNvSpPr>
            <a:spLocks noGrp="1"/>
          </p:cNvSpPr>
          <p:nvPr>
            <p:ph type="title"/>
            <p:custDataLst>
              <p:tags r:id="rId2"/>
            </p:custDataLst>
          </p:nvPr>
        </p:nvSpPr>
        <p:spPr>
          <a:xfrm>
            <a:off x="4074725" y="3052445"/>
            <a:ext cx="6142425" cy="752476"/>
          </a:xfrm>
        </p:spPr>
        <p:txBody>
          <a:bodyPr>
            <a:noAutofit/>
          </a:bodyPr>
          <a:lstStyle/>
          <a:p>
            <a:r>
              <a:rPr lang="en-US" altLang="zh-CN" sz="4400" cap="all" spc="0" smtClean="0">
                <a:solidFill>
                  <a:schemeClr val="accent1"/>
                </a:solidFill>
                <a:uFillTx/>
                <a:latin typeface="Arial Bold" panose="020B0604020202020204" charset="0"/>
                <a:ea typeface="Arial Bold" panose="020B0604020202020204" charset="0"/>
              </a:rPr>
              <a:t>Introduction</a:t>
            </a:r>
            <a:endParaRPr lang="en-US" altLang="zh-CN" sz="4400" cap="all" spc="0" smtClean="0">
              <a:solidFill>
                <a:schemeClr val="accent1"/>
              </a:solidFill>
              <a:uFillTx/>
              <a:latin typeface="Arial Bold" panose="020B0604020202020204" charset="0"/>
              <a:ea typeface="Arial Bold" panose="020B0604020202020204" charset="0"/>
            </a:endParaRPr>
          </a:p>
        </p:txBody>
      </p:sp>
    </p:spTree>
    <p:custDataLst>
      <p:tags r:id="rId3"/>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7" name="Docer搜索：半想象现实   http://chn.docer.com/works/?userid=199927538"/>
          <p:cNvSpPr txBox="1"/>
          <p:nvPr>
            <p:custDataLst>
              <p:tags r:id="rId1"/>
            </p:custDataLst>
          </p:nvPr>
        </p:nvSpPr>
        <p:spPr>
          <a:xfrm>
            <a:off x="4519855" y="1545865"/>
            <a:ext cx="3152140" cy="1019810"/>
          </a:xfrm>
          <a:prstGeom prst="rect">
            <a:avLst/>
          </a:prstGeom>
          <a:noFill/>
        </p:spPr>
        <p:txBody>
          <a:bodyPr wrap="square" rtlCol="0" anchor="b" anchorCtr="0">
            <a:normAutofit/>
          </a:bodyPr>
          <a:lstStyle/>
          <a:p>
            <a:r>
              <a:rPr lang="en-US" altLang="zh-CN" sz="5400" b="1" dirty="0">
                <a:solidFill>
                  <a:schemeClr val="accent1"/>
                </a:solidFill>
                <a:latin typeface="Arial" panose="020B0604020202020204" pitchFamily="34" charset="0"/>
                <a:ea typeface="Arial" panose="020B0604020202020204" pitchFamily="34" charset="0"/>
                <a:cs typeface="Arial" panose="020B0604020202020204" pitchFamily="34" charset="0"/>
              </a:rPr>
              <a:t>PART 02</a:t>
            </a:r>
            <a:endParaRPr lang="en-US" altLang="zh-CN" sz="5400" b="1" dirty="0">
              <a:solidFill>
                <a:schemeClr val="accent1"/>
              </a:solidFill>
              <a:latin typeface="Arial" panose="020B0604020202020204" pitchFamily="34" charset="0"/>
              <a:ea typeface="Arial" panose="020B0604020202020204" pitchFamily="34" charset="0"/>
              <a:cs typeface="Arial" panose="020B0604020202020204" pitchFamily="34" charset="0"/>
            </a:endParaRPr>
          </a:p>
        </p:txBody>
      </p:sp>
      <p:sp>
        <p:nvSpPr>
          <p:cNvPr id="8" name="标题 7"/>
          <p:cNvSpPr>
            <a:spLocks noGrp="1"/>
          </p:cNvSpPr>
          <p:nvPr>
            <p:ph type="title"/>
            <p:custDataLst>
              <p:tags r:id="rId2"/>
            </p:custDataLst>
          </p:nvPr>
        </p:nvSpPr>
        <p:spPr>
          <a:xfrm>
            <a:off x="1831340" y="2565400"/>
            <a:ext cx="9051290" cy="1727835"/>
          </a:xfrm>
        </p:spPr>
        <p:txBody>
          <a:bodyPr>
            <a:noAutofit/>
          </a:bodyPr>
          <a:lstStyle/>
          <a:p>
            <a:pPr algn="ctr"/>
            <a:r>
              <a:rPr lang="en-US" altLang="zh-CN" sz="4400" cap="all" spc="0" smtClean="0">
                <a:solidFill>
                  <a:schemeClr val="accent1"/>
                </a:solidFill>
                <a:uFillTx/>
                <a:latin typeface="Arial Bold" panose="020B0604020202020204" charset="0"/>
                <a:ea typeface="Arial Bold" panose="020B0604020202020204" charset="0"/>
              </a:rPr>
              <a:t>Analysis of Changes in Consumer Buying Behavior</a:t>
            </a:r>
            <a:endParaRPr lang="en-US" altLang="zh-CN" sz="4400" cap="all" spc="0" smtClean="0">
              <a:solidFill>
                <a:schemeClr val="accent1"/>
              </a:solidFill>
              <a:uFillTx/>
              <a:latin typeface="Arial Bold" panose="020B0604020202020204" charset="0"/>
              <a:ea typeface="Arial Bold" panose="020B0604020202020204" charset="0"/>
            </a:endParaRPr>
          </a:p>
        </p:txBody>
      </p:sp>
    </p:spTree>
    <p:custDataLst>
      <p:tags r:id="rId3"/>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8" name="标题 7"/>
          <p:cNvSpPr>
            <a:spLocks noGrp="1"/>
          </p:cNvSpPr>
          <p:nvPr>
            <p:ph type="title"/>
            <p:custDataLst>
              <p:tags r:id="rId1"/>
            </p:custDataLst>
          </p:nvPr>
        </p:nvSpPr>
        <p:spPr>
          <a:xfrm>
            <a:off x="981710" y="334010"/>
            <a:ext cx="10227945" cy="1336040"/>
          </a:xfrm>
        </p:spPr>
        <p:txBody>
          <a:bodyPr>
            <a:noAutofit/>
          </a:bodyPr>
          <a:lstStyle/>
          <a:p>
            <a:pPr algn="ctr"/>
            <a:r>
              <a:rPr lang="en-US" altLang="zh-CN" spc="0" smtClean="0">
                <a:solidFill>
                  <a:schemeClr val="accent1"/>
                </a:solidFill>
                <a:uFillTx/>
                <a:latin typeface="Arial Bold" panose="020B0604020202020204" charset="0"/>
                <a:ea typeface="Arial Bold" panose="020B0604020202020204" charset="0"/>
                <a:cs typeface="Arial Bold" panose="020B0604020202020204" charset="0"/>
              </a:rPr>
              <a:t>Analysis of Changes in </a:t>
            </a:r>
            <a:br>
              <a:rPr lang="en-US" altLang="zh-CN" spc="0" smtClean="0">
                <a:solidFill>
                  <a:schemeClr val="accent1"/>
                </a:solidFill>
                <a:uFillTx/>
                <a:latin typeface="Arial Bold" panose="020B0604020202020204" charset="0"/>
                <a:ea typeface="Arial Bold" panose="020B0604020202020204" charset="0"/>
                <a:cs typeface="Arial Bold" panose="020B0604020202020204" charset="0"/>
              </a:rPr>
            </a:br>
            <a:r>
              <a:rPr lang="en-US" altLang="zh-CN" spc="0" smtClean="0">
                <a:solidFill>
                  <a:schemeClr val="accent1"/>
                </a:solidFill>
                <a:uFillTx/>
                <a:latin typeface="Arial Bold" panose="020B0604020202020204" charset="0"/>
                <a:ea typeface="Arial Bold" panose="020B0604020202020204" charset="0"/>
                <a:cs typeface="Arial Bold" panose="020B0604020202020204" charset="0"/>
              </a:rPr>
              <a:t>Consumer Buying Behavior</a:t>
            </a:r>
            <a:endParaRPr lang="en-US" altLang="zh-CN" spc="0" smtClean="0">
              <a:solidFill>
                <a:schemeClr val="accent1"/>
              </a:solidFill>
              <a:uFillTx/>
              <a:latin typeface="Arial Bold" panose="020B0604020202020204" charset="0"/>
              <a:ea typeface="Arial Bold" panose="020B0604020202020204" charset="0"/>
              <a:cs typeface="Arial Bold" panose="020B0604020202020204" charset="0"/>
            </a:endParaRPr>
          </a:p>
        </p:txBody>
      </p:sp>
      <p:cxnSp>
        <p:nvCxnSpPr>
          <p:cNvPr id="34" name="Docer搜索：半想象现实   http://chn.docer.com/works/?userid=199927538"/>
          <p:cNvCxnSpPr/>
          <p:nvPr>
            <p:custDataLst>
              <p:tags r:id="rId2"/>
            </p:custDataLst>
          </p:nvPr>
        </p:nvCxnSpPr>
        <p:spPr>
          <a:xfrm>
            <a:off x="5092700" y="5052060"/>
            <a:ext cx="0" cy="593090"/>
          </a:xfrm>
          <a:prstGeom prst="line">
            <a:avLst/>
          </a:prstGeom>
          <a:ln w="38100">
            <a:solidFill>
              <a:srgbClr val="4EAEB2"/>
            </a:solidFill>
          </a:ln>
        </p:spPr>
        <p:style>
          <a:lnRef idx="1">
            <a:schemeClr val="accent1"/>
          </a:lnRef>
          <a:fillRef idx="0">
            <a:schemeClr val="accent1"/>
          </a:fillRef>
          <a:effectRef idx="0">
            <a:schemeClr val="accent1"/>
          </a:effectRef>
          <a:fontRef idx="minor">
            <a:schemeClr val="tx1"/>
          </a:fontRef>
        </p:style>
      </p:cxnSp>
      <p:sp>
        <p:nvSpPr>
          <p:cNvPr id="35" name="Docer搜索：半想象现实   http://chn.docer.com/works/?userid=199927538"/>
          <p:cNvSpPr txBox="1"/>
          <p:nvPr>
            <p:custDataLst>
              <p:tags r:id="rId3"/>
            </p:custDataLst>
          </p:nvPr>
        </p:nvSpPr>
        <p:spPr>
          <a:xfrm>
            <a:off x="4206875" y="5062220"/>
            <a:ext cx="765175" cy="584835"/>
          </a:xfrm>
          <a:prstGeom prst="rect">
            <a:avLst/>
          </a:prstGeom>
          <a:noFill/>
        </p:spPr>
        <p:txBody>
          <a:bodyPr wrap="square" rtlCol="0">
            <a:normAutofit/>
          </a:bodyPr>
          <a:lstStyle/>
          <a:p>
            <a:pPr algn="ctr"/>
            <a:r>
              <a:rPr lang="en-US" altLang="zh-CN" sz="3200" b="1" dirty="0">
                <a:solidFill>
                  <a:schemeClr val="accent1"/>
                </a:solidFill>
                <a:latin typeface="Arial Bold" panose="020B0604020202020204" charset="0"/>
                <a:ea typeface="Arial" panose="020B0604020202020204" pitchFamily="34" charset="0"/>
                <a:cs typeface="Arial Bold" panose="020B0604020202020204" charset="0"/>
              </a:rPr>
              <a:t>04.</a:t>
            </a:r>
            <a:endParaRPr lang="en-US" altLang="zh-CN" sz="3200" b="1" dirty="0">
              <a:solidFill>
                <a:schemeClr val="accent1"/>
              </a:solidFill>
              <a:latin typeface="Arial Bold" panose="020B0604020202020204" charset="0"/>
              <a:ea typeface="Arial" panose="020B0604020202020204" pitchFamily="34" charset="0"/>
              <a:cs typeface="Arial Bold" panose="020B0604020202020204" charset="0"/>
            </a:endParaRPr>
          </a:p>
        </p:txBody>
      </p:sp>
      <p:cxnSp>
        <p:nvCxnSpPr>
          <p:cNvPr id="2" name="Docer搜索：半想象现实   http://chn.docer.com/works/?userid=199927538"/>
          <p:cNvCxnSpPr/>
          <p:nvPr>
            <p:custDataLst>
              <p:tags r:id="rId4"/>
            </p:custDataLst>
          </p:nvPr>
        </p:nvCxnSpPr>
        <p:spPr>
          <a:xfrm>
            <a:off x="5092700" y="1981835"/>
            <a:ext cx="0" cy="593090"/>
          </a:xfrm>
          <a:prstGeom prst="line">
            <a:avLst/>
          </a:prstGeom>
          <a:ln w="38100">
            <a:solidFill>
              <a:srgbClr val="4EAEB2"/>
            </a:solidFill>
          </a:ln>
        </p:spPr>
        <p:style>
          <a:lnRef idx="1">
            <a:schemeClr val="accent1"/>
          </a:lnRef>
          <a:fillRef idx="0">
            <a:schemeClr val="accent1"/>
          </a:fillRef>
          <a:effectRef idx="0">
            <a:schemeClr val="accent1"/>
          </a:effectRef>
          <a:fontRef idx="minor">
            <a:schemeClr val="tx1"/>
          </a:fontRef>
        </p:style>
      </p:cxnSp>
      <p:sp>
        <p:nvSpPr>
          <p:cNvPr id="9" name="Docer搜索：半想象现实   http://chn.docer.com/works/?userid=199927538"/>
          <p:cNvSpPr txBox="1"/>
          <p:nvPr>
            <p:custDataLst>
              <p:tags r:id="rId5"/>
            </p:custDataLst>
          </p:nvPr>
        </p:nvSpPr>
        <p:spPr>
          <a:xfrm>
            <a:off x="4216400" y="1992630"/>
            <a:ext cx="746125" cy="583565"/>
          </a:xfrm>
          <a:prstGeom prst="rect">
            <a:avLst/>
          </a:prstGeom>
          <a:noFill/>
        </p:spPr>
        <p:txBody>
          <a:bodyPr wrap="square" rtlCol="0">
            <a:normAutofit/>
          </a:bodyPr>
          <a:lstStyle/>
          <a:p>
            <a:pPr algn="ctr"/>
            <a:r>
              <a:rPr lang="en-US" altLang="zh-CN" sz="3200" b="1" dirty="0">
                <a:solidFill>
                  <a:schemeClr val="accent1"/>
                </a:solidFill>
                <a:latin typeface="Arial Bold" panose="020B0604020202020204" charset="0"/>
                <a:ea typeface="Arial" panose="020B0604020202020204" pitchFamily="34" charset="0"/>
                <a:cs typeface="Arial Bold" panose="020B0604020202020204" charset="0"/>
                <a:sym typeface="+mn-ea"/>
              </a:rPr>
              <a:t>01.</a:t>
            </a:r>
            <a:endParaRPr lang="en-US" altLang="zh-CN" sz="3200" b="1" dirty="0">
              <a:solidFill>
                <a:schemeClr val="accent1"/>
              </a:solidFill>
              <a:latin typeface="Arial Bold" panose="020B0604020202020204" charset="0"/>
              <a:ea typeface="Arial" panose="020B0604020202020204" pitchFamily="34" charset="0"/>
              <a:cs typeface="Arial Bold" panose="020B0604020202020204" charset="0"/>
              <a:sym typeface="+mn-ea"/>
            </a:endParaRPr>
          </a:p>
        </p:txBody>
      </p:sp>
      <p:sp>
        <p:nvSpPr>
          <p:cNvPr id="11" name="文本框 10"/>
          <p:cNvSpPr txBox="1"/>
          <p:nvPr>
            <p:custDataLst>
              <p:tags r:id="rId6"/>
            </p:custDataLst>
          </p:nvPr>
        </p:nvSpPr>
        <p:spPr>
          <a:xfrm>
            <a:off x="5436235" y="2104390"/>
            <a:ext cx="3115310" cy="347980"/>
          </a:xfrm>
          <a:prstGeom prst="rect">
            <a:avLst/>
          </a:prstGeom>
          <a:noFill/>
        </p:spPr>
        <p:txBody>
          <a:bodyPr wrap="square" rtlCol="0"/>
          <a:lstStyle/>
          <a:p>
            <a:pPr algn="ctr"/>
            <a:r>
              <a:rPr lang="en-US" altLang="zh-CN" sz="2400" b="1" dirty="0">
                <a:solidFill>
                  <a:schemeClr val="accent1"/>
                </a:solidFill>
                <a:latin typeface="Arial Bold" panose="020B0604020202020204" charset="0"/>
                <a:ea typeface="Arial" panose="020B0604020202020204" pitchFamily="34" charset="0"/>
                <a:cs typeface="Arial Bold" panose="020B0604020202020204" charset="0"/>
                <a:sym typeface="+mn-ea"/>
              </a:rPr>
              <a:t>PESTEL ANALYSIS</a:t>
            </a:r>
            <a:endParaRPr lang="en-US" altLang="zh-CN" sz="2400" b="1" dirty="0">
              <a:solidFill>
                <a:schemeClr val="accent1"/>
              </a:solidFill>
              <a:latin typeface="Arial Bold" panose="020B0604020202020204" charset="0"/>
              <a:ea typeface="Arial" panose="020B0604020202020204" pitchFamily="34" charset="0"/>
              <a:cs typeface="Arial Bold" panose="020B0604020202020204" charset="0"/>
              <a:sym typeface="+mn-ea"/>
            </a:endParaRPr>
          </a:p>
        </p:txBody>
      </p:sp>
      <p:cxnSp>
        <p:nvCxnSpPr>
          <p:cNvPr id="22" name="Docer搜索：半想象现实   http://chn.docer.com/works/?userid=199927538"/>
          <p:cNvCxnSpPr/>
          <p:nvPr>
            <p:custDataLst>
              <p:tags r:id="rId7"/>
            </p:custDataLst>
          </p:nvPr>
        </p:nvCxnSpPr>
        <p:spPr>
          <a:xfrm>
            <a:off x="5092700" y="3004820"/>
            <a:ext cx="0" cy="593090"/>
          </a:xfrm>
          <a:prstGeom prst="line">
            <a:avLst/>
          </a:prstGeom>
          <a:ln w="38100">
            <a:solidFill>
              <a:srgbClr val="4EAEB2"/>
            </a:solidFill>
          </a:ln>
        </p:spPr>
        <p:style>
          <a:lnRef idx="1">
            <a:schemeClr val="accent1"/>
          </a:lnRef>
          <a:fillRef idx="0">
            <a:schemeClr val="accent1"/>
          </a:fillRef>
          <a:effectRef idx="0">
            <a:schemeClr val="accent1"/>
          </a:effectRef>
          <a:fontRef idx="minor">
            <a:schemeClr val="tx1"/>
          </a:fontRef>
        </p:style>
      </p:cxnSp>
      <p:sp>
        <p:nvSpPr>
          <p:cNvPr id="23" name="Docer搜索：半想象现实   http://chn.docer.com/works/?userid=199927538"/>
          <p:cNvSpPr txBox="1"/>
          <p:nvPr>
            <p:custDataLst>
              <p:tags r:id="rId8"/>
            </p:custDataLst>
          </p:nvPr>
        </p:nvSpPr>
        <p:spPr>
          <a:xfrm>
            <a:off x="4206875" y="3014980"/>
            <a:ext cx="765175" cy="584835"/>
          </a:xfrm>
          <a:prstGeom prst="rect">
            <a:avLst/>
          </a:prstGeom>
          <a:noFill/>
        </p:spPr>
        <p:txBody>
          <a:bodyPr wrap="square" rtlCol="0">
            <a:normAutofit/>
          </a:bodyPr>
          <a:lstStyle/>
          <a:p>
            <a:pPr algn="ctr"/>
            <a:r>
              <a:rPr lang="en-US" altLang="zh-CN" sz="3200" b="1" dirty="0">
                <a:solidFill>
                  <a:schemeClr val="accent1"/>
                </a:solidFill>
                <a:latin typeface="Arial Bold" panose="020B0604020202020204" charset="0"/>
                <a:ea typeface="Arial" panose="020B0604020202020204" pitchFamily="34" charset="0"/>
                <a:cs typeface="Arial Bold" panose="020B0604020202020204" charset="0"/>
              </a:rPr>
              <a:t>02.</a:t>
            </a:r>
            <a:endParaRPr lang="en-US" altLang="zh-CN" sz="3200" b="1" dirty="0">
              <a:solidFill>
                <a:schemeClr val="accent1"/>
              </a:solidFill>
              <a:latin typeface="Arial Bold" panose="020B0604020202020204" charset="0"/>
              <a:ea typeface="Arial" panose="020B0604020202020204" pitchFamily="34" charset="0"/>
              <a:cs typeface="Arial Bold" panose="020B0604020202020204" charset="0"/>
            </a:endParaRPr>
          </a:p>
        </p:txBody>
      </p:sp>
      <p:cxnSp>
        <p:nvCxnSpPr>
          <p:cNvPr id="28" name="Docer搜索：半想象现实   http://chn.docer.com/works/?userid=199927538"/>
          <p:cNvCxnSpPr/>
          <p:nvPr>
            <p:custDataLst>
              <p:tags r:id="rId9"/>
            </p:custDataLst>
          </p:nvPr>
        </p:nvCxnSpPr>
        <p:spPr>
          <a:xfrm>
            <a:off x="5092700" y="4028440"/>
            <a:ext cx="0" cy="593090"/>
          </a:xfrm>
          <a:prstGeom prst="line">
            <a:avLst/>
          </a:prstGeom>
          <a:ln w="38100">
            <a:solidFill>
              <a:srgbClr val="4EAEB2"/>
            </a:solidFill>
          </a:ln>
        </p:spPr>
        <p:style>
          <a:lnRef idx="1">
            <a:schemeClr val="accent1"/>
          </a:lnRef>
          <a:fillRef idx="0">
            <a:schemeClr val="accent1"/>
          </a:fillRef>
          <a:effectRef idx="0">
            <a:schemeClr val="accent1"/>
          </a:effectRef>
          <a:fontRef idx="minor">
            <a:schemeClr val="tx1"/>
          </a:fontRef>
        </p:style>
      </p:cxnSp>
      <p:sp>
        <p:nvSpPr>
          <p:cNvPr id="29" name="Docer搜索：半想象现实   http://chn.docer.com/works/?userid=199927538"/>
          <p:cNvSpPr txBox="1"/>
          <p:nvPr>
            <p:custDataLst>
              <p:tags r:id="rId10"/>
            </p:custDataLst>
          </p:nvPr>
        </p:nvSpPr>
        <p:spPr>
          <a:xfrm>
            <a:off x="4206875" y="4038600"/>
            <a:ext cx="765175" cy="584835"/>
          </a:xfrm>
          <a:prstGeom prst="rect">
            <a:avLst/>
          </a:prstGeom>
          <a:noFill/>
        </p:spPr>
        <p:txBody>
          <a:bodyPr wrap="square" rtlCol="0">
            <a:normAutofit/>
          </a:bodyPr>
          <a:lstStyle/>
          <a:p>
            <a:pPr algn="ctr"/>
            <a:r>
              <a:rPr lang="en-US" altLang="zh-CN" sz="3200" b="1" dirty="0">
                <a:solidFill>
                  <a:schemeClr val="accent1"/>
                </a:solidFill>
                <a:latin typeface="Arial Bold" panose="020B0604020202020204" charset="0"/>
                <a:ea typeface="Arial" panose="020B0604020202020204" pitchFamily="34" charset="0"/>
                <a:cs typeface="Arial Bold" panose="020B0604020202020204" charset="0"/>
              </a:rPr>
              <a:t>03.</a:t>
            </a:r>
            <a:endParaRPr lang="en-US" altLang="zh-CN" sz="3200" b="1" dirty="0">
              <a:solidFill>
                <a:schemeClr val="accent1"/>
              </a:solidFill>
              <a:latin typeface="Arial Bold" panose="020B0604020202020204" charset="0"/>
              <a:ea typeface="Arial" panose="020B0604020202020204" pitchFamily="34" charset="0"/>
              <a:cs typeface="Arial Bold" panose="020B0604020202020204" charset="0"/>
            </a:endParaRPr>
          </a:p>
        </p:txBody>
      </p:sp>
      <p:sp>
        <p:nvSpPr>
          <p:cNvPr id="5" name="文本框 4"/>
          <p:cNvSpPr txBox="1"/>
          <p:nvPr>
            <p:custDataLst>
              <p:tags r:id="rId11"/>
            </p:custDataLst>
          </p:nvPr>
        </p:nvSpPr>
        <p:spPr>
          <a:xfrm>
            <a:off x="5296535" y="3058160"/>
            <a:ext cx="3115310" cy="347980"/>
          </a:xfrm>
          <a:prstGeom prst="rect">
            <a:avLst/>
          </a:prstGeom>
          <a:noFill/>
        </p:spPr>
        <p:txBody>
          <a:bodyPr wrap="square" rtlCol="0"/>
          <a:p>
            <a:pPr algn="ctr"/>
            <a:r>
              <a:rPr lang="en-US" altLang="zh-CN" sz="2400" b="1" dirty="0">
                <a:solidFill>
                  <a:schemeClr val="accent1"/>
                </a:solidFill>
                <a:latin typeface="Arial Bold" panose="020B0604020202020204" charset="0"/>
                <a:ea typeface="Arial" panose="020B0604020202020204" pitchFamily="34" charset="0"/>
                <a:cs typeface="Arial Bold" panose="020B0604020202020204" charset="0"/>
                <a:sym typeface="+mn-ea"/>
              </a:rPr>
              <a:t>SWOT ANALYSIS</a:t>
            </a:r>
            <a:endParaRPr lang="en-US" altLang="zh-CN" sz="2400" b="1" dirty="0">
              <a:solidFill>
                <a:schemeClr val="accent1"/>
              </a:solidFill>
              <a:latin typeface="Arial Bold" panose="020B0604020202020204" charset="0"/>
              <a:ea typeface="Arial" panose="020B0604020202020204" pitchFamily="34" charset="0"/>
              <a:cs typeface="Arial Bold" panose="020B0604020202020204" charset="0"/>
              <a:sym typeface="+mn-ea"/>
            </a:endParaRPr>
          </a:p>
        </p:txBody>
      </p:sp>
      <p:sp>
        <p:nvSpPr>
          <p:cNvPr id="6" name="文本框 5"/>
          <p:cNvSpPr txBox="1"/>
          <p:nvPr>
            <p:custDataLst>
              <p:tags r:id="rId12"/>
            </p:custDataLst>
          </p:nvPr>
        </p:nvSpPr>
        <p:spPr>
          <a:xfrm>
            <a:off x="5213350" y="4116070"/>
            <a:ext cx="5668010" cy="347980"/>
          </a:xfrm>
          <a:prstGeom prst="rect">
            <a:avLst/>
          </a:prstGeom>
          <a:noFill/>
        </p:spPr>
        <p:txBody>
          <a:bodyPr wrap="square" rtlCol="0"/>
          <a:lstStyle/>
          <a:p>
            <a:pPr algn="ctr"/>
            <a:r>
              <a:rPr lang="en-US" altLang="zh-CN" sz="2400" b="1" cap="all" dirty="0">
                <a:solidFill>
                  <a:schemeClr val="accent1"/>
                </a:solidFill>
                <a:uFillTx/>
                <a:latin typeface="Arial Bold" panose="020B0604020202020204" charset="0"/>
                <a:ea typeface="Arial" panose="020B0604020202020204" pitchFamily="34" charset="0"/>
                <a:cs typeface="Arial Bold" panose="020B0604020202020204" charset="0"/>
                <a:sym typeface="+mn-ea"/>
              </a:rPr>
              <a:t>Porter’s 5 forces</a:t>
            </a:r>
            <a:r>
              <a:rPr lang="en-US" altLang="zh-CN" sz="2400" b="1" dirty="0">
                <a:solidFill>
                  <a:schemeClr val="accent1"/>
                </a:solidFill>
                <a:latin typeface="Arial Bold" panose="020B0604020202020204" charset="0"/>
                <a:ea typeface="Arial" panose="020B0604020202020204" pitchFamily="34" charset="0"/>
                <a:cs typeface="Arial Bold" panose="020B0604020202020204" charset="0"/>
                <a:sym typeface="+mn-ea"/>
              </a:rPr>
              <a:t> ANALYSIS</a:t>
            </a:r>
            <a:endParaRPr lang="en-US" altLang="zh-CN" sz="2400" b="1" dirty="0">
              <a:solidFill>
                <a:schemeClr val="accent1"/>
              </a:solidFill>
              <a:latin typeface="Arial Bold" panose="020B0604020202020204" charset="0"/>
              <a:ea typeface="Arial" panose="020B0604020202020204" pitchFamily="34" charset="0"/>
              <a:cs typeface="Arial Bold" panose="020B0604020202020204" charset="0"/>
              <a:sym typeface="+mn-ea"/>
            </a:endParaRPr>
          </a:p>
        </p:txBody>
      </p:sp>
      <p:sp>
        <p:nvSpPr>
          <p:cNvPr id="12" name="文本框 11"/>
          <p:cNvSpPr txBox="1"/>
          <p:nvPr>
            <p:custDataLst>
              <p:tags r:id="rId13"/>
            </p:custDataLst>
          </p:nvPr>
        </p:nvSpPr>
        <p:spPr>
          <a:xfrm>
            <a:off x="5296535" y="5104130"/>
            <a:ext cx="3115310" cy="347980"/>
          </a:xfrm>
          <a:prstGeom prst="rect">
            <a:avLst/>
          </a:prstGeom>
          <a:noFill/>
        </p:spPr>
        <p:txBody>
          <a:bodyPr wrap="square" rtlCol="0"/>
          <a:lstStyle/>
          <a:p>
            <a:pPr algn="ctr"/>
            <a:r>
              <a:rPr lang="en-US" altLang="zh-CN" sz="2400" b="1" dirty="0">
                <a:solidFill>
                  <a:schemeClr val="accent1"/>
                </a:solidFill>
                <a:latin typeface="Arial Bold" panose="020B0604020202020204" charset="0"/>
                <a:ea typeface="Arial" panose="020B0604020202020204" pitchFamily="34" charset="0"/>
                <a:cs typeface="Arial Bold" panose="020B0604020202020204" charset="0"/>
                <a:sym typeface="+mn-ea"/>
              </a:rPr>
              <a:t>VRIO  ANALYSIS</a:t>
            </a:r>
            <a:endParaRPr lang="en-US" altLang="zh-CN" sz="2400" b="1" dirty="0">
              <a:solidFill>
                <a:schemeClr val="accent1"/>
              </a:solidFill>
              <a:latin typeface="Arial Bold" panose="020B0604020202020204" charset="0"/>
              <a:ea typeface="Arial" panose="020B0604020202020204" pitchFamily="34" charset="0"/>
              <a:cs typeface="Arial Bold" panose="020B0604020202020204" charset="0"/>
              <a:sym typeface="+mn-ea"/>
            </a:endParaRPr>
          </a:p>
        </p:txBody>
      </p:sp>
    </p:spTree>
    <p:custDataLst>
      <p:tags r:id="rId14"/>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1" cstate="screen">
            <a:alphaModFix amt="80000"/>
          </a:blip>
          <a:srcRect/>
          <a:stretch>
            <a:fillRect/>
          </a:stretch>
        </a:blipFill>
        <a:effectLst/>
      </p:bgPr>
    </p:bg>
    <p:spTree>
      <p:nvGrpSpPr>
        <p:cNvPr id="1" name=""/>
        <p:cNvGrpSpPr/>
        <p:nvPr/>
      </p:nvGrpSpPr>
      <p:grpSpPr>
        <a:xfrm>
          <a:off x="0" y="0"/>
          <a:ext cx="0" cy="0"/>
          <a:chOff x="0" y="0"/>
          <a:chExt cx="0" cy="0"/>
        </a:xfrm>
      </p:grpSpPr>
      <p:sp>
        <p:nvSpPr>
          <p:cNvPr id="3" name="文本框 2"/>
          <p:cNvSpPr txBox="1"/>
          <p:nvPr/>
        </p:nvSpPr>
        <p:spPr>
          <a:xfrm>
            <a:off x="1541145" y="474980"/>
            <a:ext cx="9328785" cy="1568450"/>
          </a:xfrm>
          <a:prstGeom prst="rect">
            <a:avLst/>
          </a:prstGeom>
          <a:noFill/>
        </p:spPr>
        <p:txBody>
          <a:bodyPr wrap="square" rtlCol="0" anchor="t">
            <a:spAutoFit/>
          </a:bodyPr>
          <a:p>
            <a:pPr algn="ctr">
              <a:lnSpc>
                <a:spcPct val="100000"/>
              </a:lnSpc>
              <a:spcBef>
                <a:spcPts val="1900"/>
              </a:spcBef>
              <a:buClrTx/>
              <a:buSzTx/>
              <a:buFontTx/>
            </a:pPr>
            <a:r>
              <a:rPr lang="en-US" altLang="zh-CN" sz="3200" b="1" dirty="0">
                <a:solidFill>
                  <a:schemeClr val="bg1"/>
                </a:solidFill>
                <a:highlight>
                  <a:srgbClr val="008000"/>
                </a:highlight>
                <a:latin typeface="Arial" panose="020B0604020202020204" pitchFamily="34" charset="0"/>
                <a:ea typeface="Arial" panose="020B0604020202020204" pitchFamily="34" charset="0"/>
                <a:cs typeface="Arial" panose="020B0604020202020204" pitchFamily="34" charset="0"/>
                <a:sym typeface="+mn-ea"/>
              </a:rPr>
              <a:t>PESTEL ANALYSIS OF CHANGING CONSUMER BUYING BEHAVIOUR ON STARBUCKS</a:t>
            </a:r>
            <a:endParaRPr lang="en-US" altLang="zh-CN" sz="3200" b="1" dirty="0">
              <a:solidFill>
                <a:schemeClr val="bg1"/>
              </a:solidFill>
              <a:highlight>
                <a:srgbClr val="008000"/>
              </a:highlight>
              <a:latin typeface="Arial" panose="020B0604020202020204" pitchFamily="34" charset="0"/>
              <a:ea typeface="Arial" panose="020B0604020202020204" pitchFamily="34" charset="0"/>
              <a:cs typeface="Arial" panose="020B0604020202020204" pitchFamily="34" charset="0"/>
              <a:sym typeface="+mn-ea"/>
            </a:endParaRPr>
          </a:p>
        </p:txBody>
      </p:sp>
    </p:spTree>
    <p:custDataLst>
      <p:tags r:id="rId2"/>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pic>
        <p:nvPicPr>
          <p:cNvPr id="16386" name="Picture 2" descr="Starbucks faces $11 billion value loss due to poor sales, boycotts amid  global political tensions | Today News"/>
          <p:cNvPicPr>
            <a:picLocks noChangeAspect="1" noChangeArrowheads="1"/>
          </p:cNvPicPr>
          <p:nvPr/>
        </p:nvPicPr>
        <p:blipFill>
          <a:blip r:embed="rId1"/>
          <a:srcRect/>
          <a:stretch>
            <a:fillRect/>
          </a:stretch>
        </p:blipFill>
        <p:spPr bwMode="auto">
          <a:xfrm>
            <a:off x="692785" y="1428750"/>
            <a:ext cx="5120640" cy="2877185"/>
          </a:xfrm>
          <a:prstGeom prst="rect">
            <a:avLst/>
          </a:prstGeom>
          <a:noFill/>
        </p:spPr>
      </p:pic>
      <p:sp>
        <p:nvSpPr>
          <p:cNvPr id="5" name="文本占位符 4"/>
          <p:cNvSpPr>
            <a:spLocks noGrp="1"/>
          </p:cNvSpPr>
          <p:nvPr>
            <p:ph type="body" sz="quarter" idx="13"/>
            <p:custDataLst>
              <p:tags r:id="rId2"/>
            </p:custDataLst>
          </p:nvPr>
        </p:nvSpPr>
        <p:spPr>
          <a:xfrm>
            <a:off x="6168390" y="1428750"/>
            <a:ext cx="5579110" cy="4526280"/>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Global Trade Policies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The tariffs and trade agreements impact Starbucks and its ability to determine its prices based on its supply chain. </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114300" lvl="0" indent="0" algn="just" eaLnBrk="0" latinLnBrk="1">
              <a:lnSpc>
                <a:spcPct val="100000"/>
              </a:lnSpc>
              <a:buFont typeface="Symbol"/>
              <a:buNone/>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Regulatory Environment</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obey the rules and regulation of health and safety in more than 80 countries and 31000 stores (Sec.gov2024).</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highlight>
                <a:srgbClr val="FFFF00"/>
              </a:highlight>
              <a:uFillTx/>
              <a:latin typeface="Arial Bold" panose="020B0604020202020204" charset="0"/>
              <a:ea typeface="Arial Bold" panose="020B0604020202020204" charset="0"/>
              <a:cs typeface="Arial Bold" panose="020B0604020202020204" charset="0"/>
            </a:endParaRPr>
          </a:p>
          <a:p>
            <a:pPr marL="342900" lvl="0" algn="just" eaLnBrk="0" latinLnBrk="1">
              <a:lnSpc>
                <a:spcPct val="100000"/>
              </a:lnSpc>
              <a:spcAft>
                <a:spcPts val="1000"/>
              </a:spcAft>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Political Stability and Tax Policies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Stable political environment in these regions creates favorable operating conditions.</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endParaRPr>
          </a:p>
          <a:p>
            <a:pPr marL="114300" lvl="0" indent="0" algn="just">
              <a:lnSpc>
                <a:spcPct val="100000"/>
              </a:lnSpc>
              <a:buFont typeface="Symbol"/>
              <a:buNone/>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sp>
        <p:nvSpPr>
          <p:cNvPr id="2" name="文本框 1"/>
          <p:cNvSpPr txBox="1"/>
          <p:nvPr/>
        </p:nvSpPr>
        <p:spPr>
          <a:xfrm>
            <a:off x="4175443" y="449580"/>
            <a:ext cx="3272155"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Political factors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Tree>
    <p:custDataLst>
      <p:tags r:id="rId3"/>
    </p:custData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5" name="文本占位符 4"/>
          <p:cNvSpPr>
            <a:spLocks noGrp="1"/>
          </p:cNvSpPr>
          <p:nvPr>
            <p:ph type="body" sz="quarter" idx="13"/>
            <p:custDataLst>
              <p:tags r:id="rId1"/>
            </p:custDataLst>
          </p:nvPr>
        </p:nvSpPr>
        <p:spPr>
          <a:xfrm>
            <a:off x="5846445" y="1428750"/>
            <a:ext cx="5887085" cy="4526280"/>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Global Economic Climate and Currency Exchange Rates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A10% change in the exchange rate of the euro changes the value of the US dollar.</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Local Economic Conditions and Interest Rates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A local economic factor like an increase in unemployment levels by 5% directly reduces customers’ expenditure that affect profit rate of Starbucks.</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Commodity Prices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Increase price of Coffee beans of Starbucks’ beverages and costs effect on the company’s profits. </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sp>
        <p:nvSpPr>
          <p:cNvPr id="2" name="文本框 1"/>
          <p:cNvSpPr txBox="1"/>
          <p:nvPr/>
        </p:nvSpPr>
        <p:spPr>
          <a:xfrm>
            <a:off x="4017328" y="449580"/>
            <a:ext cx="3588385"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Economic factors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pic>
        <p:nvPicPr>
          <p:cNvPr id="14337" name="Picture 1"/>
          <p:cNvPicPr>
            <a:picLocks noChangeAspect="1" noChangeArrowheads="1"/>
          </p:cNvPicPr>
          <p:nvPr/>
        </p:nvPicPr>
        <p:blipFill>
          <a:blip r:embed="rId2"/>
          <a:srcRect/>
          <a:stretch>
            <a:fillRect/>
          </a:stretch>
        </p:blipFill>
        <p:spPr bwMode="auto">
          <a:xfrm>
            <a:off x="683260" y="1428750"/>
            <a:ext cx="4946015" cy="4154170"/>
          </a:xfrm>
          <a:prstGeom prst="rect">
            <a:avLst/>
          </a:prstGeom>
          <a:noFill/>
          <a:ln w="9525">
            <a:noFill/>
            <a:miter lim="800000"/>
            <a:headEnd/>
            <a:tailEnd/>
          </a:ln>
          <a:effectLst/>
        </p:spPr>
      </p:pic>
    </p:spTree>
    <p:custDataLst>
      <p:tags r:id="rId3"/>
    </p:custData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pic>
        <p:nvPicPr>
          <p:cNvPr id="12289" name="Picture 1"/>
          <p:cNvPicPr>
            <a:picLocks noChangeAspect="1" noChangeArrowheads="1"/>
          </p:cNvPicPr>
          <p:nvPr/>
        </p:nvPicPr>
        <p:blipFill>
          <a:blip r:embed="rId1"/>
          <a:srcRect/>
          <a:stretch>
            <a:fillRect/>
          </a:stretch>
        </p:blipFill>
        <p:spPr bwMode="auto">
          <a:xfrm>
            <a:off x="607695" y="302895"/>
            <a:ext cx="5965825" cy="2215515"/>
          </a:xfrm>
          <a:prstGeom prst="rect">
            <a:avLst/>
          </a:prstGeom>
          <a:noFill/>
          <a:ln w="9525">
            <a:noFill/>
            <a:miter lim="800000"/>
            <a:headEnd/>
            <a:tailEnd/>
          </a:ln>
          <a:effectLst/>
        </p:spPr>
      </p:pic>
      <p:sp>
        <p:nvSpPr>
          <p:cNvPr id="7" name="文本占位符 4"/>
          <p:cNvSpPr>
            <a:spLocks noGrp="1"/>
          </p:cNvSpPr>
          <p:nvPr>
            <p:custDataLst>
              <p:tags r:id="rId2"/>
            </p:custDataLst>
          </p:nvPr>
        </p:nvSpPr>
        <p:spPr>
          <a:xfrm>
            <a:off x="460375" y="2990215"/>
            <a:ext cx="11271885" cy="3656965"/>
          </a:xfrm>
          <a:prstGeom prst="rect">
            <a:avLst/>
          </a:prstGeom>
        </p:spPr>
        <p:txBody>
          <a:bodyPr vert="horz" lIns="90170" tIns="46990" rIns="90170" bIns="46990" rtlCol="0">
            <a:noAutofit/>
          </a:bodyPr>
          <a:lst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Arial" panose="020B0604020202020204" pitchFamily="34" charset="0"/>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Arial" panose="020B0604020202020204" pitchFamily="34" charset="0"/>
                <a:ea typeface="Arial" panose="020B0604020202020204" pitchFamily="34" charset="0"/>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Arial" panose="020B0604020202020204" pitchFamily="34" charset="0"/>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Arial" panose="020B0604020202020204" pitchFamily="34" charset="0"/>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Arial" panose="020B0604020202020204" pitchFamily="34" charset="0"/>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0" algn="just" eaLnBrk="0" latinLnBrk="1">
              <a:lnSpc>
                <a:spcPct val="100000"/>
              </a:lnSpc>
              <a:buFont typeface="Symbol"/>
              <a:buChar char=""/>
            </a:pP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Lifestyle Trends:  In 2020, Starbucks reported sourcing 99% of its coffee through C.A.F.E. Practices, a verified program for sustainable coffee.</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Social Media Influence: About 17 million followers on Instagram and active engagement on Twitter help Starbucks to leverage social media to improve brand perception and drive customer engagement. </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Demographic Shifts:  In 2021, Starbucks reported 17% increase in sales of plant-based food and beverages.</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sp>
        <p:nvSpPr>
          <p:cNvPr id="10" name="文本框 9"/>
          <p:cNvSpPr txBox="1"/>
          <p:nvPr/>
        </p:nvSpPr>
        <p:spPr>
          <a:xfrm>
            <a:off x="4362133" y="449580"/>
            <a:ext cx="2898775"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Social factors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Tree>
    <p:custDataLst>
      <p:tags r:id="rId3"/>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5" name="文本占位符 4"/>
          <p:cNvSpPr>
            <a:spLocks noGrp="1"/>
          </p:cNvSpPr>
          <p:nvPr>
            <p:ph type="body" sz="quarter" idx="13"/>
            <p:custDataLst>
              <p:tags r:id="rId1"/>
            </p:custDataLst>
          </p:nvPr>
        </p:nvSpPr>
        <p:spPr>
          <a:xfrm>
            <a:off x="6086475" y="1376045"/>
            <a:ext cx="5697855" cy="4526280"/>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Supply Chain Management Technologies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As per Starbucks by 2020, 93% of the company’s ethically sourced coffee was traceable through the blockchain technology (Starbucks,2024).</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Payment Technology Innovations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alone had more than 22 million active users on its app in 2021.</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Developments in Agriculture</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Developments in farming practices and genetic modification enhance the quality of the coffee in the market. </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sp>
        <p:nvSpPr>
          <p:cNvPr id="2" name="文本框 1"/>
          <p:cNvSpPr txBox="1"/>
          <p:nvPr/>
        </p:nvSpPr>
        <p:spPr>
          <a:xfrm>
            <a:off x="3624263" y="449580"/>
            <a:ext cx="4374515"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Technological factors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pic>
        <p:nvPicPr>
          <p:cNvPr id="10241" name="Picture 1"/>
          <p:cNvPicPr>
            <a:picLocks noChangeAspect="1" noChangeArrowheads="1"/>
          </p:cNvPicPr>
          <p:nvPr/>
        </p:nvPicPr>
        <p:blipFill>
          <a:blip r:embed="rId2"/>
          <a:srcRect/>
          <a:stretch>
            <a:fillRect/>
          </a:stretch>
        </p:blipFill>
        <p:spPr bwMode="auto">
          <a:xfrm>
            <a:off x="501650" y="1488440"/>
            <a:ext cx="5487035" cy="2767965"/>
          </a:xfrm>
          <a:prstGeom prst="rect">
            <a:avLst/>
          </a:prstGeom>
          <a:noFill/>
          <a:ln w="9525">
            <a:noFill/>
            <a:miter lim="800000"/>
            <a:headEnd/>
            <a:tailEnd/>
          </a:ln>
          <a:effectLst/>
        </p:spPr>
      </p:pic>
    </p:spTree>
    <p:custDataLst>
      <p:tags r:id="rId3"/>
    </p:custData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5" name="文本占位符 4"/>
          <p:cNvSpPr>
            <a:spLocks noGrp="1"/>
          </p:cNvSpPr>
          <p:nvPr>
            <p:ph type="body" sz="quarter" idx="13"/>
            <p:custDataLst>
              <p:tags r:id="rId1"/>
            </p:custDataLst>
          </p:nvPr>
        </p:nvSpPr>
        <p:spPr>
          <a:xfrm>
            <a:off x="4620895" y="1224915"/>
            <a:ext cx="7332345" cy="4408170"/>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Climate Change Impact</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A temperature increase could result in a 50% decrease in areas suitable for coffee production by 2050, which would affect Starbucks’ value chain.</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Regulatory Compliance</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has pledged to reach carbon neutrality in its store and plant operations globally by 2030, or cut carbon footprint by 50% by 2030, showing the company’s stewardship in the environment (Starbucks 2021).</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Environmental Disasters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In 2020, the wildfires that erupted in California led to the temporary closure of several Starbucks stores, underlining the risks posed to the company’s supply chain by such disasters.</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sp>
        <p:nvSpPr>
          <p:cNvPr id="2" name="文本框 1"/>
          <p:cNvSpPr txBox="1"/>
          <p:nvPr/>
        </p:nvSpPr>
        <p:spPr>
          <a:xfrm>
            <a:off x="3856673" y="449580"/>
            <a:ext cx="3909695" cy="521970"/>
          </a:xfrm>
          <a:prstGeom prst="rect">
            <a:avLst/>
          </a:prstGeom>
          <a:noFill/>
        </p:spPr>
        <p:txBody>
          <a:bodyPr wrap="none" rtlCol="0" anchor="t">
            <a:spAutoFit/>
          </a:bodyPr>
          <a:p>
            <a:pPr lvl="0" algn="ctr">
              <a:buSzPts val="1100"/>
            </a:pPr>
            <a:r>
              <a:rPr lang="en-US" altLang="zh-CN" sz="2800" b="1"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Environment</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 factors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pic>
        <p:nvPicPr>
          <p:cNvPr id="8193" name="Picture 1"/>
          <p:cNvPicPr>
            <a:picLocks noChangeAspect="1" noChangeArrowheads="1"/>
          </p:cNvPicPr>
          <p:nvPr/>
        </p:nvPicPr>
        <p:blipFill>
          <a:blip r:embed="rId2"/>
          <a:srcRect/>
          <a:stretch>
            <a:fillRect/>
          </a:stretch>
        </p:blipFill>
        <p:spPr bwMode="auto">
          <a:xfrm>
            <a:off x="490855" y="1429385"/>
            <a:ext cx="3999865" cy="2645410"/>
          </a:xfrm>
          <a:prstGeom prst="rect">
            <a:avLst/>
          </a:prstGeom>
          <a:noFill/>
          <a:ln w="9525">
            <a:noFill/>
            <a:miter lim="800000"/>
            <a:headEnd/>
            <a:tailEnd/>
          </a:ln>
          <a:effectLst/>
        </p:spPr>
      </p:pic>
    </p:spTree>
    <p:custDataLst>
      <p:tags r:id="rId3"/>
    </p:custData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5" name="文本占位符 4"/>
          <p:cNvSpPr>
            <a:spLocks noGrp="1"/>
          </p:cNvSpPr>
          <p:nvPr>
            <p:ph type="body" sz="quarter" idx="13"/>
            <p:custDataLst>
              <p:tags r:id="rId1"/>
            </p:custDataLst>
          </p:nvPr>
        </p:nvSpPr>
        <p:spPr>
          <a:xfrm>
            <a:off x="4650740" y="1295400"/>
            <a:ext cx="7072630" cy="4526280"/>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Health and Safety Regulations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In 2021, Starbucks had spent more than $250 million in health and safety measures across the globe so that the customers and employees can be protected from the COVID-19 pandemic.</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Data Protection Regulations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had a 98% rate of compliance with data protection laws in 2020, emphasizing the importance of protecting customers’ information and ensuring customer loyalty.</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Employment Law and Labor Practices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has embraced the concept of ILO Core Labor Standards to offer the rights of non-discrimination, equal pay for equal work, freedom of association (Starbucks,2024).</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sp>
        <p:nvSpPr>
          <p:cNvPr id="2" name="文本框 1"/>
          <p:cNvSpPr txBox="1"/>
          <p:nvPr/>
        </p:nvSpPr>
        <p:spPr>
          <a:xfrm>
            <a:off x="4431348" y="449580"/>
            <a:ext cx="2760345"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Legal factors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pic>
        <p:nvPicPr>
          <p:cNvPr id="6146" name="Picture 2" descr="PESTLE Analysis of Starbucks: A Comprehensive Guide to Brew Success"/>
          <p:cNvPicPr>
            <a:picLocks noChangeAspect="1" noChangeArrowheads="1"/>
          </p:cNvPicPr>
          <p:nvPr/>
        </p:nvPicPr>
        <p:blipFill>
          <a:blip r:embed="rId2"/>
          <a:srcRect/>
          <a:stretch>
            <a:fillRect/>
          </a:stretch>
        </p:blipFill>
        <p:spPr bwMode="auto">
          <a:xfrm>
            <a:off x="580390" y="1439545"/>
            <a:ext cx="4070350" cy="2718435"/>
          </a:xfrm>
          <a:prstGeom prst="rect">
            <a:avLst/>
          </a:prstGeom>
          <a:noFill/>
        </p:spPr>
      </p:pic>
    </p:spTree>
    <p:custDataLst>
      <p:tags r:id="rId3"/>
    </p:custData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1" cstate="screen">
            <a:alphaModFix amt="81000"/>
          </a:blip>
          <a:srcRect/>
          <a:stretch>
            <a:fillRect/>
          </a:stretch>
        </a:blipFill>
        <a:effectLst/>
      </p:bgPr>
    </p:bg>
    <p:spTree>
      <p:nvGrpSpPr>
        <p:cNvPr id="1" name=""/>
        <p:cNvGrpSpPr/>
        <p:nvPr/>
      </p:nvGrpSpPr>
      <p:grpSpPr>
        <a:xfrm>
          <a:off x="0" y="0"/>
          <a:ext cx="0" cy="0"/>
          <a:chOff x="0" y="0"/>
          <a:chExt cx="0" cy="0"/>
        </a:xfrm>
      </p:grpSpPr>
      <p:sp>
        <p:nvSpPr>
          <p:cNvPr id="3" name="文本框 2"/>
          <p:cNvSpPr txBox="1"/>
          <p:nvPr/>
        </p:nvSpPr>
        <p:spPr>
          <a:xfrm>
            <a:off x="1541145" y="474980"/>
            <a:ext cx="9328785" cy="1076325"/>
          </a:xfrm>
          <a:prstGeom prst="rect">
            <a:avLst/>
          </a:prstGeom>
          <a:noFill/>
          <a:effectLst/>
        </p:spPr>
        <p:txBody>
          <a:bodyPr wrap="square" rtlCol="0" anchor="t">
            <a:spAutoFit/>
          </a:bodyPr>
          <a:p>
            <a:pPr algn="ctr">
              <a:lnSpc>
                <a:spcPct val="100000"/>
              </a:lnSpc>
              <a:spcBef>
                <a:spcPts val="1900"/>
              </a:spcBef>
              <a:buClrTx/>
              <a:buSzTx/>
              <a:buFontTx/>
            </a:pPr>
            <a:r>
              <a:rPr lang="en-US" altLang="zh-CN" sz="3200" b="1" dirty="0">
                <a:solidFill>
                  <a:schemeClr val="bg1"/>
                </a:solidFill>
                <a:highlight>
                  <a:srgbClr val="008000"/>
                </a:highlight>
                <a:latin typeface="Arial" panose="020B0604020202020204" pitchFamily="34" charset="0"/>
                <a:ea typeface="Arial" panose="020B0604020202020204" pitchFamily="34" charset="0"/>
                <a:cs typeface="Arial" panose="020B0604020202020204" pitchFamily="34" charset="0"/>
                <a:sym typeface="+mn-ea"/>
              </a:rPr>
              <a:t>SWOT ANALYSIS OF CHANGING CONSUMER BUYING BEHAVIOUR ON STARBUCKS</a:t>
            </a:r>
            <a:endParaRPr lang="en-US" altLang="zh-CN" sz="3200" b="1" dirty="0">
              <a:solidFill>
                <a:schemeClr val="bg1"/>
              </a:solidFill>
              <a:highlight>
                <a:srgbClr val="008000"/>
              </a:highlight>
              <a:latin typeface="Arial" panose="020B0604020202020204" pitchFamily="34" charset="0"/>
              <a:ea typeface="Arial" panose="020B0604020202020204" pitchFamily="34" charset="0"/>
              <a:cs typeface="Arial" panose="020B0604020202020204" pitchFamily="34" charset="0"/>
              <a:sym typeface="+mn-ea"/>
            </a:endParaRPr>
          </a:p>
        </p:txBody>
      </p:sp>
    </p:spTree>
    <p:custDataLst>
      <p:tags r:id="rId2"/>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4745991" y="464185"/>
            <a:ext cx="2131060"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Strengths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
        <p:nvSpPr>
          <p:cNvPr id="5" name="文本占位符 4"/>
          <p:cNvSpPr>
            <a:spLocks noGrp="1"/>
          </p:cNvSpPr>
          <p:nvPr>
            <p:ph type="body" sz="quarter" idx="13"/>
            <p:custDataLst>
              <p:tags r:id="rId1"/>
            </p:custDataLst>
          </p:nvPr>
        </p:nvSpPr>
        <p:spPr>
          <a:xfrm>
            <a:off x="4616450" y="1370965"/>
            <a:ext cx="7124065" cy="4749800"/>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Unique Selling Proposition</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differentiates itself through unique product offerings and premium coffee experiences, which helps it gain a competitive advantage.</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Strong Brand Loyalty and  Well-Established Image</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Brand Recognition</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logo and brand name are globally recognized and associated with quality (Brassington, F., &amp; Pettitt, S., 2006).</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Customer Loyalty Programs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Programs like Starbucks Rewards enhance customer retention and repeat purchases.</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pic>
        <p:nvPicPr>
          <p:cNvPr id="4" name="图片 3" descr="original-14E052DD-9439-4F67-839B-16533266CB90"/>
          <p:cNvPicPr>
            <a:picLocks noChangeAspect="1"/>
          </p:cNvPicPr>
          <p:nvPr/>
        </p:nvPicPr>
        <p:blipFill>
          <a:blip r:embed="rId2"/>
          <a:srcRect l="13886" t="2947" r="-8181" b="1341"/>
          <a:stretch>
            <a:fillRect/>
          </a:stretch>
        </p:blipFill>
        <p:spPr>
          <a:xfrm>
            <a:off x="393700" y="1573530"/>
            <a:ext cx="4444365" cy="3023870"/>
          </a:xfrm>
          <a:prstGeom prst="rect">
            <a:avLst/>
          </a:prstGeom>
        </p:spPr>
      </p:pic>
    </p:spTree>
    <p:custDataLst>
      <p:tags r:id="rId3"/>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4745991" y="464185"/>
            <a:ext cx="2131060"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Strengths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
        <p:nvSpPr>
          <p:cNvPr id="5" name="文本占位符 4"/>
          <p:cNvSpPr>
            <a:spLocks noGrp="1"/>
          </p:cNvSpPr>
          <p:nvPr>
            <p:ph type="body" sz="quarter" idx="13"/>
            <p:custDataLst>
              <p:tags r:id="rId1"/>
            </p:custDataLst>
          </p:nvPr>
        </p:nvSpPr>
        <p:spPr>
          <a:xfrm>
            <a:off x="4745990" y="1436370"/>
            <a:ext cx="6889115" cy="4526280"/>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Diversified Product Range</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offers a variety of products</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Extensive Global Market Reach</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operates in numerous countries</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Cultural Adaptation</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:Starbucks customizes its menu to cater to local tastes, enhancing its acceptance worldwide.</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Investments in Digitalization</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has made significant investments in digitalization, such as mobile ordering and payment app</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pic>
        <p:nvPicPr>
          <p:cNvPr id="2" name="图片 1" descr="original-F1849372-7E00-4189-9495-4D8B2C3BDF95"/>
          <p:cNvPicPr>
            <a:picLocks noChangeAspect="1"/>
          </p:cNvPicPr>
          <p:nvPr/>
        </p:nvPicPr>
        <p:blipFill>
          <a:blip r:embed="rId2"/>
          <a:stretch>
            <a:fillRect/>
          </a:stretch>
        </p:blipFill>
        <p:spPr>
          <a:xfrm>
            <a:off x="471170" y="1436370"/>
            <a:ext cx="4175125" cy="4526280"/>
          </a:xfrm>
          <a:prstGeom prst="rect">
            <a:avLst/>
          </a:prstGeom>
        </p:spPr>
      </p:pic>
    </p:spTree>
    <p:custDataLst>
      <p:tags r:id="rId3"/>
    </p:custData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4499294" y="464185"/>
            <a:ext cx="2624455"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Weaknesses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
        <p:nvSpPr>
          <p:cNvPr id="5" name="文本占位符 4"/>
          <p:cNvSpPr>
            <a:spLocks noGrp="1"/>
          </p:cNvSpPr>
          <p:nvPr>
            <p:ph type="body" sz="quarter" idx="13"/>
            <p:custDataLst>
              <p:tags r:id="rId1"/>
            </p:custDataLst>
          </p:nvPr>
        </p:nvSpPr>
        <p:spPr>
          <a:xfrm>
            <a:off x="5060950" y="1501775"/>
            <a:ext cx="6505575" cy="4526280"/>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High Dependence on Coffee Products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As consumer preferences diversify, reliance on coffee poses risks, necessitating revenue stream diversification.</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Premium Pricing Strategy</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Starbucks products are often perceived as luxury items due to their premium pricing strategy (Chuang, 2019). </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Environmental Impact Concerns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a:t>
            </a:r>
            <a:r>
              <a:rPr lang="en-US" altLang="zh-CN" sz="2000" b="1" spc="0" smtClean="0">
                <a:solidFill>
                  <a:srgbClr val="3E8775"/>
                </a:solidFill>
                <a:latin typeface="Arial Bold" panose="020B0604020202020204" charset="0"/>
                <a:ea typeface="Arial Bold" panose="020B0604020202020204" charset="0"/>
                <a:cs typeface="Arial Bold" panose="020B0604020202020204" charset="0"/>
                <a:sym typeface="+mn-ea"/>
              </a:rPr>
              <a:t>Environmental Impact Concerns highlight the importance of addressing sustainability in Starbucks’ marketing strategies to resonate with environmentally conscious consumers.</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pic>
        <p:nvPicPr>
          <p:cNvPr id="7" name="图片 6" descr="original-362E9F67-EA52-48E0-BAC1-437F0A9DEF21"/>
          <p:cNvPicPr>
            <a:picLocks noChangeAspect="1"/>
          </p:cNvPicPr>
          <p:nvPr/>
        </p:nvPicPr>
        <p:blipFill>
          <a:blip r:embed="rId2"/>
          <a:stretch>
            <a:fillRect/>
          </a:stretch>
        </p:blipFill>
        <p:spPr>
          <a:xfrm>
            <a:off x="576580" y="1501775"/>
            <a:ext cx="4131945" cy="3855085"/>
          </a:xfrm>
          <a:prstGeom prst="rect">
            <a:avLst/>
          </a:prstGeom>
        </p:spPr>
      </p:pic>
    </p:spTree>
    <p:custDataLst>
      <p:tags r:id="rId3"/>
    </p:custData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4371977" y="464185"/>
            <a:ext cx="2879090"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Opportunities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
        <p:nvSpPr>
          <p:cNvPr id="5" name="文本占位符 4"/>
          <p:cNvSpPr>
            <a:spLocks noGrp="1"/>
          </p:cNvSpPr>
          <p:nvPr>
            <p:ph type="body" sz="quarter" idx="13"/>
            <p:custDataLst>
              <p:tags r:id="rId1"/>
            </p:custDataLst>
          </p:nvPr>
        </p:nvSpPr>
        <p:spPr>
          <a:xfrm>
            <a:off x="5120640" y="1680210"/>
            <a:ext cx="6402705" cy="4620895"/>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Enhance Sustainability Initiatives through Green Marketing</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Green marketing initiatives can enhance Starbucks' sustainability efforts and appeal to environmentally conscious consumers (Ali, 2021).</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mtClean="0">
              <a:solidFill>
                <a:srgbClr val="3E8775"/>
              </a:solidFill>
              <a:highlight>
                <a:srgbClr val="C0C0C0"/>
              </a:highlight>
              <a:latin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mtClean="0">
                <a:solidFill>
                  <a:srgbClr val="3E8775"/>
                </a:solidFill>
                <a:highlight>
                  <a:srgbClr val="C0C0C0"/>
                </a:highlight>
                <a:latin typeface="Arial Bold" panose="020B0604020202020204" charset="0"/>
                <a:cs typeface="Arial Bold" panose="020B0604020202020204" charset="0"/>
                <a:sym typeface="+mn-ea"/>
              </a:rPr>
              <a:t>Expand Health-Conscious Menu Options: </a:t>
            </a:r>
            <a:r>
              <a:rPr lang="en-US" altLang="zh-CN" sz="2000" b="1" smtClean="0">
                <a:solidFill>
                  <a:srgbClr val="3E8775"/>
                </a:solidFill>
                <a:latin typeface="Arial Bold" panose="020B0604020202020204" charset="0"/>
                <a:cs typeface="Arial Bold" panose="020B0604020202020204" charset="0"/>
                <a:sym typeface="+mn-ea"/>
              </a:rPr>
              <a:t>Catering to the growing demand foe healthier food and beverage options.</a:t>
            </a:r>
            <a:endParaRPr lang="en-US" altLang="zh-CN" sz="2000" b="1" smtClean="0">
              <a:solidFill>
                <a:srgbClr val="3E8775"/>
              </a:solidFill>
              <a:latin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pic>
        <p:nvPicPr>
          <p:cNvPr id="2" name="图片 1" descr="original-CC37CF18-7B07-4805-AB22-F62DEB5DB334"/>
          <p:cNvPicPr>
            <a:picLocks noChangeAspect="1"/>
          </p:cNvPicPr>
          <p:nvPr/>
        </p:nvPicPr>
        <p:blipFill>
          <a:blip r:embed="rId2"/>
          <a:stretch>
            <a:fillRect/>
          </a:stretch>
        </p:blipFill>
        <p:spPr>
          <a:xfrm>
            <a:off x="722630" y="1496695"/>
            <a:ext cx="3958590" cy="4620895"/>
          </a:xfrm>
          <a:prstGeom prst="rect">
            <a:avLst/>
          </a:prstGeom>
        </p:spPr>
      </p:pic>
    </p:spTree>
    <p:custDataLst>
      <p:tags r:id="rId3"/>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4371977" y="464185"/>
            <a:ext cx="2879090"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Opportunities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
        <p:nvSpPr>
          <p:cNvPr id="5" name="文本占位符 4"/>
          <p:cNvSpPr>
            <a:spLocks noGrp="1"/>
          </p:cNvSpPr>
          <p:nvPr>
            <p:ph type="body" sz="quarter" idx="13"/>
            <p:custDataLst>
              <p:tags r:id="rId1"/>
            </p:custDataLst>
          </p:nvPr>
        </p:nvSpPr>
        <p:spPr>
          <a:xfrm>
            <a:off x="4285615" y="1085850"/>
            <a:ext cx="7365365" cy="5857875"/>
          </a:xfrm>
        </p:spPr>
        <p:txBody>
          <a:bodyPr>
            <a:noAutofit/>
          </a:bodyPr>
          <a:p>
            <a:pPr marL="342900" lvl="0" algn="just" eaLnBrk="0" latinLnBrk="1">
              <a:lnSpc>
                <a:spcPct val="100000"/>
              </a:lnSpc>
              <a:buFont typeface="Symbol"/>
              <a:buChar char=""/>
            </a:pPr>
            <a:endPar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mtClean="0">
                <a:solidFill>
                  <a:srgbClr val="3E8775"/>
                </a:solidFill>
                <a:highlight>
                  <a:srgbClr val="C0C0C0"/>
                </a:highlight>
                <a:latin typeface="Arial Bold" panose="020B0604020202020204" charset="0"/>
                <a:cs typeface="Arial Bold" panose="020B0604020202020204" charset="0"/>
                <a:sym typeface="+mn-ea"/>
              </a:rPr>
              <a:t>Target Market with Environmental Knowledge:</a:t>
            </a:r>
            <a:r>
              <a:rPr lang="en-US" altLang="zh-CN" sz="2000" b="1" smtClean="0">
                <a:solidFill>
                  <a:srgbClr val="3E8775"/>
                </a:solidFill>
                <a:latin typeface="Arial Bold" panose="020B0604020202020204" charset="0"/>
                <a:cs typeface="Arial Bold" panose="020B0604020202020204" charset="0"/>
                <a:sym typeface="+mn-ea"/>
              </a:rPr>
              <a:t> Engaging eco-conscious consumers by emphasizing commitment to sustainability</a:t>
            </a:r>
            <a:endParaRPr lang="en-US" altLang="zh-CN" sz="2000" b="1" smtClean="0">
              <a:solidFill>
                <a:srgbClr val="3E8775"/>
              </a:solidFill>
              <a:latin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mtClean="0">
              <a:solidFill>
                <a:srgbClr val="3E8775"/>
              </a:solidFill>
              <a:highlight>
                <a:srgbClr val="C0C0C0"/>
              </a:highlight>
              <a:latin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latin typeface="Arial Bold" panose="020B0604020202020204" charset="0"/>
                <a:ea typeface="Arial Bold" panose="020B0604020202020204" charset="0"/>
                <a:cs typeface="Arial Bold" panose="020B0604020202020204" charset="0"/>
                <a:sym typeface="+mn-ea"/>
              </a:rPr>
              <a:t>Promote Benefits like Non-Harmful Ingredients and Eco-Friendly Production</a:t>
            </a:r>
            <a:r>
              <a:rPr lang="en-US" altLang="zh-CN" sz="2000" b="1" spc="0" smtClean="0">
                <a:solidFill>
                  <a:srgbClr val="3E8775"/>
                </a:solidFill>
                <a:latin typeface="Arial Bold" panose="020B0604020202020204" charset="0"/>
                <a:ea typeface="Arial Bold" panose="020B0604020202020204" charset="0"/>
                <a:cs typeface="Arial Bold" panose="020B0604020202020204" charset="0"/>
                <a:sym typeface="+mn-ea"/>
              </a:rPr>
              <a:t>: Highlighting benefits like non-harmful ingredients and eco-friendly production methods can attract environmentally conscious consumers (Astuti, 2021)</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mtClean="0">
              <a:solidFill>
                <a:srgbClr val="3E8775"/>
              </a:solidFill>
              <a:highlight>
                <a:srgbClr val="C0C0C0"/>
              </a:highlight>
              <a:latin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mtClean="0">
                <a:solidFill>
                  <a:srgbClr val="3E8775"/>
                </a:solidFill>
                <a:highlight>
                  <a:srgbClr val="C0C0C0"/>
                </a:highlight>
                <a:latin typeface="Arial Bold" panose="020B0604020202020204" charset="0"/>
                <a:cs typeface="Arial Bold" panose="020B0604020202020204" charset="0"/>
                <a:sym typeface="+mn-ea"/>
              </a:rPr>
              <a:t>Invest in Further Digital Innovations</a:t>
            </a:r>
            <a:r>
              <a:rPr lang="en-US" altLang="zh-CN" sz="2000" b="1" smtClean="0">
                <a:solidFill>
                  <a:srgbClr val="3E8775"/>
                </a:solidFill>
                <a:latin typeface="Arial Bold" panose="020B0604020202020204" charset="0"/>
                <a:cs typeface="Arial Bold" panose="020B0604020202020204" charset="0"/>
                <a:sym typeface="+mn-ea"/>
              </a:rPr>
              <a:t>: Enhancing customer engagement and satisfaction through advanced digital technologies</a:t>
            </a:r>
            <a:endParaRPr lang="en-US" altLang="zh-CN" sz="2000" b="1" smtClean="0">
              <a:solidFill>
                <a:srgbClr val="3E8775"/>
              </a:solidFill>
              <a:latin typeface="Arial Bold" panose="020B0604020202020204" charset="0"/>
              <a:cs typeface="Arial Bold" panose="020B0604020202020204" charset="0"/>
              <a:sym typeface="+mn-ea"/>
            </a:endParaRPr>
          </a:p>
        </p:txBody>
      </p:sp>
      <p:pic>
        <p:nvPicPr>
          <p:cNvPr id="6" name="图片 5" descr="processed-658DA7EF-177C-4EC9-9BDB-922E3ACF7F3D"/>
          <p:cNvPicPr>
            <a:picLocks noChangeAspect="1"/>
          </p:cNvPicPr>
          <p:nvPr/>
        </p:nvPicPr>
        <p:blipFill>
          <a:blip r:embed="rId2"/>
          <a:srcRect l="22774" r="24748"/>
          <a:stretch>
            <a:fillRect/>
          </a:stretch>
        </p:blipFill>
        <p:spPr>
          <a:xfrm>
            <a:off x="879475" y="1637030"/>
            <a:ext cx="3065780" cy="3897630"/>
          </a:xfrm>
          <a:prstGeom prst="rect">
            <a:avLst/>
          </a:prstGeom>
        </p:spPr>
      </p:pic>
    </p:spTree>
    <p:custDataLst>
      <p:tags r:id="rId3"/>
    </p:custData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5011739" y="464185"/>
            <a:ext cx="1599565"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Threats</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p:txBody>
      </p:sp>
      <p:sp>
        <p:nvSpPr>
          <p:cNvPr id="5" name="文本占位符 4"/>
          <p:cNvSpPr>
            <a:spLocks noGrp="1"/>
          </p:cNvSpPr>
          <p:nvPr>
            <p:ph type="body" sz="quarter" idx="13"/>
            <p:custDataLst>
              <p:tags r:id="rId1"/>
            </p:custDataLst>
          </p:nvPr>
        </p:nvSpPr>
        <p:spPr>
          <a:xfrm>
            <a:off x="5012055" y="1636395"/>
            <a:ext cx="6749415" cy="2886075"/>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Intense Competition from Other Coffee Chains and Local Cafes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Consumer preference for diverse options poses a threat to market share.</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Economic Instability Affecting Consumer Spending</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:underscores the importance of agility in adapting marketing stratrgies to changing economic condition.</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Regulatory Changes Increasing Operational Costs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:Higher costs from regulatory changes could affect profitability and competitiveness.</a:t>
            </a:r>
            <a:endParaRPr lang="zh-CN" altLang="en-US" sz="2000" b="1" spc="0" smtClean="0">
              <a:solidFill>
                <a:srgbClr val="3E8775"/>
              </a:solidFill>
              <a:uFillTx/>
              <a:latin typeface="Arial Bold" panose="020B0604020202020204" charset="0"/>
              <a:ea typeface="宋体" charset="0"/>
              <a:cs typeface="Arial Bold" panose="020B0604020202020204" charset="0"/>
              <a:sym typeface="+mn-ea"/>
            </a:endParaRPr>
          </a:p>
        </p:txBody>
      </p:sp>
      <p:pic>
        <p:nvPicPr>
          <p:cNvPr id="2" name="图片 1" descr="processed-11DCAF92-EAD7-4777-977C-43A292B6CB4D"/>
          <p:cNvPicPr>
            <a:picLocks noChangeAspect="1"/>
          </p:cNvPicPr>
          <p:nvPr/>
        </p:nvPicPr>
        <p:blipFill>
          <a:blip r:embed="rId2"/>
          <a:srcRect l="11643" t="26091" r="10273" b="4992"/>
          <a:stretch>
            <a:fillRect/>
          </a:stretch>
        </p:blipFill>
        <p:spPr>
          <a:xfrm>
            <a:off x="492760" y="1773555"/>
            <a:ext cx="4281805" cy="3779520"/>
          </a:xfrm>
          <a:prstGeom prst="rect">
            <a:avLst/>
          </a:prstGeom>
        </p:spPr>
      </p:pic>
    </p:spTree>
    <p:custDataLst>
      <p:tags r:id="rId3"/>
    </p:custData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1" cstate="screen">
            <a:alphaModFix amt="81000"/>
          </a:blip>
          <a:srcRect/>
          <a:stretch>
            <a:fillRect/>
          </a:stretch>
        </a:blipFill>
        <a:effectLst/>
      </p:bgPr>
    </p:bg>
    <p:spTree>
      <p:nvGrpSpPr>
        <p:cNvPr id="1" name=""/>
        <p:cNvGrpSpPr/>
        <p:nvPr/>
      </p:nvGrpSpPr>
      <p:grpSpPr>
        <a:xfrm>
          <a:off x="0" y="0"/>
          <a:ext cx="0" cy="0"/>
          <a:chOff x="0" y="0"/>
          <a:chExt cx="0" cy="0"/>
        </a:xfrm>
      </p:grpSpPr>
      <p:sp>
        <p:nvSpPr>
          <p:cNvPr id="3" name="文本框 2"/>
          <p:cNvSpPr txBox="1"/>
          <p:nvPr/>
        </p:nvSpPr>
        <p:spPr>
          <a:xfrm>
            <a:off x="1541145" y="474980"/>
            <a:ext cx="9328785" cy="1568450"/>
          </a:xfrm>
          <a:prstGeom prst="rect">
            <a:avLst/>
          </a:prstGeom>
          <a:noFill/>
          <a:effectLst/>
        </p:spPr>
        <p:txBody>
          <a:bodyPr wrap="square" rtlCol="0" anchor="t">
            <a:spAutoFit/>
          </a:bodyPr>
          <a:p>
            <a:pPr algn="ctr">
              <a:lnSpc>
                <a:spcPct val="100000"/>
              </a:lnSpc>
              <a:spcBef>
                <a:spcPts val="1900"/>
              </a:spcBef>
              <a:buClrTx/>
              <a:buSzTx/>
              <a:buFontTx/>
            </a:pPr>
            <a:r>
              <a:rPr lang="en-US" altLang="zh-CN" sz="3200" b="1" cap="all" dirty="0">
                <a:solidFill>
                  <a:schemeClr val="bg1"/>
                </a:solidFill>
                <a:highlight>
                  <a:srgbClr val="008000"/>
                </a:highlight>
                <a:uFillTx/>
                <a:latin typeface="Arial" panose="020B0604020202020204" pitchFamily="34" charset="0"/>
                <a:ea typeface="Arial" panose="020B0604020202020204" pitchFamily="34" charset="0"/>
                <a:cs typeface="Arial" panose="020B0604020202020204" pitchFamily="34" charset="0"/>
                <a:sym typeface="+mn-ea"/>
              </a:rPr>
              <a:t>Porter’s 5 forces</a:t>
            </a:r>
            <a:r>
              <a:rPr lang="en-US" altLang="zh-CN" sz="3200" b="1" dirty="0">
                <a:solidFill>
                  <a:schemeClr val="bg1"/>
                </a:solidFill>
                <a:highlight>
                  <a:srgbClr val="008000"/>
                </a:highlight>
                <a:latin typeface="Arial" panose="020B0604020202020204" pitchFamily="34" charset="0"/>
                <a:ea typeface="Arial" panose="020B0604020202020204" pitchFamily="34" charset="0"/>
                <a:cs typeface="Arial" panose="020B0604020202020204" pitchFamily="34" charset="0"/>
                <a:sym typeface="+mn-ea"/>
              </a:rPr>
              <a:t> ANALYSIS OF CHANGING CONSUMER BUYING BEHAVIOUR ON STARBUCKS</a:t>
            </a:r>
            <a:endParaRPr lang="en-US" altLang="zh-CN" sz="3200" b="1" dirty="0">
              <a:solidFill>
                <a:schemeClr val="bg1"/>
              </a:solidFill>
              <a:highlight>
                <a:srgbClr val="008000"/>
              </a:highlight>
              <a:latin typeface="Arial" panose="020B0604020202020204" pitchFamily="34" charset="0"/>
              <a:ea typeface="Arial" panose="020B0604020202020204" pitchFamily="34" charset="0"/>
              <a:cs typeface="Arial" panose="020B0604020202020204" pitchFamily="34" charset="0"/>
              <a:sym typeface="+mn-ea"/>
            </a:endParaRPr>
          </a:p>
        </p:txBody>
      </p:sp>
    </p:spTree>
    <p:custDataLst>
      <p:tags r:id="rId2"/>
    </p:custData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2" name="文本框 1"/>
          <p:cNvSpPr txBox="1"/>
          <p:nvPr/>
        </p:nvSpPr>
        <p:spPr>
          <a:xfrm>
            <a:off x="2225993" y="449580"/>
            <a:ext cx="7171055"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Valuable Resources and Capabilities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
        <p:nvSpPr>
          <p:cNvPr id="8" name="TextBox 3"/>
          <p:cNvSpPr txBox="1"/>
          <p:nvPr/>
        </p:nvSpPr>
        <p:spPr>
          <a:xfrm>
            <a:off x="5923280" y="1520190"/>
            <a:ext cx="5571490" cy="4092575"/>
          </a:xfrm>
          <a:prstGeom prst="rect">
            <a:avLst/>
          </a:prstGeom>
          <a:noFill/>
        </p:spPr>
        <p:txBody>
          <a:bodyPr wrap="square" rtlCol="0">
            <a:spAutoFit/>
          </a:bodyPr>
          <a:lstStyle/>
          <a:p>
            <a:pPr marL="342900" indent="-228600" algn="just" eaLnBrk="0" latinLnBrk="1">
              <a:spcBef>
                <a:spcPts val="0"/>
              </a:spcBef>
              <a:spcAft>
                <a:spcPts val="1000"/>
              </a:spcAft>
              <a:buClrTx/>
              <a:buSzTx/>
              <a:buFont typeface="Symbol"/>
              <a:buChar char=""/>
            </a:pP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Michael Porter's five-force strategic analysis model, introduced in a 1979 Harvard Business Review article, is a key tool for understanding industry competition. The model identifies five forces affecting industry dynamics: internal competition, the threat of new entrants, supplier bargaining power, customer bargaining power, and the availability of substitutes. This framework helps strategists manage complex competitive environments. The article explains each force, critiques of the model, and its application to specific markets.</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p:txBody>
      </p:sp>
      <p:pic>
        <p:nvPicPr>
          <p:cNvPr id="11" name="内容占位符 10"/>
          <p:cNvPicPr>
            <a:picLocks noChangeAspect="1"/>
          </p:cNvPicPr>
          <p:nvPr>
            <p:ph idx="1"/>
          </p:nvPr>
        </p:nvPicPr>
        <p:blipFill>
          <a:blip r:embed="rId1"/>
          <a:stretch>
            <a:fillRect/>
          </a:stretch>
        </p:blipFill>
        <p:spPr>
          <a:xfrm>
            <a:off x="-180340" y="1238250"/>
            <a:ext cx="6623685" cy="5872480"/>
          </a:xfrm>
          <a:prstGeom prst="rect">
            <a:avLst/>
          </a:prstGeom>
        </p:spPr>
      </p:pic>
    </p:spTree>
    <p:custDataLst>
      <p:tags r:id="rId2"/>
    </p:custData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2" name="文本框 1"/>
          <p:cNvSpPr txBox="1"/>
          <p:nvPr/>
        </p:nvSpPr>
        <p:spPr>
          <a:xfrm>
            <a:off x="611505" y="450215"/>
            <a:ext cx="10498455" cy="1383665"/>
          </a:xfrm>
          <a:prstGeom prst="rect">
            <a:avLst/>
          </a:prstGeom>
          <a:noFill/>
        </p:spPr>
        <p:txBody>
          <a:bodyPr wrap="squar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Threat of New Entry/New Entrants against Starbucks (Moderate Force)</a:t>
            </a:r>
            <a:b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b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
        <p:nvSpPr>
          <p:cNvPr id="8" name="TextBox 3"/>
          <p:cNvSpPr txBox="1"/>
          <p:nvPr/>
        </p:nvSpPr>
        <p:spPr>
          <a:xfrm>
            <a:off x="5017135" y="1833880"/>
            <a:ext cx="6571615" cy="4425950"/>
          </a:xfrm>
          <a:prstGeom prst="rect">
            <a:avLst/>
          </a:prstGeom>
          <a:noFill/>
        </p:spPr>
        <p:txBody>
          <a:bodyPr wrap="square" rtlCol="0">
            <a:spAutoFit/>
          </a:bodyPr>
          <a:p>
            <a:pPr marL="342900" indent="-228600" algn="just" eaLnBrk="0" latinLnBrk="1">
              <a:spcBef>
                <a:spcPts val="0"/>
              </a:spcBef>
              <a:spcAft>
                <a:spcPts val="1000"/>
              </a:spcAft>
              <a:buClrTx/>
              <a:buSzTx/>
              <a:buFont typeface="Symbol"/>
              <a:buChar char=""/>
            </a:pP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The moderate force or threat of new entry imposes challenges to Starbucks Corporation. In Porter’s Five Forces analysis model, this threat refers to the effect of new players or new entrants in the coffeehouse industry. In this business case, the following external factors contribute to new entrants’ moderate threat to Starbucks:</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Moderate cost of doing business (moderate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Moderate supply chain costs (moderate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High cost of brand development (weak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p:txBody>
      </p:sp>
      <p:pic>
        <p:nvPicPr>
          <p:cNvPr id="9" name="图片 8" descr="original-9BC5B175-3BCD-4373-870A-8B7ED279661F"/>
          <p:cNvPicPr>
            <a:picLocks noChangeAspect="1"/>
          </p:cNvPicPr>
          <p:nvPr/>
        </p:nvPicPr>
        <p:blipFill>
          <a:blip r:embed="rId1"/>
          <a:stretch>
            <a:fillRect/>
          </a:stretch>
        </p:blipFill>
        <p:spPr>
          <a:xfrm>
            <a:off x="356870" y="2021840"/>
            <a:ext cx="4660265" cy="3555365"/>
          </a:xfrm>
          <a:prstGeom prst="rect">
            <a:avLst/>
          </a:prstGeom>
        </p:spPr>
      </p:pic>
    </p:spTree>
    <p:custDataLst>
      <p:tags r:id="rId2"/>
    </p:custData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1733233" y="449580"/>
            <a:ext cx="8156575" cy="953135"/>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Bargaining Power of Starbucks’ Suppliers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(Moderate Force)</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p:txBody>
      </p:sp>
      <p:sp>
        <p:nvSpPr>
          <p:cNvPr id="4" name="TextBox 3"/>
          <p:cNvSpPr txBox="1"/>
          <p:nvPr/>
        </p:nvSpPr>
        <p:spPr>
          <a:xfrm>
            <a:off x="4554855" y="1737995"/>
            <a:ext cx="7149465" cy="3989705"/>
          </a:xfrm>
          <a:prstGeom prst="rect">
            <a:avLst/>
          </a:prstGeom>
          <a:noFill/>
        </p:spPr>
        <p:txBody>
          <a:bodyPr wrap="square" rtlCol="0">
            <a:spAutoFit/>
          </a:bodyPr>
          <a:p>
            <a:pPr marL="342900" indent="-228600" algn="just" eaLnBrk="0" latinLnBrk="1">
              <a:spcBef>
                <a:spcPts val="0"/>
              </a:spcBef>
              <a:spcAft>
                <a:spcPts val="1000"/>
              </a:spcAft>
              <a:buClrTx/>
              <a:buSzTx/>
              <a:buFont typeface="Symbol"/>
              <a:buChar char=""/>
            </a:pP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Starbucks Coffee Company faces the moderate force or bargaining power of suppliers. Porter’s Five Forces analysis model considers this power as the influence that suppliers have on the coffeehouse chain business and its industry environment. The following external factors contribute to suppliers’ moderate bargaining power over Starbucks Corporation:</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Moderate size of individual suppliers</a:t>
            </a: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 (moderate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Limited variety of suppliers</a:t>
            </a: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 (moderate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Supply shortages</a:t>
            </a: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 (strong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p:txBody>
      </p:sp>
      <p:pic>
        <p:nvPicPr>
          <p:cNvPr id="5" name="Picture 13" descr="A sign for a coffee shop&#10;&#10;Description automatically generated"/>
          <p:cNvPicPr>
            <a:picLocks noChangeAspect="1"/>
          </p:cNvPicPr>
          <p:nvPr/>
        </p:nvPicPr>
        <p:blipFill rotWithShape="1">
          <a:blip r:embed="rId1"/>
          <a:srcRect t="7655" r="-4" b="3555"/>
          <a:stretch>
            <a:fillRect/>
          </a:stretch>
        </p:blipFill>
        <p:spPr>
          <a:xfrm>
            <a:off x="532130" y="2220595"/>
            <a:ext cx="3924300" cy="2840990"/>
          </a:xfrm>
          <a:prstGeom prst="rect">
            <a:avLst/>
          </a:prstGeom>
        </p:spPr>
      </p:pic>
    </p:spTree>
    <p:custDataLst>
      <p:tags r:id="rId2"/>
    </p:custData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1704023" y="449580"/>
            <a:ext cx="8214995" cy="1383665"/>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Bargaining Power of Customers or Buyers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(Strong Force)</a:t>
            </a:r>
            <a:b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b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p:txBody>
      </p:sp>
      <p:sp>
        <p:nvSpPr>
          <p:cNvPr id="4" name="TextBox 3"/>
          <p:cNvSpPr txBox="1"/>
          <p:nvPr/>
        </p:nvSpPr>
        <p:spPr>
          <a:xfrm>
            <a:off x="5041265" y="1833245"/>
            <a:ext cx="6715760" cy="4605020"/>
          </a:xfrm>
          <a:prstGeom prst="rect">
            <a:avLst/>
          </a:prstGeom>
          <a:noFill/>
        </p:spPr>
        <p:txBody>
          <a:bodyPr wrap="square" rtlCol="0">
            <a:spAutoFit/>
          </a:bodyPr>
          <a:p>
            <a:pPr marL="342900" indent="-228600" algn="just" eaLnBrk="0" latinLnBrk="1">
              <a:spcBef>
                <a:spcPts val="0"/>
              </a:spcBef>
              <a:spcAft>
                <a:spcPts val="1000"/>
              </a:spcAft>
              <a:buClrTx/>
              <a:buSzTx/>
              <a:buFont typeface="Symbol"/>
              <a:buChar char=""/>
            </a:pP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Starbucks experiences the strong force or bargaining power of buyers or customers. In Porter’s Five Forces analysis model, this power is based on the influence of individual customers and their groups on the coffeehouse business environment. The following external factors contribute to the strong bargaining power of customers relative to Starbucks:</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Low switching costs between coffee shops</a:t>
            </a: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 (strong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High availability of substitute foods and beverages</a:t>
            </a: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 (strong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Small size of individual buyers </a:t>
            </a: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(weak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p:txBody>
      </p:sp>
      <p:pic>
        <p:nvPicPr>
          <p:cNvPr id="2" name="图片 1" descr="original-F2AAC494-C1EE-46A2-8601-9DC6FD9CC532"/>
          <p:cNvPicPr>
            <a:picLocks noChangeAspect="1"/>
          </p:cNvPicPr>
          <p:nvPr/>
        </p:nvPicPr>
        <p:blipFill>
          <a:blip r:embed="rId1"/>
          <a:srcRect t="11369"/>
          <a:stretch>
            <a:fillRect/>
          </a:stretch>
        </p:blipFill>
        <p:spPr>
          <a:xfrm>
            <a:off x="436880" y="2160905"/>
            <a:ext cx="4604385" cy="3031490"/>
          </a:xfrm>
          <a:prstGeom prst="rect">
            <a:avLst/>
          </a:prstGeom>
        </p:spPr>
      </p:pic>
    </p:spTree>
    <p:custDataLst>
      <p:tags r:id="rId2"/>
    </p:custData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2218056" y="449580"/>
            <a:ext cx="7186930" cy="953135"/>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Threat of Substitutes or Substitution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(Strong Force)</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p:txBody>
      </p:sp>
      <p:sp>
        <p:nvSpPr>
          <p:cNvPr id="4" name="TextBox 3"/>
          <p:cNvSpPr txBox="1"/>
          <p:nvPr/>
        </p:nvSpPr>
        <p:spPr>
          <a:xfrm>
            <a:off x="4307840" y="1639570"/>
            <a:ext cx="7479665" cy="5349240"/>
          </a:xfrm>
          <a:prstGeom prst="rect">
            <a:avLst/>
          </a:prstGeom>
          <a:noFill/>
        </p:spPr>
        <p:txBody>
          <a:bodyPr wrap="square" rtlCol="0">
            <a:spAutoFit/>
          </a:bodyPr>
          <a:p>
            <a:pPr marL="342900" indent="-228600" algn="just" eaLnBrk="0" latinLnBrk="1">
              <a:spcBef>
                <a:spcPts val="0"/>
              </a:spcBef>
              <a:spcAft>
                <a:spcPts val="1000"/>
              </a:spcAft>
              <a:buClrTx/>
              <a:buSzTx/>
              <a:buFont typeface="Symbol"/>
              <a:buChar char=""/>
            </a:pPr>
            <a:r>
              <a:rPr lang="en-US" altLang="zh-CN" sz="2000" b="1" i="0" u="none" strike="noStrike" spc="150" smtClean="0">
                <a:solidFill>
                  <a:srgbClr val="3E8775"/>
                </a:solidFill>
                <a:uFillTx/>
                <a:latin typeface="Arial Bold" panose="020B0604020202020204" charset="0"/>
                <a:ea typeface="Arial" panose="020B0604020202020204" pitchFamily="34" charset="0"/>
                <a:cs typeface="Arial Bold" panose="020B0604020202020204" charset="0"/>
              </a:rPr>
              <a:t>The strong force or threat of substitution affects Starbucks Corporation. In the Five Forces analysis model, this threat pertains to the impact of substitute goods or services on the coffee business and its external environment. The following external factors contribute to the strong threat of substitution against Starbucks:</a:t>
            </a:r>
            <a:endParaRPr lang="en-US" altLang="zh-CN" sz="2000" b="1" i="0" u="none" strike="noStrike" spc="150" smtClean="0">
              <a:solidFill>
                <a:srgbClr val="3E8775"/>
              </a:solidFill>
              <a:uFillTx/>
              <a:latin typeface="Arial Bold" panose="020B0604020202020204" charset="0"/>
              <a:ea typeface="Arial" panose="020B0604020202020204" pitchFamily="34" charset="0"/>
              <a:cs typeface="Arial Bold" panose="020B0604020202020204" charset="0"/>
            </a:endParaRPr>
          </a:p>
          <a:p>
            <a:pPr marL="114300" indent="0" algn="just" eaLnBrk="0" latinLnBrk="1">
              <a:spcBef>
                <a:spcPts val="0"/>
              </a:spcBef>
              <a:spcAft>
                <a:spcPts val="1000"/>
              </a:spcAft>
              <a:buClrTx/>
              <a:buSzTx/>
              <a:buFont typeface="Symbol"/>
              <a:buNone/>
            </a:pPr>
            <a:endParaRPr lang="en-US" altLang="zh-CN" sz="2000" b="1" i="0" u="none" strike="noStrike" spc="15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u="none" strike="noStrike"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High availability of substitute foods and beverages</a:t>
            </a:r>
            <a:r>
              <a:rPr lang="en-US" altLang="zh-CN" sz="2000" b="1" i="0" u="none" strike="noStrike" spc="150" smtClean="0">
                <a:solidFill>
                  <a:srgbClr val="3E8775"/>
                </a:solidFill>
                <a:uFillTx/>
                <a:latin typeface="Arial Bold" panose="020B0604020202020204" charset="0"/>
                <a:ea typeface="Arial" panose="020B0604020202020204" pitchFamily="34" charset="0"/>
                <a:cs typeface="Arial Bold" panose="020B0604020202020204" charset="0"/>
              </a:rPr>
              <a:t> (strong force)</a:t>
            </a:r>
            <a:endParaRPr lang="en-US" altLang="zh-CN" sz="2000" b="1" i="0" u="none" strike="noStrike" spc="15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u="none" strike="noStrike"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Low switching costs between coffeehouses and substitutes</a:t>
            </a:r>
            <a:r>
              <a:rPr lang="en-US" altLang="zh-CN" sz="2000" b="1" i="0" u="none" strike="noStrike" spc="150" smtClean="0">
                <a:solidFill>
                  <a:srgbClr val="3E8775"/>
                </a:solidFill>
                <a:uFillTx/>
                <a:latin typeface="Arial Bold" panose="020B0604020202020204" charset="0"/>
                <a:ea typeface="Arial" panose="020B0604020202020204" pitchFamily="34" charset="0"/>
                <a:cs typeface="Arial Bold" panose="020B0604020202020204" charset="0"/>
              </a:rPr>
              <a:t> (strong force)</a:t>
            </a:r>
            <a:endParaRPr lang="en-US" altLang="zh-CN" sz="2000" b="1" i="0" u="none" strike="noStrike" spc="15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u="none" strike="noStrike"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High affordability of substitute products </a:t>
            </a:r>
            <a:r>
              <a:rPr lang="en-US" altLang="zh-CN" sz="2000" b="1" i="0" u="none" strike="noStrike" spc="150" smtClean="0">
                <a:solidFill>
                  <a:srgbClr val="3E8775"/>
                </a:solidFill>
                <a:uFillTx/>
                <a:latin typeface="Arial Bold" panose="020B0604020202020204" charset="0"/>
                <a:ea typeface="Arial" panose="020B0604020202020204" pitchFamily="34" charset="0"/>
                <a:cs typeface="Arial Bold" panose="020B0604020202020204" charset="0"/>
              </a:rPr>
              <a:t>            (strong force)</a:t>
            </a:r>
            <a:endParaRPr lang="en-US" altLang="zh-CN" sz="2000" b="1" i="0" u="none" strike="noStrike" spc="15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endParaRPr lang="en-US" altLang="zh-CN" sz="2000" b="1" i="0" u="none" strike="noStrike" spc="150" smtClean="0">
              <a:solidFill>
                <a:srgbClr val="3E8775"/>
              </a:solidFill>
              <a:uFillTx/>
              <a:latin typeface="Arial Bold" panose="020B0604020202020204" charset="0"/>
              <a:ea typeface="Arial" panose="020B0604020202020204" pitchFamily="34" charset="0"/>
              <a:cs typeface="Arial Bold" panose="020B0604020202020204" charset="0"/>
            </a:endParaRPr>
          </a:p>
        </p:txBody>
      </p:sp>
      <p:pic>
        <p:nvPicPr>
          <p:cNvPr id="19" name="Picture 18" descr="A building with a sign on it&#10;&#10;Description automatically generated"/>
          <p:cNvPicPr>
            <a:picLocks noChangeAspect="1"/>
          </p:cNvPicPr>
          <p:nvPr/>
        </p:nvPicPr>
        <p:blipFill rotWithShape="1">
          <a:blip r:embed="rId1"/>
          <a:srcRect t="7010" r="-4" b="3016"/>
          <a:stretch>
            <a:fillRect/>
          </a:stretch>
        </p:blipFill>
        <p:spPr>
          <a:xfrm>
            <a:off x="423545" y="2165350"/>
            <a:ext cx="3884930" cy="2841625"/>
          </a:xfrm>
          <a:prstGeom prst="rect">
            <a:avLst/>
          </a:prstGeom>
        </p:spPr>
      </p:pic>
    </p:spTree>
    <p:custDataLst>
      <p:tags r:id="rId2"/>
    </p:custData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2364423" y="449580"/>
            <a:ext cx="6894195" cy="953135"/>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Competition or Competitive Rivalry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(Strong Force)</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p:txBody>
      </p:sp>
      <p:sp>
        <p:nvSpPr>
          <p:cNvPr id="4" name="TextBox 3"/>
          <p:cNvSpPr txBox="1"/>
          <p:nvPr/>
        </p:nvSpPr>
        <p:spPr>
          <a:xfrm>
            <a:off x="4518025" y="1779905"/>
            <a:ext cx="7139940" cy="4297680"/>
          </a:xfrm>
          <a:prstGeom prst="rect">
            <a:avLst/>
          </a:prstGeom>
          <a:noFill/>
        </p:spPr>
        <p:txBody>
          <a:bodyPr wrap="square" rtlCol="0">
            <a:spAutoFit/>
          </a:bodyPr>
          <a:p>
            <a:pPr marL="342900" indent="-228600" algn="just" eaLnBrk="0" latinLnBrk="1">
              <a:spcBef>
                <a:spcPts val="0"/>
              </a:spcBef>
              <a:spcAft>
                <a:spcPts val="1000"/>
              </a:spcAft>
              <a:buClrTx/>
              <a:buSzTx/>
              <a:buFont typeface="Symbol"/>
              <a:buChar char=""/>
            </a:pP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Starbucks Coffee Company faces the strong force of competitive rivalry. In the Five Forces analysis model, this force pertains to the influence of competitors on each other and the coffeehouse industry environment. In this case, the following external factors contribute to the strong force of competition against Starbucks:</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Large number of coffeehouses and food-service firms</a:t>
            </a: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 (strong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Moderate variety of businesses</a:t>
            </a: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 (moderate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a:p>
            <a:pPr marL="342900" indent="-228600" algn="just" eaLnBrk="0" latinLnBrk="1">
              <a:spcBef>
                <a:spcPts val="0"/>
              </a:spcBef>
              <a:spcAft>
                <a:spcPts val="1000"/>
              </a:spcAft>
              <a:buClrTx/>
              <a:buSzTx/>
              <a:buFont typeface="Symbol"/>
              <a:buChar char=""/>
            </a:pPr>
            <a:r>
              <a:rPr lang="en-US" altLang="zh-CN" sz="2000" b="1" i="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Low switching costs between coffeehouses </a:t>
            </a:r>
            <a:r>
              <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rPr>
              <a:t> (strong force)</a:t>
            </a:r>
            <a:endParaRPr lang="en-US" altLang="zh-CN" sz="2000" b="1" i="0" smtClean="0">
              <a:solidFill>
                <a:srgbClr val="3E8775"/>
              </a:solidFill>
              <a:uFillTx/>
              <a:latin typeface="Arial Bold" panose="020B0604020202020204" charset="0"/>
              <a:ea typeface="Arial" panose="020B0604020202020204" pitchFamily="34" charset="0"/>
              <a:cs typeface="Arial Bold" panose="020B0604020202020204" charset="0"/>
            </a:endParaRPr>
          </a:p>
        </p:txBody>
      </p:sp>
      <p:pic>
        <p:nvPicPr>
          <p:cNvPr id="8" name="Picture 7" descr="A logo of a person with long hair&#10;&#10;Description automatically generated"/>
          <p:cNvPicPr>
            <a:picLocks noChangeAspect="1"/>
          </p:cNvPicPr>
          <p:nvPr/>
        </p:nvPicPr>
        <p:blipFill rotWithShape="1">
          <a:blip r:embed="rId1"/>
          <a:srcRect t="8184" r="-1" b="25182"/>
          <a:stretch>
            <a:fillRect/>
          </a:stretch>
        </p:blipFill>
        <p:spPr>
          <a:xfrm>
            <a:off x="499745" y="2124710"/>
            <a:ext cx="3865245" cy="2608580"/>
          </a:xfrm>
          <a:prstGeom prst="rect">
            <a:avLst/>
          </a:prstGeom>
        </p:spPr>
      </p:pic>
    </p:spTree>
    <p:custDataLst>
      <p:tags r:id="rId2"/>
    </p:custData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1" cstate="screen">
            <a:alphaModFix amt="81000"/>
          </a:blip>
          <a:srcRect/>
          <a:stretch>
            <a:fillRect/>
          </a:stretch>
        </a:blipFill>
        <a:effectLst/>
      </p:bgPr>
    </p:bg>
    <p:spTree>
      <p:nvGrpSpPr>
        <p:cNvPr id="1" name=""/>
        <p:cNvGrpSpPr/>
        <p:nvPr/>
      </p:nvGrpSpPr>
      <p:grpSpPr>
        <a:xfrm>
          <a:off x="0" y="0"/>
          <a:ext cx="0" cy="0"/>
          <a:chOff x="0" y="0"/>
          <a:chExt cx="0" cy="0"/>
        </a:xfrm>
      </p:grpSpPr>
      <p:sp>
        <p:nvSpPr>
          <p:cNvPr id="3" name="文本框 2"/>
          <p:cNvSpPr txBox="1"/>
          <p:nvPr/>
        </p:nvSpPr>
        <p:spPr>
          <a:xfrm>
            <a:off x="1541145" y="474980"/>
            <a:ext cx="9328785" cy="1076325"/>
          </a:xfrm>
          <a:prstGeom prst="rect">
            <a:avLst/>
          </a:prstGeom>
          <a:noFill/>
          <a:effectLst/>
        </p:spPr>
        <p:txBody>
          <a:bodyPr wrap="square" rtlCol="0" anchor="t">
            <a:spAutoFit/>
          </a:bodyPr>
          <a:p>
            <a:pPr algn="ctr">
              <a:lnSpc>
                <a:spcPct val="100000"/>
              </a:lnSpc>
              <a:spcBef>
                <a:spcPts val="1900"/>
              </a:spcBef>
              <a:buClrTx/>
              <a:buSzTx/>
              <a:buFontTx/>
            </a:pPr>
            <a:r>
              <a:rPr lang="en-US" altLang="zh-CN" sz="3200" b="1" dirty="0">
                <a:solidFill>
                  <a:schemeClr val="bg1"/>
                </a:solidFill>
                <a:highlight>
                  <a:srgbClr val="008000"/>
                </a:highlight>
                <a:latin typeface="Arial" panose="020B0604020202020204" pitchFamily="34" charset="0"/>
                <a:ea typeface="Arial" panose="020B0604020202020204" pitchFamily="34" charset="0"/>
                <a:cs typeface="Arial" panose="020B0604020202020204" pitchFamily="34" charset="0"/>
                <a:sym typeface="+mn-ea"/>
              </a:rPr>
              <a:t>VRIO ANALYSIS OF CHANGING CONSUMER BUYING BEHAVIOUR ON STARBUCKS</a:t>
            </a:r>
            <a:endParaRPr lang="en-US" altLang="zh-CN" sz="3200" b="1" dirty="0">
              <a:solidFill>
                <a:schemeClr val="bg1"/>
              </a:solidFill>
              <a:highlight>
                <a:srgbClr val="008000"/>
              </a:highlight>
              <a:latin typeface="Arial" panose="020B0604020202020204" pitchFamily="34" charset="0"/>
              <a:ea typeface="Arial" panose="020B0604020202020204" pitchFamily="34" charset="0"/>
              <a:cs typeface="Arial" panose="020B0604020202020204" pitchFamily="34" charset="0"/>
              <a:sym typeface="+mn-ea"/>
            </a:endParaRPr>
          </a:p>
        </p:txBody>
      </p:sp>
    </p:spTree>
    <p:custDataLst>
      <p:tags r:id="rId2"/>
    </p:custData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5" name="文本占位符 4"/>
          <p:cNvSpPr>
            <a:spLocks noGrp="1"/>
          </p:cNvSpPr>
          <p:nvPr>
            <p:ph type="body" sz="quarter" idx="13"/>
            <p:custDataLst>
              <p:tags r:id="rId1"/>
            </p:custDataLst>
          </p:nvPr>
        </p:nvSpPr>
        <p:spPr>
          <a:xfrm>
            <a:off x="5366385" y="1425575"/>
            <a:ext cx="6167755" cy="4526280"/>
          </a:xfrm>
        </p:spPr>
        <p:txBody>
          <a:bodyPr>
            <a:noAutofit/>
          </a:bodyPr>
          <a:p>
            <a:pPr marL="342900" lvl="0" algn="just" eaLnBrk="0" latinLnBrk="1">
              <a:lnSpc>
                <a:spcPct val="100000"/>
              </a:lnSpc>
              <a:buFont typeface="Symbol"/>
              <a:buChar char=""/>
            </a:pP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Esteemed for </a:t>
            </a: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quality coffee and customer care</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a:t>
            </a: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well-established brand image</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enhances possibility of premium positioning and brand association.</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More than 30,000 stores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globally help strengthen the market position and availability (Stories.starbucks, 2024).</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Reliability in </a:t>
            </a: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superior service</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innovativeness in store formats, and </a:t>
            </a: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new product innovation</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with concern to environment.</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sp>
        <p:nvSpPr>
          <p:cNvPr id="2" name="文本框 1"/>
          <p:cNvSpPr txBox="1"/>
          <p:nvPr/>
        </p:nvSpPr>
        <p:spPr>
          <a:xfrm>
            <a:off x="2225993" y="449580"/>
            <a:ext cx="7171055"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Valuable Resources and Capabilities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pic>
        <p:nvPicPr>
          <p:cNvPr id="1026" name="Picture 2" descr="Starbucks - Wikipedi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13180" y="1425575"/>
            <a:ext cx="3173730" cy="321310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3"/>
    </p:custData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5" name="文本占位符 4"/>
          <p:cNvSpPr>
            <a:spLocks noGrp="1"/>
          </p:cNvSpPr>
          <p:nvPr>
            <p:ph type="body" sz="quarter" idx="13"/>
            <p:custDataLst>
              <p:tags r:id="rId1"/>
            </p:custDataLst>
          </p:nvPr>
        </p:nvSpPr>
        <p:spPr>
          <a:xfrm>
            <a:off x="5984875" y="1439545"/>
            <a:ext cx="5725160" cy="4526280"/>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High customer loyalty and My Starbucks Rewards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has signed up more than 16 million consumers to help drive sales (Su’ada &amp; Yuniawan, 2023).</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The company has long-term contracts with premium growers and a high emphasis on </a:t>
            </a: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ethical sourcing</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Market insight and clear goal setting</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are essential components for successful globalization.</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sp>
        <p:nvSpPr>
          <p:cNvPr id="2" name="文本框 1"/>
          <p:cNvSpPr txBox="1"/>
          <p:nvPr/>
        </p:nvSpPr>
        <p:spPr>
          <a:xfrm>
            <a:off x="2226946" y="449580"/>
            <a:ext cx="7169150"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Rarity of Resources and Capabilities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pic>
        <p:nvPicPr>
          <p:cNvPr id="2050" name="Picture 2" descr="The Success of Starbucks App: A Case Study | by The Manifest | Medi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240" y="1624330"/>
            <a:ext cx="5080635" cy="290258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3"/>
    </p:custData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5" name="文本占位符 4"/>
          <p:cNvSpPr>
            <a:spLocks noGrp="1"/>
          </p:cNvSpPr>
          <p:nvPr>
            <p:ph type="body" sz="quarter" idx="13"/>
            <p:custDataLst>
              <p:tags r:id="rId1"/>
            </p:custDataLst>
          </p:nvPr>
        </p:nvSpPr>
        <p:spPr>
          <a:xfrm>
            <a:off x="5205095" y="1425575"/>
            <a:ext cx="6476365" cy="4526280"/>
          </a:xfrm>
        </p:spPr>
        <p:txBody>
          <a:bodyPr>
            <a:noAutofit/>
          </a:bodyPr>
          <a:p>
            <a:pPr marL="342900" lvl="0" algn="just" eaLnBrk="0" latinLnBrk="1">
              <a:lnSpc>
                <a:spcPct val="100000"/>
              </a:lnSpc>
              <a:buFont typeface="Symbol"/>
              <a:buChar char=""/>
            </a:pPr>
            <a:r>
              <a:rPr lang="en-US" altLang="zh-CN" sz="2000" b="1" smtClean="0">
                <a:solidFill>
                  <a:srgbClr val="3E8775"/>
                </a:solidFill>
                <a:highlight>
                  <a:srgbClr val="C0C0C0"/>
                </a:highlight>
                <a:latin typeface="Arial Bold" panose="020B0604020202020204" charset="0"/>
                <a:cs typeface="Arial Bold" panose="020B0604020202020204" charset="0"/>
                <a:sym typeface="+mn-ea"/>
              </a:rPr>
              <a:t>Culturally embedded in the global coffee consumption the brand</a:t>
            </a:r>
            <a:r>
              <a:rPr lang="en-US" altLang="zh-CN" sz="2000" b="1" smtClean="0">
                <a:solidFill>
                  <a:srgbClr val="3E8775"/>
                </a:solidFill>
                <a:latin typeface="Arial Bold" panose="020B0604020202020204" charset="0"/>
                <a:cs typeface="Arial Bold" panose="020B0604020202020204" charset="0"/>
                <a:sym typeface="+mn-ea"/>
              </a:rPr>
              <a:t> has been well marketed and more so its messages make it to have high brand awareness.</a:t>
            </a:r>
            <a:endParaRPr lang="en-US" altLang="zh-CN" sz="2000" b="1" smtClean="0">
              <a:solidFill>
                <a:srgbClr val="3E8775"/>
              </a:solidFill>
              <a:latin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mtClean="0">
              <a:solidFill>
                <a:srgbClr val="3E8775"/>
              </a:solidFill>
              <a:latin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mtClean="0">
                <a:solidFill>
                  <a:srgbClr val="3E8775"/>
                </a:solidFill>
                <a:highlight>
                  <a:srgbClr val="C0C0C0"/>
                </a:highlight>
                <a:latin typeface="Arial Bold" panose="020B0604020202020204" charset="0"/>
                <a:cs typeface="Arial Bold" panose="020B0604020202020204" charset="0"/>
                <a:sym typeface="+mn-ea"/>
              </a:rPr>
              <a:t>Special roasting and brewing processes</a:t>
            </a:r>
            <a:r>
              <a:rPr lang="en-US" altLang="zh-CN" sz="2000" b="1" smtClean="0">
                <a:solidFill>
                  <a:srgbClr val="3E8775"/>
                </a:solidFill>
                <a:latin typeface="Arial Bold" panose="020B0604020202020204" charset="0"/>
                <a:cs typeface="Arial Bold" panose="020B0604020202020204" charset="0"/>
                <a:sym typeface="+mn-ea"/>
              </a:rPr>
              <a:t> provide the product quality and individually tailored stores’ concept increases customer satisfaction (Akcam, B2023).</a:t>
            </a:r>
            <a:endParaRPr lang="en-US" altLang="zh-CN" sz="2000" b="1" smtClean="0">
              <a:solidFill>
                <a:srgbClr val="3E8775"/>
              </a:solidFill>
              <a:latin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mtClean="0">
              <a:solidFill>
                <a:srgbClr val="3E8775"/>
              </a:solidFill>
              <a:latin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mtClean="0">
                <a:solidFill>
                  <a:srgbClr val="3E8775"/>
                </a:solidFill>
                <a:latin typeface="Arial Bold" panose="020B0604020202020204" charset="0"/>
                <a:cs typeface="Arial Bold" panose="020B0604020202020204" charset="0"/>
                <a:sym typeface="+mn-ea"/>
              </a:rPr>
              <a:t>The strengths are to pay attention to the </a:t>
            </a:r>
            <a:r>
              <a:rPr lang="en-US" altLang="zh-CN" sz="2000" b="1" smtClean="0">
                <a:solidFill>
                  <a:srgbClr val="3E8775"/>
                </a:solidFill>
                <a:highlight>
                  <a:srgbClr val="C0C0C0"/>
                </a:highlight>
                <a:latin typeface="Arial Bold" panose="020B0604020202020204" charset="0"/>
                <a:cs typeface="Arial Bold" panose="020B0604020202020204" charset="0"/>
                <a:sym typeface="+mn-ea"/>
              </a:rPr>
              <a:t>satisfaction of workers and the quality of the service offered to customers</a:t>
            </a:r>
            <a:r>
              <a:rPr lang="en-US" altLang="zh-CN" sz="2000" b="1" smtClean="0">
                <a:solidFill>
                  <a:srgbClr val="3E8775"/>
                </a:solidFill>
                <a:latin typeface="Arial Bold" panose="020B0604020202020204" charset="0"/>
                <a:cs typeface="Arial Bold" panose="020B0604020202020204" charset="0"/>
                <a:sym typeface="+mn-ea"/>
              </a:rPr>
              <a:t>, quality training and alignment of corporate values.</a:t>
            </a:r>
            <a:endParaRPr lang="en-US" altLang="zh-CN" sz="2000" b="1" smtClean="0">
              <a:solidFill>
                <a:srgbClr val="3E8775"/>
              </a:solidFill>
              <a:latin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mtClean="0">
              <a:solidFill>
                <a:srgbClr val="3E8775"/>
              </a:solidFill>
              <a:latin typeface="Arial Bold" panose="020B0604020202020204" charset="0"/>
              <a:cs typeface="Arial Bold" panose="020B0604020202020204" charset="0"/>
              <a:sym typeface="+mn-ea"/>
            </a:endParaRPr>
          </a:p>
        </p:txBody>
      </p:sp>
      <p:sp>
        <p:nvSpPr>
          <p:cNvPr id="2" name="文本框 1"/>
          <p:cNvSpPr txBox="1"/>
          <p:nvPr/>
        </p:nvSpPr>
        <p:spPr>
          <a:xfrm>
            <a:off x="1734821" y="449580"/>
            <a:ext cx="8153400"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Inimitability of Resources and Capabilities</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p:txBody>
      </p:sp>
      <p:pic>
        <p:nvPicPr>
          <p:cNvPr id="3074" name="Picture 2" descr="Starbucks Superhero: An Outstanding Customer service experience examp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2315" y="1590040"/>
            <a:ext cx="4135755" cy="283210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3"/>
    </p:custData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5" name="文本占位符 4"/>
          <p:cNvSpPr>
            <a:spLocks noGrp="1"/>
          </p:cNvSpPr>
          <p:nvPr>
            <p:ph type="body" sz="quarter" idx="13"/>
            <p:custDataLst>
              <p:tags r:id="rId1"/>
            </p:custDataLst>
          </p:nvPr>
        </p:nvSpPr>
        <p:spPr>
          <a:xfrm>
            <a:off x="6336030" y="1579880"/>
            <a:ext cx="5459095" cy="4526280"/>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The latest developments</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in logistics and data processing are applied at the international level.</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Well-coordinated organization </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with clearly assigned responsibilities and sound measures for managing risks.</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Investment in technology</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to enhance the rate of sale turnover (Zhuang, 2023).</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sp>
        <p:nvSpPr>
          <p:cNvPr id="2" name="文本框 1"/>
          <p:cNvSpPr txBox="1"/>
          <p:nvPr/>
        </p:nvSpPr>
        <p:spPr>
          <a:xfrm>
            <a:off x="2895601" y="449580"/>
            <a:ext cx="5831840"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Organization to Capture Value</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p:txBody>
      </p:sp>
      <p:pic>
        <p:nvPicPr>
          <p:cNvPr id="4098" name="Picture 2" descr="Starbucks Value-Chain Analysis - Research Methodolog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4670" y="1579880"/>
            <a:ext cx="5627370" cy="288861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3"/>
    </p:custData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3" name="文本框 2"/>
          <p:cNvSpPr txBox="1"/>
          <p:nvPr/>
        </p:nvSpPr>
        <p:spPr>
          <a:xfrm>
            <a:off x="2972118" y="449580"/>
            <a:ext cx="5678805"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rPr>
              <a:t>Summary of VRIO Framework</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endParaRPr>
          </a:p>
        </p:txBody>
      </p:sp>
      <p:pic>
        <p:nvPicPr>
          <p:cNvPr id="4" name="Picture 1"/>
          <p:cNvPicPr>
            <a:picLocks noChangeAspect="1"/>
          </p:cNvPicPr>
          <p:nvPr/>
        </p:nvPicPr>
        <p:blipFill>
          <a:blip r:embed="rId1"/>
          <a:stretch>
            <a:fillRect/>
          </a:stretch>
        </p:blipFill>
        <p:spPr>
          <a:xfrm>
            <a:off x="523240" y="1187450"/>
            <a:ext cx="5241925" cy="5397500"/>
          </a:xfrm>
          <a:prstGeom prst="rect">
            <a:avLst/>
          </a:prstGeom>
        </p:spPr>
      </p:pic>
      <p:sp>
        <p:nvSpPr>
          <p:cNvPr id="5" name="文本占位符 4"/>
          <p:cNvSpPr>
            <a:spLocks noGrp="1"/>
          </p:cNvSpPr>
          <p:nvPr>
            <p:ph type="body" sz="quarter" idx="13"/>
            <p:custDataLst>
              <p:tags r:id="rId2"/>
            </p:custDataLst>
          </p:nvPr>
        </p:nvSpPr>
        <p:spPr>
          <a:xfrm>
            <a:off x="5962015" y="1187450"/>
            <a:ext cx="5779770" cy="4764405"/>
          </a:xfrm>
        </p:spPr>
        <p:txBody>
          <a:bodyPr>
            <a:noAutofit/>
          </a:bodyPr>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Valuable</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Flexible supply chain, century’s old brand image, large number of outlets, and product differentiation.</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Rare</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High brand awareness guarantee, strict vertical integration and efficient managerial decision-making.</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Inimitable</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Core brand values customer loyalty, unique business practices, and corporate identity.</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r>
              <a:rPr lang="en-US" altLang="zh-CN" sz="2000" b="1" spc="0" smtClean="0">
                <a:solidFill>
                  <a:srgbClr val="3E8775"/>
                </a:solidFill>
                <a:highlight>
                  <a:srgbClr val="C0C0C0"/>
                </a:highlight>
                <a:uFillTx/>
                <a:latin typeface="Arial Bold" panose="020B0604020202020204" charset="0"/>
                <a:ea typeface="Arial Bold" panose="020B0604020202020204" charset="0"/>
                <a:cs typeface="Arial Bold" panose="020B0604020202020204" charset="0"/>
                <a:sym typeface="+mn-ea"/>
              </a:rPr>
              <a:t>Organization</a:t>
            </a:r>
            <a:r>
              <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rPr>
              <a:t>: Optimal supply chain management, sound management, and constant improvement (Wang, 2024)</a:t>
            </a: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a:p>
            <a:pPr marL="342900" lvl="0" algn="just" eaLnBrk="0" latinLnBrk="1">
              <a:lnSpc>
                <a:spcPct val="100000"/>
              </a:lnSpc>
              <a:buFont typeface="Symbol"/>
              <a:buChar char=""/>
            </a:pPr>
            <a:endParaRPr lang="en-US" altLang="zh-CN" sz="2000" b="1" spc="0" smtClean="0">
              <a:solidFill>
                <a:srgbClr val="3E8775"/>
              </a:solidFill>
              <a:uFillTx/>
              <a:latin typeface="Arial Bold" panose="020B0604020202020204" charset="0"/>
              <a:ea typeface="Arial Bold" panose="020B0604020202020204" charset="0"/>
              <a:cs typeface="Arial Bold" panose="020B0604020202020204" charset="0"/>
              <a:sym typeface="+mn-ea"/>
            </a:endParaRPr>
          </a:p>
        </p:txBody>
      </p:sp>
    </p:spTree>
    <p:custDataLst>
      <p:tags r:id="rId3"/>
    </p:custData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7" name="Docer搜索：半想象现实   http://chn.docer.com/works/?userid=199927538"/>
          <p:cNvSpPr txBox="1"/>
          <p:nvPr>
            <p:custDataLst>
              <p:tags r:id="rId1"/>
            </p:custDataLst>
          </p:nvPr>
        </p:nvSpPr>
        <p:spPr>
          <a:xfrm>
            <a:off x="4115995" y="1707155"/>
            <a:ext cx="3152140" cy="1019810"/>
          </a:xfrm>
          <a:prstGeom prst="rect">
            <a:avLst/>
          </a:prstGeom>
          <a:noFill/>
        </p:spPr>
        <p:txBody>
          <a:bodyPr wrap="square" rtlCol="0" anchor="b" anchorCtr="0">
            <a:normAutofit/>
          </a:bodyPr>
          <a:lstStyle/>
          <a:p>
            <a:r>
              <a:rPr lang="en-US" altLang="zh-CN" sz="5400" b="1" dirty="0">
                <a:solidFill>
                  <a:schemeClr val="accent1"/>
                </a:solidFill>
                <a:latin typeface="Arial" panose="020B0604020202020204" pitchFamily="34" charset="0"/>
                <a:ea typeface="Arial" panose="020B0604020202020204" pitchFamily="34" charset="0"/>
                <a:cs typeface="Arial" panose="020B0604020202020204" pitchFamily="34" charset="0"/>
              </a:rPr>
              <a:t>PART 03</a:t>
            </a:r>
            <a:endParaRPr lang="en-US" altLang="zh-CN" sz="5400" b="1" dirty="0">
              <a:solidFill>
                <a:schemeClr val="accent1"/>
              </a:solidFill>
              <a:latin typeface="Arial" panose="020B0604020202020204" pitchFamily="34" charset="0"/>
              <a:ea typeface="Arial" panose="020B0604020202020204" pitchFamily="34" charset="0"/>
              <a:cs typeface="Arial" panose="020B0604020202020204" pitchFamily="34" charset="0"/>
            </a:endParaRPr>
          </a:p>
        </p:txBody>
      </p:sp>
      <p:sp>
        <p:nvSpPr>
          <p:cNvPr id="8" name="标题 7"/>
          <p:cNvSpPr>
            <a:spLocks noGrp="1"/>
          </p:cNvSpPr>
          <p:nvPr>
            <p:ph type="title"/>
            <p:custDataLst>
              <p:tags r:id="rId2"/>
            </p:custDataLst>
          </p:nvPr>
        </p:nvSpPr>
        <p:spPr>
          <a:xfrm>
            <a:off x="1388110" y="3048635"/>
            <a:ext cx="9051290" cy="760730"/>
          </a:xfrm>
        </p:spPr>
        <p:txBody>
          <a:bodyPr>
            <a:noAutofit/>
          </a:bodyPr>
          <a:lstStyle/>
          <a:p>
            <a:pPr algn="ctr"/>
            <a:r>
              <a:rPr lang="en-US" altLang="zh-CN" sz="4400" smtClean="0"/>
              <a:t>Conclusion</a:t>
            </a:r>
            <a:endParaRPr lang="en-US" altLang="zh-CN" sz="4400" smtClean="0"/>
          </a:p>
        </p:txBody>
      </p:sp>
    </p:spTree>
    <p:custDataLst>
      <p:tags r:id="rId3"/>
    </p:custData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6" name="文本框 5"/>
          <p:cNvSpPr txBox="1"/>
          <p:nvPr/>
        </p:nvSpPr>
        <p:spPr>
          <a:xfrm>
            <a:off x="4608196" y="449580"/>
            <a:ext cx="2406650"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References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
        <p:nvSpPr>
          <p:cNvPr id="7" name="文本框 6"/>
          <p:cNvSpPr txBox="1"/>
          <p:nvPr/>
        </p:nvSpPr>
        <p:spPr>
          <a:xfrm>
            <a:off x="358140" y="1109345"/>
            <a:ext cx="11374120" cy="3415030"/>
          </a:xfrm>
          <a:prstGeom prst="rect">
            <a:avLst/>
          </a:prstGeom>
          <a:noFill/>
        </p:spPr>
        <p:txBody>
          <a:bodyPr wrap="square" rtlCol="0" anchor="t">
            <a:spAutoFit/>
          </a:bodyPr>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Sec.gov, (2024), Stores of Starbucks, [Online], Available at:  https://www.sec.gov/divisions/corpfin/cf-noaction/14a-8/2020/donnellystarbucks110320-14a8-incoming.pdf [Accessed on: 30th May, 2024]</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Starbucks , (2024), Environmental goals, [Online], Available at: https://stories.starbucks.com/stories/2021/starbucks-announces-coffee-specific-environmental-goals/[Accessed on: 30th May, 2024]</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Starbucks , (2024), Technology of Starbucks, [Online], Available at:  https://stories.starbucks.com/press/2020/cafe-practices-starbucks-approach-to-ethically-sourcing-coffee/ [Accessed on: 30th May, 2024]</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Starbucks, (2024),Labour law, [Online], Available at:  https://stories.starbucks.com/press/2020/global-human-rights-statement/ [Accessed on: 30th May, 2024]</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indent="0" algn="just" eaLnBrk="0" latinLnBrk="1">
              <a:lnSpc>
                <a:spcPct val="100000"/>
              </a:lnSpc>
              <a:buFont typeface="Symbol"/>
              <a:buNone/>
            </a:pPr>
            <a:endParaRPr lang="zh-CN" altLang="en-US">
              <a:latin typeface="Arial" panose="020B0604020202020204" pitchFamily="34" charset="0"/>
              <a:cs typeface="Arial" panose="020B0604020202020204" pitchFamily="34" charset="0"/>
            </a:endParaRPr>
          </a:p>
        </p:txBody>
      </p:sp>
    </p:spTree>
    <p:custDataLst>
      <p:tags r:id="rId1"/>
    </p:custData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6" name="文本框 5"/>
          <p:cNvSpPr txBox="1"/>
          <p:nvPr/>
        </p:nvSpPr>
        <p:spPr>
          <a:xfrm>
            <a:off x="4608196" y="449580"/>
            <a:ext cx="2406650"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References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
        <p:nvSpPr>
          <p:cNvPr id="7" name="文本框 6"/>
          <p:cNvSpPr txBox="1"/>
          <p:nvPr/>
        </p:nvSpPr>
        <p:spPr>
          <a:xfrm>
            <a:off x="358140" y="1109345"/>
            <a:ext cx="11374120" cy="4246245"/>
          </a:xfrm>
          <a:prstGeom prst="rect">
            <a:avLst/>
          </a:prstGeom>
          <a:noFill/>
        </p:spPr>
        <p:txBody>
          <a:bodyPr wrap="square" rtlCol="0" anchor="t">
            <a:spAutoFit/>
          </a:bodyPr>
          <a:p>
            <a:pPr marL="342900" lvl="0" algn="just" eaLnBrk="0" latinLnBrk="1">
              <a:lnSpc>
                <a:spcPct val="100000"/>
              </a:lnSpc>
              <a:buFont typeface="Symbol"/>
              <a:buChar char=""/>
            </a:pP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Astuti, P. D. (2021). Green marketing mix: an example of its influences on purchasing decision. Malang: IOP Publisher.</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Ali, M. (2021). A social practice theory perspective on green marketing initiatives and green purchase behavior.</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indent="0" algn="just" eaLnBrk="0" latinLnBrk="1">
              <a:lnSpc>
                <a:spcPct val="100000"/>
              </a:lnSpc>
              <a:buFont typeface="Symbol"/>
              <a:buNone/>
            </a:pPr>
            <a:endParaRPr lang="zh-CN" altLang="en-US">
              <a:latin typeface="Arial" panose="020B0604020202020204" pitchFamily="34" charset="0"/>
              <a:cs typeface="Arial" panose="020B0604020202020204" pitchFamily="34" charset="0"/>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Saputro, M. A. (2022). THE INFLUENCE OF GREEN MARKETING AND BRAND PERCEIVED QUALITY TOWARD CUSTOMER PURCHASE DECISION IN STARBUCKS CAFE(Doctoral dissertation, Universitas Atma Jaya Yogyakarta).</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Dwipamurti, N. (2018). The effect of green marketing on brand image and purchase decision (Study on Consumer of Starbucks Café Ubud. Jurnal Administrasi Bisnis, 57-64.</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Rizwan, M. (2008). Study of Brand Awareness and BrandImage of Starbucks.</a:t>
            </a:r>
            <a:endParaRPr lang="en-US" altLang="zh-CN" smtClean="0">
              <a:solidFill>
                <a:srgbClr val="3E8775"/>
              </a:solidFill>
              <a:latin typeface="Arial" panose="020B0604020202020204" pitchFamily="34" charset="0"/>
              <a:cs typeface="Arial" panose="020B0604020202020204" pitchFamily="34" charset="0"/>
              <a:sym typeface="+mn-ea"/>
            </a:endParaRPr>
          </a:p>
        </p:txBody>
      </p:sp>
    </p:spTree>
    <p:custDataLst>
      <p:tags r:id="rId1"/>
    </p:custData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chOff x="0" y="0"/>
          <a:chExt cx="0" cy="0"/>
        </a:xfrm>
      </p:grpSpPr>
      <p:sp>
        <p:nvSpPr>
          <p:cNvPr id="6" name="文本框 5"/>
          <p:cNvSpPr txBox="1"/>
          <p:nvPr/>
        </p:nvSpPr>
        <p:spPr>
          <a:xfrm>
            <a:off x="4608196" y="449580"/>
            <a:ext cx="2406650" cy="521970"/>
          </a:xfrm>
          <a:prstGeom prst="rect">
            <a:avLst/>
          </a:prstGeom>
          <a:noFill/>
        </p:spPr>
        <p:txBody>
          <a:bodyPr wrap="none" rtlCol="0" anchor="t">
            <a:spAutoFit/>
          </a:bodyPr>
          <a:p>
            <a:pPr lvl="0" algn="ctr">
              <a:buSzPts val="1100"/>
            </a:pP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mn-ea"/>
              </a:rPr>
              <a:t>References</a:t>
            </a:r>
            <a:r>
              <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rPr>
              <a:t> </a:t>
            </a:r>
            <a:endParaRPr lang="en-US" altLang="zh-CN" sz="2800" b="1" spc="150" smtClean="0">
              <a:solidFill>
                <a:srgbClr val="3E8775"/>
              </a:solidFill>
              <a:highlight>
                <a:srgbClr val="C0C0C0"/>
              </a:highlight>
              <a:uFillTx/>
              <a:latin typeface="Arial Bold" panose="020B0604020202020204" charset="0"/>
              <a:ea typeface="Arial" panose="020B0604020202020204" pitchFamily="34" charset="0"/>
              <a:cs typeface="Arial Bold" panose="020B0604020202020204" charset="0"/>
              <a:sym typeface="Times New Roman" panose="02020603050405020304"/>
            </a:endParaRPr>
          </a:p>
        </p:txBody>
      </p:sp>
      <p:sp>
        <p:nvSpPr>
          <p:cNvPr id="7" name="文本框 6"/>
          <p:cNvSpPr txBox="1"/>
          <p:nvPr/>
        </p:nvSpPr>
        <p:spPr>
          <a:xfrm>
            <a:off x="358140" y="1109345"/>
            <a:ext cx="11374120" cy="5077460"/>
          </a:xfrm>
          <a:prstGeom prst="rect">
            <a:avLst/>
          </a:prstGeom>
          <a:noFill/>
        </p:spPr>
        <p:txBody>
          <a:bodyPr wrap="square" rtlCol="0" anchor="t">
            <a:spAutoFit/>
          </a:bodyPr>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 Stories.starbucks, (2024), Starbucks stores, [Online]Available at: https://stories.starbucks.com/press/2019/starbucks-celebrates-global-milestone-with-30000th-store/ [Accessed on: 29th May, 2024] </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Su’ada, R., &amp; Yuniawan, A. (2023). Optimization of Brand Engagement and Loyalty Through Informative Interactivity and Starbucks Indonesia Instagram Social Media Marketing Trends. Amalee: Indonesian Journal of Community Research and Engagement, 4(2), 741-759. https://ejournal.insuriponorogo.ac.id/index.php/amalee/article/download/3125/2056</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Akcam, B. K. (2023). The impact of technology on the Starbucks experience. Journal of Information Technology Teaching Cases, 13(1), 104-110. https://journals.sagepub.com/doi/full/10.1177/20438869221099305</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Zhuang, J. (2023). Analysis on the Value of Enterprise Investment of Starbucks and Luckin. Highlights in Business, Economics and Management, 7, 186-194. https://drpress.org/ojs/index.php/HBEM/article/download/7938/7729</a:t>
            </a: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endParaRPr lang="en-US" altLang="zh-CN" smtClean="0">
              <a:solidFill>
                <a:srgbClr val="3E8775"/>
              </a:solidFill>
              <a:latin typeface="Arial" panose="020B0604020202020204" pitchFamily="34" charset="0"/>
              <a:cs typeface="Arial" panose="020B0604020202020204" pitchFamily="34" charset="0"/>
              <a:sym typeface="+mn-ea"/>
            </a:endParaRPr>
          </a:p>
          <a:p>
            <a:pPr marL="342900" lvl="0" algn="just" eaLnBrk="0" latinLnBrk="1">
              <a:lnSpc>
                <a:spcPct val="100000"/>
              </a:lnSpc>
              <a:buFont typeface="Symbol"/>
              <a:buChar char=""/>
            </a:pPr>
            <a:r>
              <a:rPr lang="en-US" altLang="zh-CN" smtClean="0">
                <a:solidFill>
                  <a:srgbClr val="3E8775"/>
                </a:solidFill>
                <a:latin typeface="Arial" panose="020B0604020202020204" pitchFamily="34" charset="0"/>
                <a:cs typeface="Arial" panose="020B0604020202020204" pitchFamily="34" charset="0"/>
                <a:sym typeface="+mn-ea"/>
              </a:rPr>
              <a:t>Wang, J. J. (2024). Brands, online collaboration and social media-A case study-Starbucks (Doctoral dissertation, Institute of Art, Design+ Technology). http://ijmrap.com/wp-content/uploads/2024/01/IJMRAP-V6N7P198Y24.pdf</a:t>
            </a:r>
            <a:endParaRPr lang="en-US" altLang="zh-CN" smtClean="0">
              <a:solidFill>
                <a:srgbClr val="3E8775"/>
              </a:solidFill>
              <a:latin typeface="Arial" panose="020B0604020202020204" pitchFamily="34" charset="0"/>
              <a:cs typeface="Arial" panose="020B0604020202020204" pitchFamily="34" charset="0"/>
              <a:sym typeface="+mn-ea"/>
            </a:endParaRPr>
          </a:p>
        </p:txBody>
      </p:sp>
    </p:spTree>
    <p:custDataLst>
      <p:tags r:id="rId1"/>
    </p:custData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rotWithShape="1">
          <a:blip r:embed="rId1" cstate="screen"/>
          <a:stretch>
            <a:fillRect/>
          </a:stretch>
        </a:blipFill>
        <a:effectLst/>
      </p:bgPr>
    </p:bg>
    <p:spTree>
      <p:nvGrpSpPr>
        <p:cNvPr id="1" name=""/>
        <p:cNvGrpSpPr/>
        <p:nvPr/>
      </p:nvGrpSpPr>
      <p:grpSpPr>
        <a:xfrm>
          <a:off x="0" y="0"/>
          <a:ext cx="0" cy="0"/>
          <a:chOff x="0" y="0"/>
          <a:chExt cx="0" cy="0"/>
        </a:xfrm>
      </p:grpSpPr>
      <p:sp>
        <p:nvSpPr>
          <p:cNvPr id="3" name="标题 2"/>
          <p:cNvSpPr>
            <a:spLocks noGrp="1"/>
          </p:cNvSpPr>
          <p:nvPr>
            <p:ph type="title"/>
            <p:custDataLst>
              <p:tags r:id="rId2"/>
            </p:custDataLst>
          </p:nvPr>
        </p:nvSpPr>
        <p:spPr>
          <a:xfrm>
            <a:off x="4385945" y="2085975"/>
            <a:ext cx="6356985" cy="1408430"/>
          </a:xfrm>
        </p:spPr>
        <p:txBody>
          <a:bodyPr>
            <a:normAutofit fontScale="90000"/>
          </a:bodyPr>
          <a:lstStyle/>
          <a:p>
            <a:r>
              <a:rPr lang="en-US" altLang="zh-CN" spc="0" smtClean="0">
                <a:solidFill>
                  <a:schemeClr val="accent1"/>
                </a:solidFill>
                <a:uFillTx/>
                <a:latin typeface="Arial Bold" panose="020B0604020202020204" charset="0"/>
                <a:ea typeface="Arial Bold" panose="020B0604020202020204" charset="0"/>
              </a:rPr>
              <a:t>Thank you For Listening ! </a:t>
            </a:r>
            <a:endParaRPr lang="en-US" altLang="zh-CN" spc="0" dirty="0" smtClean="0">
              <a:solidFill>
                <a:schemeClr val="accent1"/>
              </a:solidFill>
              <a:uFillTx/>
              <a:latin typeface="Arial Bold" panose="020B0604020202020204" charset="0"/>
              <a:ea typeface="Arial Bold" panose="020B0604020202020204" charset="0"/>
            </a:endParaRPr>
          </a:p>
        </p:txBody>
      </p:sp>
    </p:spTree>
    <p:custDataLst>
      <p:tags r:id="rId3"/>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i*1"/>
  <p:tag name="KSO_WM_UNIT_LAYERLEVEL" val="1"/>
  <p:tag name="KSO_WM_TAG_VERSION" val="1.0"/>
  <p:tag name="KSO_WM_BEAUTIFY_FLAG" val="#wm#"/>
  <p:tag name="KSO_WM_SLIDE_BACKGROUND_TYPE" val="general"/>
  <p:tag name="KSO_WM_SLIDE_BK_DARK_LIGHT" val="2"/>
  <p:tag name="KSO_WM_UNIT_TYPE" val="i"/>
  <p:tag name="KSO_WM_UNIT_INDEX" val="1"/>
</p:tagLst>
</file>

<file path=ppt/tags/tag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2"/>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3*i*1"/>
  <p:tag name="KSO_WM_UNIT_BK_DARK_LIGHT" val="2"/>
  <p:tag name="KSO_WM_UNIT_LAYERLEVEL" val="1"/>
  <p:tag name="KSO_WM_TAG_VERSION" val="1.0"/>
  <p:tag name="KSO_WM_BEAUTIFY_FLAG" val="#wm#"/>
  <p:tag name="KSO_WM_SLIDE_BACKGROUND_TYPE" val="frame"/>
  <p:tag name="KSO_WM_SLIDE_BK_DARK_LIGHT" val="2"/>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7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2"/>
</p:tagLst>
</file>

<file path=ppt/tags/tag73.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i*1"/>
  <p:tag name="KSO_WM_UNIT_LAYERLEVEL" val="1"/>
  <p:tag name="KSO_WM_TAG_VERSION" val="1.0"/>
  <p:tag name="KSO_WM_BEAUTIFY_FLAG" val="#wm#"/>
  <p:tag name="KSO_WM_UNIT_TYPE" val="i"/>
  <p:tag name="KSO_WM_UNIT_INDEX" val="1"/>
</p:tagLst>
</file>

<file path=ppt/tags/tag74.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i*2"/>
  <p:tag name="KSO_WM_UNIT_LAYERLEVEL" val="1"/>
  <p:tag name="KSO_WM_TAG_VERSION" val="1.0"/>
  <p:tag name="KSO_WM_BEAUTIFY_FLAG" val="#wm#"/>
  <p:tag name="KSO_WM_UNIT_TYPE" val="i"/>
  <p:tag name="KSO_WM_UNIT_INDEX" val="2"/>
</p:tagLst>
</file>

<file path=ppt/tags/tag75.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i*3"/>
  <p:tag name="KSO_WM_UNIT_LAYERLEVEL" val="1"/>
  <p:tag name="KSO_WM_TAG_VERSION" val="1.0"/>
  <p:tag name="KSO_WM_BEAUTIFY_FLAG" val="#wm#"/>
  <p:tag name="KSO_WM_UNIT_TYPE" val="i"/>
  <p:tag name="KSO_WM_UNIT_INDEX" val="3"/>
</p:tagLst>
</file>

<file path=ppt/tags/tag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4*i*1"/>
  <p:tag name="KSO_WM_UNIT_BK_DARK_LIGHT" val="1"/>
  <p:tag name="KSO_WM_UNIT_LAYERLEVEL" val="1"/>
  <p:tag name="KSO_WM_TAG_VERSION" val="1.0"/>
  <p:tag name="KSO_WM_BEAUTIFY_FLAG" val="#wm#"/>
  <p:tag name="KSO_WM_SLIDE_BACKGROUND_TYPE" val="leftRight"/>
  <p:tag name="KSO_WM_SLIDE_BK_DARK_LIGHT" val="1"/>
</p:tagLst>
</file>

<file path=ppt/tags/tag77.xml><?xml version="1.0" encoding="utf-8"?>
<p:tagLst xmlns:p="http://schemas.openxmlformats.org/presentationml/2006/main">
  <p:tag name="KSO_WM_SLIDE_BACKGROUND_TYPE" val="leftRight"/>
  <p:tag name="KSO_WM_SLIDE_BK_DARK_LIGHT" val="1"/>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1"/>
</p:tagLst>
</file>

<file path=ppt/tags/tag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1"/>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1"/>
</p:tagLst>
</file>

<file path=ppt/tags/tag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1"/>
</p:tagLst>
</file>

<file path=ppt/tags/tag8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1"/>
</p:tagLst>
</file>

<file path=ppt/tags/tag8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1"/>
</p:tagLst>
</file>

<file path=ppt/tags/tag8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5*i*1"/>
  <p:tag name="KSO_WM_UNIT_BK_DARK_LIGHT" val="2"/>
  <p:tag name="KSO_WM_UNIT_LAYERLEVEL" val="1"/>
  <p:tag name="KSO_WM_TAG_VERSION" val="1.0"/>
  <p:tag name="KSO_WM_BEAUTIFY_FLAG" val="#wm#"/>
  <p:tag name="KSO_WM_SLIDE_BACKGROUND_TYPE" val="topBottom"/>
  <p:tag name="KSO_WM_SLIDE_BK_DARK_LIGHT" val="2"/>
</p:tagLst>
</file>

<file path=ppt/tags/tag85.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i*1"/>
  <p:tag name="KSO_WM_UNIT_LAYERLEVEL" val="1"/>
  <p:tag name="KSO_WM_TAG_VERSION" val="1.0"/>
  <p:tag name="KSO_WM_BEAUTIFY_FLAG" val="#wm#"/>
  <p:tag name="KSO_WM_UNIT_TYPE" val="i"/>
  <p:tag name="KSO_WM_UNIT_INDEX" val="1"/>
</p:tagLst>
</file>

<file path=ppt/tags/tag8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8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8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8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2"/>
</p:tagLst>
</file>

<file path=ppt/tags/tag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6*i*1"/>
  <p:tag name="KSO_WM_UNIT_BK_DARK_LIGHT" val="2"/>
  <p:tag name="KSO_WM_UNIT_LAYERLEVEL" val="1"/>
  <p:tag name="KSO_WM_TAG_VERSION" val="1.0"/>
  <p:tag name="KSO_WM_BEAUTIFY_FLAG" val="#wm#"/>
  <p:tag name="KSO_WM_SLIDE_BACKGROUND_TYPE" val="bottomTop"/>
  <p:tag name="KSO_WM_SLIDE_BK_DARK_LIGHT" val="2"/>
</p:tagLst>
</file>

<file path=ppt/tags/tag93.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i*1"/>
  <p:tag name="KSO_WM_UNIT_LAYERLEVEL" val="1"/>
  <p:tag name="KSO_WM_TAG_VERSION" val="1.0"/>
  <p:tag name="KSO_WM_BEAUTIFY_FLAG" val="#wm#"/>
  <p:tag name="KSO_WM_UNIT_TYPE" val="i"/>
  <p:tag name="KSO_WM_UNIT_INDEX" val="1"/>
</p:tagLst>
</file>

<file path=ppt/tags/tag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9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9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2"/>
</p:tagLst>
</file>

<file path=ppt/tags/tag10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7*i*1"/>
  <p:tag name="KSO_WM_UNIT_BK_DARK_LIGHT" val="2"/>
  <p:tag name="KSO_WM_UNIT_LAYERLEVEL" val="1"/>
  <p:tag name="KSO_WM_TAG_VERSION" val="1.0"/>
  <p:tag name="KSO_WM_BEAUTIFY_FLAG" val="#wm#"/>
  <p:tag name="KSO_WM_SLIDE_BACKGROUND_TYPE" val="navigation"/>
  <p:tag name="KSO_WM_SLIDE_BK_DARK_LIGHT" val="2"/>
</p:tagLst>
</file>

<file path=ppt/tags/tag101.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i*1"/>
  <p:tag name="KSO_WM_UNIT_LAYERLEVEL" val="1"/>
  <p:tag name="KSO_WM_TAG_VERSION" val="1.0"/>
  <p:tag name="KSO_WM_BEAUTIFY_FLAG" val="#wm#"/>
  <p:tag name="KSO_WM_UNIT_TYPE" val="i"/>
  <p:tag name="KSO_WM_UNIT_INDEX" val="1"/>
</p:tagLst>
</file>

<file path=ppt/tags/tag1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0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0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0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0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0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0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0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2"/>
</p:tagLst>
</file>

<file path=ppt/tags/tag1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8*i*1"/>
  <p:tag name="KSO_WM_UNIT_BK_DARK_LIGHT" val="2"/>
  <p:tag name="KSO_WM_UNIT_LAYERLEVEL" val="1"/>
  <p:tag name="KSO_WM_TAG_VERSION" val="1.0"/>
  <p:tag name="KSO_WM_BEAUTIFY_FLAG" val="#wm#"/>
  <p:tag name="KSO_WM_SLIDE_BACKGROUND_TYPE" val="belt"/>
  <p:tag name="KSO_WM_SLIDE_BK_DARK_LIGHT" val="2"/>
</p:tagLst>
</file>

<file path=ppt/tags/tag111.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i*1"/>
  <p:tag name="KSO_WM_UNIT_LAYERLEVEL" val="1"/>
  <p:tag name="KSO_WM_TAG_VERSION" val="1.0"/>
  <p:tag name="KSO_WM_BEAUTIFY_FLAG" val="#wm#"/>
  <p:tag name="KSO_WM_UNIT_TYPE" val="i"/>
  <p:tag name="KSO_WM_UNIT_INDEX" val="1"/>
</p:tagLst>
</file>

<file path=ppt/tags/tag112.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i*2"/>
  <p:tag name="KSO_WM_UNIT_LAYERLEVEL" val="1"/>
  <p:tag name="KSO_WM_TAG_VERSION" val="1.0"/>
  <p:tag name="KSO_WM_BEAUTIFY_FLAG" val="#wm#"/>
  <p:tag name="KSO_WM_UNIT_TYPE" val="i"/>
  <p:tag name="KSO_WM_UNIT_INDEX" val="2"/>
</p:tagLst>
</file>

<file path=ppt/tags/tag113.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i*3"/>
  <p:tag name="KSO_WM_UNIT_LAYERLEVEL" val="1"/>
  <p:tag name="KSO_WM_TAG_VERSION" val="1.0"/>
  <p:tag name="KSO_WM_BEAUTIFY_FLAG" val="#wm#"/>
  <p:tag name="KSO_WM_UNIT_TYPE" val="i"/>
  <p:tag name="KSO_WM_UNIT_INDEX" val="3"/>
</p:tagLst>
</file>

<file path=ppt/tags/tag1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2"/>
</p:tagLst>
</file>

<file path=ppt/tags/tag1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2689"/>
</p:tagLst>
</file>

<file path=ppt/tags/tag1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2689"/>
</p:tagLst>
</file>

<file path=ppt/tags/tag1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24.xml><?xml version="1.0" encoding="utf-8"?>
<p:tagLst xmlns:p="http://schemas.openxmlformats.org/presentationml/2006/main">
  <p:tag name="KSO_WM_TEMPLATE_SUBCATEGORY" val="0"/>
  <p:tag name="KSO_WM_TEMPLATE_MASTER_TYPE" val="1"/>
  <p:tag name="KSO_WM_TEMPLATE_COLOR_TYPE" val="1"/>
  <p:tag name="KSO_WM_TAG_VERSION" val="1.0"/>
  <p:tag name="KSO_WM_BEAUTIFY_FLAG" val="#wm#"/>
  <p:tag name="KSO_WM_TEMPLATE_CATEGORY" val="custom"/>
  <p:tag name="KSO_WM_TEMPLATE_INDEX" val="20202689"/>
  <p:tag name="KSO_WM_TEMPLATE_THUMBS_INDEX" val="1、4、7、8、9、10、11、12、13、14、15"/>
  <p:tag name="KSO_WM_TEMPLATE_MASTER_THUMB_INDEX" val="18"/>
</p:tagLst>
</file>

<file path=ppt/tags/tag125.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7*a*1"/>
  <p:tag name="KSO_WM_TEMPLATE_CATEGORY" val="custom"/>
  <p:tag name="KSO_WM_TEMPLATE_INDEX" val="20202689"/>
  <p:tag name="KSO_WM_UNIT_LAYERLEVEL" val="1"/>
  <p:tag name="KSO_WM_TAG_VERSION" val="1.0"/>
  <p:tag name="KSO_WM_BEAUTIFY_FLAG" val="#wm#"/>
  <p:tag name="KSO_WM_UNIT_ISCONTENTSTITLE" val="0"/>
  <p:tag name="KSO_WM_UNIT_NOCLEAR" val="0"/>
  <p:tag name="KSO_WM_UNIT_VALUE" val="13"/>
  <p:tag name="KSO_WM_UNIT_TYPE" val="a"/>
  <p:tag name="KSO_WM_UNIT_INDEX" val="1"/>
  <p:tag name="KSO_WM_UNIT_PRESET_TEXT" val="Click here to add to the title"/>
</p:tagLst>
</file>

<file path=ppt/tags/tag127.xml><?xml version="1.0" encoding="utf-8"?>
<p:tagLst xmlns:p="http://schemas.openxmlformats.org/presentationml/2006/main">
  <p:tag name="KSO_WM_SLIDE_ID" val="custom20202689_1"/>
  <p:tag name="KSO_WM_TEMPLATE_SUBCATEGORY" val="0"/>
  <p:tag name="KSO_WM_TEMPLATE_MASTER_TYPE" val="1"/>
  <p:tag name="KSO_WM_TEMPLATE_COLOR_TYPE" val="1"/>
  <p:tag name="KSO_WM_SLIDE_TYPE" val="title"/>
  <p:tag name="KSO_WM_SLIDE_SUBTYPE" val="pureTxt"/>
  <p:tag name="KSO_WM_SLIDE_ITEM_CNT" val="0"/>
  <p:tag name="KSO_WM_SLIDE_INDEX" val="1"/>
  <p:tag name="KSO_WM_TAG_VERSION" val="1.0"/>
  <p:tag name="KSO_WM_BEAUTIFY_FLAG" val="#wm#"/>
  <p:tag name="KSO_WM_TEMPLATE_CATEGORY" val="custom"/>
  <p:tag name="KSO_WM_TEMPLATE_INDEX" val="20202689"/>
  <p:tag name="KSO_WM_SLIDE_LAYOUT" val="a_b"/>
  <p:tag name="KSO_WM_SLIDE_LAYOUT_CNT" val="1_1"/>
  <p:tag name="KSO_WM_TEMPLATE_THUMBS_INDEX" val="1、4、7、8、9、10、11、12、13、14、15"/>
  <p:tag name="KSO_WM_TEMPLATE_MASTER_THUMB_INDEX" val="12"/>
</p:tagLst>
</file>

<file path=ppt/tags/tag1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7*e*1"/>
  <p:tag name="KSO_WM_TEMPLATE_CATEGORY" val="custom"/>
  <p:tag name="KSO_WM_TEMPLATE_INDEX" val="20202689"/>
  <p:tag name="KSO_WM_UNIT_LAYERLEVEL" val="1"/>
  <p:tag name="KSO_WM_TAG_VERSION" val="1.0"/>
  <p:tag name="KSO_WM_BEAUTIFY_FLAG" val="#wm#"/>
  <p:tag name="KSO_WM_UNIT_PRESET_TEXT" val="PART 01"/>
  <p:tag name="KSO_WM_UNIT_NOCLEAR" val="0"/>
  <p:tag name="KSO_WM_UNIT_VALUE" val="4"/>
  <p:tag name="KSO_WM_UNIT_TYPE" val="e"/>
  <p:tag name="KSO_WM_UNIT_INDEX" val="1"/>
</p:tagLst>
</file>

<file path=ppt/tags/tag1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7*a*1"/>
  <p:tag name="KSO_WM_TEMPLATE_CATEGORY" val="custom"/>
  <p:tag name="KSO_WM_TEMPLATE_INDEX" val="20202689"/>
  <p:tag name="KSO_WM_UNIT_LAYERLEVEL" val="1"/>
  <p:tag name="KSO_WM_TAG_VERSION" val="1.0"/>
  <p:tag name="KSO_WM_BEAUTIFY_FLAG" val="#wm#"/>
  <p:tag name="KSO_WM_UNIT_ISCONTENTSTITLE" val="0"/>
  <p:tag name="KSO_WM_UNIT_NOCLEAR" val="0"/>
  <p:tag name="KSO_WM_UNIT_VALUE" val="13"/>
  <p:tag name="KSO_WM_UNIT_TYPE" val="a"/>
  <p:tag name="KSO_WM_UNIT_INDEX" val="1"/>
  <p:tag name="KSO_WM_UNIT_PRESET_TEXT" val="Click here to add to the title"/>
</p:tagLst>
</file>

<file path=ppt/tags/tag130.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7*e*1"/>
  <p:tag name="KSO_WM_TEMPLATE_CATEGORY" val="custom"/>
  <p:tag name="KSO_WM_TEMPLATE_INDEX" val="20202689"/>
  <p:tag name="KSO_WM_UNIT_LAYERLEVEL" val="1"/>
  <p:tag name="KSO_WM_TAG_VERSION" val="1.0"/>
  <p:tag name="KSO_WM_BEAUTIFY_FLAG" val="#wm#"/>
  <p:tag name="KSO_WM_UNIT_PRESET_TEXT" val="PART 01"/>
  <p:tag name="KSO_WM_UNIT_NOCLEAR" val="0"/>
  <p:tag name="KSO_WM_UNIT_VALUE" val="4"/>
  <p:tag name="KSO_WM_UNIT_TYPE" val="e"/>
  <p:tag name="KSO_WM_UNIT_INDEX" val="1"/>
</p:tagLst>
</file>

<file path=ppt/tags/tag1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7*a*1"/>
  <p:tag name="KSO_WM_TEMPLATE_CATEGORY" val="custom"/>
  <p:tag name="KSO_WM_TEMPLATE_INDEX" val="20202689"/>
  <p:tag name="KSO_WM_UNIT_LAYERLEVEL" val="1"/>
  <p:tag name="KSO_WM_TAG_VERSION" val="1.0"/>
  <p:tag name="KSO_WM_BEAUTIFY_FLAG" val="#wm#"/>
  <p:tag name="KSO_WM_UNIT_ISCONTENTSTITLE" val="0"/>
  <p:tag name="KSO_WM_UNIT_NOCLEAR" val="0"/>
  <p:tag name="KSO_WM_UNIT_VALUE" val="13"/>
  <p:tag name="KSO_WM_UNIT_TYPE" val="a"/>
  <p:tag name="KSO_WM_UNIT_INDEX" val="1"/>
  <p:tag name="KSO_WM_UNIT_PRESET_TEXT" val="Click here to add to the title"/>
</p:tagLst>
</file>

<file path=ppt/tags/tag133.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7*a*1"/>
  <p:tag name="KSO_WM_TEMPLATE_CATEGORY" val="custom"/>
  <p:tag name="KSO_WM_TEMPLATE_INDEX" val="20202689"/>
  <p:tag name="KSO_WM_UNIT_LAYERLEVEL" val="1"/>
  <p:tag name="KSO_WM_TAG_VERSION" val="1.0"/>
  <p:tag name="KSO_WM_BEAUTIFY_FLAG" val="#wm#"/>
  <p:tag name="KSO_WM_UNIT_ISCONTENTSTITLE" val="0"/>
  <p:tag name="KSO_WM_UNIT_NOCLEAR" val="0"/>
  <p:tag name="KSO_WM_UNIT_VALUE" val="13"/>
  <p:tag name="KSO_WM_UNIT_TYPE" val="a"/>
  <p:tag name="KSO_WM_UNIT_INDEX" val="1"/>
  <p:tag name="KSO_WM_UNIT_PRESET_TEXT" val="Click here to add to the title"/>
</p:tagLst>
</file>

<file path=ppt/tags/tag1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i*1_4_1"/>
  <p:tag name="KSO_WM_TEMPLATE_CATEGORY" val="custom"/>
  <p:tag name="KSO_WM_TEMPLATE_INDEX" val="20202689"/>
  <p:tag name="KSO_WM_UNIT_LAYERLEVEL" val="1_1_1"/>
  <p:tag name="KSO_WM_TAG_VERSION" val="1.0"/>
  <p:tag name="KSO_WM_BEAUTIFY_FLAG" val="#wm#"/>
  <p:tag name="KSO_WM_DIAGRAM_GROUP_CODE" val="l1-1"/>
  <p:tag name="KSO_WM_UNIT_TYPE" val="l_h_i"/>
  <p:tag name="KSO_WM_UNIT_INDEX" val="1_4_1"/>
</p:tagLst>
</file>

<file path=ppt/tags/tag1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i*1_4_2"/>
  <p:tag name="KSO_WM_TEMPLATE_CATEGORY" val="custom"/>
  <p:tag name="KSO_WM_TEMPLATE_INDEX" val="20202689"/>
  <p:tag name="KSO_WM_UNIT_LAYERLEVEL" val="1_1_1"/>
  <p:tag name="KSO_WM_TAG_VERSION" val="1.0"/>
  <p:tag name="KSO_WM_BEAUTIFY_FLAG" val="#wm#"/>
  <p:tag name="KSO_WM_DIAGRAM_GROUP_CODE" val="l1-1"/>
  <p:tag name="KSO_WM_UNIT_TYPE" val="l_h_i"/>
  <p:tag name="KSO_WM_UNIT_INDEX" val="1_4_2"/>
</p:tagLst>
</file>

<file path=ppt/tags/tag1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i*1_1_1"/>
  <p:tag name="KSO_WM_TEMPLATE_CATEGORY" val="custom"/>
  <p:tag name="KSO_WM_TEMPLATE_INDEX" val="20202689"/>
  <p:tag name="KSO_WM_UNIT_LAYERLEVEL" val="1_1_1"/>
  <p:tag name="KSO_WM_TAG_VERSION" val="1.0"/>
  <p:tag name="KSO_WM_BEAUTIFY_FLAG" val="#wm#"/>
  <p:tag name="KSO_WM_DIAGRAM_GROUP_CODE" val="l1-1"/>
  <p:tag name="KSO_WM_UNIT_TYPE" val="l_h_i"/>
  <p:tag name="KSO_WM_UNIT_INDEX" val="1_1_1"/>
</p:tagLst>
</file>

<file path=ppt/tags/tag1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i*1_1_2"/>
  <p:tag name="KSO_WM_TEMPLATE_CATEGORY" val="custom"/>
  <p:tag name="KSO_WM_TEMPLATE_INDEX" val="20202689"/>
  <p:tag name="KSO_WM_UNIT_LAYERLEVEL" val="1_1_1"/>
  <p:tag name="KSO_WM_TAG_VERSION" val="1.0"/>
  <p:tag name="KSO_WM_BEAUTIFY_FLAG" val="#wm#"/>
  <p:tag name="KSO_WM_DIAGRAM_GROUP_CODE" val="l1-1"/>
  <p:tag name="KSO_WM_UNIT_TYPE" val="l_h_i"/>
  <p:tag name="KSO_WM_UNIT_INDEX" val="1_1_2"/>
</p:tagLst>
</file>

<file path=ppt/tags/tag1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f*1_1_1"/>
  <p:tag name="KSO_WM_TEMPLATE_CATEGORY" val="custom"/>
  <p:tag name="KSO_WM_TEMPLATE_INDEX" val="20202689"/>
  <p:tag name="KSO_WM_UNIT_LAYERLEVEL" val="1_1_1"/>
  <p:tag name="KSO_WM_TAG_VERSION" val="1.0"/>
  <p:tag name="KSO_WM_BEAUTIFY_FLAG" val="#wm#"/>
  <p:tag name="KSO_WM_UNIT_NOCLEAR" val="0"/>
  <p:tag name="KSO_WM_UNIT_VALUE" val="13"/>
  <p:tag name="KSO_WM_DIAGRAM_GROUP_CODE" val="l1-1"/>
  <p:tag name="KSO_WM_UNIT_TYPE" val="l_h_f"/>
  <p:tag name="KSO_WM_UNIT_INDEX" val="1_1_1"/>
  <p:tag name="KSO_WM_UNIT_PRESET_TEXT" val="Click here to add the text"/>
</p:tagLst>
</file>

<file path=ppt/tags/tag1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i*1_2_1"/>
  <p:tag name="KSO_WM_TEMPLATE_CATEGORY" val="custom"/>
  <p:tag name="KSO_WM_TEMPLATE_INDEX" val="20202689"/>
  <p:tag name="KSO_WM_UNIT_LAYERLEVEL" val="1_1_1"/>
  <p:tag name="KSO_WM_TAG_VERSION" val="1.0"/>
  <p:tag name="KSO_WM_BEAUTIFY_FLAG" val="#wm#"/>
  <p:tag name="KSO_WM_DIAGRAM_GROUP_CODE" val="l1-1"/>
  <p:tag name="KSO_WM_UNIT_TYPE" val="l_h_i"/>
  <p:tag name="KSO_WM_UNIT_INDEX" val="1_2_1"/>
</p:tagLst>
</file>

<file path=ppt/tags/tag1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i*1_2_2"/>
  <p:tag name="KSO_WM_TEMPLATE_CATEGORY" val="custom"/>
  <p:tag name="KSO_WM_TEMPLATE_INDEX" val="20202689"/>
  <p:tag name="KSO_WM_UNIT_LAYERLEVEL" val="1_1_1"/>
  <p:tag name="KSO_WM_TAG_VERSION" val="1.0"/>
  <p:tag name="KSO_WM_BEAUTIFY_FLAG" val="#wm#"/>
  <p:tag name="KSO_WM_DIAGRAM_GROUP_CODE" val="l1-1"/>
  <p:tag name="KSO_WM_UNIT_TYPE" val="l_h_i"/>
  <p:tag name="KSO_WM_UNIT_INDEX" val="1_2_2"/>
</p:tagLst>
</file>

<file path=ppt/tags/tag1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i*1_3_1"/>
  <p:tag name="KSO_WM_TEMPLATE_CATEGORY" val="custom"/>
  <p:tag name="KSO_WM_TEMPLATE_INDEX" val="20202689"/>
  <p:tag name="KSO_WM_UNIT_LAYERLEVEL" val="1_1_1"/>
  <p:tag name="KSO_WM_TAG_VERSION" val="1.0"/>
  <p:tag name="KSO_WM_BEAUTIFY_FLAG" val="#wm#"/>
  <p:tag name="KSO_WM_DIAGRAM_GROUP_CODE" val="l1-1"/>
  <p:tag name="KSO_WM_UNIT_TYPE" val="l_h_i"/>
  <p:tag name="KSO_WM_UNIT_INDEX" val="1_3_1"/>
</p:tagLst>
</file>

<file path=ppt/tags/tag1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i*1_3_2"/>
  <p:tag name="KSO_WM_TEMPLATE_CATEGORY" val="custom"/>
  <p:tag name="KSO_WM_TEMPLATE_INDEX" val="20202689"/>
  <p:tag name="KSO_WM_UNIT_LAYERLEVEL" val="1_1_1"/>
  <p:tag name="KSO_WM_TAG_VERSION" val="1.0"/>
  <p:tag name="KSO_WM_BEAUTIFY_FLAG" val="#wm#"/>
  <p:tag name="KSO_WM_DIAGRAM_GROUP_CODE" val="l1-1"/>
  <p:tag name="KSO_WM_UNIT_TYPE" val="l_h_i"/>
  <p:tag name="KSO_WM_UNIT_INDEX" val="1_3_2"/>
</p:tagLst>
</file>

<file path=ppt/tags/tag1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f*1_1_1"/>
  <p:tag name="KSO_WM_TEMPLATE_CATEGORY" val="custom"/>
  <p:tag name="KSO_WM_TEMPLATE_INDEX" val="20202689"/>
  <p:tag name="KSO_WM_UNIT_LAYERLEVEL" val="1_1_1"/>
  <p:tag name="KSO_WM_TAG_VERSION" val="1.0"/>
  <p:tag name="KSO_WM_BEAUTIFY_FLAG" val="#wm#"/>
  <p:tag name="KSO_WM_UNIT_NOCLEAR" val="0"/>
  <p:tag name="KSO_WM_UNIT_VALUE" val="13"/>
  <p:tag name="KSO_WM_DIAGRAM_GROUP_CODE" val="l1-1"/>
  <p:tag name="KSO_WM_UNIT_TYPE" val="l_h_f"/>
  <p:tag name="KSO_WM_UNIT_INDEX" val="1_1_1"/>
  <p:tag name="KSO_WM_UNIT_PRESET_TEXT" val="Click here to add the text"/>
</p:tagLst>
</file>

<file path=ppt/tags/tag1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f*1_1_1"/>
  <p:tag name="KSO_WM_TEMPLATE_CATEGORY" val="custom"/>
  <p:tag name="KSO_WM_TEMPLATE_INDEX" val="20202689"/>
  <p:tag name="KSO_WM_UNIT_LAYERLEVEL" val="1_1_1"/>
  <p:tag name="KSO_WM_TAG_VERSION" val="1.0"/>
  <p:tag name="KSO_WM_BEAUTIFY_FLAG" val="#wm#"/>
  <p:tag name="KSO_WM_UNIT_NOCLEAR" val="0"/>
  <p:tag name="KSO_WM_UNIT_VALUE" val="13"/>
  <p:tag name="KSO_WM_DIAGRAM_GROUP_CODE" val="l1-1"/>
  <p:tag name="KSO_WM_UNIT_TYPE" val="l_h_f"/>
  <p:tag name="KSO_WM_UNIT_INDEX" val="1_1_1"/>
  <p:tag name="KSO_WM_UNIT_PRESET_TEXT" val="Click here to add the text"/>
</p:tagLst>
</file>

<file path=ppt/tags/tag1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6*l_h_f*1_1_1"/>
  <p:tag name="KSO_WM_TEMPLATE_CATEGORY" val="custom"/>
  <p:tag name="KSO_WM_TEMPLATE_INDEX" val="20202689"/>
  <p:tag name="KSO_WM_UNIT_LAYERLEVEL" val="1_1_1"/>
  <p:tag name="KSO_WM_TAG_VERSION" val="1.0"/>
  <p:tag name="KSO_WM_BEAUTIFY_FLAG" val="#wm#"/>
  <p:tag name="KSO_WM_UNIT_NOCLEAR" val="0"/>
  <p:tag name="KSO_WM_UNIT_VALUE" val="13"/>
  <p:tag name="KSO_WM_DIAGRAM_GROUP_CODE" val="l1-1"/>
  <p:tag name="KSO_WM_UNIT_TYPE" val="l_h_f"/>
  <p:tag name="KSO_WM_UNIT_INDEX" val="1_1_1"/>
  <p:tag name="KSO_WM_UNIT_PRESET_TEXT" val="Click here to add the text"/>
</p:tagLst>
</file>

<file path=ppt/tags/tag147.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48.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49.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50.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51.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52.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53.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54.xml><?xml version="1.0" encoding="utf-8"?>
<p:tagLst xmlns:p="http://schemas.openxmlformats.org/presentationml/2006/main">
  <p:tag name="KSO_WM_SLIDE_ID" val="custom20202689_11"/>
  <p:tag name="KSO_WM_TEMPLATE_SUBCATEGORY" val="0"/>
  <p:tag name="KSO_WM_SLIDE_TYPE" val="text"/>
  <p:tag name="KSO_WM_SLIDE_SUBTYPE" val="picTxt"/>
  <p:tag name="KSO_WM_SLIDE_ITEM_CNT" val="0"/>
  <p:tag name="KSO_WM_SLIDE_INDEX" val="11"/>
  <p:tag name="KSO_WM_SLIDE_SIZE" val="864*429"/>
  <p:tag name="KSO_WM_SLIDE_POSITION" val="48*61"/>
  <p:tag name="KSO_WM_TAG_VERSION" val="1.0"/>
  <p:tag name="KSO_WM_BEAUTIFY_FLAG" val="#wm#"/>
  <p:tag name="KSO_WM_TEMPLATE_CATEGORY" val="custom"/>
  <p:tag name="KSO_WM_TEMPLATE_INDEX" val="20202689"/>
  <p:tag name="KSO_WM_SLIDE_LAYOUT" val="a_d_f"/>
  <p:tag name="KSO_WM_SLIDE_LAYOUT_CNT" val="1_1_1"/>
  <p:tag name="KSO_WM_TEMPLATE_MASTER_TYPE" val="1"/>
  <p:tag name="KSO_WM_TEMPLATE_COLOR_TYPE" val="1"/>
</p:tagLst>
</file>

<file path=ppt/tags/tag155.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56.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57.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58.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59.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60.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61.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62.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63.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64.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65.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66.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67.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68.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69.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70.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71.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72.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73.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74.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75.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76.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77.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78.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79.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80.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81.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82.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83.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84.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85.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86.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87.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88.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89.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90.xml><?xml version="1.0" encoding="utf-8"?>
<p:tagLst xmlns:p="http://schemas.openxmlformats.org/presentationml/2006/main">
  <p:tag name="KSO_WM_UNIT_PRESET_TEXT" val="Click here to add the text, the text is the extraction of your thought, please try to explain your point of view as succinctly as possible.&#13;Your text has been concise and well-written, but the information is inextricably inextricable and needs to be expressed in more words; but please refine the essence of your thought as much as possible, and express your views appropriately, often with twice the result with half the effort."/>
  <p:tag name="KSO_WM_UNIT_NOCLEAR" val="0"/>
  <p:tag name="KSO_WM_UNIT_VALUE" val="216"/>
  <p:tag name="KSO_WM_UNIT_HIGHLIGHT" val="0"/>
  <p:tag name="KSO_WM_UNIT_COMPATIBLE" val="0"/>
  <p:tag name="KSO_WM_UNIT_DIAGRAM_ISNUMVISUAL" val="0"/>
  <p:tag name="KSO_WM_UNIT_DIAGRAM_ISREFERUNIT" val="0"/>
  <p:tag name="KSO_WM_UNIT_TYPE" val="f"/>
  <p:tag name="KSO_WM_UNIT_INDEX" val="1"/>
  <p:tag name="KSO_WM_UNIT_ID" val="custom20202689_10*f*1"/>
  <p:tag name="KSO_WM_TEMPLATE_CATEGORY" val="custom"/>
  <p:tag name="KSO_WM_TEMPLATE_INDEX" val="20202689"/>
  <p:tag name="KSO_WM_UNIT_LAYERLEVEL" val="1"/>
  <p:tag name="KSO_WM_TAG_VERSION" val="1.0"/>
  <p:tag name="KSO_WM_BEAUTIFY_FLAG" val="#wm#"/>
</p:tagLst>
</file>

<file path=ppt/tags/tag191.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7*e*1"/>
  <p:tag name="KSO_WM_TEMPLATE_CATEGORY" val="custom"/>
  <p:tag name="KSO_WM_TEMPLATE_INDEX" val="20202689"/>
  <p:tag name="KSO_WM_UNIT_LAYERLEVEL" val="1"/>
  <p:tag name="KSO_WM_TAG_VERSION" val="1.0"/>
  <p:tag name="KSO_WM_BEAUTIFY_FLAG" val="#wm#"/>
  <p:tag name="KSO_WM_UNIT_PRESET_TEXT" val="PART 01"/>
  <p:tag name="KSO_WM_UNIT_NOCLEAR" val="0"/>
  <p:tag name="KSO_WM_UNIT_VALUE" val="4"/>
  <p:tag name="KSO_WM_UNIT_TYPE" val="e"/>
  <p:tag name="KSO_WM_UNIT_INDEX" val="1"/>
</p:tagLst>
</file>

<file path=ppt/tags/tag19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7*a*1"/>
  <p:tag name="KSO_WM_TEMPLATE_CATEGORY" val="custom"/>
  <p:tag name="KSO_WM_TEMPLATE_INDEX" val="20202689"/>
  <p:tag name="KSO_WM_UNIT_LAYERLEVEL" val="1"/>
  <p:tag name="KSO_WM_TAG_VERSION" val="1.0"/>
  <p:tag name="KSO_WM_BEAUTIFY_FLAG" val="#wm#"/>
  <p:tag name="KSO_WM_UNIT_ISCONTENTSTITLE" val="0"/>
  <p:tag name="KSO_WM_UNIT_NOCLEAR" val="0"/>
  <p:tag name="KSO_WM_UNIT_VALUE" val="13"/>
  <p:tag name="KSO_WM_UNIT_TYPE" val="a"/>
  <p:tag name="KSO_WM_UNIT_INDEX" val="1"/>
  <p:tag name="KSO_WM_UNIT_PRESET_TEXT" val="Click here to add to the title"/>
</p:tagLst>
</file>

<file path=ppt/tags/tag194.xml><?xml version="1.0" encoding="utf-8"?>
<p:tagLst xmlns:p="http://schemas.openxmlformats.org/presentationml/2006/main">
  <p:tag name="KSO_WM_SLIDE_ID" val="custom20202689_7"/>
  <p:tag name="KSO_WM_TEMPLATE_SUBCATEGORY" val="0"/>
  <p:tag name="KSO_WM_TEMPLATE_MASTER_TYPE" val="1"/>
  <p:tag name="KSO_WM_TEMPLATE_COLOR_TYPE" val="1"/>
  <p:tag name="KSO_WM_SLIDE_ITEM_CNT" val="0"/>
  <p:tag name="KSO_WM_SLIDE_INDEX" val="7"/>
  <p:tag name="KSO_WM_TAG_VERSION" val="1.0"/>
  <p:tag name="KSO_WM_BEAUTIFY_FLAG" val="#wm#"/>
  <p:tag name="KSO_WM_TEMPLATE_CATEGORY" val="custom"/>
  <p:tag name="KSO_WM_TEMPLATE_INDEX" val="20202689"/>
  <p:tag name="KSO_WM_SLIDE_TYPE" val="sectionTitle"/>
  <p:tag name="KSO_WM_SLIDE_SUBTYPE" val="pureTxt"/>
  <p:tag name="KSO_WM_SLIDE_LAYOUT" val="a_b_e"/>
  <p:tag name="KSO_WM_SLIDE_LAYOUT_CNT" val="1_1_1"/>
</p:tagLst>
</file>

<file path=ppt/tags/tag195.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96.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97.xml><?xml version="1.0" encoding="utf-8"?>
<p:tagLst xmlns:p="http://schemas.openxmlformats.org/presentationml/2006/main">
  <p:tag name="KSO_WM_SLIDE_ID" val="custom20202689_8"/>
  <p:tag name="KSO_WM_TEMPLATE_SUBCATEGORY" val="0"/>
  <p:tag name="KSO_WM_TEMPLATE_MASTER_TYPE" val="1"/>
  <p:tag name="KSO_WM_TEMPLATE_COLOR_TYPE" val="1"/>
  <p:tag name="KSO_WM_SLIDE_ITEM_CNT" val="0"/>
  <p:tag name="KSO_WM_SLIDE_INDEX" val="8"/>
  <p:tag name="KSO_WM_TAG_VERSION" val="1.0"/>
  <p:tag name="KSO_WM_BEAUTIFY_FLAG" val="#wm#"/>
  <p:tag name="KSO_WM_TEMPLATE_CATEGORY" val="custom"/>
  <p:tag name="KSO_WM_TEMPLATE_INDEX" val="20202689"/>
  <p:tag name="KSO_WM_SLIDE_LAYOUT" val="a_d_f"/>
  <p:tag name="KSO_WM_SLIDE_LAYOUT_CNT" val="1_1_1"/>
  <p:tag name="KSO_WM_SLIDE_TYPE" val="text"/>
  <p:tag name="KSO_WM_SLIDE_SUBTYPE" val="picTxt"/>
  <p:tag name="KSO_WM_SLIDE_SIZE" val="864*443"/>
  <p:tag name="KSO_WM_SLIDE_POSITION" val="47*48"/>
</p:tagLst>
</file>

<file path=ppt/tags/tag19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custom20202689_15*a*1"/>
  <p:tag name="KSO_WM_TEMPLATE_CATEGORY" val="custom"/>
  <p:tag name="KSO_WM_TEMPLATE_INDEX" val="20202689"/>
  <p:tag name="KSO_WM_UNIT_LAYERLEVEL" val="1"/>
  <p:tag name="KSO_WM_TAG_VERSION" val="1.0"/>
  <p:tag name="KSO_WM_BEAUTIFY_FLAG" val="#wm#"/>
  <p:tag name="KSO_WM_UNIT_ISCONTENTSTITLE" val="0"/>
  <p:tag name="KSO_WM_UNIT_NOCLEAR" val="1"/>
  <p:tag name="KSO_WM_UNIT_TYPE" val="a"/>
  <p:tag name="KSO_WM_UNIT_INDEX" val="1"/>
  <p:tag name="KSO_WM_UNIT_PRESET_TEXT" val="Thank you "/>
</p:tagLst>
</file>

<file path=ppt/tags/tag199.xml><?xml version="1.0" encoding="utf-8"?>
<p:tagLst xmlns:p="http://schemas.openxmlformats.org/presentationml/2006/main">
  <p:tag name="KSO_WM_SLIDE_ID" val="custom20202689_15"/>
  <p:tag name="KSO_WM_TEMPLATE_SUBCATEGORY" val="0"/>
  <p:tag name="KSO_WM_TEMPLATE_MASTER_TYPE" val="1"/>
  <p:tag name="KSO_WM_TEMPLATE_COLOR_TYPE" val="1"/>
  <p:tag name="KSO_WM_SLIDE_ITEM_CNT" val="0"/>
  <p:tag name="KSO_WM_SLIDE_INDEX" val="15"/>
  <p:tag name="KSO_WM_TAG_VERSION" val="1.0"/>
  <p:tag name="KSO_WM_BEAUTIFY_FLAG" val="#wm#"/>
  <p:tag name="KSO_WM_TEMPLATE_CATEGORY" val="custom"/>
  <p:tag name="KSO_WM_TEMPLATE_INDEX" val="20202689"/>
  <p:tag name="KSO_WM_SLIDE_TYPE" val="endPage"/>
  <p:tag name="KSO_WM_SLIDE_SUBTYPE" val="pureTxt"/>
  <p:tag name="KSO_WM_SLIDE_LAYOUT" val="a_b"/>
  <p:tag name="KSO_WM_SLIDE_LAYOUT_CNT" val="1_1"/>
</p:tagLst>
</file>

<file path=ppt/theme/theme1.xml><?xml version="1.0" encoding="utf-8"?>
<a:theme xmlns:a="http://schemas.openxmlformats.org/drawingml/2006/main" name="Office Theme">
  <a:themeElements>
    <a:clrScheme name="自定义 97">
      <a:dk1>
        <a:sysClr val="windowText" lastClr="000000"/>
      </a:dk1>
      <a:lt1>
        <a:sysClr val="window" lastClr="FFFFFF"/>
      </a:lt1>
      <a:dk2>
        <a:srgbClr val="EDF3F8"/>
      </a:dk2>
      <a:lt2>
        <a:srgbClr val="FFFFFF"/>
      </a:lt2>
      <a:accent1>
        <a:srgbClr val="5DBBBF"/>
      </a:accent1>
      <a:accent2>
        <a:srgbClr val="7BC2B0"/>
      </a:accent2>
      <a:accent3>
        <a:srgbClr val="98C8A1"/>
      </a:accent3>
      <a:accent4>
        <a:srgbClr val="B6CF91"/>
      </a:accent4>
      <a:accent5>
        <a:srgbClr val="D3D582"/>
      </a:accent5>
      <a:accent6>
        <a:srgbClr val="F1DC73"/>
      </a:accent6>
      <a:hlink>
        <a:srgbClr val="658BD5"/>
      </a:hlink>
      <a:folHlink>
        <a:srgbClr val="A16AA5"/>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自定义 97">
    <a:dk1>
      <a:sysClr val="windowText" lastClr="000000"/>
    </a:dk1>
    <a:lt1>
      <a:sysClr val="window" lastClr="FFFFFF"/>
    </a:lt1>
    <a:dk2>
      <a:srgbClr val="EDF3F8"/>
    </a:dk2>
    <a:lt2>
      <a:srgbClr val="FFFFFF"/>
    </a:lt2>
    <a:accent1>
      <a:srgbClr val="5DBBBF"/>
    </a:accent1>
    <a:accent2>
      <a:srgbClr val="7BC2B0"/>
    </a:accent2>
    <a:accent3>
      <a:srgbClr val="98C8A1"/>
    </a:accent3>
    <a:accent4>
      <a:srgbClr val="B6CF91"/>
    </a:accent4>
    <a:accent5>
      <a:srgbClr val="D3D582"/>
    </a:accent5>
    <a:accent6>
      <a:srgbClr val="F1DC73"/>
    </a:accent6>
    <a:hlink>
      <a:srgbClr val="658BD5"/>
    </a:hlink>
    <a:folHlink>
      <a:srgbClr val="A16AA5"/>
    </a:folHlink>
  </a:clrScheme>
</a:themeOverride>
</file>

<file path=ppt/theme/themeOverride2.xml><?xml version="1.0" encoding="utf-8"?>
<a:themeOverride xmlns:a="http://schemas.openxmlformats.org/drawingml/2006/main">
  <a:clrScheme name="自定义 97">
    <a:dk1>
      <a:sysClr val="windowText" lastClr="000000"/>
    </a:dk1>
    <a:lt1>
      <a:sysClr val="window" lastClr="FFFFFF"/>
    </a:lt1>
    <a:dk2>
      <a:srgbClr val="EDF3F8"/>
    </a:dk2>
    <a:lt2>
      <a:srgbClr val="FFFFFF"/>
    </a:lt2>
    <a:accent1>
      <a:srgbClr val="5DBBBF"/>
    </a:accent1>
    <a:accent2>
      <a:srgbClr val="7BC2B0"/>
    </a:accent2>
    <a:accent3>
      <a:srgbClr val="98C8A1"/>
    </a:accent3>
    <a:accent4>
      <a:srgbClr val="B6CF91"/>
    </a:accent4>
    <a:accent5>
      <a:srgbClr val="D3D582"/>
    </a:accent5>
    <a:accent6>
      <a:srgbClr val="F1DC73"/>
    </a:accent6>
    <a:hlink>
      <a:srgbClr val="658BD5"/>
    </a:hlink>
    <a:folHlink>
      <a:srgbClr val="A16AA5"/>
    </a:folHlink>
  </a:clrScheme>
</a:themeOverride>
</file>

<file path=ppt/theme/themeOverride3.xml><?xml version="1.0" encoding="utf-8"?>
<a:themeOverride xmlns:a="http://schemas.openxmlformats.org/drawingml/2006/main">
  <a:clrScheme name="自定义 97">
    <a:dk1>
      <a:sysClr val="windowText" lastClr="000000"/>
    </a:dk1>
    <a:lt1>
      <a:sysClr val="window" lastClr="FFFFFF"/>
    </a:lt1>
    <a:dk2>
      <a:srgbClr val="EDF3F8"/>
    </a:dk2>
    <a:lt2>
      <a:srgbClr val="FFFFFF"/>
    </a:lt2>
    <a:accent1>
      <a:srgbClr val="5DBBBF"/>
    </a:accent1>
    <a:accent2>
      <a:srgbClr val="7BC2B0"/>
    </a:accent2>
    <a:accent3>
      <a:srgbClr val="98C8A1"/>
    </a:accent3>
    <a:accent4>
      <a:srgbClr val="B6CF91"/>
    </a:accent4>
    <a:accent5>
      <a:srgbClr val="D3D582"/>
    </a:accent5>
    <a:accent6>
      <a:srgbClr val="F1DC73"/>
    </a:accent6>
    <a:hlink>
      <a:srgbClr val="658BD5"/>
    </a:hlink>
    <a:folHlink>
      <a:srgbClr val="A16AA5"/>
    </a:folHlink>
  </a:clrScheme>
</a:themeOverride>
</file>

<file path=ppt/theme/themeOverride4.xml><?xml version="1.0" encoding="utf-8"?>
<a:themeOverride xmlns:a="http://schemas.openxmlformats.org/drawingml/2006/main">
  <a:clrScheme name="自定义 97">
    <a:dk1>
      <a:sysClr val="windowText" lastClr="000000"/>
    </a:dk1>
    <a:lt1>
      <a:sysClr val="window" lastClr="FFFFFF"/>
    </a:lt1>
    <a:dk2>
      <a:srgbClr val="EDF3F8"/>
    </a:dk2>
    <a:lt2>
      <a:srgbClr val="FFFFFF"/>
    </a:lt2>
    <a:accent1>
      <a:srgbClr val="5DBBBF"/>
    </a:accent1>
    <a:accent2>
      <a:srgbClr val="7BC2B0"/>
    </a:accent2>
    <a:accent3>
      <a:srgbClr val="98C8A1"/>
    </a:accent3>
    <a:accent4>
      <a:srgbClr val="B6CF91"/>
    </a:accent4>
    <a:accent5>
      <a:srgbClr val="D3D582"/>
    </a:accent5>
    <a:accent6>
      <a:srgbClr val="F1DC73"/>
    </a:accent6>
    <a:hlink>
      <a:srgbClr val="658BD5"/>
    </a:hlink>
    <a:folHlink>
      <a:srgbClr val="A16AA5"/>
    </a:folHlink>
  </a:clrScheme>
</a:themeOverride>
</file>

<file path=ppt/theme/themeOverride5.xml><?xml version="1.0" encoding="utf-8"?>
<a:themeOverride xmlns:a="http://schemas.openxmlformats.org/drawingml/2006/main">
  <a:clrScheme name="自定义 97">
    <a:dk1>
      <a:sysClr val="windowText" lastClr="000000"/>
    </a:dk1>
    <a:lt1>
      <a:sysClr val="window" lastClr="FFFFFF"/>
    </a:lt1>
    <a:dk2>
      <a:srgbClr val="EDF3F8"/>
    </a:dk2>
    <a:lt2>
      <a:srgbClr val="FFFFFF"/>
    </a:lt2>
    <a:accent1>
      <a:srgbClr val="5DBBBF"/>
    </a:accent1>
    <a:accent2>
      <a:srgbClr val="7BC2B0"/>
    </a:accent2>
    <a:accent3>
      <a:srgbClr val="98C8A1"/>
    </a:accent3>
    <a:accent4>
      <a:srgbClr val="B6CF91"/>
    </a:accent4>
    <a:accent5>
      <a:srgbClr val="D3D582"/>
    </a:accent5>
    <a:accent6>
      <a:srgbClr val="F1DC73"/>
    </a:accent6>
    <a:hlink>
      <a:srgbClr val="658BD5"/>
    </a:hlink>
    <a:folHlink>
      <a:srgbClr val="A16AA5"/>
    </a:folHlink>
  </a:clrScheme>
</a:themeOverride>
</file>

<file path=ppt/theme/themeOverride6.xml><?xml version="1.0" encoding="utf-8"?>
<a:themeOverride xmlns:a="http://schemas.openxmlformats.org/drawingml/2006/main">
  <a:clrScheme name="自定义 97">
    <a:dk1>
      <a:sysClr val="windowText" lastClr="000000"/>
    </a:dk1>
    <a:lt1>
      <a:sysClr val="window" lastClr="FFFFFF"/>
    </a:lt1>
    <a:dk2>
      <a:srgbClr val="EDF3F8"/>
    </a:dk2>
    <a:lt2>
      <a:srgbClr val="FFFFFF"/>
    </a:lt2>
    <a:accent1>
      <a:srgbClr val="5DBBBF"/>
    </a:accent1>
    <a:accent2>
      <a:srgbClr val="7BC2B0"/>
    </a:accent2>
    <a:accent3>
      <a:srgbClr val="98C8A1"/>
    </a:accent3>
    <a:accent4>
      <a:srgbClr val="B6CF91"/>
    </a:accent4>
    <a:accent5>
      <a:srgbClr val="D3D582"/>
    </a:accent5>
    <a:accent6>
      <a:srgbClr val="F1DC73"/>
    </a:accent6>
    <a:hlink>
      <a:srgbClr val="658BD5"/>
    </a:hlink>
    <a:folHlink>
      <a:srgbClr val="A16AA5"/>
    </a:folHlink>
  </a:clrScheme>
</a:themeOverride>
</file>

<file path=ppt/theme/themeOverride7.xml><?xml version="1.0" encoding="utf-8"?>
<a:themeOverride xmlns:a="http://schemas.openxmlformats.org/drawingml/2006/main">
  <a:clrScheme name="自定义 97">
    <a:dk1>
      <a:sysClr val="windowText" lastClr="000000"/>
    </a:dk1>
    <a:lt1>
      <a:sysClr val="window" lastClr="FFFFFF"/>
    </a:lt1>
    <a:dk2>
      <a:srgbClr val="EDF3F8"/>
    </a:dk2>
    <a:lt2>
      <a:srgbClr val="FFFFFF"/>
    </a:lt2>
    <a:accent1>
      <a:srgbClr val="5DBBBF"/>
    </a:accent1>
    <a:accent2>
      <a:srgbClr val="7BC2B0"/>
    </a:accent2>
    <a:accent3>
      <a:srgbClr val="98C8A1"/>
    </a:accent3>
    <a:accent4>
      <a:srgbClr val="B6CF91"/>
    </a:accent4>
    <a:accent5>
      <a:srgbClr val="D3D582"/>
    </a:accent5>
    <a:accent6>
      <a:srgbClr val="F1DC73"/>
    </a:accent6>
    <a:hlink>
      <a:srgbClr val="658BD5"/>
    </a:hlink>
    <a:folHlink>
      <a:srgbClr val="A16AA5"/>
    </a:folHlink>
  </a:clrScheme>
</a:themeOverride>
</file>

<file path=ppt/theme/themeOverride8.xml><?xml version="1.0" encoding="utf-8"?>
<a:themeOverride xmlns:a="http://schemas.openxmlformats.org/drawingml/2006/main">
  <a:clrScheme name="自定义 97">
    <a:dk1>
      <a:sysClr val="windowText" lastClr="000000"/>
    </a:dk1>
    <a:lt1>
      <a:sysClr val="window" lastClr="FFFFFF"/>
    </a:lt1>
    <a:dk2>
      <a:srgbClr val="EDF3F8"/>
    </a:dk2>
    <a:lt2>
      <a:srgbClr val="FFFFFF"/>
    </a:lt2>
    <a:accent1>
      <a:srgbClr val="5DBBBF"/>
    </a:accent1>
    <a:accent2>
      <a:srgbClr val="7BC2B0"/>
    </a:accent2>
    <a:accent3>
      <a:srgbClr val="98C8A1"/>
    </a:accent3>
    <a:accent4>
      <a:srgbClr val="B6CF91"/>
    </a:accent4>
    <a:accent5>
      <a:srgbClr val="D3D582"/>
    </a:accent5>
    <a:accent6>
      <a:srgbClr val="F1DC73"/>
    </a:accent6>
    <a:hlink>
      <a:srgbClr val="658BD5"/>
    </a:hlink>
    <a:folHlink>
      <a:srgbClr val="A16AA5"/>
    </a:folHlink>
  </a:clrScheme>
</a:themeOverride>
</file>

<file path=ppt/theme/themeOverride9.xml><?xml version="1.0" encoding="utf-8"?>
<a:themeOverride xmlns:a="http://schemas.openxmlformats.org/drawingml/2006/main">
  <a:clrScheme name="自定义 97">
    <a:dk1>
      <a:sysClr val="windowText" lastClr="000000"/>
    </a:dk1>
    <a:lt1>
      <a:sysClr val="window" lastClr="FFFFFF"/>
    </a:lt1>
    <a:dk2>
      <a:srgbClr val="EDF3F8"/>
    </a:dk2>
    <a:lt2>
      <a:srgbClr val="FFFFFF"/>
    </a:lt2>
    <a:accent1>
      <a:srgbClr val="5DBBBF"/>
    </a:accent1>
    <a:accent2>
      <a:srgbClr val="7BC2B0"/>
    </a:accent2>
    <a:accent3>
      <a:srgbClr val="98C8A1"/>
    </a:accent3>
    <a:accent4>
      <a:srgbClr val="B6CF91"/>
    </a:accent4>
    <a:accent5>
      <a:srgbClr val="D3D582"/>
    </a:accent5>
    <a:accent6>
      <a:srgbClr val="F1DC73"/>
    </a:accent6>
    <a:hlink>
      <a:srgbClr val="658BD5"/>
    </a:hlink>
    <a:folHlink>
      <a:srgbClr val="A16AA5"/>
    </a:folHlink>
  </a:clrScheme>
</a:themeOverride>
</file>

<file path=ppt/theme/themeOverride10.xml><?xml version="1.0" encoding="utf-8"?>
<a:themeOverride xmlns:a="http://schemas.openxmlformats.org/drawingml/2006/main">
  <a:clrScheme name="自定义 97">
    <a:dk1>
      <a:sysClr val="windowText" lastClr="000000"/>
    </a:dk1>
    <a:lt1>
      <a:sysClr val="window" lastClr="FFFFFF"/>
    </a:lt1>
    <a:dk2>
      <a:srgbClr val="EDF3F8"/>
    </a:dk2>
    <a:lt2>
      <a:srgbClr val="FFFFFF"/>
    </a:lt2>
    <a:accent1>
      <a:srgbClr val="5DBBBF"/>
    </a:accent1>
    <a:accent2>
      <a:srgbClr val="7BC2B0"/>
    </a:accent2>
    <a:accent3>
      <a:srgbClr val="98C8A1"/>
    </a:accent3>
    <a:accent4>
      <a:srgbClr val="B6CF91"/>
    </a:accent4>
    <a:accent5>
      <a:srgbClr val="D3D582"/>
    </a:accent5>
    <a:accent6>
      <a:srgbClr val="F1DC73"/>
    </a:accent6>
    <a:hlink>
      <a:srgbClr val="658BD5"/>
    </a:hlink>
    <a:folHlink>
      <a:srgbClr val="A16AA5"/>
    </a:folHlink>
  </a:clrScheme>
</a:themeOverride>
</file>

<file path=docProps/app.xml><?xml version="1.0" encoding="utf-8"?>
<Properties xmlns="http://schemas.openxmlformats.org/officeDocument/2006/extended-properties" xmlns:vt="http://schemas.openxmlformats.org/officeDocument/2006/docPropsVTypes">
  <TotalTime>0</TotalTime>
  <Words>14383</Words>
  <Application>WPS 演示</Application>
  <PresentationFormat>宽屏</PresentationFormat>
  <Paragraphs>275</Paragraphs>
  <Slides>37</Slides>
  <Notes>2</Notes>
  <HiddenSlides>0</HiddenSlides>
  <MMClips>0</MMClips>
  <ScaleCrop>false</ScaleCrop>
  <HeadingPairs>
    <vt:vector size="6" baseType="variant">
      <vt:variant>
        <vt:lpstr>已用的字体</vt:lpstr>
      </vt:variant>
      <vt:variant>
        <vt:i4>14</vt:i4>
      </vt:variant>
      <vt:variant>
        <vt:lpstr>主题</vt:lpstr>
      </vt:variant>
      <vt:variant>
        <vt:i4>1</vt:i4>
      </vt:variant>
      <vt:variant>
        <vt:lpstr>幻灯片标题</vt:lpstr>
      </vt:variant>
      <vt:variant>
        <vt:i4>37</vt:i4>
      </vt:variant>
    </vt:vector>
  </HeadingPairs>
  <TitlesOfParts>
    <vt:vector size="52" baseType="lpstr">
      <vt:lpstr>Arial</vt:lpstr>
      <vt:lpstr>宋体</vt:lpstr>
      <vt:lpstr>Wingdings</vt:lpstr>
      <vt:lpstr>Calibri</vt:lpstr>
      <vt:lpstr>Helvetica Neue</vt:lpstr>
      <vt:lpstr>微软雅黑</vt:lpstr>
      <vt:lpstr>汉仪旗黑</vt:lpstr>
      <vt:lpstr>Arial Unicode MS</vt:lpstr>
      <vt:lpstr>Arial Bold</vt:lpstr>
      <vt:lpstr>Symbol</vt:lpstr>
      <vt:lpstr>Kingsoft Sign</vt:lpstr>
      <vt:lpstr>Times New Roman</vt:lpstr>
      <vt:lpstr>宋体</vt:lpstr>
      <vt:lpstr>宋体-简</vt:lpstr>
      <vt:lpstr>Office Theme</vt:lpstr>
      <vt:lpstr>PowerPoint 演示文稿</vt:lpstr>
      <vt:lpstr> Marsook Kottadan：PESTEL analysis  George Mirea：Porter’s 5 forces analysis; Introduction  Shiv Rana：VRIO  analysis; Conclusion  Hongyao Zhang：SWOT analysis; Combine and create the PPT </vt:lpstr>
      <vt:lpstr>Introduction</vt:lpstr>
      <vt:lpstr>Analysis of Changes in Consumer Buying Behavior</vt:lpstr>
      <vt:lpstr>Analysis of Changes in  Consumer Buying Behavior</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Conclusion</vt:lpstr>
      <vt:lpstr>PowerPoint 演示文稿</vt:lpstr>
      <vt:lpstr>PowerPoint 演示文稿</vt:lpstr>
      <vt:lpstr>PowerPoint 演示文稿</vt:lpstr>
      <vt:lpstr>Thank you For Listening !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gigi</cp:lastModifiedBy>
  <cp:revision>68</cp:revision>
  <dcterms:created xsi:type="dcterms:W3CDTF">2024-06-06T09:49:01Z</dcterms:created>
  <dcterms:modified xsi:type="dcterms:W3CDTF">2024-06-06T09:49:01Z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2052-5.7.1.8092</vt:lpwstr>
  </property>
</Properties>
</file>