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59" r:id="rId6"/>
    <p:sldId id="261" r:id="rId7"/>
    <p:sldId id="267" r:id="rId8"/>
    <p:sldId id="262" r:id="rId9"/>
    <p:sldId id="263" r:id="rId10"/>
    <p:sldId id="264" r:id="rId11"/>
    <p:sldId id="265" r:id="rId12"/>
    <p:sldId id="266" r:id="rId13"/>
    <p:sldId id="268" r:id="rId14"/>
    <p:sldId id="269" r:id="rId15"/>
    <p:sldId id="271" r:id="rId16"/>
    <p:sldId id="270" r:id="rId17"/>
    <p:sldId id="27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29EE47-EAE9-A1BF-E421-058033029ACB}" v="92" dt="2025-11-16T01:45:58.975"/>
    <p1510:client id="{4A112DE9-E91B-E55C-78D8-2A93A7794EF1}" v="4" dt="2025-11-16T01:54:49.219"/>
    <p1510:client id="{EFB6D841-60D6-B868-19BF-4FDC38FA9BBF}" v="146" dt="2025-11-16T01:18:33.77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elicia Tejuoso (2311756)" userId="S::2311756@student.uwtsd.ac.uk::eb5d8f45-cef7-4b06-8e67-637762116fdf" providerId="AD" clId="Web-{0529EE47-EAE9-A1BF-E421-058033029ACB}"/>
    <pc:docChg chg="modSld sldOrd">
      <pc:chgData name="Felicia Tejuoso (2311756)" userId="S::2311756@student.uwtsd.ac.uk::eb5d8f45-cef7-4b06-8e67-637762116fdf" providerId="AD" clId="Web-{0529EE47-EAE9-A1BF-E421-058033029ACB}" dt="2025-11-16T01:45:58.975" v="91"/>
      <pc:docMkLst>
        <pc:docMk/>
      </pc:docMkLst>
      <pc:sldChg chg="modSp ord">
        <pc:chgData name="Felicia Tejuoso (2311756)" userId="S::2311756@student.uwtsd.ac.uk::eb5d8f45-cef7-4b06-8e67-637762116fdf" providerId="AD" clId="Web-{0529EE47-EAE9-A1BF-E421-058033029ACB}" dt="2025-11-16T01:45:58.975" v="91"/>
        <pc:sldMkLst>
          <pc:docMk/>
          <pc:sldMk cId="2304702531" sldId="267"/>
        </pc:sldMkLst>
        <pc:spChg chg="mod">
          <ac:chgData name="Felicia Tejuoso (2311756)" userId="S::2311756@student.uwtsd.ac.uk::eb5d8f45-cef7-4b06-8e67-637762116fdf" providerId="AD" clId="Web-{0529EE47-EAE9-A1BF-E421-058033029ACB}" dt="2025-11-16T01:32:15.731" v="89" actId="20577"/>
          <ac:spMkLst>
            <pc:docMk/>
            <pc:sldMk cId="2304702531" sldId="267"/>
            <ac:spMk id="4" creationId="{DD0F4B84-5584-77A8-BC70-AF207A895126}"/>
          </ac:spMkLst>
        </pc:spChg>
      </pc:sldChg>
    </pc:docChg>
  </pc:docChgLst>
  <pc:docChgLst>
    <pc:chgData name="Felicia Tejuoso (2311756)" userId="S::2311756@student.uwtsd.ac.uk::eb5d8f45-cef7-4b06-8e67-637762116fdf" providerId="AD" clId="Web-{EFB6D841-60D6-B868-19BF-4FDC38FA9BBF}"/>
    <pc:docChg chg="addSld delSld modSld sldOrd">
      <pc:chgData name="Felicia Tejuoso (2311756)" userId="S::2311756@student.uwtsd.ac.uk::eb5d8f45-cef7-4b06-8e67-637762116fdf" providerId="AD" clId="Web-{EFB6D841-60D6-B868-19BF-4FDC38FA9BBF}" dt="2025-11-16T01:18:33.776" v="139" actId="1076"/>
      <pc:docMkLst>
        <pc:docMk/>
      </pc:docMkLst>
      <pc:sldChg chg="ord">
        <pc:chgData name="Felicia Tejuoso (2311756)" userId="S::2311756@student.uwtsd.ac.uk::eb5d8f45-cef7-4b06-8e67-637762116fdf" providerId="AD" clId="Web-{EFB6D841-60D6-B868-19BF-4FDC38FA9BBF}" dt="2025-11-16T01:13:09.158" v="125"/>
        <pc:sldMkLst>
          <pc:docMk/>
          <pc:sldMk cId="2218238453" sldId="256"/>
        </pc:sldMkLst>
      </pc:sldChg>
      <pc:sldChg chg="ord">
        <pc:chgData name="Felicia Tejuoso (2311756)" userId="S::2311756@student.uwtsd.ac.uk::eb5d8f45-cef7-4b06-8e67-637762116fdf" providerId="AD" clId="Web-{EFB6D841-60D6-B868-19BF-4FDC38FA9BBF}" dt="2025-11-16T01:13:23.845" v="126"/>
        <pc:sldMkLst>
          <pc:docMk/>
          <pc:sldMk cId="203240927" sldId="257"/>
        </pc:sldMkLst>
      </pc:sldChg>
      <pc:sldChg chg="modSp">
        <pc:chgData name="Felicia Tejuoso (2311756)" userId="S::2311756@student.uwtsd.ac.uk::eb5d8f45-cef7-4b06-8e67-637762116fdf" providerId="AD" clId="Web-{EFB6D841-60D6-B868-19BF-4FDC38FA9BBF}" dt="2025-11-16T01:18:33.776" v="139" actId="1076"/>
        <pc:sldMkLst>
          <pc:docMk/>
          <pc:sldMk cId="2304702531" sldId="267"/>
        </pc:sldMkLst>
        <pc:spChg chg="mod">
          <ac:chgData name="Felicia Tejuoso (2311756)" userId="S::2311756@student.uwtsd.ac.uk::eb5d8f45-cef7-4b06-8e67-637762116fdf" providerId="AD" clId="Web-{EFB6D841-60D6-B868-19BF-4FDC38FA9BBF}" dt="2025-11-16T01:18:33.776" v="139" actId="1076"/>
          <ac:spMkLst>
            <pc:docMk/>
            <pc:sldMk cId="2304702531" sldId="267"/>
            <ac:spMk id="4" creationId="{DD0F4B84-5584-77A8-BC70-AF207A895126}"/>
          </ac:spMkLst>
        </pc:spChg>
      </pc:sldChg>
      <pc:sldChg chg="modSp">
        <pc:chgData name="Felicia Tejuoso (2311756)" userId="S::2311756@student.uwtsd.ac.uk::eb5d8f45-cef7-4b06-8e67-637762116fdf" providerId="AD" clId="Web-{EFB6D841-60D6-B868-19BF-4FDC38FA9BBF}" dt="2025-11-14T20:42:22.622" v="124" actId="20577"/>
        <pc:sldMkLst>
          <pc:docMk/>
          <pc:sldMk cId="155142856" sldId="269"/>
        </pc:sldMkLst>
        <pc:spChg chg="mod">
          <ac:chgData name="Felicia Tejuoso (2311756)" userId="S::2311756@student.uwtsd.ac.uk::eb5d8f45-cef7-4b06-8e67-637762116fdf" providerId="AD" clId="Web-{EFB6D841-60D6-B868-19BF-4FDC38FA9BBF}" dt="2025-11-14T20:42:22.622" v="124" actId="20577"/>
          <ac:spMkLst>
            <pc:docMk/>
            <pc:sldMk cId="155142856" sldId="269"/>
            <ac:spMk id="3" creationId="{F295D5D0-2F09-13C8-BA44-9C283D618719}"/>
          </ac:spMkLst>
        </pc:spChg>
      </pc:sldChg>
      <pc:sldChg chg="modSp">
        <pc:chgData name="Felicia Tejuoso (2311756)" userId="S::2311756@student.uwtsd.ac.uk::eb5d8f45-cef7-4b06-8e67-637762116fdf" providerId="AD" clId="Web-{EFB6D841-60D6-B868-19BF-4FDC38FA9BBF}" dt="2025-11-14T20:39:29.379" v="101" actId="20577"/>
        <pc:sldMkLst>
          <pc:docMk/>
          <pc:sldMk cId="4129071143" sldId="270"/>
        </pc:sldMkLst>
        <pc:spChg chg="mod">
          <ac:chgData name="Felicia Tejuoso (2311756)" userId="S::2311756@student.uwtsd.ac.uk::eb5d8f45-cef7-4b06-8e67-637762116fdf" providerId="AD" clId="Web-{EFB6D841-60D6-B868-19BF-4FDC38FA9BBF}" dt="2025-11-14T20:39:29.379" v="101" actId="20577"/>
          <ac:spMkLst>
            <pc:docMk/>
            <pc:sldMk cId="4129071143" sldId="270"/>
            <ac:spMk id="3" creationId="{4C871D72-4609-B408-C095-61376393F5BD}"/>
          </ac:spMkLst>
        </pc:spChg>
      </pc:sldChg>
      <pc:sldChg chg="addSp delSp modSp new">
        <pc:chgData name="Felicia Tejuoso (2311756)" userId="S::2311756@student.uwtsd.ac.uk::eb5d8f45-cef7-4b06-8e67-637762116fdf" providerId="AD" clId="Web-{EFB6D841-60D6-B868-19BF-4FDC38FA9BBF}" dt="2025-11-14T20:33:15.671" v="57" actId="20577"/>
        <pc:sldMkLst>
          <pc:docMk/>
          <pc:sldMk cId="1569966572" sldId="271"/>
        </pc:sldMkLst>
        <pc:spChg chg="add del mod">
          <ac:chgData name="Felicia Tejuoso (2311756)" userId="S::2311756@student.uwtsd.ac.uk::eb5d8f45-cef7-4b06-8e67-637762116fdf" providerId="AD" clId="Web-{EFB6D841-60D6-B868-19BF-4FDC38FA9BBF}" dt="2025-11-14T20:33:15.671" v="57" actId="20577"/>
          <ac:spMkLst>
            <pc:docMk/>
            <pc:sldMk cId="1569966572" sldId="271"/>
            <ac:spMk id="4" creationId="{785BC3F9-77CA-6974-A207-07F7A59138B6}"/>
          </ac:spMkLst>
        </pc:spChg>
      </pc:sldChg>
      <pc:sldChg chg="delSp modSp new">
        <pc:chgData name="Felicia Tejuoso (2311756)" userId="S::2311756@student.uwtsd.ac.uk::eb5d8f45-cef7-4b06-8e67-637762116fdf" providerId="AD" clId="Web-{EFB6D841-60D6-B868-19BF-4FDC38FA9BBF}" dt="2025-11-14T20:41:27.604" v="115" actId="20577"/>
        <pc:sldMkLst>
          <pc:docMk/>
          <pc:sldMk cId="1590584754" sldId="273"/>
        </pc:sldMkLst>
        <pc:spChg chg="mod">
          <ac:chgData name="Felicia Tejuoso (2311756)" userId="S::2311756@student.uwtsd.ac.uk::eb5d8f45-cef7-4b06-8e67-637762116fdf" providerId="AD" clId="Web-{EFB6D841-60D6-B868-19BF-4FDC38FA9BBF}" dt="2025-11-14T20:41:27.604" v="115" actId="20577"/>
          <ac:spMkLst>
            <pc:docMk/>
            <pc:sldMk cId="1590584754" sldId="273"/>
            <ac:spMk id="4" creationId="{0EB038A4-9EAD-F14F-19E8-B0D3A447A903}"/>
          </ac:spMkLst>
        </pc:spChg>
      </pc:sldChg>
    </pc:docChg>
  </pc:docChgLst>
  <pc:docChgLst>
    <pc:chgData name="Felicia Tejuoso (2311756)" userId="S::2311756@student.uwtsd.ac.uk::eb5d8f45-cef7-4b06-8e67-637762116fdf" providerId="AD" clId="Web-{46A6BF47-3984-7C26-82FD-81DE1A269970}"/>
    <pc:docChg chg="addSld modSld">
      <pc:chgData name="Felicia Tejuoso (2311756)" userId="S::2311756@student.uwtsd.ac.uk::eb5d8f45-cef7-4b06-8e67-637762116fdf" providerId="AD" clId="Web-{46A6BF47-3984-7C26-82FD-81DE1A269970}" dt="2025-11-09T19:03:56.615" v="826" actId="20577"/>
      <pc:docMkLst>
        <pc:docMk/>
      </pc:docMkLst>
      <pc:sldChg chg="delSp modSp">
        <pc:chgData name="Felicia Tejuoso (2311756)" userId="S::2311756@student.uwtsd.ac.uk::eb5d8f45-cef7-4b06-8e67-637762116fdf" providerId="AD" clId="Web-{46A6BF47-3984-7C26-82FD-81DE1A269970}" dt="2025-11-09T18:35:28.704" v="531" actId="20577"/>
        <pc:sldMkLst>
          <pc:docMk/>
          <pc:sldMk cId="203240927" sldId="257"/>
        </pc:sldMkLst>
        <pc:spChg chg="mod">
          <ac:chgData name="Felicia Tejuoso (2311756)" userId="S::2311756@student.uwtsd.ac.uk::eb5d8f45-cef7-4b06-8e67-637762116fdf" providerId="AD" clId="Web-{46A6BF47-3984-7C26-82FD-81DE1A269970}" dt="2025-11-09T17:34:50.196" v="0" actId="20577"/>
          <ac:spMkLst>
            <pc:docMk/>
            <pc:sldMk cId="203240927" sldId="257"/>
            <ac:spMk id="2" creationId="{94BB3FE1-438D-0F33-173C-25636912843E}"/>
          </ac:spMkLst>
        </pc:spChg>
        <pc:spChg chg="mod">
          <ac:chgData name="Felicia Tejuoso (2311756)" userId="S::2311756@student.uwtsd.ac.uk::eb5d8f45-cef7-4b06-8e67-637762116fdf" providerId="AD" clId="Web-{46A6BF47-3984-7C26-82FD-81DE1A269970}" dt="2025-11-09T18:35:28.704" v="531" actId="20577"/>
          <ac:spMkLst>
            <pc:docMk/>
            <pc:sldMk cId="203240927" sldId="257"/>
            <ac:spMk id="3" creationId="{F4CBE9F8-CA76-B0ED-DED4-83F841761E8E}"/>
          </ac:spMkLst>
        </pc:spChg>
      </pc:sldChg>
      <pc:sldChg chg="modSp">
        <pc:chgData name="Felicia Tejuoso (2311756)" userId="S::2311756@student.uwtsd.ac.uk::eb5d8f45-cef7-4b06-8e67-637762116fdf" providerId="AD" clId="Web-{46A6BF47-3984-7C26-82FD-81DE1A269970}" dt="2025-11-09T17:48:04.464" v="161" actId="20577"/>
        <pc:sldMkLst>
          <pc:docMk/>
          <pc:sldMk cId="2944832077" sldId="258"/>
        </pc:sldMkLst>
        <pc:spChg chg="mod">
          <ac:chgData name="Felicia Tejuoso (2311756)" userId="S::2311756@student.uwtsd.ac.uk::eb5d8f45-cef7-4b06-8e67-637762116fdf" providerId="AD" clId="Web-{46A6BF47-3984-7C26-82FD-81DE1A269970}" dt="2025-11-09T17:48:04.464" v="161" actId="20577"/>
          <ac:spMkLst>
            <pc:docMk/>
            <pc:sldMk cId="2944832077" sldId="258"/>
            <ac:spMk id="3" creationId="{14038D62-BB5A-FFA8-D336-25A8610912E0}"/>
          </ac:spMkLst>
        </pc:spChg>
      </pc:sldChg>
      <pc:sldChg chg="modSp">
        <pc:chgData name="Felicia Tejuoso (2311756)" userId="S::2311756@student.uwtsd.ac.uk::eb5d8f45-cef7-4b06-8e67-637762116fdf" providerId="AD" clId="Web-{46A6BF47-3984-7C26-82FD-81DE1A269970}" dt="2025-11-09T17:57:05.328" v="231" actId="20577"/>
        <pc:sldMkLst>
          <pc:docMk/>
          <pc:sldMk cId="3807463231" sldId="260"/>
        </pc:sldMkLst>
        <pc:spChg chg="mod">
          <ac:chgData name="Felicia Tejuoso (2311756)" userId="S::2311756@student.uwtsd.ac.uk::eb5d8f45-cef7-4b06-8e67-637762116fdf" providerId="AD" clId="Web-{46A6BF47-3984-7C26-82FD-81DE1A269970}" dt="2025-11-09T17:49:06.293" v="164" actId="20577"/>
          <ac:spMkLst>
            <pc:docMk/>
            <pc:sldMk cId="3807463231" sldId="260"/>
            <ac:spMk id="2" creationId="{A4713FA9-6FF1-4428-F970-9D0002268F6D}"/>
          </ac:spMkLst>
        </pc:spChg>
        <pc:spChg chg="mod">
          <ac:chgData name="Felicia Tejuoso (2311756)" userId="S::2311756@student.uwtsd.ac.uk::eb5d8f45-cef7-4b06-8e67-637762116fdf" providerId="AD" clId="Web-{46A6BF47-3984-7C26-82FD-81DE1A269970}" dt="2025-11-09T17:57:05.328" v="231" actId="20577"/>
          <ac:spMkLst>
            <pc:docMk/>
            <pc:sldMk cId="3807463231" sldId="260"/>
            <ac:spMk id="3" creationId="{83B01FAD-F110-167C-9EFD-380B9A736FFE}"/>
          </ac:spMkLst>
        </pc:spChg>
      </pc:sldChg>
      <pc:sldChg chg="modSp">
        <pc:chgData name="Felicia Tejuoso (2311756)" userId="S::2311756@student.uwtsd.ac.uk::eb5d8f45-cef7-4b06-8e67-637762116fdf" providerId="AD" clId="Web-{46A6BF47-3984-7C26-82FD-81DE1A269970}" dt="2025-11-09T18:35:01.360" v="527" actId="20577"/>
        <pc:sldMkLst>
          <pc:docMk/>
          <pc:sldMk cId="3096161430" sldId="261"/>
        </pc:sldMkLst>
        <pc:spChg chg="mod">
          <ac:chgData name="Felicia Tejuoso (2311756)" userId="S::2311756@student.uwtsd.ac.uk::eb5d8f45-cef7-4b06-8e67-637762116fdf" providerId="AD" clId="Web-{46A6BF47-3984-7C26-82FD-81DE1A269970}" dt="2025-11-09T18:34:38.657" v="523" actId="20577"/>
          <ac:spMkLst>
            <pc:docMk/>
            <pc:sldMk cId="3096161430" sldId="261"/>
            <ac:spMk id="3" creationId="{E8A9C8BD-2628-1442-476D-1652C508A2CA}"/>
          </ac:spMkLst>
        </pc:spChg>
        <pc:spChg chg="mod">
          <ac:chgData name="Felicia Tejuoso (2311756)" userId="S::2311756@student.uwtsd.ac.uk::eb5d8f45-cef7-4b06-8e67-637762116fdf" providerId="AD" clId="Web-{46A6BF47-3984-7C26-82FD-81DE1A269970}" dt="2025-11-09T18:35:01.360" v="527" actId="20577"/>
          <ac:spMkLst>
            <pc:docMk/>
            <pc:sldMk cId="3096161430" sldId="261"/>
            <ac:spMk id="4" creationId="{EFE374F7-1653-8BC1-3D5C-71EF575C3FEC}"/>
          </ac:spMkLst>
        </pc:spChg>
      </pc:sldChg>
      <pc:sldChg chg="modSp">
        <pc:chgData name="Felicia Tejuoso (2311756)" userId="S::2311756@student.uwtsd.ac.uk::eb5d8f45-cef7-4b06-8e67-637762116fdf" providerId="AD" clId="Web-{46A6BF47-3984-7C26-82FD-81DE1A269970}" dt="2025-11-09T18:12:39.124" v="375" actId="20577"/>
        <pc:sldMkLst>
          <pc:docMk/>
          <pc:sldMk cId="2814381796" sldId="262"/>
        </pc:sldMkLst>
        <pc:spChg chg="mod">
          <ac:chgData name="Felicia Tejuoso (2311756)" userId="S::2311756@student.uwtsd.ac.uk::eb5d8f45-cef7-4b06-8e67-637762116fdf" providerId="AD" clId="Web-{46A6BF47-3984-7C26-82FD-81DE1A269970}" dt="2025-11-09T18:12:39.124" v="375" actId="20577"/>
          <ac:spMkLst>
            <pc:docMk/>
            <pc:sldMk cId="2814381796" sldId="262"/>
            <ac:spMk id="3" creationId="{A001F3FE-FB45-2B2B-AE47-84AF07367F37}"/>
          </ac:spMkLst>
        </pc:spChg>
      </pc:sldChg>
      <pc:sldChg chg="addSp delSp modSp">
        <pc:chgData name="Felicia Tejuoso (2311756)" userId="S::2311756@student.uwtsd.ac.uk::eb5d8f45-cef7-4b06-8e67-637762116fdf" providerId="AD" clId="Web-{46A6BF47-3984-7C26-82FD-81DE1A269970}" dt="2025-11-09T18:34:08.250" v="521" actId="20577"/>
        <pc:sldMkLst>
          <pc:docMk/>
          <pc:sldMk cId="645649331" sldId="263"/>
        </pc:sldMkLst>
        <pc:spChg chg="mod">
          <ac:chgData name="Felicia Tejuoso (2311756)" userId="S::2311756@student.uwtsd.ac.uk::eb5d8f45-cef7-4b06-8e67-637762116fdf" providerId="AD" clId="Web-{46A6BF47-3984-7C26-82FD-81DE1A269970}" dt="2025-11-09T18:34:08.250" v="521" actId="20577"/>
          <ac:spMkLst>
            <pc:docMk/>
            <pc:sldMk cId="645649331" sldId="263"/>
            <ac:spMk id="4" creationId="{3BCE7C12-DAEB-52D0-155B-76FCD47AFB59}"/>
          </ac:spMkLst>
        </pc:spChg>
      </pc:sldChg>
      <pc:sldChg chg="delSp modSp new">
        <pc:chgData name="Felicia Tejuoso (2311756)" userId="S::2311756@student.uwtsd.ac.uk::eb5d8f45-cef7-4b06-8e67-637762116fdf" providerId="AD" clId="Web-{46A6BF47-3984-7C26-82FD-81DE1A269970}" dt="2025-11-09T18:30:19.487" v="494" actId="20577"/>
        <pc:sldMkLst>
          <pc:docMk/>
          <pc:sldMk cId="2056281280" sldId="264"/>
        </pc:sldMkLst>
        <pc:spChg chg="mod">
          <ac:chgData name="Felicia Tejuoso (2311756)" userId="S::2311756@student.uwtsd.ac.uk::eb5d8f45-cef7-4b06-8e67-637762116fdf" providerId="AD" clId="Web-{46A6BF47-3984-7C26-82FD-81DE1A269970}" dt="2025-11-09T18:17:17.858" v="402" actId="14100"/>
          <ac:spMkLst>
            <pc:docMk/>
            <pc:sldMk cId="2056281280" sldId="264"/>
            <ac:spMk id="2" creationId="{FBD33926-BC2D-1A62-DD90-0D14A168A6CB}"/>
          </ac:spMkLst>
        </pc:spChg>
        <pc:spChg chg="mod">
          <ac:chgData name="Felicia Tejuoso (2311756)" userId="S::2311756@student.uwtsd.ac.uk::eb5d8f45-cef7-4b06-8e67-637762116fdf" providerId="AD" clId="Web-{46A6BF47-3984-7C26-82FD-81DE1A269970}" dt="2025-11-09T18:30:19.487" v="494" actId="20577"/>
          <ac:spMkLst>
            <pc:docMk/>
            <pc:sldMk cId="2056281280" sldId="264"/>
            <ac:spMk id="4" creationId="{3EEADDF8-37A8-3947-7FC2-94DF1CC01008}"/>
          </ac:spMkLst>
        </pc:spChg>
      </pc:sldChg>
      <pc:sldChg chg="addSp delSp modSp new">
        <pc:chgData name="Felicia Tejuoso (2311756)" userId="S::2311756@student.uwtsd.ac.uk::eb5d8f45-cef7-4b06-8e67-637762116fdf" providerId="AD" clId="Web-{46A6BF47-3984-7C26-82FD-81DE1A269970}" dt="2025-11-09T18:45:26.429" v="671" actId="20577"/>
        <pc:sldMkLst>
          <pc:docMk/>
          <pc:sldMk cId="135052572" sldId="265"/>
        </pc:sldMkLst>
        <pc:spChg chg="mod">
          <ac:chgData name="Felicia Tejuoso (2311756)" userId="S::2311756@student.uwtsd.ac.uk::eb5d8f45-cef7-4b06-8e67-637762116fdf" providerId="AD" clId="Web-{46A6BF47-3984-7C26-82FD-81DE1A269970}" dt="2025-11-09T18:37:21.704" v="548" actId="20577"/>
          <ac:spMkLst>
            <pc:docMk/>
            <pc:sldMk cId="135052572" sldId="265"/>
            <ac:spMk id="4" creationId="{DFEB6703-5B06-7630-3EFD-85A2AFF78189}"/>
          </ac:spMkLst>
        </pc:spChg>
        <pc:spChg chg="add mod">
          <ac:chgData name="Felicia Tejuoso (2311756)" userId="S::2311756@student.uwtsd.ac.uk::eb5d8f45-cef7-4b06-8e67-637762116fdf" providerId="AD" clId="Web-{46A6BF47-3984-7C26-82FD-81DE1A269970}" dt="2025-11-09T18:45:26.429" v="671" actId="20577"/>
          <ac:spMkLst>
            <pc:docMk/>
            <pc:sldMk cId="135052572" sldId="265"/>
            <ac:spMk id="5" creationId="{A429F779-B739-FB83-F631-7615626116B5}"/>
          </ac:spMkLst>
        </pc:spChg>
      </pc:sldChg>
      <pc:sldChg chg="delSp modSp new">
        <pc:chgData name="Felicia Tejuoso (2311756)" userId="S::2311756@student.uwtsd.ac.uk::eb5d8f45-cef7-4b06-8e67-637762116fdf" providerId="AD" clId="Web-{46A6BF47-3984-7C26-82FD-81DE1A269970}" dt="2025-11-09T19:03:56.615" v="826" actId="20577"/>
        <pc:sldMkLst>
          <pc:docMk/>
          <pc:sldMk cId="3654572557" sldId="266"/>
        </pc:sldMkLst>
        <pc:spChg chg="mod">
          <ac:chgData name="Felicia Tejuoso (2311756)" userId="S::2311756@student.uwtsd.ac.uk::eb5d8f45-cef7-4b06-8e67-637762116fdf" providerId="AD" clId="Web-{46A6BF47-3984-7C26-82FD-81DE1A269970}" dt="2025-11-09T19:03:56.615" v="826" actId="20577"/>
          <ac:spMkLst>
            <pc:docMk/>
            <pc:sldMk cId="3654572557" sldId="266"/>
            <ac:spMk id="3" creationId="{819720E2-47B7-BB5A-AB30-7B8158B2837A}"/>
          </ac:spMkLst>
        </pc:spChg>
      </pc:sldChg>
      <pc:sldChg chg="addSp delSp modSp new">
        <pc:chgData name="Felicia Tejuoso (2311756)" userId="S::2311756@student.uwtsd.ac.uk::eb5d8f45-cef7-4b06-8e67-637762116fdf" providerId="AD" clId="Web-{46A6BF47-3984-7C26-82FD-81DE1A269970}" dt="2025-11-09T18:33:20.421" v="517" actId="14100"/>
        <pc:sldMkLst>
          <pc:docMk/>
          <pc:sldMk cId="2304702531" sldId="267"/>
        </pc:sldMkLst>
        <pc:spChg chg="mod">
          <ac:chgData name="Felicia Tejuoso (2311756)" userId="S::2311756@student.uwtsd.ac.uk::eb5d8f45-cef7-4b06-8e67-637762116fdf" providerId="AD" clId="Web-{46A6BF47-3984-7C26-82FD-81DE1A269970}" dt="2025-11-09T18:31:20.457" v="501" actId="14100"/>
          <ac:spMkLst>
            <pc:docMk/>
            <pc:sldMk cId="2304702531" sldId="267"/>
            <ac:spMk id="4" creationId="{DD0F4B84-5584-77A8-BC70-AF207A895126}"/>
          </ac:spMkLst>
        </pc:spChg>
        <pc:picChg chg="add mod">
          <ac:chgData name="Felicia Tejuoso (2311756)" userId="S::2311756@student.uwtsd.ac.uk::eb5d8f45-cef7-4b06-8e67-637762116fdf" providerId="AD" clId="Web-{46A6BF47-3984-7C26-82FD-81DE1A269970}" dt="2025-11-09T18:33:20.421" v="517" actId="14100"/>
          <ac:picMkLst>
            <pc:docMk/>
            <pc:sldMk cId="2304702531" sldId="267"/>
            <ac:picMk id="5" creationId="{FFD3D992-E605-A349-E5DB-1D2A2F45B272}"/>
          </ac:picMkLst>
        </pc:picChg>
        <pc:picChg chg="add mod">
          <ac:chgData name="Felicia Tejuoso (2311756)" userId="S::2311756@student.uwtsd.ac.uk::eb5d8f45-cef7-4b06-8e67-637762116fdf" providerId="AD" clId="Web-{46A6BF47-3984-7C26-82FD-81DE1A269970}" dt="2025-11-09T18:32:28.463" v="509"/>
          <ac:picMkLst>
            <pc:docMk/>
            <pc:sldMk cId="2304702531" sldId="267"/>
            <ac:picMk id="6" creationId="{AB923659-4595-10B8-1EBB-A48FE5328A78}"/>
          </ac:picMkLst>
        </pc:picChg>
        <pc:picChg chg="add mod">
          <ac:chgData name="Felicia Tejuoso (2311756)" userId="S::2311756@student.uwtsd.ac.uk::eb5d8f45-cef7-4b06-8e67-637762116fdf" providerId="AD" clId="Web-{46A6BF47-3984-7C26-82FD-81DE1A269970}" dt="2025-11-09T18:33:07.872" v="515" actId="1076"/>
          <ac:picMkLst>
            <pc:docMk/>
            <pc:sldMk cId="2304702531" sldId="267"/>
            <ac:picMk id="7" creationId="{4825E3AE-0408-696C-1F65-761C16E56CEE}"/>
          </ac:picMkLst>
        </pc:picChg>
      </pc:sldChg>
      <pc:sldChg chg="delSp modSp new">
        <pc:chgData name="Felicia Tejuoso (2311756)" userId="S::2311756@student.uwtsd.ac.uk::eb5d8f45-cef7-4b06-8e67-637762116fdf" providerId="AD" clId="Web-{46A6BF47-3984-7C26-82FD-81DE1A269970}" dt="2025-11-09T19:03:26.130" v="825" actId="20577"/>
        <pc:sldMkLst>
          <pc:docMk/>
          <pc:sldMk cId="1888382320" sldId="268"/>
        </pc:sldMkLst>
        <pc:spChg chg="mod">
          <ac:chgData name="Felicia Tejuoso (2311756)" userId="S::2311756@student.uwtsd.ac.uk::eb5d8f45-cef7-4b06-8e67-637762116fdf" providerId="AD" clId="Web-{46A6BF47-3984-7C26-82FD-81DE1A269970}" dt="2025-11-09T19:03:26.130" v="825" actId="20577"/>
          <ac:spMkLst>
            <pc:docMk/>
            <pc:sldMk cId="1888382320" sldId="268"/>
            <ac:spMk id="3" creationId="{BEBB3669-18B1-5949-B11C-3DE797D05263}"/>
          </ac:spMkLst>
        </pc:spChg>
      </pc:sldChg>
    </pc:docChg>
  </pc:docChgLst>
  <pc:docChgLst>
    <pc:chgData name="Felicia Tejuoso (2311756)" userId="S::2311756@student.uwtsd.ac.uk::eb5d8f45-cef7-4b06-8e67-637762116fdf" providerId="AD" clId="Web-{4A112DE9-E91B-E55C-78D8-2A93A7794EF1}"/>
    <pc:docChg chg="modSld">
      <pc:chgData name="Felicia Tejuoso (2311756)" userId="S::2311756@student.uwtsd.ac.uk::eb5d8f45-cef7-4b06-8e67-637762116fdf" providerId="AD" clId="Web-{4A112DE9-E91B-E55C-78D8-2A93A7794EF1}" dt="2025-11-16T01:54:49.219" v="3" actId="20577"/>
      <pc:docMkLst>
        <pc:docMk/>
      </pc:docMkLst>
      <pc:sldChg chg="modSp">
        <pc:chgData name="Felicia Tejuoso (2311756)" userId="S::2311756@student.uwtsd.ac.uk::eb5d8f45-cef7-4b06-8e67-637762116fdf" providerId="AD" clId="Web-{4A112DE9-E91B-E55C-78D8-2A93A7794EF1}" dt="2025-11-16T01:54:49.219" v="3" actId="20577"/>
        <pc:sldMkLst>
          <pc:docMk/>
          <pc:sldMk cId="2218238453" sldId="256"/>
        </pc:sldMkLst>
        <pc:spChg chg="mod">
          <ac:chgData name="Felicia Tejuoso (2311756)" userId="S::2311756@student.uwtsd.ac.uk::eb5d8f45-cef7-4b06-8e67-637762116fdf" providerId="AD" clId="Web-{4A112DE9-E91B-E55C-78D8-2A93A7794EF1}" dt="2025-11-16T01:54:49.219" v="3" actId="20577"/>
          <ac:spMkLst>
            <pc:docMk/>
            <pc:sldMk cId="2218238453" sldId="256"/>
            <ac:spMk id="3" creationId="{2C0D06A2-BFB2-5C72-7C8B-9A418534A377}"/>
          </ac:spMkLst>
        </pc:spChg>
      </pc:sldChg>
    </pc:docChg>
  </pc:docChgLst>
  <pc:docChgLst>
    <pc:chgData name="Felicia Tejuoso (2311756)" userId="S::2311756@student.uwtsd.ac.uk::eb5d8f45-cef7-4b06-8e67-637762116fdf" providerId="AD" clId="Web-{2997526A-DD89-5AA8-50A1-DF4887083E8D}"/>
    <pc:docChg chg="modSld">
      <pc:chgData name="Felicia Tejuoso (2311756)" userId="S::2311756@student.uwtsd.ac.uk::eb5d8f45-cef7-4b06-8e67-637762116fdf" providerId="AD" clId="Web-{2997526A-DD89-5AA8-50A1-DF4887083E8D}" dt="2025-11-05T02:53:33.185" v="112"/>
      <pc:docMkLst>
        <pc:docMk/>
      </pc:docMkLst>
    </pc:docChg>
  </pc:docChgLst>
  <pc:docChgLst>
    <pc:chgData name="Felicia Tejuoso (2311756)" userId="S::2311756@student.uwtsd.ac.uk::eb5d8f45-cef7-4b06-8e67-637762116fdf" providerId="AD" clId="Web-{5A265BB4-CCDF-E612-9E54-3EDB0038F72B}"/>
    <pc:docChg chg="addSld delSld modSld">
      <pc:chgData name="Felicia Tejuoso (2311756)" userId="S::2311756@student.uwtsd.ac.uk::eb5d8f45-cef7-4b06-8e67-637762116fdf" providerId="AD" clId="Web-{5A265BB4-CCDF-E612-9E54-3EDB0038F72B}" dt="2025-11-05T02:40:27.008" v="309" actId="20577"/>
      <pc:docMkLst>
        <pc:docMk/>
      </pc:docMkLst>
    </pc:docChg>
  </pc:docChgLst>
  <pc:docChgLst>
    <pc:chgData name="Felicia Tejuoso (2311756)" userId="S::2311756@student.uwtsd.ac.uk::eb5d8f45-cef7-4b06-8e67-637762116fdf" providerId="AD" clId="Web-{789E9D62-D222-895D-C2D2-945DFD94525D}"/>
    <pc:docChg chg="addSld delSld modSld">
      <pc:chgData name="Felicia Tejuoso (2311756)" userId="S::2311756@student.uwtsd.ac.uk::eb5d8f45-cef7-4b06-8e67-637762116fdf" providerId="AD" clId="Web-{789E9D62-D222-895D-C2D2-945DFD94525D}" dt="2025-11-07T04:15:19.024" v="499" actId="20577"/>
      <pc:docMkLst>
        <pc:docMk/>
      </pc:docMkLst>
      <pc:sldChg chg="modSp">
        <pc:chgData name="Felicia Tejuoso (2311756)" userId="S::2311756@student.uwtsd.ac.uk::eb5d8f45-cef7-4b06-8e67-637762116fdf" providerId="AD" clId="Web-{789E9D62-D222-895D-C2D2-945DFD94525D}" dt="2025-11-07T02:10:32.822" v="314" actId="14100"/>
        <pc:sldMkLst>
          <pc:docMk/>
          <pc:sldMk cId="2944832077" sldId="258"/>
        </pc:sldMkLst>
        <pc:spChg chg="mod">
          <ac:chgData name="Felicia Tejuoso (2311756)" userId="S::2311756@student.uwtsd.ac.uk::eb5d8f45-cef7-4b06-8e67-637762116fdf" providerId="AD" clId="Web-{789E9D62-D222-895D-C2D2-945DFD94525D}" dt="2025-11-07T02:10:32.822" v="314" actId="14100"/>
          <ac:spMkLst>
            <pc:docMk/>
            <pc:sldMk cId="2944832077" sldId="258"/>
            <ac:spMk id="3" creationId="{14038D62-BB5A-FFA8-D336-25A8610912E0}"/>
          </ac:spMkLst>
        </pc:spChg>
      </pc:sldChg>
      <pc:sldChg chg="addSp modSp new mod modClrScheme chgLayout">
        <pc:chgData name="Felicia Tejuoso (2311756)" userId="S::2311756@student.uwtsd.ac.uk::eb5d8f45-cef7-4b06-8e67-637762116fdf" providerId="AD" clId="Web-{789E9D62-D222-895D-C2D2-945DFD94525D}" dt="2025-11-07T02:06:11.472" v="307" actId="20577"/>
        <pc:sldMkLst>
          <pc:docMk/>
          <pc:sldMk cId="1269274908" sldId="259"/>
        </pc:sldMkLst>
        <pc:spChg chg="mod ord">
          <ac:chgData name="Felicia Tejuoso (2311756)" userId="S::2311756@student.uwtsd.ac.uk::eb5d8f45-cef7-4b06-8e67-637762116fdf" providerId="AD" clId="Web-{789E9D62-D222-895D-C2D2-945DFD94525D}" dt="2025-11-07T01:36:12.183" v="30"/>
          <ac:spMkLst>
            <pc:docMk/>
            <pc:sldMk cId="1269274908" sldId="259"/>
            <ac:spMk id="2" creationId="{D027E069-3E6B-B11E-B809-D4C60B45A44A}"/>
          </ac:spMkLst>
        </pc:spChg>
      </pc:sldChg>
      <pc:sldChg chg="modSp new">
        <pc:chgData name="Felicia Tejuoso (2311756)" userId="S::2311756@student.uwtsd.ac.uk::eb5d8f45-cef7-4b06-8e67-637762116fdf" providerId="AD" clId="Web-{789E9D62-D222-895D-C2D2-945DFD94525D}" dt="2025-11-07T03:20:11.159" v="443" actId="20577"/>
        <pc:sldMkLst>
          <pc:docMk/>
          <pc:sldMk cId="3807463231" sldId="260"/>
        </pc:sldMkLst>
        <pc:spChg chg="mod">
          <ac:chgData name="Felicia Tejuoso (2311756)" userId="S::2311756@student.uwtsd.ac.uk::eb5d8f45-cef7-4b06-8e67-637762116fdf" providerId="AD" clId="Web-{789E9D62-D222-895D-C2D2-945DFD94525D}" dt="2025-11-07T02:53:01.638" v="397" actId="20577"/>
          <ac:spMkLst>
            <pc:docMk/>
            <pc:sldMk cId="3807463231" sldId="260"/>
            <ac:spMk id="2" creationId="{A4713FA9-6FF1-4428-F970-9D0002268F6D}"/>
          </ac:spMkLst>
        </pc:spChg>
        <pc:spChg chg="mod">
          <ac:chgData name="Felicia Tejuoso (2311756)" userId="S::2311756@student.uwtsd.ac.uk::eb5d8f45-cef7-4b06-8e67-637762116fdf" providerId="AD" clId="Web-{789E9D62-D222-895D-C2D2-945DFD94525D}" dt="2025-11-07T03:20:11.159" v="443" actId="20577"/>
          <ac:spMkLst>
            <pc:docMk/>
            <pc:sldMk cId="3807463231" sldId="260"/>
            <ac:spMk id="3" creationId="{83B01FAD-F110-167C-9EFD-380B9A736FFE}"/>
          </ac:spMkLst>
        </pc:spChg>
      </pc:sldChg>
      <pc:sldChg chg="modSp new mod modClrScheme chgLayout">
        <pc:chgData name="Felicia Tejuoso (2311756)" userId="S::2311756@student.uwtsd.ac.uk::eb5d8f45-cef7-4b06-8e67-637762116fdf" providerId="AD" clId="Web-{789E9D62-D222-895D-C2D2-945DFD94525D}" dt="2025-11-07T03:54:41.470" v="481" actId="20577"/>
        <pc:sldMkLst>
          <pc:docMk/>
          <pc:sldMk cId="3096161430" sldId="261"/>
        </pc:sldMkLst>
        <pc:spChg chg="mod ord">
          <ac:chgData name="Felicia Tejuoso (2311756)" userId="S::2311756@student.uwtsd.ac.uk::eb5d8f45-cef7-4b06-8e67-637762116fdf" providerId="AD" clId="Web-{789E9D62-D222-895D-C2D2-945DFD94525D}" dt="2025-11-07T03:52:13.436" v="474" actId="20577"/>
          <ac:spMkLst>
            <pc:docMk/>
            <pc:sldMk cId="3096161430" sldId="261"/>
            <ac:spMk id="2" creationId="{4184DBBA-7E41-D3F0-E00F-7016C6EF6F06}"/>
          </ac:spMkLst>
        </pc:spChg>
        <pc:spChg chg="mod ord">
          <ac:chgData name="Felicia Tejuoso (2311756)" userId="S::2311756@student.uwtsd.ac.uk::eb5d8f45-cef7-4b06-8e67-637762116fdf" providerId="AD" clId="Web-{789E9D62-D222-895D-C2D2-945DFD94525D}" dt="2025-11-07T03:54:41.470" v="481" actId="20577"/>
          <ac:spMkLst>
            <pc:docMk/>
            <pc:sldMk cId="3096161430" sldId="261"/>
            <ac:spMk id="3" creationId="{E8A9C8BD-2628-1442-476D-1652C508A2CA}"/>
          </ac:spMkLst>
        </pc:spChg>
        <pc:spChg chg="mod ord">
          <ac:chgData name="Felicia Tejuoso (2311756)" userId="S::2311756@student.uwtsd.ac.uk::eb5d8f45-cef7-4b06-8e67-637762116fdf" providerId="AD" clId="Web-{789E9D62-D222-895D-C2D2-945DFD94525D}" dt="2025-11-07T03:54:03.891" v="476" actId="20577"/>
          <ac:spMkLst>
            <pc:docMk/>
            <pc:sldMk cId="3096161430" sldId="261"/>
            <ac:spMk id="4" creationId="{EFE374F7-1653-8BC1-3D5C-71EF575C3FEC}"/>
          </ac:spMkLst>
        </pc:spChg>
      </pc:sldChg>
      <pc:sldChg chg="addSp modSp new">
        <pc:chgData name="Felicia Tejuoso (2311756)" userId="S::2311756@student.uwtsd.ac.uk::eb5d8f45-cef7-4b06-8e67-637762116fdf" providerId="AD" clId="Web-{789E9D62-D222-895D-C2D2-945DFD94525D}" dt="2025-11-07T04:15:19.024" v="499" actId="20577"/>
        <pc:sldMkLst>
          <pc:docMk/>
          <pc:sldMk cId="2814381796" sldId="262"/>
        </pc:sldMkLst>
        <pc:spChg chg="mod">
          <ac:chgData name="Felicia Tejuoso (2311756)" userId="S::2311756@student.uwtsd.ac.uk::eb5d8f45-cef7-4b06-8e67-637762116fdf" providerId="AD" clId="Web-{789E9D62-D222-895D-C2D2-945DFD94525D}" dt="2025-11-07T04:15:06.774" v="495" actId="20577"/>
          <ac:spMkLst>
            <pc:docMk/>
            <pc:sldMk cId="2814381796" sldId="262"/>
            <ac:spMk id="3" creationId="{A001F3FE-FB45-2B2B-AE47-84AF07367F37}"/>
          </ac:spMkLst>
        </pc:spChg>
      </pc:sldChg>
    </pc:docChg>
  </pc:docChgLst>
  <pc:docChgLst>
    <pc:chgData name="Felicia Tejuoso (2311756)" userId="S::2311756@student.uwtsd.ac.uk::eb5d8f45-cef7-4b06-8e67-637762116fdf" providerId="AD" clId="Web-{04292330-FC2E-FAA0-8ABD-004AF30AB506}"/>
    <pc:docChg chg="addSld delSld modSld">
      <pc:chgData name="Felicia Tejuoso (2311756)" userId="S::2311756@student.uwtsd.ac.uk::eb5d8f45-cef7-4b06-8e67-637762116fdf" providerId="AD" clId="Web-{04292330-FC2E-FAA0-8ABD-004AF30AB506}" dt="2025-11-05T03:40:53.407" v="173" actId="20577"/>
      <pc:docMkLst>
        <pc:docMk/>
      </pc:docMkLst>
      <pc:sldChg chg="modSp new">
        <pc:chgData name="Felicia Tejuoso (2311756)" userId="S::2311756@student.uwtsd.ac.uk::eb5d8f45-cef7-4b06-8e67-637762116fdf" providerId="AD" clId="Web-{04292330-FC2E-FAA0-8ABD-004AF30AB506}" dt="2025-11-05T03:00:10.664" v="37" actId="20577"/>
        <pc:sldMkLst>
          <pc:docMk/>
          <pc:sldMk cId="2218238453" sldId="256"/>
        </pc:sldMkLst>
        <pc:spChg chg="mod">
          <ac:chgData name="Felicia Tejuoso (2311756)" userId="S::2311756@student.uwtsd.ac.uk::eb5d8f45-cef7-4b06-8e67-637762116fdf" providerId="AD" clId="Web-{04292330-FC2E-FAA0-8ABD-004AF30AB506}" dt="2025-11-05T02:55:17.737" v="9" actId="20577"/>
          <ac:spMkLst>
            <pc:docMk/>
            <pc:sldMk cId="2218238453" sldId="256"/>
            <ac:spMk id="2" creationId="{F374019A-A49D-39CE-2121-B6093A9B5B0D}"/>
          </ac:spMkLst>
        </pc:spChg>
        <pc:spChg chg="mod">
          <ac:chgData name="Felicia Tejuoso (2311756)" userId="S::2311756@student.uwtsd.ac.uk::eb5d8f45-cef7-4b06-8e67-637762116fdf" providerId="AD" clId="Web-{04292330-FC2E-FAA0-8ABD-004AF30AB506}" dt="2025-11-05T03:00:10.664" v="37" actId="20577"/>
          <ac:spMkLst>
            <pc:docMk/>
            <pc:sldMk cId="2218238453" sldId="256"/>
            <ac:spMk id="3" creationId="{2C0D06A2-BFB2-5C72-7C8B-9A418534A377}"/>
          </ac:spMkLst>
        </pc:spChg>
      </pc:sldChg>
      <pc:sldChg chg="modSp new">
        <pc:chgData name="Felicia Tejuoso (2311756)" userId="S::2311756@student.uwtsd.ac.uk::eb5d8f45-cef7-4b06-8e67-637762116fdf" providerId="AD" clId="Web-{04292330-FC2E-FAA0-8ABD-004AF30AB506}" dt="2025-11-05T03:19:48.921" v="77" actId="20577"/>
        <pc:sldMkLst>
          <pc:docMk/>
          <pc:sldMk cId="203240927" sldId="257"/>
        </pc:sldMkLst>
        <pc:spChg chg="mod">
          <ac:chgData name="Felicia Tejuoso (2311756)" userId="S::2311756@student.uwtsd.ac.uk::eb5d8f45-cef7-4b06-8e67-637762116fdf" providerId="AD" clId="Web-{04292330-FC2E-FAA0-8ABD-004AF30AB506}" dt="2025-11-05T03:06:42.294" v="60" actId="20577"/>
          <ac:spMkLst>
            <pc:docMk/>
            <pc:sldMk cId="203240927" sldId="257"/>
            <ac:spMk id="2" creationId="{94BB3FE1-438D-0F33-173C-25636912843E}"/>
          </ac:spMkLst>
        </pc:spChg>
        <pc:spChg chg="mod">
          <ac:chgData name="Felicia Tejuoso (2311756)" userId="S::2311756@student.uwtsd.ac.uk::eb5d8f45-cef7-4b06-8e67-637762116fdf" providerId="AD" clId="Web-{04292330-FC2E-FAA0-8ABD-004AF30AB506}" dt="2025-11-05T03:19:48.921" v="77" actId="20577"/>
          <ac:spMkLst>
            <pc:docMk/>
            <pc:sldMk cId="203240927" sldId="257"/>
            <ac:spMk id="3" creationId="{F4CBE9F8-CA76-B0ED-DED4-83F841761E8E}"/>
          </ac:spMkLst>
        </pc:spChg>
      </pc:sldChg>
      <pc:sldChg chg="modSp new">
        <pc:chgData name="Felicia Tejuoso (2311756)" userId="S::2311756@student.uwtsd.ac.uk::eb5d8f45-cef7-4b06-8e67-637762116fdf" providerId="AD" clId="Web-{04292330-FC2E-FAA0-8ABD-004AF30AB506}" dt="2025-11-05T03:40:53.407" v="173" actId="20577"/>
        <pc:sldMkLst>
          <pc:docMk/>
          <pc:sldMk cId="2944832077" sldId="258"/>
        </pc:sldMkLst>
        <pc:spChg chg="mod">
          <ac:chgData name="Felicia Tejuoso (2311756)" userId="S::2311756@student.uwtsd.ac.uk::eb5d8f45-cef7-4b06-8e67-637762116fdf" providerId="AD" clId="Web-{04292330-FC2E-FAA0-8ABD-004AF30AB506}" dt="2025-11-05T03:24:46.432" v="106" actId="20577"/>
          <ac:spMkLst>
            <pc:docMk/>
            <pc:sldMk cId="2944832077" sldId="258"/>
            <ac:spMk id="2" creationId="{B346F7B1-7E3E-F3F6-315A-B14E45E09BF8}"/>
          </ac:spMkLst>
        </pc:spChg>
        <pc:spChg chg="mod">
          <ac:chgData name="Felicia Tejuoso (2311756)" userId="S::2311756@student.uwtsd.ac.uk::eb5d8f45-cef7-4b06-8e67-637762116fdf" providerId="AD" clId="Web-{04292330-FC2E-FAA0-8ABD-004AF30AB506}" dt="2025-11-05T03:40:53.407" v="173" actId="20577"/>
          <ac:spMkLst>
            <pc:docMk/>
            <pc:sldMk cId="2944832077" sldId="258"/>
            <ac:spMk id="3" creationId="{14038D62-BB5A-FFA8-D336-25A8610912E0}"/>
          </ac:spMkLst>
        </pc:spChg>
      </pc:sldChg>
    </pc:docChg>
  </pc:docChgLst>
  <pc:docChgLst>
    <pc:chgData name="Felicia Tejuoso (2311756)" userId="S::2311756@student.uwtsd.ac.uk::eb5d8f45-cef7-4b06-8e67-637762116fdf" providerId="AD" clId="Web-{76006658-14E1-0BAC-0316-E056C4ABEBBC}"/>
    <pc:docChg chg="addSld delSld modSld">
      <pc:chgData name="Felicia Tejuoso (2311756)" userId="S::2311756@student.uwtsd.ac.uk::eb5d8f45-cef7-4b06-8e67-637762116fdf" providerId="AD" clId="Web-{76006658-14E1-0BAC-0316-E056C4ABEBBC}" dt="2025-11-08T01:40:36.791" v="302"/>
      <pc:docMkLst>
        <pc:docMk/>
      </pc:docMkLst>
      <pc:sldChg chg="addSp delSp modSp mod setBg">
        <pc:chgData name="Felicia Tejuoso (2311756)" userId="S::2311756@student.uwtsd.ac.uk::eb5d8f45-cef7-4b06-8e67-637762116fdf" providerId="AD" clId="Web-{76006658-14E1-0BAC-0316-E056C4ABEBBC}" dt="2025-11-08T01:40:36.791" v="302"/>
        <pc:sldMkLst>
          <pc:docMk/>
          <pc:sldMk cId="1269274908" sldId="259"/>
        </pc:sldMkLst>
        <pc:spChg chg="mod">
          <ac:chgData name="Felicia Tejuoso (2311756)" userId="S::2311756@student.uwtsd.ac.uk::eb5d8f45-cef7-4b06-8e67-637762116fdf" providerId="AD" clId="Web-{76006658-14E1-0BAC-0316-E056C4ABEBBC}" dt="2025-11-08T01:40:36.791" v="302"/>
          <ac:spMkLst>
            <pc:docMk/>
            <pc:sldMk cId="1269274908" sldId="259"/>
            <ac:spMk id="2" creationId="{D027E069-3E6B-B11E-B809-D4C60B45A44A}"/>
          </ac:spMkLst>
        </pc:spChg>
        <pc:spChg chg="add">
          <ac:chgData name="Felicia Tejuoso (2311756)" userId="S::2311756@student.uwtsd.ac.uk::eb5d8f45-cef7-4b06-8e67-637762116fdf" providerId="AD" clId="Web-{76006658-14E1-0BAC-0316-E056C4ABEBBC}" dt="2025-11-08T01:40:36.791" v="302"/>
          <ac:spMkLst>
            <pc:docMk/>
            <pc:sldMk cId="1269274908" sldId="259"/>
            <ac:spMk id="9" creationId="{BACC6370-2D7E-4714-9D71-7542949D7D5D}"/>
          </ac:spMkLst>
        </pc:spChg>
        <pc:spChg chg="add">
          <ac:chgData name="Felicia Tejuoso (2311756)" userId="S::2311756@student.uwtsd.ac.uk::eb5d8f45-cef7-4b06-8e67-637762116fdf" providerId="AD" clId="Web-{76006658-14E1-0BAC-0316-E056C4ABEBBC}" dt="2025-11-08T01:40:36.791" v="302"/>
          <ac:spMkLst>
            <pc:docMk/>
            <pc:sldMk cId="1269274908" sldId="259"/>
            <ac:spMk id="11" creationId="{256B2C21-A230-48C0-8DF1-C46611373C44}"/>
          </ac:spMkLst>
        </pc:spChg>
        <pc:spChg chg="add">
          <ac:chgData name="Felicia Tejuoso (2311756)" userId="S::2311756@student.uwtsd.ac.uk::eb5d8f45-cef7-4b06-8e67-637762116fdf" providerId="AD" clId="Web-{76006658-14E1-0BAC-0316-E056C4ABEBBC}" dt="2025-11-08T01:40:36.791" v="302"/>
          <ac:spMkLst>
            <pc:docMk/>
            <pc:sldMk cId="1269274908" sldId="259"/>
            <ac:spMk id="13" creationId="{3847E18C-932D-4C95-AABA-FEC7C9499AD7}"/>
          </ac:spMkLst>
        </pc:spChg>
        <pc:spChg chg="add">
          <ac:chgData name="Felicia Tejuoso (2311756)" userId="S::2311756@student.uwtsd.ac.uk::eb5d8f45-cef7-4b06-8e67-637762116fdf" providerId="AD" clId="Web-{76006658-14E1-0BAC-0316-E056C4ABEBBC}" dt="2025-11-08T01:40:36.791" v="302"/>
          <ac:spMkLst>
            <pc:docMk/>
            <pc:sldMk cId="1269274908" sldId="259"/>
            <ac:spMk id="15" creationId="{3150CB11-0C61-439E-910F-5787759E72A0}"/>
          </ac:spMkLst>
        </pc:spChg>
        <pc:spChg chg="add">
          <ac:chgData name="Felicia Tejuoso (2311756)" userId="S::2311756@student.uwtsd.ac.uk::eb5d8f45-cef7-4b06-8e67-637762116fdf" providerId="AD" clId="Web-{76006658-14E1-0BAC-0316-E056C4ABEBBC}" dt="2025-11-08T01:40:36.791" v="302"/>
          <ac:spMkLst>
            <pc:docMk/>
            <pc:sldMk cId="1269274908" sldId="259"/>
            <ac:spMk id="17" creationId="{43F8A58B-5155-44CE-A5FF-7647B47D0A7A}"/>
          </ac:spMkLst>
        </pc:spChg>
        <pc:spChg chg="add">
          <ac:chgData name="Felicia Tejuoso (2311756)" userId="S::2311756@student.uwtsd.ac.uk::eb5d8f45-cef7-4b06-8e67-637762116fdf" providerId="AD" clId="Web-{76006658-14E1-0BAC-0316-E056C4ABEBBC}" dt="2025-11-08T01:40:36.791" v="302"/>
          <ac:spMkLst>
            <pc:docMk/>
            <pc:sldMk cId="1269274908" sldId="259"/>
            <ac:spMk id="19" creationId="{443F2ACA-E6D6-4028-82DD-F03C262D5DE6}"/>
          </ac:spMkLst>
        </pc:spChg>
        <pc:graphicFrameChg chg="add">
          <ac:chgData name="Felicia Tejuoso (2311756)" userId="S::2311756@student.uwtsd.ac.uk::eb5d8f45-cef7-4b06-8e67-637762116fdf" providerId="AD" clId="Web-{76006658-14E1-0BAC-0316-E056C4ABEBBC}" dt="2025-11-08T01:40:36.791" v="302"/>
          <ac:graphicFrameMkLst>
            <pc:docMk/>
            <pc:sldMk cId="1269274908" sldId="259"/>
            <ac:graphicFrameMk id="5" creationId="{C23F0306-C1A5-2293-5CFA-04DD51938486}"/>
          </ac:graphicFrameMkLst>
        </pc:graphicFrameChg>
      </pc:sldChg>
      <pc:sldChg chg="delSp modSp">
        <pc:chgData name="Felicia Tejuoso (2311756)" userId="S::2311756@student.uwtsd.ac.uk::eb5d8f45-cef7-4b06-8e67-637762116fdf" providerId="AD" clId="Web-{76006658-14E1-0BAC-0316-E056C4ABEBBC}" dt="2025-11-07T04:39:31.803" v="148" actId="20577"/>
        <pc:sldMkLst>
          <pc:docMk/>
          <pc:sldMk cId="2814381796" sldId="262"/>
        </pc:sldMkLst>
        <pc:spChg chg="mod">
          <ac:chgData name="Felicia Tejuoso (2311756)" userId="S::2311756@student.uwtsd.ac.uk::eb5d8f45-cef7-4b06-8e67-637762116fdf" providerId="AD" clId="Web-{76006658-14E1-0BAC-0316-E056C4ABEBBC}" dt="2025-11-07T04:20:36.278" v="73" actId="20577"/>
          <ac:spMkLst>
            <pc:docMk/>
            <pc:sldMk cId="2814381796" sldId="262"/>
            <ac:spMk id="2" creationId="{B5257182-58B3-2018-5248-1BA32231C71D}"/>
          </ac:spMkLst>
        </pc:spChg>
        <pc:spChg chg="mod">
          <ac:chgData name="Felicia Tejuoso (2311756)" userId="S::2311756@student.uwtsd.ac.uk::eb5d8f45-cef7-4b06-8e67-637762116fdf" providerId="AD" clId="Web-{76006658-14E1-0BAC-0316-E056C4ABEBBC}" dt="2025-11-07T04:39:31.803" v="148" actId="20577"/>
          <ac:spMkLst>
            <pc:docMk/>
            <pc:sldMk cId="2814381796" sldId="262"/>
            <ac:spMk id="3" creationId="{A001F3FE-FB45-2B2B-AE47-84AF07367F37}"/>
          </ac:spMkLst>
        </pc:spChg>
      </pc:sldChg>
      <pc:sldChg chg="addSp delSp modSp new mod setBg modClrScheme delDesignElem chgLayout">
        <pc:chgData name="Felicia Tejuoso (2311756)" userId="S::2311756@student.uwtsd.ac.uk::eb5d8f45-cef7-4b06-8e67-637762116fdf" providerId="AD" clId="Web-{76006658-14E1-0BAC-0316-E056C4ABEBBC}" dt="2025-11-08T01:39:23.087" v="301"/>
        <pc:sldMkLst>
          <pc:docMk/>
          <pc:sldMk cId="645649331" sldId="263"/>
        </pc:sldMkLst>
        <pc:spChg chg="mod ord">
          <ac:chgData name="Felicia Tejuoso (2311756)" userId="S::2311756@student.uwtsd.ac.uk::eb5d8f45-cef7-4b06-8e67-637762116fdf" providerId="AD" clId="Web-{76006658-14E1-0BAC-0316-E056C4ABEBBC}" dt="2025-11-08T01:39:23.087" v="301"/>
          <ac:spMkLst>
            <pc:docMk/>
            <pc:sldMk cId="645649331" sldId="263"/>
            <ac:spMk id="2" creationId="{FC98E997-E381-3284-ED25-6BC270B4AF9D}"/>
          </ac:spMkLst>
        </pc:spChg>
        <pc:spChg chg="mod ord">
          <ac:chgData name="Felicia Tejuoso (2311756)" userId="S::2311756@student.uwtsd.ac.uk::eb5d8f45-cef7-4b06-8e67-637762116fdf" providerId="AD" clId="Web-{76006658-14E1-0BAC-0316-E056C4ABEBBC}" dt="2025-11-08T01:39:23.087" v="301"/>
          <ac:spMkLst>
            <pc:docMk/>
            <pc:sldMk cId="645649331" sldId="263"/>
            <ac:spMk id="4" creationId="{3BCE7C12-DAEB-52D0-155B-76FCD47AFB59}"/>
          </ac:spMkLst>
        </pc:spChg>
        <pc:spChg chg="add">
          <ac:chgData name="Felicia Tejuoso (2311756)" userId="S::2311756@student.uwtsd.ac.uk::eb5d8f45-cef7-4b06-8e67-637762116fdf" providerId="AD" clId="Web-{76006658-14E1-0BAC-0316-E056C4ABEBBC}" dt="2025-11-08T01:39:23.087" v="301"/>
          <ac:spMkLst>
            <pc:docMk/>
            <pc:sldMk cId="645649331" sldId="263"/>
            <ac:spMk id="9" creationId="{AE6CA01B-0DEB-4E9A-9768-B728DA42C1D4}"/>
          </ac:spMkLst>
        </pc:spChg>
        <pc:grpChg chg="add">
          <ac:chgData name="Felicia Tejuoso (2311756)" userId="S::2311756@student.uwtsd.ac.uk::eb5d8f45-cef7-4b06-8e67-637762116fdf" providerId="AD" clId="Web-{76006658-14E1-0BAC-0316-E056C4ABEBBC}" dt="2025-11-08T01:39:23.087" v="301"/>
          <ac:grpSpMkLst>
            <pc:docMk/>
            <pc:sldMk cId="645649331" sldId="263"/>
            <ac:grpSpMk id="10" creationId="{A57D8C8E-634E-4E83-9657-225A4DFE47ED}"/>
          </ac:grpSpMkLst>
        </pc:grpChg>
      </pc:sldChg>
    </pc:docChg>
  </pc:docChgLst>
  <pc:docChgLst>
    <pc:chgData name="Felicia Tejuoso (2311756)" userId="S::2311756@student.uwtsd.ac.uk::eb5d8f45-cef7-4b06-8e67-637762116fdf" providerId="AD" clId="Web-{787DC486-E812-5BA5-3B48-EE52564E3FBD}"/>
    <pc:docChg chg="addSld modSld">
      <pc:chgData name="Felicia Tejuoso (2311756)" userId="S::2311756@student.uwtsd.ac.uk::eb5d8f45-cef7-4b06-8e67-637762116fdf" providerId="AD" clId="Web-{787DC486-E812-5BA5-3B48-EE52564E3FBD}" dt="2025-11-14T01:00:39.836" v="252" actId="20577"/>
      <pc:docMkLst>
        <pc:docMk/>
      </pc:docMkLst>
      <pc:sldChg chg="modSp">
        <pc:chgData name="Felicia Tejuoso (2311756)" userId="S::2311756@student.uwtsd.ac.uk::eb5d8f45-cef7-4b06-8e67-637762116fdf" providerId="AD" clId="Web-{787DC486-E812-5BA5-3B48-EE52564E3FBD}" dt="2025-11-13T22:34:24.557" v="13" actId="20577"/>
        <pc:sldMkLst>
          <pc:docMk/>
          <pc:sldMk cId="1888382320" sldId="268"/>
        </pc:sldMkLst>
        <pc:spChg chg="mod">
          <ac:chgData name="Felicia Tejuoso (2311756)" userId="S::2311756@student.uwtsd.ac.uk::eb5d8f45-cef7-4b06-8e67-637762116fdf" providerId="AD" clId="Web-{787DC486-E812-5BA5-3B48-EE52564E3FBD}" dt="2025-11-13T22:34:24.557" v="13" actId="20577"/>
          <ac:spMkLst>
            <pc:docMk/>
            <pc:sldMk cId="1888382320" sldId="268"/>
            <ac:spMk id="3" creationId="{BEBB3669-18B1-5949-B11C-3DE797D05263}"/>
          </ac:spMkLst>
        </pc:spChg>
      </pc:sldChg>
      <pc:sldChg chg="delSp modSp new">
        <pc:chgData name="Felicia Tejuoso (2311756)" userId="S::2311756@student.uwtsd.ac.uk::eb5d8f45-cef7-4b06-8e67-637762116fdf" providerId="AD" clId="Web-{787DC486-E812-5BA5-3B48-EE52564E3FBD}" dt="2025-11-13T22:50:50.867" v="225" actId="20577"/>
        <pc:sldMkLst>
          <pc:docMk/>
          <pc:sldMk cId="155142856" sldId="269"/>
        </pc:sldMkLst>
        <pc:spChg chg="mod">
          <ac:chgData name="Felicia Tejuoso (2311756)" userId="S::2311756@student.uwtsd.ac.uk::eb5d8f45-cef7-4b06-8e67-637762116fdf" providerId="AD" clId="Web-{787DC486-E812-5BA5-3B48-EE52564E3FBD}" dt="2025-11-13T22:50:50.867" v="225" actId="20577"/>
          <ac:spMkLst>
            <pc:docMk/>
            <pc:sldMk cId="155142856" sldId="269"/>
            <ac:spMk id="3" creationId="{F295D5D0-2F09-13C8-BA44-9C283D618719}"/>
          </ac:spMkLst>
        </pc:spChg>
      </pc:sldChg>
      <pc:sldChg chg="delSp modSp new">
        <pc:chgData name="Felicia Tejuoso (2311756)" userId="S::2311756@student.uwtsd.ac.uk::eb5d8f45-cef7-4b06-8e67-637762116fdf" providerId="AD" clId="Web-{787DC486-E812-5BA5-3B48-EE52564E3FBD}" dt="2025-11-14T01:00:39.836" v="252" actId="20577"/>
        <pc:sldMkLst>
          <pc:docMk/>
          <pc:sldMk cId="4129071143" sldId="270"/>
        </pc:sldMkLst>
        <pc:spChg chg="mod">
          <ac:chgData name="Felicia Tejuoso (2311756)" userId="S::2311756@student.uwtsd.ac.uk::eb5d8f45-cef7-4b06-8e67-637762116fdf" providerId="AD" clId="Web-{787DC486-E812-5BA5-3B48-EE52564E3FBD}" dt="2025-11-14T01:00:39.836" v="252" actId="20577"/>
          <ac:spMkLst>
            <pc:docMk/>
            <pc:sldMk cId="4129071143" sldId="270"/>
            <ac:spMk id="3" creationId="{4C871D72-4609-B408-C095-61376393F5BD}"/>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C7DE703-F6E3-46BA-9FCC-2136E040F270}"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9591E14B-31BD-416F-A4D9-E57AC5A649E4}">
      <dgm:prSet/>
      <dgm:spPr/>
      <dgm:t>
        <a:bodyPr/>
        <a:lstStyle/>
        <a:p>
          <a:r>
            <a:rPr lang="en-US"/>
            <a:t>Vision Based Patient Monitoring System uses wall mounted or ceiling, digital optical sensor. To continuously monitor service users</a:t>
          </a:r>
        </a:p>
      </dgm:t>
    </dgm:pt>
    <dgm:pt modelId="{774443B7-DD16-4AF6-973D-D455BF469849}" type="parTrans" cxnId="{10B24DC7-D5D6-4A75-A09E-4D9C4C277B25}">
      <dgm:prSet/>
      <dgm:spPr/>
      <dgm:t>
        <a:bodyPr/>
        <a:lstStyle/>
        <a:p>
          <a:endParaRPr lang="en-US"/>
        </a:p>
      </dgm:t>
    </dgm:pt>
    <dgm:pt modelId="{F568246B-317A-435A-9828-D9FB73039634}" type="sibTrans" cxnId="{10B24DC7-D5D6-4A75-A09E-4D9C4C277B25}">
      <dgm:prSet/>
      <dgm:spPr/>
      <dgm:t>
        <a:bodyPr/>
        <a:lstStyle/>
        <a:p>
          <a:endParaRPr lang="en-US"/>
        </a:p>
      </dgm:t>
    </dgm:pt>
    <dgm:pt modelId="{A648B4BD-20A7-4537-8BEF-824A81F2AB28}">
      <dgm:prSet/>
      <dgm:spPr/>
      <dgm:t>
        <a:bodyPr/>
        <a:lstStyle/>
        <a:p>
          <a:r>
            <a:rPr lang="en-US"/>
            <a:t>Breathing rate.</a:t>
          </a:r>
        </a:p>
      </dgm:t>
    </dgm:pt>
    <dgm:pt modelId="{C427F94C-D013-4932-BB79-745FC840FD04}" type="parTrans" cxnId="{565FF8E7-540C-471F-958E-D2B349A01D9F}">
      <dgm:prSet/>
      <dgm:spPr/>
      <dgm:t>
        <a:bodyPr/>
        <a:lstStyle/>
        <a:p>
          <a:endParaRPr lang="en-US"/>
        </a:p>
      </dgm:t>
    </dgm:pt>
    <dgm:pt modelId="{3DC6198F-1055-41F4-A859-145F29364865}" type="sibTrans" cxnId="{565FF8E7-540C-471F-958E-D2B349A01D9F}">
      <dgm:prSet/>
      <dgm:spPr/>
      <dgm:t>
        <a:bodyPr/>
        <a:lstStyle/>
        <a:p>
          <a:endParaRPr lang="en-US"/>
        </a:p>
      </dgm:t>
    </dgm:pt>
    <dgm:pt modelId="{DAA0727D-5B6C-40E1-B133-C1798C60F3A0}">
      <dgm:prSet/>
      <dgm:spPr/>
      <dgm:t>
        <a:bodyPr/>
        <a:lstStyle/>
        <a:p>
          <a:r>
            <a:rPr lang="en-US"/>
            <a:t>Movement.</a:t>
          </a:r>
        </a:p>
      </dgm:t>
    </dgm:pt>
    <dgm:pt modelId="{EDAA5D0E-D6F2-4BC2-B8A9-DFC307851149}" type="parTrans" cxnId="{9DA4D075-330F-484B-B635-75C8F62CF51B}">
      <dgm:prSet/>
      <dgm:spPr/>
      <dgm:t>
        <a:bodyPr/>
        <a:lstStyle/>
        <a:p>
          <a:endParaRPr lang="en-US"/>
        </a:p>
      </dgm:t>
    </dgm:pt>
    <dgm:pt modelId="{071619C8-5107-46ED-9FE6-1F13CAD37ED2}" type="sibTrans" cxnId="{9DA4D075-330F-484B-B635-75C8F62CF51B}">
      <dgm:prSet/>
      <dgm:spPr/>
      <dgm:t>
        <a:bodyPr/>
        <a:lstStyle/>
        <a:p>
          <a:endParaRPr lang="en-US"/>
        </a:p>
      </dgm:t>
    </dgm:pt>
    <dgm:pt modelId="{1C777542-014C-4030-8BEA-ED64FD847666}">
      <dgm:prSet/>
      <dgm:spPr/>
      <dgm:t>
        <a:bodyPr/>
        <a:lstStyle/>
        <a:p>
          <a:r>
            <a:rPr lang="en-US"/>
            <a:t>Heart rate.</a:t>
          </a:r>
        </a:p>
      </dgm:t>
    </dgm:pt>
    <dgm:pt modelId="{05C1C36D-6C73-47C2-80F7-7ADC4C870E20}" type="parTrans" cxnId="{49101A2B-F23D-49E4-8D3C-BAC0FE0529AD}">
      <dgm:prSet/>
      <dgm:spPr/>
      <dgm:t>
        <a:bodyPr/>
        <a:lstStyle/>
        <a:p>
          <a:endParaRPr lang="en-US"/>
        </a:p>
      </dgm:t>
    </dgm:pt>
    <dgm:pt modelId="{A7B31B88-B074-4027-BA30-9DEC4CC97823}" type="sibTrans" cxnId="{49101A2B-F23D-49E4-8D3C-BAC0FE0529AD}">
      <dgm:prSet/>
      <dgm:spPr/>
      <dgm:t>
        <a:bodyPr/>
        <a:lstStyle/>
        <a:p>
          <a:endParaRPr lang="en-US"/>
        </a:p>
      </dgm:t>
    </dgm:pt>
    <dgm:pt modelId="{7235B336-6FA2-4681-8534-5AD1470320C0}">
      <dgm:prSet/>
      <dgm:spPr/>
      <dgm:t>
        <a:bodyPr/>
        <a:lstStyle/>
        <a:p>
          <a:r>
            <a:rPr lang="en-US"/>
            <a:t>Danger.</a:t>
          </a:r>
        </a:p>
      </dgm:t>
    </dgm:pt>
    <dgm:pt modelId="{3D5BE874-52FA-4F38-AE75-2F8A8B9F1913}" type="parTrans" cxnId="{3535F167-ED31-4203-922D-A595D889909D}">
      <dgm:prSet/>
      <dgm:spPr/>
      <dgm:t>
        <a:bodyPr/>
        <a:lstStyle/>
        <a:p>
          <a:endParaRPr lang="en-US"/>
        </a:p>
      </dgm:t>
    </dgm:pt>
    <dgm:pt modelId="{DD8403B1-507E-4FBF-8CD5-6AB7B3D46C2B}" type="sibTrans" cxnId="{3535F167-ED31-4203-922D-A595D889909D}">
      <dgm:prSet/>
      <dgm:spPr/>
      <dgm:t>
        <a:bodyPr/>
        <a:lstStyle/>
        <a:p>
          <a:endParaRPr lang="en-US"/>
        </a:p>
      </dgm:t>
    </dgm:pt>
    <dgm:pt modelId="{81A15738-22BC-4029-943E-535D72636B8B}">
      <dgm:prSet/>
      <dgm:spPr/>
      <dgm:t>
        <a:bodyPr/>
        <a:lstStyle/>
        <a:p>
          <a:r>
            <a:rPr lang="en-US"/>
            <a:t>Movement.</a:t>
          </a:r>
        </a:p>
      </dgm:t>
    </dgm:pt>
    <dgm:pt modelId="{22EC8EC8-21AD-4D07-ACD3-B0C082C208E1}" type="parTrans" cxnId="{D5043FC6-CBC6-4E30-B3A2-7CF6AA0185DE}">
      <dgm:prSet/>
      <dgm:spPr/>
      <dgm:t>
        <a:bodyPr/>
        <a:lstStyle/>
        <a:p>
          <a:endParaRPr lang="en-US"/>
        </a:p>
      </dgm:t>
    </dgm:pt>
    <dgm:pt modelId="{D8B8D53F-1B8B-4D32-B23E-F31FF6215BA7}" type="sibTrans" cxnId="{D5043FC6-CBC6-4E30-B3A2-7CF6AA0185DE}">
      <dgm:prSet/>
      <dgm:spPr/>
      <dgm:t>
        <a:bodyPr/>
        <a:lstStyle/>
        <a:p>
          <a:endParaRPr lang="en-US"/>
        </a:p>
      </dgm:t>
    </dgm:pt>
    <dgm:pt modelId="{F084E24B-399F-4769-AEC7-1D68FA0A1599}">
      <dgm:prSet/>
      <dgm:spPr/>
      <dgm:t>
        <a:bodyPr/>
        <a:lstStyle/>
        <a:p>
          <a:r>
            <a:rPr lang="en-US"/>
            <a:t>Pulse rate.</a:t>
          </a:r>
        </a:p>
      </dgm:t>
    </dgm:pt>
    <dgm:pt modelId="{CB8DE4DE-6487-4356-9618-CEF4569963C4}" type="parTrans" cxnId="{AEFD2DBE-F17E-45B1-96B1-276D76AA97F1}">
      <dgm:prSet/>
      <dgm:spPr/>
      <dgm:t>
        <a:bodyPr/>
        <a:lstStyle/>
        <a:p>
          <a:endParaRPr lang="en-US"/>
        </a:p>
      </dgm:t>
    </dgm:pt>
    <dgm:pt modelId="{00ADC40C-29A4-4BC4-825B-08E9227A18AE}" type="sibTrans" cxnId="{AEFD2DBE-F17E-45B1-96B1-276D76AA97F1}">
      <dgm:prSet/>
      <dgm:spPr/>
      <dgm:t>
        <a:bodyPr/>
        <a:lstStyle/>
        <a:p>
          <a:endParaRPr lang="en-US"/>
        </a:p>
      </dgm:t>
    </dgm:pt>
    <dgm:pt modelId="{3F17DF47-77D3-4617-AB2A-38F4581320CD}" type="pres">
      <dgm:prSet presAssocID="{DC7DE703-F6E3-46BA-9FCC-2136E040F270}" presName="linear" presStyleCnt="0">
        <dgm:presLayoutVars>
          <dgm:animLvl val="lvl"/>
          <dgm:resizeHandles val="exact"/>
        </dgm:presLayoutVars>
      </dgm:prSet>
      <dgm:spPr/>
    </dgm:pt>
    <dgm:pt modelId="{53D0E002-43B0-48AE-8222-9ADF203B6693}" type="pres">
      <dgm:prSet presAssocID="{9591E14B-31BD-416F-A4D9-E57AC5A649E4}" presName="parentText" presStyleLbl="node1" presStyleIdx="0" presStyleCnt="7">
        <dgm:presLayoutVars>
          <dgm:chMax val="0"/>
          <dgm:bulletEnabled val="1"/>
        </dgm:presLayoutVars>
      </dgm:prSet>
      <dgm:spPr/>
    </dgm:pt>
    <dgm:pt modelId="{2A56964E-E49B-4C39-BFC9-B89306C0B9AD}" type="pres">
      <dgm:prSet presAssocID="{F568246B-317A-435A-9828-D9FB73039634}" presName="spacer" presStyleCnt="0"/>
      <dgm:spPr/>
    </dgm:pt>
    <dgm:pt modelId="{21FE240F-68E4-4F86-AA24-8F30361EB3F7}" type="pres">
      <dgm:prSet presAssocID="{A648B4BD-20A7-4537-8BEF-824A81F2AB28}" presName="parentText" presStyleLbl="node1" presStyleIdx="1" presStyleCnt="7">
        <dgm:presLayoutVars>
          <dgm:chMax val="0"/>
          <dgm:bulletEnabled val="1"/>
        </dgm:presLayoutVars>
      </dgm:prSet>
      <dgm:spPr/>
    </dgm:pt>
    <dgm:pt modelId="{7974F49E-D56B-4BF5-8E3C-6725C58FE664}" type="pres">
      <dgm:prSet presAssocID="{3DC6198F-1055-41F4-A859-145F29364865}" presName="spacer" presStyleCnt="0"/>
      <dgm:spPr/>
    </dgm:pt>
    <dgm:pt modelId="{D5FD8E3F-06E3-47AF-8D21-926D110A6455}" type="pres">
      <dgm:prSet presAssocID="{DAA0727D-5B6C-40E1-B133-C1798C60F3A0}" presName="parentText" presStyleLbl="node1" presStyleIdx="2" presStyleCnt="7">
        <dgm:presLayoutVars>
          <dgm:chMax val="0"/>
          <dgm:bulletEnabled val="1"/>
        </dgm:presLayoutVars>
      </dgm:prSet>
      <dgm:spPr/>
    </dgm:pt>
    <dgm:pt modelId="{3F8E7AC9-69F1-484A-9EB7-BF0911CDC91E}" type="pres">
      <dgm:prSet presAssocID="{071619C8-5107-46ED-9FE6-1F13CAD37ED2}" presName="spacer" presStyleCnt="0"/>
      <dgm:spPr/>
    </dgm:pt>
    <dgm:pt modelId="{F861C94C-09F7-4F1F-A75C-0888042AF56E}" type="pres">
      <dgm:prSet presAssocID="{1C777542-014C-4030-8BEA-ED64FD847666}" presName="parentText" presStyleLbl="node1" presStyleIdx="3" presStyleCnt="7">
        <dgm:presLayoutVars>
          <dgm:chMax val="0"/>
          <dgm:bulletEnabled val="1"/>
        </dgm:presLayoutVars>
      </dgm:prSet>
      <dgm:spPr/>
    </dgm:pt>
    <dgm:pt modelId="{DF094190-2A54-4858-881F-CC2C48102A63}" type="pres">
      <dgm:prSet presAssocID="{A7B31B88-B074-4027-BA30-9DEC4CC97823}" presName="spacer" presStyleCnt="0"/>
      <dgm:spPr/>
    </dgm:pt>
    <dgm:pt modelId="{8C95AA21-7429-4BED-87D1-82D6E1803A32}" type="pres">
      <dgm:prSet presAssocID="{7235B336-6FA2-4681-8534-5AD1470320C0}" presName="parentText" presStyleLbl="node1" presStyleIdx="4" presStyleCnt="7">
        <dgm:presLayoutVars>
          <dgm:chMax val="0"/>
          <dgm:bulletEnabled val="1"/>
        </dgm:presLayoutVars>
      </dgm:prSet>
      <dgm:spPr/>
    </dgm:pt>
    <dgm:pt modelId="{BE5961B9-F46A-4241-8164-51CDB0D6BE1E}" type="pres">
      <dgm:prSet presAssocID="{DD8403B1-507E-4FBF-8CD5-6AB7B3D46C2B}" presName="spacer" presStyleCnt="0"/>
      <dgm:spPr/>
    </dgm:pt>
    <dgm:pt modelId="{EBBBA974-DF94-4B7D-9791-F33F26ED79CE}" type="pres">
      <dgm:prSet presAssocID="{81A15738-22BC-4029-943E-535D72636B8B}" presName="parentText" presStyleLbl="node1" presStyleIdx="5" presStyleCnt="7">
        <dgm:presLayoutVars>
          <dgm:chMax val="0"/>
          <dgm:bulletEnabled val="1"/>
        </dgm:presLayoutVars>
      </dgm:prSet>
      <dgm:spPr/>
    </dgm:pt>
    <dgm:pt modelId="{ECD7DB0A-6E6E-4749-9B1C-21962A1A3586}" type="pres">
      <dgm:prSet presAssocID="{D8B8D53F-1B8B-4D32-B23E-F31FF6215BA7}" presName="spacer" presStyleCnt="0"/>
      <dgm:spPr/>
    </dgm:pt>
    <dgm:pt modelId="{2A53BD00-F243-42C3-B087-00490218B9D3}" type="pres">
      <dgm:prSet presAssocID="{F084E24B-399F-4769-AEC7-1D68FA0A1599}" presName="parentText" presStyleLbl="node1" presStyleIdx="6" presStyleCnt="7">
        <dgm:presLayoutVars>
          <dgm:chMax val="0"/>
          <dgm:bulletEnabled val="1"/>
        </dgm:presLayoutVars>
      </dgm:prSet>
      <dgm:spPr/>
    </dgm:pt>
  </dgm:ptLst>
  <dgm:cxnLst>
    <dgm:cxn modelId="{205DBF07-010A-4E7A-AE03-8B3B78AA69DD}" type="presOf" srcId="{81A15738-22BC-4029-943E-535D72636B8B}" destId="{EBBBA974-DF94-4B7D-9791-F33F26ED79CE}" srcOrd="0" destOrd="0" presId="urn:microsoft.com/office/officeart/2005/8/layout/vList2"/>
    <dgm:cxn modelId="{B6491C1C-9F2C-471C-81FC-AC28D89644BE}" type="presOf" srcId="{F084E24B-399F-4769-AEC7-1D68FA0A1599}" destId="{2A53BD00-F243-42C3-B087-00490218B9D3}" srcOrd="0" destOrd="0" presId="urn:microsoft.com/office/officeart/2005/8/layout/vList2"/>
    <dgm:cxn modelId="{49101A2B-F23D-49E4-8D3C-BAC0FE0529AD}" srcId="{DC7DE703-F6E3-46BA-9FCC-2136E040F270}" destId="{1C777542-014C-4030-8BEA-ED64FD847666}" srcOrd="3" destOrd="0" parTransId="{05C1C36D-6C73-47C2-80F7-7ADC4C870E20}" sibTransId="{A7B31B88-B074-4027-BA30-9DEC4CC97823}"/>
    <dgm:cxn modelId="{4E7F8230-4592-448B-A206-E16FAC87CE92}" type="presOf" srcId="{DC7DE703-F6E3-46BA-9FCC-2136E040F270}" destId="{3F17DF47-77D3-4617-AB2A-38F4581320CD}" srcOrd="0" destOrd="0" presId="urn:microsoft.com/office/officeart/2005/8/layout/vList2"/>
    <dgm:cxn modelId="{3535F167-ED31-4203-922D-A595D889909D}" srcId="{DC7DE703-F6E3-46BA-9FCC-2136E040F270}" destId="{7235B336-6FA2-4681-8534-5AD1470320C0}" srcOrd="4" destOrd="0" parTransId="{3D5BE874-52FA-4F38-AE75-2F8A8B9F1913}" sibTransId="{DD8403B1-507E-4FBF-8CD5-6AB7B3D46C2B}"/>
    <dgm:cxn modelId="{82327974-A1BB-4161-BB95-4337DA380858}" type="presOf" srcId="{9591E14B-31BD-416F-A4D9-E57AC5A649E4}" destId="{53D0E002-43B0-48AE-8222-9ADF203B6693}" srcOrd="0" destOrd="0" presId="urn:microsoft.com/office/officeart/2005/8/layout/vList2"/>
    <dgm:cxn modelId="{080B0375-0512-4055-B33E-77437E801F21}" type="presOf" srcId="{1C777542-014C-4030-8BEA-ED64FD847666}" destId="{F861C94C-09F7-4F1F-A75C-0888042AF56E}" srcOrd="0" destOrd="0" presId="urn:microsoft.com/office/officeart/2005/8/layout/vList2"/>
    <dgm:cxn modelId="{9DA4D075-330F-484B-B635-75C8F62CF51B}" srcId="{DC7DE703-F6E3-46BA-9FCC-2136E040F270}" destId="{DAA0727D-5B6C-40E1-B133-C1798C60F3A0}" srcOrd="2" destOrd="0" parTransId="{EDAA5D0E-D6F2-4BC2-B8A9-DFC307851149}" sibTransId="{071619C8-5107-46ED-9FE6-1F13CAD37ED2}"/>
    <dgm:cxn modelId="{6585609A-8677-4211-8576-A236ED459B5F}" type="presOf" srcId="{DAA0727D-5B6C-40E1-B133-C1798C60F3A0}" destId="{D5FD8E3F-06E3-47AF-8D21-926D110A6455}" srcOrd="0" destOrd="0" presId="urn:microsoft.com/office/officeart/2005/8/layout/vList2"/>
    <dgm:cxn modelId="{181CAABA-43AA-45B9-B653-5C7EC11BABA9}" type="presOf" srcId="{7235B336-6FA2-4681-8534-5AD1470320C0}" destId="{8C95AA21-7429-4BED-87D1-82D6E1803A32}" srcOrd="0" destOrd="0" presId="urn:microsoft.com/office/officeart/2005/8/layout/vList2"/>
    <dgm:cxn modelId="{EFE938BD-020B-40CF-BFDB-DFDF8199C67D}" type="presOf" srcId="{A648B4BD-20A7-4537-8BEF-824A81F2AB28}" destId="{21FE240F-68E4-4F86-AA24-8F30361EB3F7}" srcOrd="0" destOrd="0" presId="urn:microsoft.com/office/officeart/2005/8/layout/vList2"/>
    <dgm:cxn modelId="{AEFD2DBE-F17E-45B1-96B1-276D76AA97F1}" srcId="{DC7DE703-F6E3-46BA-9FCC-2136E040F270}" destId="{F084E24B-399F-4769-AEC7-1D68FA0A1599}" srcOrd="6" destOrd="0" parTransId="{CB8DE4DE-6487-4356-9618-CEF4569963C4}" sibTransId="{00ADC40C-29A4-4BC4-825B-08E9227A18AE}"/>
    <dgm:cxn modelId="{D5043FC6-CBC6-4E30-B3A2-7CF6AA0185DE}" srcId="{DC7DE703-F6E3-46BA-9FCC-2136E040F270}" destId="{81A15738-22BC-4029-943E-535D72636B8B}" srcOrd="5" destOrd="0" parTransId="{22EC8EC8-21AD-4D07-ACD3-B0C082C208E1}" sibTransId="{D8B8D53F-1B8B-4D32-B23E-F31FF6215BA7}"/>
    <dgm:cxn modelId="{10B24DC7-D5D6-4A75-A09E-4D9C4C277B25}" srcId="{DC7DE703-F6E3-46BA-9FCC-2136E040F270}" destId="{9591E14B-31BD-416F-A4D9-E57AC5A649E4}" srcOrd="0" destOrd="0" parTransId="{774443B7-DD16-4AF6-973D-D455BF469849}" sibTransId="{F568246B-317A-435A-9828-D9FB73039634}"/>
    <dgm:cxn modelId="{565FF8E7-540C-471F-958E-D2B349A01D9F}" srcId="{DC7DE703-F6E3-46BA-9FCC-2136E040F270}" destId="{A648B4BD-20A7-4537-8BEF-824A81F2AB28}" srcOrd="1" destOrd="0" parTransId="{C427F94C-D013-4932-BB79-745FC840FD04}" sibTransId="{3DC6198F-1055-41F4-A859-145F29364865}"/>
    <dgm:cxn modelId="{EFE246A9-671D-4A6D-96B8-CE5C4F9D3693}" type="presParOf" srcId="{3F17DF47-77D3-4617-AB2A-38F4581320CD}" destId="{53D0E002-43B0-48AE-8222-9ADF203B6693}" srcOrd="0" destOrd="0" presId="urn:microsoft.com/office/officeart/2005/8/layout/vList2"/>
    <dgm:cxn modelId="{04FE47D5-40BB-4FA3-A2EB-E1438937BEDB}" type="presParOf" srcId="{3F17DF47-77D3-4617-AB2A-38F4581320CD}" destId="{2A56964E-E49B-4C39-BFC9-B89306C0B9AD}" srcOrd="1" destOrd="0" presId="urn:microsoft.com/office/officeart/2005/8/layout/vList2"/>
    <dgm:cxn modelId="{B6F14AA5-EB1A-4CF2-A9CB-0F5135E9E62B}" type="presParOf" srcId="{3F17DF47-77D3-4617-AB2A-38F4581320CD}" destId="{21FE240F-68E4-4F86-AA24-8F30361EB3F7}" srcOrd="2" destOrd="0" presId="urn:microsoft.com/office/officeart/2005/8/layout/vList2"/>
    <dgm:cxn modelId="{DDB0355E-0390-4E3C-A72B-E709C0B2AAAB}" type="presParOf" srcId="{3F17DF47-77D3-4617-AB2A-38F4581320CD}" destId="{7974F49E-D56B-4BF5-8E3C-6725C58FE664}" srcOrd="3" destOrd="0" presId="urn:microsoft.com/office/officeart/2005/8/layout/vList2"/>
    <dgm:cxn modelId="{4A286E02-C625-40F9-990B-53B0D6CC72DD}" type="presParOf" srcId="{3F17DF47-77D3-4617-AB2A-38F4581320CD}" destId="{D5FD8E3F-06E3-47AF-8D21-926D110A6455}" srcOrd="4" destOrd="0" presId="urn:microsoft.com/office/officeart/2005/8/layout/vList2"/>
    <dgm:cxn modelId="{CCCE3A11-8F1C-469F-9D1D-A42A849E1AB1}" type="presParOf" srcId="{3F17DF47-77D3-4617-AB2A-38F4581320CD}" destId="{3F8E7AC9-69F1-484A-9EB7-BF0911CDC91E}" srcOrd="5" destOrd="0" presId="urn:microsoft.com/office/officeart/2005/8/layout/vList2"/>
    <dgm:cxn modelId="{19D8C6A2-3D1C-4A86-8D72-D63C21AE0132}" type="presParOf" srcId="{3F17DF47-77D3-4617-AB2A-38F4581320CD}" destId="{F861C94C-09F7-4F1F-A75C-0888042AF56E}" srcOrd="6" destOrd="0" presId="urn:microsoft.com/office/officeart/2005/8/layout/vList2"/>
    <dgm:cxn modelId="{8A1F7EEA-D07D-49C5-B2F1-C19844A955B2}" type="presParOf" srcId="{3F17DF47-77D3-4617-AB2A-38F4581320CD}" destId="{DF094190-2A54-4858-881F-CC2C48102A63}" srcOrd="7" destOrd="0" presId="urn:microsoft.com/office/officeart/2005/8/layout/vList2"/>
    <dgm:cxn modelId="{306A6087-EBE0-402C-8A92-F52E410419F0}" type="presParOf" srcId="{3F17DF47-77D3-4617-AB2A-38F4581320CD}" destId="{8C95AA21-7429-4BED-87D1-82D6E1803A32}" srcOrd="8" destOrd="0" presId="urn:microsoft.com/office/officeart/2005/8/layout/vList2"/>
    <dgm:cxn modelId="{346A5D6A-409B-4269-B4E2-D9DC93DE5D3D}" type="presParOf" srcId="{3F17DF47-77D3-4617-AB2A-38F4581320CD}" destId="{BE5961B9-F46A-4241-8164-51CDB0D6BE1E}" srcOrd="9" destOrd="0" presId="urn:microsoft.com/office/officeart/2005/8/layout/vList2"/>
    <dgm:cxn modelId="{5DA5B8D6-0FBD-46EC-A842-E1B63C211F4C}" type="presParOf" srcId="{3F17DF47-77D3-4617-AB2A-38F4581320CD}" destId="{EBBBA974-DF94-4B7D-9791-F33F26ED79CE}" srcOrd="10" destOrd="0" presId="urn:microsoft.com/office/officeart/2005/8/layout/vList2"/>
    <dgm:cxn modelId="{BF40CB5A-2A4F-4381-87B2-C62405A3E131}" type="presParOf" srcId="{3F17DF47-77D3-4617-AB2A-38F4581320CD}" destId="{ECD7DB0A-6E6E-4749-9B1C-21962A1A3586}" srcOrd="11" destOrd="0" presId="urn:microsoft.com/office/officeart/2005/8/layout/vList2"/>
    <dgm:cxn modelId="{C781F41B-246F-4956-BD92-817DE389D70E}" type="presParOf" srcId="{3F17DF47-77D3-4617-AB2A-38F4581320CD}" destId="{2A53BD00-F243-42C3-B087-00490218B9D3}"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D0E002-43B0-48AE-8222-9ADF203B6693}">
      <dsp:nvSpPr>
        <dsp:cNvPr id="0" name=""/>
        <dsp:cNvSpPr/>
      </dsp:nvSpPr>
      <dsp:spPr>
        <a:xfrm>
          <a:off x="0" y="213169"/>
          <a:ext cx="6666833" cy="6762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Vision Based Patient Monitoring System uses wall mounted or ceiling, digital optical sensor. To continuously monitor service users</a:t>
          </a:r>
        </a:p>
      </dsp:txBody>
      <dsp:txXfrm>
        <a:off x="33012" y="246181"/>
        <a:ext cx="6600809" cy="610236"/>
      </dsp:txXfrm>
    </dsp:sp>
    <dsp:sp modelId="{21FE240F-68E4-4F86-AA24-8F30361EB3F7}">
      <dsp:nvSpPr>
        <dsp:cNvPr id="0" name=""/>
        <dsp:cNvSpPr/>
      </dsp:nvSpPr>
      <dsp:spPr>
        <a:xfrm>
          <a:off x="0" y="938389"/>
          <a:ext cx="6666833" cy="676260"/>
        </a:xfrm>
        <a:prstGeom prst="roundRect">
          <a:avLst/>
        </a:prstGeom>
        <a:gradFill rotWithShape="0">
          <a:gsLst>
            <a:gs pos="0">
              <a:schemeClr val="accent2">
                <a:hueOff val="1073936"/>
                <a:satOff val="-3082"/>
                <a:lumOff val="-4935"/>
                <a:alphaOff val="0"/>
                <a:satMod val="103000"/>
                <a:lumMod val="102000"/>
                <a:tint val="94000"/>
              </a:schemeClr>
            </a:gs>
            <a:gs pos="50000">
              <a:schemeClr val="accent2">
                <a:hueOff val="1073936"/>
                <a:satOff val="-3082"/>
                <a:lumOff val="-4935"/>
                <a:alphaOff val="0"/>
                <a:satMod val="110000"/>
                <a:lumMod val="100000"/>
                <a:shade val="100000"/>
              </a:schemeClr>
            </a:gs>
            <a:gs pos="100000">
              <a:schemeClr val="accent2">
                <a:hueOff val="1073936"/>
                <a:satOff val="-3082"/>
                <a:lumOff val="-493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Breathing rate.</a:t>
          </a:r>
        </a:p>
      </dsp:txBody>
      <dsp:txXfrm>
        <a:off x="33012" y="971401"/>
        <a:ext cx="6600809" cy="610236"/>
      </dsp:txXfrm>
    </dsp:sp>
    <dsp:sp modelId="{D5FD8E3F-06E3-47AF-8D21-926D110A6455}">
      <dsp:nvSpPr>
        <dsp:cNvPr id="0" name=""/>
        <dsp:cNvSpPr/>
      </dsp:nvSpPr>
      <dsp:spPr>
        <a:xfrm>
          <a:off x="0" y="1663609"/>
          <a:ext cx="6666833" cy="676260"/>
        </a:xfrm>
        <a:prstGeom prst="round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Movement.</a:t>
          </a:r>
        </a:p>
      </dsp:txBody>
      <dsp:txXfrm>
        <a:off x="33012" y="1696621"/>
        <a:ext cx="6600809" cy="610236"/>
      </dsp:txXfrm>
    </dsp:sp>
    <dsp:sp modelId="{F861C94C-09F7-4F1F-A75C-0888042AF56E}">
      <dsp:nvSpPr>
        <dsp:cNvPr id="0" name=""/>
        <dsp:cNvSpPr/>
      </dsp:nvSpPr>
      <dsp:spPr>
        <a:xfrm>
          <a:off x="0" y="2388830"/>
          <a:ext cx="6666833" cy="676260"/>
        </a:xfrm>
        <a:prstGeom prst="round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Heart rate.</a:t>
          </a:r>
        </a:p>
      </dsp:txBody>
      <dsp:txXfrm>
        <a:off x="33012" y="2421842"/>
        <a:ext cx="6600809" cy="610236"/>
      </dsp:txXfrm>
    </dsp:sp>
    <dsp:sp modelId="{8C95AA21-7429-4BED-87D1-82D6E1803A32}">
      <dsp:nvSpPr>
        <dsp:cNvPr id="0" name=""/>
        <dsp:cNvSpPr/>
      </dsp:nvSpPr>
      <dsp:spPr>
        <a:xfrm>
          <a:off x="0" y="3114049"/>
          <a:ext cx="6666833" cy="676260"/>
        </a:xfrm>
        <a:prstGeom prst="round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Danger.</a:t>
          </a:r>
        </a:p>
      </dsp:txBody>
      <dsp:txXfrm>
        <a:off x="33012" y="3147061"/>
        <a:ext cx="6600809" cy="610236"/>
      </dsp:txXfrm>
    </dsp:sp>
    <dsp:sp modelId="{EBBBA974-DF94-4B7D-9791-F33F26ED79CE}">
      <dsp:nvSpPr>
        <dsp:cNvPr id="0" name=""/>
        <dsp:cNvSpPr/>
      </dsp:nvSpPr>
      <dsp:spPr>
        <a:xfrm>
          <a:off x="0" y="3839270"/>
          <a:ext cx="6666833" cy="676260"/>
        </a:xfrm>
        <a:prstGeom prst="roundRect">
          <a:avLst/>
        </a:prstGeom>
        <a:gradFill rotWithShape="0">
          <a:gsLst>
            <a:gs pos="0">
              <a:schemeClr val="accent2">
                <a:hueOff val="5369678"/>
                <a:satOff val="-15411"/>
                <a:lumOff val="-24674"/>
                <a:alphaOff val="0"/>
                <a:satMod val="103000"/>
                <a:lumMod val="102000"/>
                <a:tint val="94000"/>
              </a:schemeClr>
            </a:gs>
            <a:gs pos="50000">
              <a:schemeClr val="accent2">
                <a:hueOff val="5369678"/>
                <a:satOff val="-15411"/>
                <a:lumOff val="-24674"/>
                <a:alphaOff val="0"/>
                <a:satMod val="110000"/>
                <a:lumMod val="100000"/>
                <a:shade val="100000"/>
              </a:schemeClr>
            </a:gs>
            <a:gs pos="100000">
              <a:schemeClr val="accent2">
                <a:hueOff val="5369678"/>
                <a:satOff val="-15411"/>
                <a:lumOff val="-2467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Movement.</a:t>
          </a:r>
        </a:p>
      </dsp:txBody>
      <dsp:txXfrm>
        <a:off x="33012" y="3872282"/>
        <a:ext cx="6600809" cy="610236"/>
      </dsp:txXfrm>
    </dsp:sp>
    <dsp:sp modelId="{2A53BD00-F243-42C3-B087-00490218B9D3}">
      <dsp:nvSpPr>
        <dsp:cNvPr id="0" name=""/>
        <dsp:cNvSpPr/>
      </dsp:nvSpPr>
      <dsp:spPr>
        <a:xfrm>
          <a:off x="0" y="4564489"/>
          <a:ext cx="6666833" cy="67626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Pulse rate.</a:t>
          </a:r>
        </a:p>
      </dsp:txBody>
      <dsp:txXfrm>
        <a:off x="33012" y="4597501"/>
        <a:ext cx="6600809" cy="61023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11/15/2025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11/15/2025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11/15/2025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11/15/2025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8.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hyperlink" Target="https://doi.org/10.1371/journal.pdig.0000559" TargetMode="External"/><Relationship Id="rId2" Type="http://schemas.openxmlformats.org/officeDocument/2006/relationships/hyperlink" Target="https://doi.org/10.1007/s12652-015-0328-1" TargetMode="Externa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3" Type="http://schemas.openxmlformats.org/officeDocument/2006/relationships/hyperlink" Target="https://doi.org/10.1136/bmjoq-2021-001695" TargetMode="External"/><Relationship Id="rId2" Type="http://schemas.openxmlformats.org/officeDocument/2006/relationships/hyperlink" Target="https://www.cqc.org.uk/about-us/transparency/external-reports-research/vbms?utm_source=chatgpt.com" TargetMode="External"/><Relationship Id="rId1" Type="http://schemas.openxmlformats.org/officeDocument/2006/relationships/slideLayout" Target="../slideLayouts/slideLayout8.xml"/><Relationship Id="rId4" Type="http://schemas.openxmlformats.org/officeDocument/2006/relationships/hyperlink" Target="https://doi.org/10.1371/journal.pone.0305432"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theguardian.com/society/2025/mar/30/mental-health-surveillance-camera-oxevision-nhs?utm_source=chatgpt.com" TargetMode="External"/><Relationship Id="rId2" Type="http://schemas.openxmlformats.org/officeDocument/2006/relationships/hyperlink" Target="https://www.nice.org.uk/" TargetMode="External"/><Relationship Id="rId1" Type="http://schemas.openxmlformats.org/officeDocument/2006/relationships/slideLayout" Target="../slideLayouts/slideLayout8.xml"/><Relationship Id="rId4" Type="http://schemas.openxmlformats.org/officeDocument/2006/relationships/hyperlink" Target="https://www.who.int/europ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74019A-A49D-39CE-2121-B6093A9B5B0D}"/>
              </a:ext>
            </a:extLst>
          </p:cNvPr>
          <p:cNvSpPr>
            <a:spLocks noGrp="1"/>
          </p:cNvSpPr>
          <p:nvPr>
            <p:ph type="title"/>
          </p:nvPr>
        </p:nvSpPr>
        <p:spPr/>
        <p:txBody>
          <a:bodyPr/>
          <a:lstStyle/>
          <a:p>
            <a:r>
              <a:rPr lang="en-US"/>
              <a:t>Component 2</a:t>
            </a:r>
          </a:p>
        </p:txBody>
      </p:sp>
      <p:sp>
        <p:nvSpPr>
          <p:cNvPr id="3" name="Content Placeholder 2">
            <a:extLst>
              <a:ext uri="{FF2B5EF4-FFF2-40B4-BE49-F238E27FC236}">
                <a16:creationId xmlns:a16="http://schemas.microsoft.com/office/drawing/2014/main" id="{2C0D06A2-BFB2-5C72-7C8B-9A418534A377}"/>
              </a:ext>
            </a:extLst>
          </p:cNvPr>
          <p:cNvSpPr>
            <a:spLocks noGrp="1"/>
          </p:cNvSpPr>
          <p:nvPr>
            <p:ph idx="1"/>
          </p:nvPr>
        </p:nvSpPr>
        <p:spPr/>
        <p:txBody>
          <a:bodyPr vert="horz" lIns="91440" tIns="45720" rIns="91440" bIns="45720" rtlCol="0" anchor="t">
            <a:normAutofit/>
          </a:bodyPr>
          <a:lstStyle/>
          <a:p>
            <a:r>
              <a:rPr lang="en-US" sz="2000">
                <a:latin typeface="Arial Nova"/>
              </a:rPr>
              <a:t>Student Name:  Felicia </a:t>
            </a:r>
            <a:r>
              <a:rPr lang="en-US" sz="2000" err="1">
                <a:latin typeface="Arial Nova"/>
              </a:rPr>
              <a:t>Tejuoso</a:t>
            </a:r>
            <a:endParaRPr lang="en-US" sz="2000">
              <a:latin typeface="Arial Nova"/>
            </a:endParaRPr>
          </a:p>
          <a:p>
            <a:r>
              <a:rPr lang="en-US" sz="2000">
                <a:latin typeface="Arial Nova"/>
              </a:rPr>
              <a:t>Student Number:  2311756</a:t>
            </a:r>
          </a:p>
          <a:p>
            <a:r>
              <a:rPr lang="en-US" sz="2000" err="1">
                <a:latin typeface="Arial Nova"/>
              </a:rPr>
              <a:t>Programme</a:t>
            </a:r>
            <a:r>
              <a:rPr lang="en-US" sz="2000">
                <a:latin typeface="Arial Nova"/>
              </a:rPr>
              <a:t> :   BSc (Hons) Health and Social Care</a:t>
            </a:r>
          </a:p>
          <a:p>
            <a:r>
              <a:rPr lang="en-US" sz="2000">
                <a:latin typeface="Arial Nova"/>
              </a:rPr>
              <a:t>Module Code:  BMHP6026</a:t>
            </a:r>
          </a:p>
          <a:p>
            <a:r>
              <a:rPr lang="en-US" sz="2000">
                <a:latin typeface="Arial Nova"/>
              </a:rPr>
              <a:t>Lecturer: </a:t>
            </a:r>
            <a:r>
              <a:rPr lang="en-US" sz="2000">
                <a:solidFill>
                  <a:srgbClr val="000000"/>
                </a:solidFill>
                <a:latin typeface="Arial Nova"/>
                <a:cs typeface="Segoe UI"/>
              </a:rPr>
              <a:t> </a:t>
            </a:r>
            <a:r>
              <a:rPr lang="en-US" sz="2000">
                <a:solidFill>
                  <a:srgbClr val="1D2125"/>
                </a:solidFill>
                <a:latin typeface="Arial Nova"/>
                <a:cs typeface="Segoe UI"/>
              </a:rPr>
              <a:t>Martin Svejda</a:t>
            </a:r>
          </a:p>
          <a:p>
            <a:r>
              <a:rPr lang="en-US" sz="2000">
                <a:latin typeface="Arial Nova"/>
              </a:rPr>
              <a:t>Assignment: Title: Component 2: Oral Presentation</a:t>
            </a:r>
          </a:p>
          <a:p>
            <a:endParaRPr lang="en-US"/>
          </a:p>
        </p:txBody>
      </p:sp>
    </p:spTree>
    <p:extLst>
      <p:ext uri="{BB962C8B-B14F-4D97-AF65-F5344CB8AC3E}">
        <p14:creationId xmlns:p14="http://schemas.microsoft.com/office/powerpoint/2010/main" val="22182384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BB3FE1-438D-0F33-173C-25636912843E}"/>
              </a:ext>
            </a:extLst>
          </p:cNvPr>
          <p:cNvSpPr>
            <a:spLocks noGrp="1"/>
          </p:cNvSpPr>
          <p:nvPr>
            <p:ph type="title"/>
          </p:nvPr>
        </p:nvSpPr>
        <p:spPr/>
        <p:txBody>
          <a:bodyPr/>
          <a:lstStyle/>
          <a:p>
            <a:r>
              <a:rPr lang="en-US"/>
              <a:t>Introduction Of </a:t>
            </a:r>
            <a:r>
              <a:rPr lang="en-US" err="1"/>
              <a:t>Oxevision</a:t>
            </a:r>
          </a:p>
        </p:txBody>
      </p:sp>
      <p:sp>
        <p:nvSpPr>
          <p:cNvPr id="3" name="Content Placeholder 2">
            <a:extLst>
              <a:ext uri="{FF2B5EF4-FFF2-40B4-BE49-F238E27FC236}">
                <a16:creationId xmlns:a16="http://schemas.microsoft.com/office/drawing/2014/main" id="{F4CBE9F8-CA76-B0ED-DED4-83F841761E8E}"/>
              </a:ext>
            </a:extLst>
          </p:cNvPr>
          <p:cNvSpPr>
            <a:spLocks noGrp="1"/>
          </p:cNvSpPr>
          <p:nvPr>
            <p:ph sz="half" idx="1"/>
          </p:nvPr>
        </p:nvSpPr>
        <p:spPr>
          <a:xfrm>
            <a:off x="838200" y="1825625"/>
            <a:ext cx="10515599" cy="4351338"/>
          </a:xfrm>
        </p:spPr>
        <p:txBody>
          <a:bodyPr vert="horz" lIns="91440" tIns="45720" rIns="91440" bIns="45720" rtlCol="0" anchor="t">
            <a:normAutofit/>
          </a:bodyPr>
          <a:lstStyle/>
          <a:p>
            <a:r>
              <a:rPr lang="en-US" sz="2400">
                <a:latin typeface="Arial Nova"/>
                <a:ea typeface="+mn-lt"/>
                <a:cs typeface="+mn-lt"/>
              </a:rPr>
              <a:t>About half of the National Health Service (NHS) mental health trusts in England have implemented </a:t>
            </a:r>
            <a:r>
              <a:rPr lang="en-US" sz="2400" err="1">
                <a:latin typeface="Arial Nova"/>
                <a:ea typeface="+mn-lt"/>
                <a:cs typeface="+mn-lt"/>
              </a:rPr>
              <a:t>Oxevision</a:t>
            </a:r>
            <a:r>
              <a:rPr lang="en-US" sz="2400">
                <a:latin typeface="Arial Nova"/>
                <a:ea typeface="+mn-lt"/>
                <a:cs typeface="+mn-lt"/>
              </a:rPr>
              <a:t>, a contact-free patient monitoring system that tracks vital signs and activities in a patient's room using optical sensor technology. By enabling non-contact physiological and physical monitoring, a VBPMS is an assistive technology that promotes patient safety. </a:t>
            </a:r>
            <a:r>
              <a:rPr lang="en-US" sz="2400">
                <a:ea typeface="+mn-lt"/>
                <a:cs typeface="+mn-lt"/>
              </a:rPr>
              <a:t>The system's goal is to assist Health Care employees in providing safer, better, and more effective care.</a:t>
            </a:r>
          </a:p>
          <a:p>
            <a:r>
              <a:rPr lang="en-US" sz="2400" err="1">
                <a:latin typeface="Aptos"/>
              </a:rPr>
              <a:t>Oxevision</a:t>
            </a:r>
            <a:r>
              <a:rPr lang="en-US" sz="2400">
                <a:latin typeface="Aptos"/>
              </a:rPr>
              <a:t> is a patient safety and monitoring system used in some NHS trusts, mostly in mental health units. Often used to provide remote monitoring of a patient's physical and behavioral status.</a:t>
            </a:r>
          </a:p>
        </p:txBody>
      </p:sp>
    </p:spTree>
    <p:extLst>
      <p:ext uri="{BB962C8B-B14F-4D97-AF65-F5344CB8AC3E}">
        <p14:creationId xmlns:p14="http://schemas.microsoft.com/office/powerpoint/2010/main" val="2032409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6F7B1-7E3E-F3F6-315A-B14E45E09BF8}"/>
              </a:ext>
            </a:extLst>
          </p:cNvPr>
          <p:cNvSpPr>
            <a:spLocks noGrp="1"/>
          </p:cNvSpPr>
          <p:nvPr>
            <p:ph type="title"/>
          </p:nvPr>
        </p:nvSpPr>
        <p:spPr/>
        <p:txBody>
          <a:bodyPr>
            <a:normAutofit/>
          </a:bodyPr>
          <a:lstStyle/>
          <a:p>
            <a:br>
              <a:rPr lang="en-US" sz="1600" b="1">
                <a:latin typeface="Aptos"/>
              </a:rPr>
            </a:br>
            <a:r>
              <a:rPr lang="en-US" sz="1600" b="1">
                <a:latin typeface="Aptos"/>
              </a:rPr>
              <a:t>The digital Innovation Overview.</a:t>
            </a:r>
            <a:endParaRPr lang="en-US" sz="1600">
              <a:latin typeface="Aptos"/>
            </a:endParaRPr>
          </a:p>
        </p:txBody>
      </p:sp>
      <p:sp>
        <p:nvSpPr>
          <p:cNvPr id="3" name="Content Placeholder 2">
            <a:extLst>
              <a:ext uri="{FF2B5EF4-FFF2-40B4-BE49-F238E27FC236}">
                <a16:creationId xmlns:a16="http://schemas.microsoft.com/office/drawing/2014/main" id="{14038D62-BB5A-FFA8-D336-25A8610912E0}"/>
              </a:ext>
            </a:extLst>
          </p:cNvPr>
          <p:cNvSpPr>
            <a:spLocks noGrp="1"/>
          </p:cNvSpPr>
          <p:nvPr>
            <p:ph idx="1"/>
          </p:nvPr>
        </p:nvSpPr>
        <p:spPr>
          <a:xfrm>
            <a:off x="838200" y="1825625"/>
            <a:ext cx="10515600" cy="4855032"/>
          </a:xfrm>
        </p:spPr>
        <p:txBody>
          <a:bodyPr vert="horz" lIns="91440" tIns="45720" rIns="91440" bIns="45720" rtlCol="0" anchor="t">
            <a:normAutofit lnSpcReduction="10000"/>
          </a:bodyPr>
          <a:lstStyle/>
          <a:p>
            <a:pPr marL="0" indent="0">
              <a:buNone/>
            </a:pPr>
            <a:r>
              <a:rPr lang="en-US" err="1">
                <a:ea typeface="+mn-lt"/>
                <a:cs typeface="+mn-lt"/>
              </a:rPr>
              <a:t>Oxevision</a:t>
            </a:r>
            <a:r>
              <a:rPr lang="en-US">
                <a:ea typeface="+mn-lt"/>
                <a:cs typeface="+mn-lt"/>
              </a:rPr>
              <a:t> is a digital invention that aims to improve remote and contactless observation of patients' vital signs and conditions, especially in acute and critical care settings, is vision-based patient monitoring systems. </a:t>
            </a:r>
            <a:endParaRPr lang="en-US"/>
          </a:p>
          <a:p>
            <a:pPr marL="0" indent="0">
              <a:buNone/>
            </a:pPr>
            <a:r>
              <a:rPr lang="en-US">
                <a:ea typeface="+mn-lt"/>
                <a:cs typeface="+mn-lt"/>
              </a:rPr>
              <a:t>This method makes it possible to obtain data from a variety of multiparametric monitors, is monitor-agnostic that is, it is neutral and independent and can notify medical professionals of significant changes in a patient's condition before they worsen. Most especially in  intensive care settings, </a:t>
            </a:r>
            <a:r>
              <a:rPr lang="en-US" err="1">
                <a:ea typeface="+mn-lt"/>
                <a:cs typeface="+mn-lt"/>
              </a:rPr>
              <a:t>Oxivision</a:t>
            </a:r>
            <a:r>
              <a:rPr lang="en-US">
                <a:ea typeface="+mn-lt"/>
                <a:cs typeface="+mn-lt"/>
              </a:rPr>
              <a:t> is used for monitoring </a:t>
            </a:r>
          </a:p>
          <a:p>
            <a:r>
              <a:rPr lang="en-US">
                <a:solidFill>
                  <a:srgbClr val="222222"/>
                </a:solidFill>
                <a:latin typeface="Merriweather"/>
                <a:ea typeface="+mn-lt"/>
                <a:cs typeface="+mn-lt"/>
              </a:rPr>
              <a:t>action and activity monitoring</a:t>
            </a:r>
          </a:p>
          <a:p>
            <a:r>
              <a:rPr lang="en-US">
                <a:solidFill>
                  <a:srgbClr val="222222"/>
                </a:solidFill>
                <a:latin typeface="Merriweather"/>
                <a:ea typeface="+mn-lt"/>
                <a:cs typeface="+mn-lt"/>
              </a:rPr>
              <a:t>signs monitoring.</a:t>
            </a:r>
            <a:endParaRPr lang="en-US"/>
          </a:p>
          <a:p>
            <a:endParaRPr lang="en-US">
              <a:solidFill>
                <a:srgbClr val="222222"/>
              </a:solidFill>
              <a:latin typeface="Merriweather"/>
              <a:ea typeface="+mn-lt"/>
              <a:cs typeface="+mn-lt"/>
            </a:endParaRPr>
          </a:p>
          <a:p>
            <a:endParaRPr lang="en-US">
              <a:ea typeface="+mn-lt"/>
              <a:cs typeface="+mn-lt"/>
            </a:endParaRPr>
          </a:p>
        </p:txBody>
      </p:sp>
    </p:spTree>
    <p:extLst>
      <p:ext uri="{BB962C8B-B14F-4D97-AF65-F5344CB8AC3E}">
        <p14:creationId xmlns:p14="http://schemas.microsoft.com/office/powerpoint/2010/main" val="29448320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13FA9-6FF1-4428-F970-9D0002268F6D}"/>
              </a:ext>
            </a:extLst>
          </p:cNvPr>
          <p:cNvSpPr>
            <a:spLocks noGrp="1"/>
          </p:cNvSpPr>
          <p:nvPr>
            <p:ph type="title"/>
          </p:nvPr>
        </p:nvSpPr>
        <p:spPr/>
        <p:txBody>
          <a:bodyPr/>
          <a:lstStyle/>
          <a:p>
            <a:r>
              <a:rPr lang="en-US" err="1"/>
              <a:t>Oxevision</a:t>
            </a:r>
            <a:r>
              <a:rPr lang="en-US"/>
              <a:t> impact on workload.</a:t>
            </a:r>
          </a:p>
        </p:txBody>
      </p:sp>
      <p:sp>
        <p:nvSpPr>
          <p:cNvPr id="3" name="Content Placeholder 2">
            <a:extLst>
              <a:ext uri="{FF2B5EF4-FFF2-40B4-BE49-F238E27FC236}">
                <a16:creationId xmlns:a16="http://schemas.microsoft.com/office/drawing/2014/main" id="{83B01FAD-F110-167C-9EFD-380B9A736FFE}"/>
              </a:ext>
            </a:extLst>
          </p:cNvPr>
          <p:cNvSpPr>
            <a:spLocks noGrp="1"/>
          </p:cNvSpPr>
          <p:nvPr>
            <p:ph idx="1"/>
          </p:nvPr>
        </p:nvSpPr>
        <p:spPr/>
        <p:txBody>
          <a:bodyPr vert="horz" lIns="91440" tIns="45720" rIns="91440" bIns="45720" rtlCol="0" anchor="t">
            <a:normAutofit fontScale="77500" lnSpcReduction="20000"/>
          </a:bodyPr>
          <a:lstStyle/>
          <a:p>
            <a:r>
              <a:rPr lang="en-US">
                <a:ea typeface="+mn-lt"/>
                <a:cs typeface="+mn-lt"/>
              </a:rPr>
              <a:t>Other advantages of </a:t>
            </a:r>
            <a:r>
              <a:rPr lang="en-US" err="1">
                <a:ea typeface="+mn-lt"/>
                <a:cs typeface="+mn-lt"/>
              </a:rPr>
              <a:t>Oxevision</a:t>
            </a:r>
            <a:r>
              <a:rPr lang="en-US">
                <a:ea typeface="+mn-lt"/>
                <a:cs typeface="+mn-lt"/>
              </a:rPr>
              <a:t> include:</a:t>
            </a:r>
          </a:p>
          <a:p>
            <a:r>
              <a:rPr lang="en-US">
                <a:ea typeface="+mn-lt"/>
                <a:cs typeface="+mn-lt"/>
              </a:rPr>
              <a:t>shorter hospital stays</a:t>
            </a:r>
          </a:p>
          <a:p>
            <a:r>
              <a:rPr lang="en-US">
                <a:ea typeface="+mn-lt"/>
                <a:cs typeface="+mn-lt"/>
              </a:rPr>
              <a:t>Better quality of life for patients and caregivers, or increased employee satisfaction.</a:t>
            </a:r>
          </a:p>
          <a:p>
            <a:r>
              <a:rPr lang="en-US">
                <a:ea typeface="+mn-lt"/>
                <a:cs typeface="+mn-lt"/>
              </a:rPr>
              <a:t>Reduction in major accidents, which is often expensive for the NHS despite being uncommon.</a:t>
            </a:r>
            <a:r>
              <a:rPr lang="en-US" sz="1200">
                <a:solidFill>
                  <a:srgbClr val="202020"/>
                </a:solidFill>
                <a:latin typeface="Helvetica"/>
                <a:ea typeface="+mn-lt"/>
                <a:cs typeface="Helvetica"/>
              </a:rPr>
              <a:t> </a:t>
            </a:r>
            <a:r>
              <a:rPr lang="en-US">
                <a:solidFill>
                  <a:srgbClr val="202020"/>
                </a:solidFill>
                <a:latin typeface="Helvetica"/>
                <a:ea typeface="+mn-lt"/>
                <a:cs typeface="Helvetica"/>
              </a:rPr>
              <a:t>(Ciara Buckley, Robert Malcolm, Jo Hanlon 2024). </a:t>
            </a:r>
            <a:endParaRPr lang="en-US"/>
          </a:p>
          <a:p>
            <a:r>
              <a:rPr lang="en-US">
                <a:solidFill>
                  <a:srgbClr val="202020"/>
                </a:solidFill>
                <a:latin typeface="Helvetica"/>
                <a:ea typeface="+mn-lt"/>
                <a:cs typeface="Helvetica"/>
              </a:rPr>
              <a:t>Help to reduce staff shortage and manage NHS funding. In many occasion</a:t>
            </a:r>
            <a:r>
              <a:rPr lang="en-US">
                <a:solidFill>
                  <a:srgbClr val="202020"/>
                </a:solidFill>
                <a:ea typeface="+mn-lt"/>
                <a:cs typeface="+mn-lt"/>
              </a:rPr>
              <a:t> the required staffing levels cannot be met with nurses and healthcare assistants deployed to specific wards (substantive staff).Which mean, The frequent use of bank and agency personnel might be expensive for specific NHS practices, due to challenges that stretch staffing resources such as frequent patient observations, falls, assaults, self-harm and suicide. (</a:t>
            </a:r>
            <a:r>
              <a:rPr lang="en-US" err="1">
                <a:solidFill>
                  <a:srgbClr val="202020"/>
                </a:solidFill>
                <a:ea typeface="+mn-lt"/>
                <a:cs typeface="+mn-lt"/>
              </a:rPr>
              <a:t>PLOSDigital</a:t>
            </a:r>
            <a:r>
              <a:rPr lang="en-US">
                <a:solidFill>
                  <a:srgbClr val="202020"/>
                </a:solidFill>
                <a:ea typeface="+mn-lt"/>
                <a:cs typeface="+mn-lt"/>
              </a:rPr>
              <a:t> Health 2024).</a:t>
            </a:r>
          </a:p>
          <a:p>
            <a:r>
              <a:rPr lang="en-US">
                <a:solidFill>
                  <a:srgbClr val="202020"/>
                </a:solidFill>
                <a:ea typeface="+mn-lt"/>
                <a:cs typeface="+mn-lt"/>
              </a:rPr>
              <a:t>The system helped staff to reduce self-harm incidents, including ligatures, in bedrooms. (Faith Ndebele Kay Wright, Varsha Gandhi &amp; Daniel Bayley 2022-2023). </a:t>
            </a:r>
          </a:p>
        </p:txBody>
      </p:sp>
    </p:spTree>
    <p:extLst>
      <p:ext uri="{BB962C8B-B14F-4D97-AF65-F5344CB8AC3E}">
        <p14:creationId xmlns:p14="http://schemas.microsoft.com/office/powerpoint/2010/main" val="38074632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27E069-3E6B-B11E-B809-D4C60B45A44A}"/>
              </a:ext>
            </a:extLst>
          </p:cNvPr>
          <p:cNvSpPr>
            <a:spLocks noGrp="1"/>
          </p:cNvSpPr>
          <p:nvPr>
            <p:ph type="title"/>
          </p:nvPr>
        </p:nvSpPr>
        <p:spPr>
          <a:xfrm>
            <a:off x="586478" y="1683756"/>
            <a:ext cx="3115265" cy="2396359"/>
          </a:xfrm>
        </p:spPr>
        <p:txBody>
          <a:bodyPr anchor="b">
            <a:normAutofit/>
          </a:bodyPr>
          <a:lstStyle/>
          <a:p>
            <a:pPr algn="r"/>
            <a:r>
              <a:rPr lang="en-US" sz="4000" u="sng">
                <a:solidFill>
                  <a:srgbClr val="FFFFFF"/>
                </a:solidFill>
              </a:rPr>
              <a:t>How Oxivision Work in Health Care.</a:t>
            </a:r>
          </a:p>
        </p:txBody>
      </p:sp>
      <p:graphicFrame>
        <p:nvGraphicFramePr>
          <p:cNvPr id="5" name="Content Placeholder 2">
            <a:extLst>
              <a:ext uri="{FF2B5EF4-FFF2-40B4-BE49-F238E27FC236}">
                <a16:creationId xmlns:a16="http://schemas.microsoft.com/office/drawing/2014/main" id="{C23F0306-C1A5-2293-5CFA-04DD51938486}"/>
              </a:ext>
            </a:extLst>
          </p:cNvPr>
          <p:cNvGraphicFramePr>
            <a:graphicFrameLocks noGrp="1"/>
          </p:cNvGraphicFramePr>
          <p:nvPr>
            <p:ph idx="1"/>
            <p:extLst>
              <p:ext uri="{D42A27DB-BD31-4B8C-83A1-F6EECF244321}">
                <p14:modId xmlns:p14="http://schemas.microsoft.com/office/powerpoint/2010/main" val="1004915781"/>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692749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4DBBA-7E41-D3F0-E00F-7016C6EF6F06}"/>
              </a:ext>
            </a:extLst>
          </p:cNvPr>
          <p:cNvSpPr>
            <a:spLocks noGrp="1"/>
          </p:cNvSpPr>
          <p:nvPr>
            <p:ph type="title"/>
          </p:nvPr>
        </p:nvSpPr>
        <p:spPr>
          <a:xfrm>
            <a:off x="839788" y="457200"/>
            <a:ext cx="3932237" cy="928607"/>
          </a:xfrm>
        </p:spPr>
        <p:txBody>
          <a:bodyPr>
            <a:noAutofit/>
          </a:bodyPr>
          <a:lstStyle/>
          <a:p>
            <a:r>
              <a:rPr lang="en-US">
                <a:ea typeface="+mj-lt"/>
                <a:cs typeface="+mj-lt"/>
              </a:rPr>
              <a:t>Impact on Service Delivery:</a:t>
            </a:r>
          </a:p>
        </p:txBody>
      </p:sp>
      <p:sp>
        <p:nvSpPr>
          <p:cNvPr id="3" name="Picture Placeholder 2">
            <a:extLst>
              <a:ext uri="{FF2B5EF4-FFF2-40B4-BE49-F238E27FC236}">
                <a16:creationId xmlns:a16="http://schemas.microsoft.com/office/drawing/2014/main" id="{E8A9C8BD-2628-1442-476D-1652C508A2CA}"/>
              </a:ext>
            </a:extLst>
          </p:cNvPr>
          <p:cNvSpPr>
            <a:spLocks noGrp="1"/>
          </p:cNvSpPr>
          <p:nvPr>
            <p:ph idx="1"/>
          </p:nvPr>
        </p:nvSpPr>
        <p:spPr>
          <a:xfrm>
            <a:off x="5183188" y="935764"/>
            <a:ext cx="6172200" cy="2497219"/>
          </a:xfrm>
        </p:spPr>
        <p:txBody>
          <a:bodyPr vert="horz" lIns="91440" tIns="45720" rIns="91440" bIns="45720" rtlCol="0" anchor="t">
            <a:normAutofit/>
          </a:bodyPr>
          <a:lstStyle/>
          <a:p>
            <a:pPr marL="0" indent="0">
              <a:buNone/>
            </a:pPr>
            <a:endParaRPr lang="en-US" sz="1500"/>
          </a:p>
          <a:p>
            <a:pPr marL="0" indent="0">
              <a:buNone/>
            </a:pPr>
            <a:endParaRPr lang="en-US"/>
          </a:p>
        </p:txBody>
      </p:sp>
      <p:sp>
        <p:nvSpPr>
          <p:cNvPr id="4" name="Text Placeholder 3">
            <a:extLst>
              <a:ext uri="{FF2B5EF4-FFF2-40B4-BE49-F238E27FC236}">
                <a16:creationId xmlns:a16="http://schemas.microsoft.com/office/drawing/2014/main" id="{EFE374F7-1653-8BC1-3D5C-71EF575C3FEC}"/>
              </a:ext>
            </a:extLst>
          </p:cNvPr>
          <p:cNvSpPr>
            <a:spLocks noGrp="1"/>
          </p:cNvSpPr>
          <p:nvPr>
            <p:ph type="body" sz="half" idx="2"/>
          </p:nvPr>
        </p:nvSpPr>
        <p:spPr>
          <a:xfrm>
            <a:off x="839788" y="2057400"/>
            <a:ext cx="9343728" cy="3811588"/>
          </a:xfrm>
        </p:spPr>
        <p:txBody>
          <a:bodyPr vert="horz" lIns="91440" tIns="45720" rIns="91440" bIns="45720" rtlCol="0" anchor="t">
            <a:normAutofit/>
          </a:bodyPr>
          <a:lstStyle/>
          <a:p>
            <a:r>
              <a:rPr lang="en-US" sz="2000">
                <a:ea typeface="+mn-lt"/>
                <a:cs typeface="+mn-lt"/>
              </a:rPr>
              <a:t>According to the (Journal of Clinical Engineering (2021). The vision-based patient monitoring system improved workflow by assisting staff in making sure patients' health follows desired trajectories, preventing adverse events, making observations without interfering with patients' sleep, intervening proactively, and learning from incidents.</a:t>
            </a:r>
          </a:p>
          <a:p>
            <a:r>
              <a:rPr lang="en-US" sz="2000">
                <a:ea typeface="+mn-lt"/>
                <a:cs typeface="+mn-lt"/>
              </a:rPr>
              <a:t> For instance, the introduction of a VBPMS in an average sized old mental health ward averaging (16 beds, 90% occupancy) was estimated to reduce net costs .This is viewed from standpoint of the NHS and PSS, the cost of older mental health services over a one-year period was £413,651. Additionally, the VBPMS was expected to deliver a 68% reduction in A&amp;E visits, which would result in a £18,308 cost reduction within the NHS (PLOS. Digital Health 2024). Therefore, one can allude to the fact that it saves NHS resources, and such fund could be channeled towards other course.</a:t>
            </a:r>
            <a:endParaRPr lang="en-US" sz="2000"/>
          </a:p>
        </p:txBody>
      </p:sp>
    </p:spTree>
    <p:extLst>
      <p:ext uri="{BB962C8B-B14F-4D97-AF65-F5344CB8AC3E}">
        <p14:creationId xmlns:p14="http://schemas.microsoft.com/office/powerpoint/2010/main" val="30961614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DD0F4B84-5584-77A8-BC70-AF207A895126}"/>
              </a:ext>
            </a:extLst>
          </p:cNvPr>
          <p:cNvSpPr>
            <a:spLocks noGrp="1"/>
          </p:cNvSpPr>
          <p:nvPr>
            <p:ph type="body" sz="half" idx="2"/>
          </p:nvPr>
        </p:nvSpPr>
        <p:spPr>
          <a:xfrm>
            <a:off x="607314" y="133027"/>
            <a:ext cx="11255185" cy="5942604"/>
          </a:xfrm>
        </p:spPr>
        <p:txBody>
          <a:bodyPr vert="horz" lIns="91440" tIns="45720" rIns="91440" bIns="45720" rtlCol="0" anchor="t">
            <a:normAutofit/>
          </a:bodyPr>
          <a:lstStyle/>
          <a:p>
            <a:r>
              <a:rPr lang="en-US" sz="1400" b="1">
                <a:solidFill>
                  <a:srgbClr val="202020"/>
                </a:solidFill>
                <a:latin typeface="Helvetica"/>
                <a:cs typeface="Helvetica"/>
              </a:rPr>
              <a:t>This table show the figure of  when NHS was implemented vision based patients monitoring system and before.</a:t>
            </a:r>
            <a:endParaRPr lang="en-US" sz="1400">
              <a:solidFill>
                <a:srgbClr val="202020"/>
              </a:solidFill>
              <a:latin typeface="Helvetica"/>
              <a:cs typeface="Helvetica"/>
            </a:endParaRPr>
          </a:p>
        </p:txBody>
      </p:sp>
      <p:pic>
        <p:nvPicPr>
          <p:cNvPr id="5" name="Picture 4" descr="A table with text and numbers&#10;&#10;AI-generated content may be incorrect.">
            <a:extLst>
              <a:ext uri="{FF2B5EF4-FFF2-40B4-BE49-F238E27FC236}">
                <a16:creationId xmlns:a16="http://schemas.microsoft.com/office/drawing/2014/main" id="{FFD3D992-E605-A349-E5DB-1D2A2F45B272}"/>
              </a:ext>
            </a:extLst>
          </p:cNvPr>
          <p:cNvPicPr>
            <a:picLocks noChangeAspect="1"/>
          </p:cNvPicPr>
          <p:nvPr/>
        </p:nvPicPr>
        <p:blipFill>
          <a:blip r:embed="rId2"/>
          <a:stretch>
            <a:fillRect/>
          </a:stretch>
        </p:blipFill>
        <p:spPr>
          <a:xfrm>
            <a:off x="3169161" y="500385"/>
            <a:ext cx="5840764" cy="2085975"/>
          </a:xfrm>
          <a:prstGeom prst="rect">
            <a:avLst/>
          </a:prstGeom>
        </p:spPr>
      </p:pic>
      <p:pic>
        <p:nvPicPr>
          <p:cNvPr id="6" name="Picture 5" descr="A table with text and numbers&#10;&#10;AI-generated content may be incorrect.">
            <a:extLst>
              <a:ext uri="{FF2B5EF4-FFF2-40B4-BE49-F238E27FC236}">
                <a16:creationId xmlns:a16="http://schemas.microsoft.com/office/drawing/2014/main" id="{AB923659-4595-10B8-1EBB-A48FE5328A78}"/>
              </a:ext>
            </a:extLst>
          </p:cNvPr>
          <p:cNvPicPr>
            <a:picLocks noChangeAspect="1"/>
          </p:cNvPicPr>
          <p:nvPr/>
        </p:nvPicPr>
        <p:blipFill>
          <a:blip r:embed="rId3"/>
          <a:stretch>
            <a:fillRect/>
          </a:stretch>
        </p:blipFill>
        <p:spPr>
          <a:xfrm>
            <a:off x="3162300" y="2871788"/>
            <a:ext cx="5867400" cy="1114425"/>
          </a:xfrm>
          <a:prstGeom prst="rect">
            <a:avLst/>
          </a:prstGeom>
        </p:spPr>
      </p:pic>
      <p:pic>
        <p:nvPicPr>
          <p:cNvPr id="7" name="Picture 6" descr="A table with numbers and text&#10;&#10;AI-generated content may be incorrect.">
            <a:extLst>
              <a:ext uri="{FF2B5EF4-FFF2-40B4-BE49-F238E27FC236}">
                <a16:creationId xmlns:a16="http://schemas.microsoft.com/office/drawing/2014/main" id="{4825E3AE-0408-696C-1F65-761C16E56CEE}"/>
              </a:ext>
            </a:extLst>
          </p:cNvPr>
          <p:cNvPicPr>
            <a:picLocks noChangeAspect="1"/>
          </p:cNvPicPr>
          <p:nvPr/>
        </p:nvPicPr>
        <p:blipFill>
          <a:blip r:embed="rId4"/>
          <a:stretch>
            <a:fillRect/>
          </a:stretch>
        </p:blipFill>
        <p:spPr>
          <a:xfrm>
            <a:off x="3162300" y="4290206"/>
            <a:ext cx="5867400" cy="1609725"/>
          </a:xfrm>
          <a:prstGeom prst="rect">
            <a:avLst/>
          </a:prstGeom>
        </p:spPr>
      </p:pic>
    </p:spTree>
    <p:extLst>
      <p:ext uri="{BB962C8B-B14F-4D97-AF65-F5344CB8AC3E}">
        <p14:creationId xmlns:p14="http://schemas.microsoft.com/office/powerpoint/2010/main" val="23047025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57182-58B3-2018-5248-1BA32231C71D}"/>
              </a:ext>
            </a:extLst>
          </p:cNvPr>
          <p:cNvSpPr>
            <a:spLocks noGrp="1"/>
          </p:cNvSpPr>
          <p:nvPr>
            <p:ph type="title"/>
          </p:nvPr>
        </p:nvSpPr>
        <p:spPr/>
        <p:txBody>
          <a:bodyPr/>
          <a:lstStyle/>
          <a:p>
            <a:r>
              <a:rPr lang="en-US"/>
              <a:t>Impact of Vision Based Patients Monitoring system on Patients</a:t>
            </a:r>
          </a:p>
        </p:txBody>
      </p:sp>
      <p:sp>
        <p:nvSpPr>
          <p:cNvPr id="3" name="Content Placeholder 2">
            <a:extLst>
              <a:ext uri="{FF2B5EF4-FFF2-40B4-BE49-F238E27FC236}">
                <a16:creationId xmlns:a16="http://schemas.microsoft.com/office/drawing/2014/main" id="{A001F3FE-FB45-2B2B-AE47-84AF07367F37}"/>
              </a:ext>
            </a:extLst>
          </p:cNvPr>
          <p:cNvSpPr>
            <a:spLocks noGrp="1"/>
          </p:cNvSpPr>
          <p:nvPr>
            <p:ph idx="1"/>
          </p:nvPr>
        </p:nvSpPr>
        <p:spPr/>
        <p:txBody>
          <a:bodyPr vert="horz" lIns="91440" tIns="45720" rIns="91440" bIns="45720" rtlCol="0" anchor="t">
            <a:normAutofit/>
          </a:bodyPr>
          <a:lstStyle/>
          <a:p>
            <a:pPr marL="0" indent="0">
              <a:buNone/>
            </a:pPr>
            <a:r>
              <a:rPr lang="en-US" err="1">
                <a:ea typeface="+mn-lt"/>
                <a:cs typeface="+mn-lt"/>
              </a:rPr>
              <a:t>Oxevision</a:t>
            </a:r>
            <a:r>
              <a:rPr lang="en-US">
                <a:ea typeface="+mn-lt"/>
                <a:cs typeface="+mn-lt"/>
              </a:rPr>
              <a:t> is often used by some NHS as a means of assisting clinicians in providing safer and more effective care. In order to assess the possible advantages of implementing VBPMM, the model employs a cost calculator technique that captures variations in observation hours and crucial events like assaults. </a:t>
            </a:r>
            <a:r>
              <a:rPr lang="en-US" err="1">
                <a:ea typeface="+mn-lt"/>
                <a:cs typeface="+mn-lt"/>
              </a:rPr>
              <a:t>Oxevision</a:t>
            </a:r>
            <a:r>
              <a:rPr lang="en-US">
                <a:ea typeface="+mn-lt"/>
                <a:cs typeface="+mn-lt"/>
              </a:rPr>
              <a:t>, a system that offers vision-based patient monitoring and management (VBPMM) and has the potential to assist the NHS in lowering the cost of mental health care, has recently been implemented in a few psychiatric intensive care units.(Coventry and Warwickshire Partnership NHS Trust, 2020) </a:t>
            </a:r>
            <a:endParaRPr lang="en-US"/>
          </a:p>
        </p:txBody>
      </p:sp>
    </p:spTree>
    <p:extLst>
      <p:ext uri="{BB962C8B-B14F-4D97-AF65-F5344CB8AC3E}">
        <p14:creationId xmlns:p14="http://schemas.microsoft.com/office/powerpoint/2010/main" val="28143817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E6CA01B-0DEB-4E9A-9768-B728DA42C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98E997-E381-3284-ED25-6BC270B4AF9D}"/>
              </a:ext>
            </a:extLst>
          </p:cNvPr>
          <p:cNvSpPr>
            <a:spLocks noGrp="1"/>
          </p:cNvSpPr>
          <p:nvPr>
            <p:ph type="title"/>
          </p:nvPr>
        </p:nvSpPr>
        <p:spPr>
          <a:xfrm>
            <a:off x="804672" y="802955"/>
            <a:ext cx="6318649" cy="1454051"/>
          </a:xfrm>
        </p:spPr>
        <p:txBody>
          <a:bodyPr vert="horz" lIns="91440" tIns="45720" rIns="91440" bIns="45720" rtlCol="0" anchor="b">
            <a:normAutofit/>
          </a:bodyPr>
          <a:lstStyle/>
          <a:p>
            <a:r>
              <a:rPr lang="en-US" sz="3600" u="sng">
                <a:solidFill>
                  <a:schemeClr val="tx2"/>
                </a:solidFill>
              </a:rPr>
              <a:t>The benefit of VBPMM on Patients</a:t>
            </a:r>
          </a:p>
        </p:txBody>
      </p:sp>
      <p:grpSp>
        <p:nvGrpSpPr>
          <p:cNvPr id="10" name="Group 9">
            <a:extLst>
              <a:ext uri="{FF2B5EF4-FFF2-40B4-BE49-F238E27FC236}">
                <a16:creationId xmlns:a16="http://schemas.microsoft.com/office/drawing/2014/main" id="{A57D8C8E-634E-4E83-9657-225A4DFE47E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155"/>
            <a:ext cx="2514948" cy="2174333"/>
            <a:chOff x="-305" y="-4155"/>
            <a:chExt cx="2514948" cy="2174333"/>
          </a:xfrm>
        </p:grpSpPr>
        <p:sp>
          <p:nvSpPr>
            <p:cNvPr id="15" name="Freeform: Shape 14">
              <a:extLst>
                <a:ext uri="{FF2B5EF4-FFF2-40B4-BE49-F238E27FC236}">
                  <a16:creationId xmlns:a16="http://schemas.microsoft.com/office/drawing/2014/main" id="{9D5D1578-BE90-4A7E-9856-BB4025E5AE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8ADDDE1-EC05-4BE5-9866-89714E0B73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0A118A52-E1FF-455C-B1A1-1CF50EE05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1" name="Freeform: Shape 20">
              <a:extLst>
                <a:ext uri="{FF2B5EF4-FFF2-40B4-BE49-F238E27FC236}">
                  <a16:creationId xmlns:a16="http://schemas.microsoft.com/office/drawing/2014/main" id="{30E1677B-677B-48F1-971D-9E7F3CA512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 Placeholder 3">
            <a:extLst>
              <a:ext uri="{FF2B5EF4-FFF2-40B4-BE49-F238E27FC236}">
                <a16:creationId xmlns:a16="http://schemas.microsoft.com/office/drawing/2014/main" id="{3BCE7C12-DAEB-52D0-155B-76FCD47AFB59}"/>
              </a:ext>
            </a:extLst>
          </p:cNvPr>
          <p:cNvSpPr>
            <a:spLocks noGrp="1"/>
          </p:cNvSpPr>
          <p:nvPr>
            <p:ph type="body" sz="half" idx="2"/>
          </p:nvPr>
        </p:nvSpPr>
        <p:spPr>
          <a:xfrm>
            <a:off x="804672" y="2008394"/>
            <a:ext cx="10294489" cy="4052577"/>
          </a:xfrm>
        </p:spPr>
        <p:txBody>
          <a:bodyPr vert="horz" lIns="91440" tIns="45720" rIns="91440" bIns="45720" rtlCol="0" anchor="ctr">
            <a:normAutofit/>
          </a:bodyPr>
          <a:lstStyle/>
          <a:p>
            <a:pPr indent="-228600">
              <a:buFont typeface="Arial" panose="020B0604020202020204" pitchFamily="34" charset="0"/>
              <a:buChar char="•"/>
            </a:pPr>
            <a:r>
              <a:rPr lang="en-US" sz="2000">
                <a:solidFill>
                  <a:schemeClr val="tx2"/>
                </a:solidFill>
              </a:rPr>
              <a:t>method for managing and monitoring patients using vision, backed by a framework that makes it possible to include it into clinical operations. allows for the physical monitoring of movement and position within the bedroom, as well as the physiological measurement of respiration and pulse rates and the provision of activity and location-based notifications. Insights from noncontact vital sign monitoring and patient activity reports were made possible by the technology. It helps employees make sure patients' health follows intended trajectories, prevent negative events, make observations without interfering with patients' sleep, take preventive measures, and learn from incidents. The results of the study show that using a VBPMS leads to more effective nighttime observations and decreases in one-on-one observations, self-harm events, nighttime bedroom falls, A&amp;E visits, and emergency service callouts due to nighttime falls. </a:t>
            </a:r>
          </a:p>
          <a:p>
            <a:pPr indent="-228600">
              <a:buFont typeface="Arial" panose="020B0604020202020204" pitchFamily="34" charset="0"/>
              <a:buChar char="•"/>
            </a:pPr>
            <a:endParaRPr lang="en-US" sz="1400">
              <a:solidFill>
                <a:schemeClr val="tx2"/>
              </a:solidFill>
            </a:endParaRPr>
          </a:p>
        </p:txBody>
      </p:sp>
    </p:spTree>
    <p:extLst>
      <p:ext uri="{BB962C8B-B14F-4D97-AF65-F5344CB8AC3E}">
        <p14:creationId xmlns:p14="http://schemas.microsoft.com/office/powerpoint/2010/main" val="6456493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D33926-BC2D-1A62-DD90-0D14A168A6CB}"/>
              </a:ext>
            </a:extLst>
          </p:cNvPr>
          <p:cNvSpPr>
            <a:spLocks noGrp="1"/>
          </p:cNvSpPr>
          <p:nvPr>
            <p:ph type="title"/>
          </p:nvPr>
        </p:nvSpPr>
        <p:spPr>
          <a:xfrm>
            <a:off x="361924" y="315132"/>
            <a:ext cx="4720067" cy="670302"/>
          </a:xfrm>
        </p:spPr>
        <p:txBody>
          <a:bodyPr>
            <a:normAutofit/>
          </a:bodyPr>
          <a:lstStyle/>
          <a:p>
            <a:r>
              <a:rPr lang="en-US" sz="1800" b="1">
                <a:latin typeface="Open Sans"/>
                <a:ea typeface="Open Sans"/>
                <a:cs typeface="Open Sans"/>
              </a:rPr>
              <a:t>Impact of </a:t>
            </a:r>
            <a:r>
              <a:rPr lang="en-US" sz="1800" b="1" err="1">
                <a:latin typeface="Aptos"/>
              </a:rPr>
              <a:t>Oxevision</a:t>
            </a:r>
            <a:r>
              <a:rPr lang="en-US" sz="1800" b="1">
                <a:latin typeface="Open Sans"/>
                <a:ea typeface="Open Sans"/>
                <a:cs typeface="Open Sans"/>
              </a:rPr>
              <a:t> on the community</a:t>
            </a:r>
            <a:endParaRPr lang="en-US" sz="1800">
              <a:latin typeface="Open Sans"/>
              <a:ea typeface="Open Sans"/>
              <a:cs typeface="Open Sans"/>
            </a:endParaRPr>
          </a:p>
        </p:txBody>
      </p:sp>
      <p:sp>
        <p:nvSpPr>
          <p:cNvPr id="4" name="Text Placeholder 3">
            <a:extLst>
              <a:ext uri="{FF2B5EF4-FFF2-40B4-BE49-F238E27FC236}">
                <a16:creationId xmlns:a16="http://schemas.microsoft.com/office/drawing/2014/main" id="{3EEADDF8-37A8-3947-7FC2-94DF1CC01008}"/>
              </a:ext>
            </a:extLst>
          </p:cNvPr>
          <p:cNvSpPr>
            <a:spLocks noGrp="1"/>
          </p:cNvSpPr>
          <p:nvPr>
            <p:ph type="body" sz="half" idx="2"/>
          </p:nvPr>
        </p:nvSpPr>
        <p:spPr>
          <a:xfrm>
            <a:off x="361924" y="1140417"/>
            <a:ext cx="11384338" cy="4728571"/>
          </a:xfrm>
        </p:spPr>
        <p:txBody>
          <a:bodyPr vert="horz" lIns="91440" tIns="45720" rIns="91440" bIns="45720" rtlCol="0" anchor="t">
            <a:normAutofit/>
          </a:bodyPr>
          <a:lstStyle/>
          <a:p>
            <a:r>
              <a:rPr lang="en-US" sz="2000"/>
              <a:t>The impact of </a:t>
            </a:r>
            <a:r>
              <a:rPr lang="en-US" sz="2000" err="1"/>
              <a:t>Oxevision</a:t>
            </a:r>
            <a:r>
              <a:rPr lang="en-US" sz="2000"/>
              <a:t> on the UK community varies from one community to the other.</a:t>
            </a:r>
            <a:r>
              <a:rPr lang="en-US" sz="2000">
                <a:latin typeface="Aptos"/>
                <a:ea typeface="Open Sans"/>
                <a:cs typeface="Open Sans"/>
              </a:rPr>
              <a:t> </a:t>
            </a:r>
            <a:r>
              <a:rPr lang="en-US" sz="2000" err="1">
                <a:latin typeface="Aptos"/>
                <a:ea typeface="Open Sans"/>
                <a:cs typeface="Open Sans"/>
              </a:rPr>
              <a:t>Oxevision</a:t>
            </a:r>
            <a:r>
              <a:rPr lang="en-US" sz="2000">
                <a:latin typeface="Aptos"/>
                <a:ea typeface="Open Sans"/>
                <a:cs typeface="Open Sans"/>
              </a:rPr>
              <a:t> </a:t>
            </a:r>
            <a:r>
              <a:rPr lang="en-US" sz="2000">
                <a:latin typeface="Open Sans"/>
                <a:ea typeface="Open Sans"/>
                <a:cs typeface="Open Sans"/>
              </a:rPr>
              <a:t>affect communities, public health, family involvement and healthcare access differently in UK urban and rural settings and can strengthen patient–provider collaboration while carrying risks.</a:t>
            </a:r>
          </a:p>
          <a:p>
            <a:r>
              <a:rPr lang="en-US" sz="2000">
                <a:latin typeface="Open Sans"/>
                <a:ea typeface="Open Sans"/>
                <a:cs typeface="Open Sans"/>
              </a:rPr>
              <a:t>At the community and public- health level, VBPMS help to reduce harm by preventing falls and detecting deterioration earlier, lowering emergency transfers and disease burden .</a:t>
            </a:r>
          </a:p>
          <a:p>
            <a:r>
              <a:rPr lang="en-US" sz="2000">
                <a:latin typeface="Open Sans"/>
                <a:ea typeface="Open Sans"/>
                <a:cs typeface="Open Sans"/>
              </a:rPr>
              <a:t> In urban areas which requires higher proportion of services, the  systems support hospital through input and allow resource to be allocated to target areas. </a:t>
            </a:r>
            <a:endParaRPr lang="en-US" sz="2000">
              <a:latin typeface="Aptos" panose="020B0004020202020204"/>
              <a:ea typeface="Open Sans"/>
              <a:cs typeface="Open Sans"/>
            </a:endParaRPr>
          </a:p>
          <a:p>
            <a:r>
              <a:rPr lang="en-US" sz="2000">
                <a:latin typeface="Open Sans"/>
                <a:ea typeface="Open Sans"/>
                <a:cs typeface="Open Sans"/>
              </a:rPr>
              <a:t>In rural areas they extend monitoring into remote clinics or care homes, reducing travel-related delays and outbreaks of avoidable harm. However, rural deployment may be constrained by limited broadband and technical support, creating unbalanced benefits and potential access gaps.</a:t>
            </a:r>
            <a:endParaRPr lang="en-US" sz="2000"/>
          </a:p>
        </p:txBody>
      </p:sp>
    </p:spTree>
    <p:extLst>
      <p:ext uri="{BB962C8B-B14F-4D97-AF65-F5344CB8AC3E}">
        <p14:creationId xmlns:p14="http://schemas.microsoft.com/office/powerpoint/2010/main" val="20562812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DFEB6703-5B06-7630-3EFD-85A2AFF78189}"/>
              </a:ext>
            </a:extLst>
          </p:cNvPr>
          <p:cNvSpPr>
            <a:spLocks noGrp="1"/>
          </p:cNvSpPr>
          <p:nvPr>
            <p:ph type="body" sz="half" idx="2"/>
          </p:nvPr>
        </p:nvSpPr>
        <p:spPr>
          <a:xfrm>
            <a:off x="607314" y="675468"/>
            <a:ext cx="11074372" cy="5516401"/>
          </a:xfrm>
        </p:spPr>
        <p:txBody>
          <a:bodyPr vert="horz" lIns="91440" tIns="45720" rIns="91440" bIns="45720" rtlCol="0" anchor="t">
            <a:normAutofit/>
          </a:bodyPr>
          <a:lstStyle/>
          <a:p>
            <a:r>
              <a:rPr lang="en-US" sz="2400"/>
              <a:t>Impact on families</a:t>
            </a:r>
          </a:p>
        </p:txBody>
      </p:sp>
      <p:sp>
        <p:nvSpPr>
          <p:cNvPr id="5" name="TextBox 4">
            <a:extLst>
              <a:ext uri="{FF2B5EF4-FFF2-40B4-BE49-F238E27FC236}">
                <a16:creationId xmlns:a16="http://schemas.microsoft.com/office/drawing/2014/main" id="{A429F779-B739-FB83-F631-7615626116B5}"/>
              </a:ext>
            </a:extLst>
          </p:cNvPr>
          <p:cNvSpPr txBox="1"/>
          <p:nvPr/>
        </p:nvSpPr>
        <p:spPr>
          <a:xfrm>
            <a:off x="762000" y="1452967"/>
            <a:ext cx="11081288" cy="28315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Open Sans"/>
              </a:rPr>
              <a:t>For families, VBPMS often lead to reassurance and indirectly serves as a relief to caregiver: It helps reduce the amount of night checks relatives get and most of the time delivers information about an incidents in quick time thereby enabling faster decision-making. </a:t>
            </a:r>
            <a:endParaRPr lang="en-US" sz="2000">
              <a:latin typeface="Aptos" panose="020B0004020202020204"/>
            </a:endParaRPr>
          </a:p>
          <a:p>
            <a:r>
              <a:rPr lang="en-US" sz="2000">
                <a:latin typeface="Open Sans"/>
              </a:rPr>
              <a:t>In close-knit rural communities, this can preserve local caregiving capacity; in urban settings it can reduce caregiver burnout or tiredness and free time for work or other responsibilities.</a:t>
            </a:r>
            <a:endParaRPr lang="en-US" sz="2000">
              <a:latin typeface="Aptos" panose="020B0004020202020204"/>
            </a:endParaRPr>
          </a:p>
          <a:p>
            <a:r>
              <a:rPr lang="en-US" sz="2000">
                <a:latin typeface="Open Sans"/>
              </a:rPr>
              <a:t> Generally, continuous camera monitoring raises privacy and dignity concerns; unclear consent, storage, or viewing policies can erode trust and heighten stress for both patients and families.</a:t>
            </a:r>
            <a:r>
              <a:rPr sz="2000">
                <a:latin typeface="Open Sans"/>
                <a:ea typeface="Open Sans"/>
                <a:cs typeface="Open Sans"/>
              </a:rPr>
              <a:t> </a:t>
            </a:r>
            <a:endParaRPr lang="en-US" sz="2000"/>
          </a:p>
          <a:p>
            <a:pPr algn="ctr"/>
            <a:endParaRPr lang="en-US"/>
          </a:p>
        </p:txBody>
      </p:sp>
    </p:spTree>
    <p:extLst>
      <p:ext uri="{BB962C8B-B14F-4D97-AF65-F5344CB8AC3E}">
        <p14:creationId xmlns:p14="http://schemas.microsoft.com/office/powerpoint/2010/main" val="1350525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19720E2-47B7-BB5A-AB30-7B8158B2837A}"/>
              </a:ext>
            </a:extLst>
          </p:cNvPr>
          <p:cNvSpPr>
            <a:spLocks noGrp="1"/>
          </p:cNvSpPr>
          <p:nvPr>
            <p:ph idx="1"/>
          </p:nvPr>
        </p:nvSpPr>
        <p:spPr>
          <a:xfrm>
            <a:off x="417460" y="522476"/>
            <a:ext cx="10937928" cy="6010167"/>
          </a:xfrm>
        </p:spPr>
        <p:txBody>
          <a:bodyPr vert="horz" lIns="91440" tIns="45720" rIns="91440" bIns="45720" rtlCol="0" anchor="t">
            <a:normAutofit/>
          </a:bodyPr>
          <a:lstStyle/>
          <a:p>
            <a:r>
              <a:rPr lang="en-US" sz="2000">
                <a:latin typeface="Open Sans"/>
                <a:ea typeface="Open Sans"/>
                <a:cs typeface="Open Sans"/>
              </a:rPr>
              <a:t>Regarding healthcare access, VBPMS help priorities scarce clinician time, reducing unnecessary in-person checks and making remote assessment possible particularly valuable for frail patients distant from specialist centers. Yet unequal rollout risks worsening health inequalities: well-resourced urban trusts may implement systems earlier, while smaller rural providers lag behind.</a:t>
            </a:r>
            <a:endParaRPr lang="en-US" sz="2000"/>
          </a:p>
          <a:p>
            <a:r>
              <a:rPr lang="en-US" sz="2000">
                <a:latin typeface="Open Sans"/>
                <a:ea typeface="Open Sans"/>
                <a:cs typeface="Open Sans"/>
              </a:rPr>
              <a:t>Collaboration between patients and providers is enhanced through shared, consented data, alerts, activity summaries and selected footage support joint care planning, remote consultations and personalized risk management. </a:t>
            </a:r>
            <a:endParaRPr lang="en-US" sz="2000">
              <a:latin typeface="Aptos" panose="020B0004020202020204"/>
              <a:ea typeface="Open Sans"/>
              <a:cs typeface="Open Sans"/>
            </a:endParaRPr>
          </a:p>
          <a:p>
            <a:pPr marL="0" indent="0">
              <a:buNone/>
            </a:pPr>
            <a:r>
              <a:rPr lang="en-US" sz="2000">
                <a:latin typeface="Open Sans"/>
                <a:ea typeface="Open Sans"/>
                <a:cs typeface="Open Sans"/>
              </a:rPr>
              <a:t>The system allows patients and families to participate in reviewing incidents and tailoring interventions, improving adherence and confidence in care.</a:t>
            </a:r>
            <a:endParaRPr lang="en-US" sz="2000"/>
          </a:p>
          <a:p>
            <a:pPr marL="0" indent="0">
              <a:buNone/>
            </a:pPr>
            <a:endParaRPr lang="en-US" sz="2000">
              <a:latin typeface="Open Sans"/>
              <a:ea typeface="Open Sans"/>
              <a:cs typeface="Open Sans"/>
            </a:endParaRPr>
          </a:p>
          <a:p>
            <a:pPr marL="0" indent="0">
              <a:buNone/>
            </a:pPr>
            <a:endParaRPr lang="en-US" sz="2000">
              <a:latin typeface="Open Sans"/>
              <a:ea typeface="Open Sans"/>
              <a:cs typeface="Open Sans"/>
            </a:endParaRPr>
          </a:p>
          <a:p>
            <a:pPr marL="0" indent="0">
              <a:buNone/>
            </a:pPr>
            <a:endParaRPr lang="en-US" sz="2000">
              <a:latin typeface="Open Sans"/>
              <a:ea typeface="Open Sans"/>
              <a:cs typeface="Open Sans"/>
            </a:endParaRPr>
          </a:p>
          <a:p>
            <a:pPr marL="0" indent="0">
              <a:buNone/>
            </a:pPr>
            <a:endParaRPr lang="en-US" sz="2000">
              <a:latin typeface="Open Sans"/>
              <a:ea typeface="Open Sans"/>
              <a:cs typeface="Open Sans"/>
            </a:endParaRPr>
          </a:p>
          <a:p>
            <a:pPr marL="0" indent="0">
              <a:buNone/>
            </a:pPr>
            <a:endParaRPr lang="en-US" sz="2000">
              <a:latin typeface="Open Sans"/>
              <a:ea typeface="Open Sans"/>
              <a:cs typeface="Open Sans"/>
            </a:endParaRPr>
          </a:p>
          <a:p>
            <a:pPr marL="0" indent="0">
              <a:buNone/>
            </a:pPr>
            <a:endParaRPr lang="en-US" sz="2000">
              <a:latin typeface="Open Sans"/>
              <a:ea typeface="Open Sans"/>
              <a:cs typeface="Open Sans"/>
            </a:endParaRPr>
          </a:p>
          <a:p>
            <a:pPr marL="0" indent="0">
              <a:buNone/>
            </a:pPr>
            <a:endParaRPr lang="en-US" sz="2000">
              <a:latin typeface="Open Sans"/>
              <a:ea typeface="Open Sans"/>
              <a:cs typeface="Open Sans"/>
            </a:endParaRPr>
          </a:p>
          <a:p>
            <a:pPr marL="0" indent="0">
              <a:buNone/>
            </a:pPr>
            <a:endParaRPr lang="en-US" sz="2000">
              <a:latin typeface="Open Sans"/>
              <a:ea typeface="Open Sans"/>
              <a:cs typeface="Open Sans"/>
            </a:endParaRPr>
          </a:p>
          <a:p>
            <a:pPr marL="0" indent="0">
              <a:buNone/>
            </a:pPr>
            <a:endParaRPr lang="en-US" sz="2000">
              <a:latin typeface="Open Sans"/>
              <a:ea typeface="Open Sans"/>
              <a:cs typeface="Open Sans"/>
            </a:endParaRPr>
          </a:p>
          <a:p>
            <a:pPr marL="0" indent="0">
              <a:buNone/>
            </a:pPr>
            <a:endParaRPr lang="en-US" sz="2000">
              <a:latin typeface="Open Sans"/>
              <a:ea typeface="Open Sans"/>
              <a:cs typeface="Open Sans"/>
            </a:endParaRPr>
          </a:p>
          <a:p>
            <a:pPr marL="0" indent="0">
              <a:buNone/>
            </a:pPr>
            <a:endParaRPr lang="en-US" sz="2000">
              <a:latin typeface="Open Sans"/>
              <a:ea typeface="Open Sans"/>
              <a:cs typeface="Open Sans"/>
            </a:endParaRPr>
          </a:p>
          <a:p>
            <a:pPr marL="0" indent="0">
              <a:buNone/>
            </a:pPr>
            <a:endParaRPr lang="en-US" sz="2000">
              <a:latin typeface="Open Sans"/>
              <a:ea typeface="Open Sans"/>
              <a:cs typeface="Open Sans"/>
            </a:endParaRPr>
          </a:p>
          <a:p>
            <a:pPr marL="0" indent="0">
              <a:buNone/>
            </a:pPr>
            <a:endParaRPr lang="en-US" sz="2000">
              <a:latin typeface="Open Sans"/>
              <a:ea typeface="Open Sans"/>
              <a:cs typeface="Open Sans"/>
            </a:endParaRPr>
          </a:p>
          <a:p>
            <a:pPr marL="0" indent="0">
              <a:buNone/>
            </a:pPr>
            <a:endParaRPr lang="en-US" sz="2000">
              <a:latin typeface="Open Sans"/>
              <a:ea typeface="Open Sans"/>
              <a:cs typeface="Open Sans"/>
            </a:endParaRPr>
          </a:p>
        </p:txBody>
      </p:sp>
    </p:spTree>
    <p:extLst>
      <p:ext uri="{BB962C8B-B14F-4D97-AF65-F5344CB8AC3E}">
        <p14:creationId xmlns:p14="http://schemas.microsoft.com/office/powerpoint/2010/main" val="36545725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BB3669-18B1-5949-B11C-3DE797D05263}"/>
              </a:ext>
            </a:extLst>
          </p:cNvPr>
          <p:cNvSpPr>
            <a:spLocks noGrp="1"/>
          </p:cNvSpPr>
          <p:nvPr>
            <p:ph idx="1"/>
          </p:nvPr>
        </p:nvSpPr>
        <p:spPr>
          <a:xfrm>
            <a:off x="417460" y="987425"/>
            <a:ext cx="10925013" cy="4873625"/>
          </a:xfrm>
        </p:spPr>
        <p:txBody>
          <a:bodyPr vert="horz" lIns="91440" tIns="45720" rIns="91440" bIns="45720" rtlCol="0" anchor="t">
            <a:normAutofit/>
          </a:bodyPr>
          <a:lstStyle/>
          <a:p>
            <a:pPr>
              <a:buFont typeface="Wingdings" panose="020B0604020202020204" pitchFamily="34" charset="0"/>
              <a:buChar char="ü"/>
            </a:pPr>
            <a:r>
              <a:rPr lang="en-US" sz="2000" b="1">
                <a:latin typeface="Open Sans"/>
                <a:ea typeface="Open Sans"/>
                <a:cs typeface="Open Sans"/>
              </a:rPr>
              <a:t>Negative side of </a:t>
            </a:r>
            <a:r>
              <a:rPr lang="en-US" sz="2000" b="1" err="1">
                <a:latin typeface="Open Sans"/>
                <a:ea typeface="Open Sans"/>
                <a:cs typeface="Open Sans"/>
              </a:rPr>
              <a:t>Oxevision</a:t>
            </a:r>
            <a:r>
              <a:rPr lang="en-US" sz="2000" b="1">
                <a:latin typeface="Open Sans"/>
                <a:ea typeface="Open Sans"/>
                <a:cs typeface="Open Sans"/>
              </a:rPr>
              <a:t>:</a:t>
            </a:r>
            <a:endParaRPr lang="en-US" b="1">
              <a:latin typeface="Aptos" panose="020B0004020202020204"/>
              <a:ea typeface="Open Sans"/>
              <a:cs typeface="Open Sans"/>
            </a:endParaRPr>
          </a:p>
          <a:p>
            <a:pPr>
              <a:buFont typeface="Wingdings" panose="020B0604020202020204" pitchFamily="34" charset="0"/>
              <a:buChar char="ü"/>
            </a:pPr>
            <a:r>
              <a:rPr lang="en-US" sz="2000">
                <a:latin typeface="Open Sans"/>
                <a:ea typeface="Open Sans"/>
                <a:cs typeface="Open Sans"/>
              </a:rPr>
              <a:t>Negatives include over-reliance on technology.</a:t>
            </a:r>
            <a:endParaRPr lang="en-US">
              <a:latin typeface="Aptos" panose="020B0004020202020204"/>
              <a:ea typeface="Open Sans"/>
              <a:cs typeface="Open Sans"/>
            </a:endParaRPr>
          </a:p>
          <a:p>
            <a:pPr>
              <a:buFont typeface="Wingdings" panose="020B0604020202020204" pitchFamily="34" charset="0"/>
              <a:buChar char="ü"/>
            </a:pPr>
            <a:r>
              <a:rPr lang="en-US" sz="2000">
                <a:latin typeface="Open Sans"/>
                <a:ea typeface="Open Sans"/>
                <a:cs typeface="Open Sans"/>
              </a:rPr>
              <a:t>False alarms.</a:t>
            </a:r>
            <a:endParaRPr lang="en-US">
              <a:latin typeface="Aptos" panose="020B0004020202020204"/>
              <a:ea typeface="Open Sans"/>
              <a:cs typeface="Open Sans"/>
            </a:endParaRPr>
          </a:p>
          <a:p>
            <a:pPr>
              <a:buFont typeface="Wingdings" panose="020B0604020202020204" pitchFamily="34" charset="0"/>
              <a:buChar char="ü"/>
            </a:pPr>
            <a:r>
              <a:rPr lang="en-US" sz="2000">
                <a:latin typeface="Open Sans"/>
                <a:ea typeface="Open Sans"/>
                <a:cs typeface="Open Sans"/>
              </a:rPr>
              <a:t>Algorithmic bias misreading diverse </a:t>
            </a:r>
            <a:r>
              <a:rPr lang="en-US" sz="2000" err="1">
                <a:latin typeface="Open Sans"/>
                <a:ea typeface="Open Sans"/>
                <a:cs typeface="Open Sans"/>
              </a:rPr>
              <a:t>behaviours</a:t>
            </a:r>
            <a:r>
              <a:rPr lang="en-US" sz="2000">
                <a:latin typeface="Open Sans"/>
                <a:ea typeface="Open Sans"/>
                <a:cs typeface="Open Sans"/>
              </a:rPr>
              <a:t>.</a:t>
            </a:r>
            <a:endParaRPr lang="en-US">
              <a:latin typeface="Aptos" panose="020B0004020202020204"/>
              <a:ea typeface="Open Sans"/>
              <a:cs typeface="Open Sans"/>
            </a:endParaRPr>
          </a:p>
          <a:p>
            <a:pPr>
              <a:buFont typeface="Wingdings" panose="020B0604020202020204" pitchFamily="34" charset="0"/>
              <a:buChar char="ü"/>
            </a:pPr>
            <a:r>
              <a:rPr lang="en-US" sz="2000">
                <a:latin typeface="Open Sans"/>
                <a:ea typeface="Open Sans"/>
                <a:cs typeface="Open Sans"/>
              </a:rPr>
              <a:t>Ethical issues around privacy, consent and data retention. </a:t>
            </a:r>
            <a:endParaRPr lang="en-US">
              <a:latin typeface="Aptos" panose="020B0004020202020204"/>
              <a:ea typeface="Open Sans"/>
              <a:cs typeface="Open Sans"/>
            </a:endParaRPr>
          </a:p>
          <a:p>
            <a:pPr>
              <a:buFont typeface="Wingdings" panose="020B0604020202020204" pitchFamily="34" charset="0"/>
              <a:buChar char="ü"/>
            </a:pPr>
            <a:r>
              <a:rPr lang="en-US" sz="2000">
                <a:latin typeface="Open Sans"/>
                <a:ea typeface="Open Sans"/>
                <a:cs typeface="Open Sans"/>
              </a:rPr>
              <a:t>Transparent governance.</a:t>
            </a:r>
            <a:endParaRPr lang="en-US">
              <a:latin typeface="Aptos" panose="020B0004020202020204"/>
              <a:ea typeface="Open Sans"/>
              <a:cs typeface="Open Sans"/>
            </a:endParaRPr>
          </a:p>
          <a:p>
            <a:pPr>
              <a:buFont typeface="Wingdings" panose="020B0604020202020204" pitchFamily="34" charset="0"/>
              <a:buChar char="ü"/>
            </a:pPr>
            <a:r>
              <a:rPr lang="en-US" sz="2000">
                <a:latin typeface="Open Sans"/>
                <a:ea typeface="Open Sans"/>
                <a:cs typeface="Open Sans"/>
              </a:rPr>
              <a:t>Staff training.</a:t>
            </a:r>
            <a:endParaRPr lang="en-US">
              <a:latin typeface="Aptos"/>
              <a:ea typeface="Open Sans"/>
              <a:cs typeface="Open Sans"/>
            </a:endParaRPr>
          </a:p>
          <a:p>
            <a:pPr>
              <a:buFont typeface="Wingdings" panose="020B0604020202020204" pitchFamily="34" charset="0"/>
              <a:buChar char="ü"/>
            </a:pPr>
            <a:r>
              <a:rPr lang="en-US" sz="2000">
                <a:latin typeface="Open Sans"/>
                <a:ea typeface="Open Sans"/>
                <a:cs typeface="Open Sans"/>
              </a:rPr>
              <a:t>Equitable infrastructure investment, and community co-design are required. </a:t>
            </a:r>
            <a:endParaRPr lang="en-US">
              <a:latin typeface="Aptos" panose="020B0004020202020204"/>
              <a:ea typeface="Open Sans"/>
              <a:cs typeface="Open Sans"/>
            </a:endParaRPr>
          </a:p>
          <a:p>
            <a:pPr>
              <a:buFont typeface="Wingdings" panose="020B0604020202020204" pitchFamily="34" charset="0"/>
              <a:buChar char="ü"/>
            </a:pPr>
            <a:r>
              <a:rPr lang="en-US" sz="2000">
                <a:latin typeface="Open Sans"/>
                <a:ea typeface="Open Sans"/>
                <a:cs typeface="Open Sans"/>
              </a:rPr>
              <a:t>Community feedback and evaluation remain essential too.</a:t>
            </a:r>
            <a:endParaRPr lang="en-US"/>
          </a:p>
          <a:p>
            <a:pPr marL="0" indent="0">
              <a:buNone/>
            </a:pPr>
            <a:endParaRPr lang="en-US" sz="2000">
              <a:latin typeface="Aptos"/>
              <a:ea typeface="Calibri"/>
              <a:cs typeface="Helvetica"/>
            </a:endParaRPr>
          </a:p>
        </p:txBody>
      </p:sp>
    </p:spTree>
    <p:extLst>
      <p:ext uri="{BB962C8B-B14F-4D97-AF65-F5344CB8AC3E}">
        <p14:creationId xmlns:p14="http://schemas.microsoft.com/office/powerpoint/2010/main" val="18883823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95D5D0-2F09-13C8-BA44-9C283D618719}"/>
              </a:ext>
            </a:extLst>
          </p:cNvPr>
          <p:cNvSpPr>
            <a:spLocks noGrp="1"/>
          </p:cNvSpPr>
          <p:nvPr>
            <p:ph idx="1"/>
          </p:nvPr>
        </p:nvSpPr>
        <p:spPr>
          <a:xfrm>
            <a:off x="301222" y="393324"/>
            <a:ext cx="11557860" cy="6048912"/>
          </a:xfrm>
        </p:spPr>
        <p:txBody>
          <a:bodyPr vert="horz" lIns="91440" tIns="45720" rIns="91440" bIns="45720" rtlCol="0" anchor="t">
            <a:normAutofit/>
          </a:bodyPr>
          <a:lstStyle/>
          <a:p>
            <a:pPr marL="0" indent="0">
              <a:buNone/>
            </a:pPr>
            <a:r>
              <a:rPr lang="en-US" sz="2000" b="1"/>
              <a:t>Conclusion: </a:t>
            </a:r>
            <a:endParaRPr lang="en-US" b="1"/>
          </a:p>
          <a:p>
            <a:pPr marL="0" indent="0">
              <a:buNone/>
            </a:pPr>
            <a:r>
              <a:rPr lang="en-US" sz="2000" err="1"/>
              <a:t>Oxevision</a:t>
            </a:r>
            <a:r>
              <a:rPr lang="en-US" sz="2000">
                <a:latin typeface="Open Sans"/>
                <a:ea typeface="Open Sans"/>
                <a:cs typeface="Open Sans"/>
              </a:rPr>
              <a:t> or vision-based patient monitoring systems (VBPMS) has impacted greatly on UK health and Social care. It has helped to improve patient safety and operational efficiency. There has been a drastic reduction from falls, self-harm incidents, and hospital transfers in NHS adult and mental health ward. The system has also promoted better night rest owning to less night checks. The system also support remote observation instead of hourly checks and allows room for emergency patient to be attended to.</a:t>
            </a:r>
            <a:endParaRPr lang="en-US"/>
          </a:p>
          <a:p>
            <a:r>
              <a:rPr lang="en-US" sz="2000">
                <a:latin typeface="Open Sans"/>
                <a:ea typeface="Open Sans"/>
                <a:cs typeface="Open Sans"/>
              </a:rPr>
              <a:t>The system also support families and social workers by providing them with timely updates on patient wellbeing. </a:t>
            </a:r>
          </a:p>
        </p:txBody>
      </p:sp>
    </p:spTree>
    <p:extLst>
      <p:ext uri="{BB962C8B-B14F-4D97-AF65-F5344CB8AC3E}">
        <p14:creationId xmlns:p14="http://schemas.microsoft.com/office/powerpoint/2010/main" val="1551428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785BC3F9-77CA-6974-A207-07F7A59138B6}"/>
              </a:ext>
            </a:extLst>
          </p:cNvPr>
          <p:cNvSpPr>
            <a:spLocks noGrp="1"/>
          </p:cNvSpPr>
          <p:nvPr>
            <p:ph type="body" sz="half" idx="2"/>
          </p:nvPr>
        </p:nvSpPr>
        <p:spPr>
          <a:xfrm>
            <a:off x="581483" y="404248"/>
            <a:ext cx="11022711" cy="5981350"/>
          </a:xfrm>
        </p:spPr>
        <p:txBody>
          <a:bodyPr vert="horz" lIns="91440" tIns="45720" rIns="91440" bIns="45720" rtlCol="0" anchor="t">
            <a:normAutofit fontScale="92500" lnSpcReduction="20000"/>
          </a:bodyPr>
          <a:lstStyle/>
          <a:p>
            <a:r>
              <a:rPr lang="en-US" sz="2000" b="1">
                <a:latin typeface="Open Sans"/>
                <a:ea typeface="Open Sans"/>
                <a:cs typeface="Open Sans"/>
              </a:rPr>
              <a:t>Reference list</a:t>
            </a:r>
            <a:endParaRPr lang="en-US" sz="2000">
              <a:latin typeface="Open Sans"/>
              <a:ea typeface="Open Sans"/>
              <a:cs typeface="Open Sans"/>
            </a:endParaRPr>
          </a:p>
          <a:p>
            <a:endParaRPr lang="en-US" sz="2000">
              <a:latin typeface="Open Sans"/>
              <a:ea typeface="Open Sans"/>
              <a:cs typeface="Open Sans"/>
            </a:endParaRPr>
          </a:p>
          <a:p>
            <a:r>
              <a:rPr lang="en-US" sz="2000">
                <a:solidFill>
                  <a:srgbClr val="222222"/>
                </a:solidFill>
                <a:latin typeface="Merriweather Sans"/>
              </a:rPr>
              <a:t>Sathyanarayana, S. </a:t>
            </a:r>
            <a:r>
              <a:rPr lang="en-US" sz="2000" err="1">
                <a:solidFill>
                  <a:srgbClr val="222222"/>
                </a:solidFill>
                <a:latin typeface="Merriweather Sans"/>
              </a:rPr>
              <a:t>Satzoda</a:t>
            </a:r>
            <a:r>
              <a:rPr lang="en-US" sz="2000">
                <a:solidFill>
                  <a:srgbClr val="222222"/>
                </a:solidFill>
                <a:latin typeface="Merriweather Sans"/>
              </a:rPr>
              <a:t>, R. (2018)   </a:t>
            </a:r>
            <a:r>
              <a:rPr lang="en-US" sz="2000" i="1">
                <a:solidFill>
                  <a:srgbClr val="222222"/>
                </a:solidFill>
                <a:latin typeface="Merriweather Sans"/>
              </a:rPr>
              <a:t>et al.</a:t>
            </a:r>
            <a:r>
              <a:rPr lang="en-US" sz="2000">
                <a:solidFill>
                  <a:srgbClr val="222222"/>
                </a:solidFill>
                <a:latin typeface="Merriweather Sans"/>
              </a:rPr>
              <a:t> Vision-based patient monitoring:  a comprehensive review of algorithms and technologies. </a:t>
            </a:r>
            <a:r>
              <a:rPr lang="en-US" sz="2000" i="1">
                <a:solidFill>
                  <a:srgbClr val="222222"/>
                </a:solidFill>
                <a:latin typeface="Merriweather Sans"/>
              </a:rPr>
              <a:t>J Ambient </a:t>
            </a:r>
            <a:r>
              <a:rPr lang="en-US" sz="2000" i="1" err="1">
                <a:solidFill>
                  <a:srgbClr val="222222"/>
                </a:solidFill>
                <a:latin typeface="Merriweather Sans"/>
              </a:rPr>
              <a:t>Intell</a:t>
            </a:r>
            <a:r>
              <a:rPr lang="en-US" sz="2000" i="1">
                <a:solidFill>
                  <a:srgbClr val="222222"/>
                </a:solidFill>
                <a:latin typeface="Merriweather Sans"/>
              </a:rPr>
              <a:t> Human </a:t>
            </a:r>
            <a:r>
              <a:rPr lang="en-US" sz="2000" i="1" err="1">
                <a:solidFill>
                  <a:srgbClr val="222222"/>
                </a:solidFill>
                <a:latin typeface="Merriweather Sans"/>
              </a:rPr>
              <a:t>Comput</a:t>
            </a:r>
            <a:r>
              <a:rPr lang="en-US" sz="2000">
                <a:solidFill>
                  <a:srgbClr val="222222"/>
                </a:solidFill>
                <a:latin typeface="Merriweather Sans"/>
              </a:rPr>
              <a:t> </a:t>
            </a:r>
            <a:r>
              <a:rPr lang="en-US" sz="2000" b="1">
                <a:solidFill>
                  <a:srgbClr val="222222"/>
                </a:solidFill>
                <a:latin typeface="Merriweather Sans"/>
              </a:rPr>
              <a:t>9</a:t>
            </a:r>
            <a:r>
              <a:rPr lang="en-US" sz="2000">
                <a:solidFill>
                  <a:srgbClr val="222222"/>
                </a:solidFill>
                <a:latin typeface="Merriweather Sans"/>
              </a:rPr>
              <a:t>, 225–251 . Available at:  </a:t>
            </a:r>
            <a:r>
              <a:rPr lang="en-US" sz="2000" u="sng">
                <a:latin typeface="Merriweather Sans"/>
                <a:hlinkClick r:id="rId2"/>
              </a:rPr>
              <a:t>https://doi.org/10.1007/s12652-015-0328-1</a:t>
            </a:r>
            <a:r>
              <a:rPr lang="en-US" sz="2000">
                <a:latin typeface="Merriweather Sans"/>
              </a:rPr>
              <a:t>  (Accessed: 21 October).</a:t>
            </a:r>
          </a:p>
          <a:p>
            <a:r>
              <a:rPr lang="en-US" sz="2000">
                <a:solidFill>
                  <a:srgbClr val="222222"/>
                </a:solidFill>
                <a:latin typeface="Arial"/>
                <a:cs typeface="Arial"/>
              </a:rPr>
              <a:t>Sathyanarayana, S., </a:t>
            </a:r>
            <a:r>
              <a:rPr lang="en-US" sz="2000" err="1">
                <a:solidFill>
                  <a:srgbClr val="222222"/>
                </a:solidFill>
                <a:latin typeface="Arial"/>
                <a:cs typeface="Arial"/>
              </a:rPr>
              <a:t>Satzoda</a:t>
            </a:r>
            <a:r>
              <a:rPr lang="en-US" sz="2000">
                <a:solidFill>
                  <a:srgbClr val="222222"/>
                </a:solidFill>
                <a:latin typeface="Arial"/>
                <a:cs typeface="Arial"/>
              </a:rPr>
              <a:t>, R.K., Sathyanarayana, S. and </a:t>
            </a:r>
            <a:r>
              <a:rPr lang="en-US" sz="2000" err="1">
                <a:solidFill>
                  <a:srgbClr val="222222"/>
                </a:solidFill>
                <a:latin typeface="Arial"/>
                <a:cs typeface="Arial"/>
              </a:rPr>
              <a:t>Thambipillai</a:t>
            </a:r>
            <a:r>
              <a:rPr lang="en-US" sz="2000">
                <a:solidFill>
                  <a:srgbClr val="222222"/>
                </a:solidFill>
                <a:latin typeface="Arial"/>
                <a:cs typeface="Arial"/>
              </a:rPr>
              <a:t>, S. (2018) Vision-based patient monitoring: a comprehensive review of algorithms and technologies. </a:t>
            </a:r>
            <a:r>
              <a:rPr lang="en-US" sz="2000" i="1">
                <a:solidFill>
                  <a:srgbClr val="222222"/>
                </a:solidFill>
                <a:latin typeface="Arial"/>
                <a:cs typeface="Arial"/>
              </a:rPr>
              <a:t>Journal of Ambient Intelligence and Humanized Computing</a:t>
            </a:r>
            <a:r>
              <a:rPr lang="en-US" sz="2000">
                <a:solidFill>
                  <a:srgbClr val="222222"/>
                </a:solidFill>
                <a:latin typeface="Arial"/>
                <a:cs typeface="Arial"/>
              </a:rPr>
              <a:t>, </a:t>
            </a:r>
            <a:r>
              <a:rPr lang="en-US" sz="2000" i="1">
                <a:solidFill>
                  <a:srgbClr val="222222"/>
                </a:solidFill>
                <a:latin typeface="Arial"/>
                <a:cs typeface="Arial"/>
              </a:rPr>
              <a:t>9</a:t>
            </a:r>
            <a:r>
              <a:rPr lang="en-US" sz="2000">
                <a:solidFill>
                  <a:srgbClr val="222222"/>
                </a:solidFill>
                <a:latin typeface="Arial"/>
                <a:cs typeface="Arial"/>
              </a:rPr>
              <a:t>(2), pp.225-251.</a:t>
            </a:r>
          </a:p>
          <a:p>
            <a:r>
              <a:rPr lang="en-US" sz="2000">
                <a:solidFill>
                  <a:srgbClr val="222222"/>
                </a:solidFill>
                <a:latin typeface="Arial"/>
                <a:cs typeface="Arial"/>
              </a:rPr>
              <a:t>Khalidi, F.Q., Saatchi, R. Burke, D., Elphick, H. and Tan, S.( 2011)  Respiration rate monitoring methods: A review. </a:t>
            </a:r>
            <a:r>
              <a:rPr lang="en-US" sz="2000" i="1">
                <a:solidFill>
                  <a:srgbClr val="222222"/>
                </a:solidFill>
                <a:latin typeface="Arial"/>
                <a:cs typeface="Arial"/>
              </a:rPr>
              <a:t>Pediatric pulmonology</a:t>
            </a:r>
            <a:r>
              <a:rPr lang="en-US" sz="2000">
                <a:solidFill>
                  <a:srgbClr val="222222"/>
                </a:solidFill>
                <a:latin typeface="Arial"/>
                <a:cs typeface="Arial"/>
              </a:rPr>
              <a:t>, </a:t>
            </a:r>
            <a:r>
              <a:rPr lang="en-US" sz="2000" i="1">
                <a:solidFill>
                  <a:srgbClr val="222222"/>
                </a:solidFill>
                <a:latin typeface="Arial"/>
                <a:cs typeface="Arial"/>
              </a:rPr>
              <a:t>46</a:t>
            </a:r>
            <a:r>
              <a:rPr lang="en-US" sz="2000">
                <a:solidFill>
                  <a:srgbClr val="222222"/>
                </a:solidFill>
                <a:latin typeface="Arial"/>
                <a:cs typeface="Arial"/>
              </a:rPr>
              <a:t>(6), pp.523-529.</a:t>
            </a:r>
          </a:p>
          <a:p>
            <a:r>
              <a:rPr lang="en-US" sz="2000">
                <a:solidFill>
                  <a:srgbClr val="222222"/>
                </a:solidFill>
                <a:latin typeface="Arial"/>
                <a:cs typeface="Arial"/>
              </a:rPr>
              <a:t>Wright, K. BSc, BPS, PhD; Singh, Swaran </a:t>
            </a:r>
            <a:r>
              <a:rPr lang="en-US" sz="2000" err="1">
                <a:solidFill>
                  <a:srgbClr val="222222"/>
                </a:solidFill>
                <a:latin typeface="Arial"/>
                <a:cs typeface="Arial"/>
              </a:rPr>
              <a:t>FRCPsych</a:t>
            </a:r>
            <a:r>
              <a:rPr lang="en-US" sz="2000">
                <a:solidFill>
                  <a:srgbClr val="222222"/>
                </a:solidFill>
                <a:latin typeface="Arial"/>
                <a:cs typeface="Arial"/>
              </a:rPr>
              <a:t>, DM. (2022)  Reducing Falls in Dementia Inpatients Using Vision-Based Technology. Journal of Patient Safety 18(3):p 177-181,  DOI: 10.1097/PTS.0000000000000882.</a:t>
            </a:r>
          </a:p>
          <a:p>
            <a:r>
              <a:rPr lang="en-US" sz="2000">
                <a:solidFill>
                  <a:srgbClr val="202020"/>
                </a:solidFill>
                <a:latin typeface="Helvetica"/>
                <a:cs typeface="Helvetica"/>
              </a:rPr>
              <a:t>Buckley. C, Malcolm, R. and Hanlon,  J. (2024) Economic impact of a vision-based patient monitoring system across five NHS mental health trusts. PLOS Digit Health 3(9): e0000559.Available at:  </a:t>
            </a:r>
            <a:r>
              <a:rPr lang="en-US" sz="2000" u="sng">
                <a:latin typeface="Helvetica"/>
                <a:cs typeface="Helvetica"/>
                <a:hlinkClick r:id="rId3"/>
              </a:rPr>
              <a:t>https://doi.org/10.1371/journal.pdig.0000559</a:t>
            </a:r>
            <a:r>
              <a:rPr lang="en-US" sz="2000">
                <a:latin typeface="Helvetica"/>
                <a:cs typeface="Helvetica"/>
              </a:rPr>
              <a:t>  (Accessed: 23 October 2025).</a:t>
            </a:r>
          </a:p>
          <a:p>
            <a:r>
              <a:rPr lang="en-US" sz="2000"/>
              <a:t>Dewa, L.H., </a:t>
            </a:r>
            <a:r>
              <a:rPr lang="en-US" sz="2000" err="1"/>
              <a:t>Broyd</a:t>
            </a:r>
            <a:r>
              <a:rPr lang="en-US" sz="2000"/>
              <a:t>, J., Hira, R., Dudley, A., Hafferty, J.D., Bates, R. and Aylin, P., 2023. A service evaluation of passive remote monitoring technology for patients in a high-secure forensic psychiatric hospital: a qualitative study. BMC psychiatry, 23(1), p.946.</a:t>
            </a:r>
          </a:p>
          <a:p>
            <a:r>
              <a:rPr lang="en-US" sz="2000">
                <a:solidFill>
                  <a:srgbClr val="222222"/>
                </a:solidFill>
                <a:latin typeface="Arial"/>
                <a:cs typeface="Arial"/>
              </a:rPr>
              <a:t>Buckley, C., Malcolm, R. and Hanlon, J., 2024. Economic impact of a vision-based patient monitoring system across five NHS mental health trusts. </a:t>
            </a:r>
            <a:r>
              <a:rPr lang="en-US" sz="2000" i="1">
                <a:solidFill>
                  <a:srgbClr val="222222"/>
                </a:solidFill>
                <a:latin typeface="Arial"/>
                <a:cs typeface="Arial"/>
              </a:rPr>
              <a:t>PLOS Digital Health</a:t>
            </a:r>
            <a:r>
              <a:rPr lang="en-US" sz="2000">
                <a:solidFill>
                  <a:srgbClr val="222222"/>
                </a:solidFill>
                <a:latin typeface="Arial"/>
                <a:cs typeface="Arial"/>
              </a:rPr>
              <a:t>, </a:t>
            </a:r>
            <a:r>
              <a:rPr lang="en-US" sz="2000" i="1">
                <a:solidFill>
                  <a:srgbClr val="222222"/>
                </a:solidFill>
                <a:latin typeface="Arial"/>
                <a:cs typeface="Arial"/>
              </a:rPr>
              <a:t>3</a:t>
            </a:r>
            <a:r>
              <a:rPr lang="en-US" sz="2000">
                <a:solidFill>
                  <a:srgbClr val="222222"/>
                </a:solidFill>
                <a:latin typeface="Arial"/>
                <a:cs typeface="Arial"/>
              </a:rPr>
              <a:t>(9), p.e0000559.</a:t>
            </a:r>
          </a:p>
          <a:p>
            <a:endParaRPr lang="en-US" sz="2000">
              <a:solidFill>
                <a:srgbClr val="222222"/>
              </a:solidFill>
              <a:latin typeface="Arial"/>
              <a:cs typeface="Arial"/>
            </a:endParaRPr>
          </a:p>
          <a:p>
            <a:endParaRPr lang="en-US" sz="2000">
              <a:solidFill>
                <a:srgbClr val="202020"/>
              </a:solidFill>
              <a:latin typeface="Helvetica"/>
              <a:cs typeface="Helvetica"/>
            </a:endParaRPr>
          </a:p>
          <a:p>
            <a:endParaRPr lang="en-US" sz="2000">
              <a:solidFill>
                <a:srgbClr val="222222"/>
              </a:solidFill>
            </a:endParaRPr>
          </a:p>
          <a:p>
            <a:endParaRPr lang="en-US" sz="2000">
              <a:solidFill>
                <a:srgbClr val="222222"/>
              </a:solidFill>
              <a:latin typeface="Arial"/>
              <a:cs typeface="Arial"/>
            </a:endParaRPr>
          </a:p>
          <a:p>
            <a:endParaRPr lang="en-US" sz="2000">
              <a:solidFill>
                <a:srgbClr val="222222"/>
              </a:solidFill>
            </a:endParaRPr>
          </a:p>
          <a:p>
            <a:endParaRPr lang="en-US" sz="2000">
              <a:solidFill>
                <a:srgbClr val="222222"/>
              </a:solidFill>
              <a:latin typeface="Merriweather Sans"/>
            </a:endParaRPr>
          </a:p>
          <a:p>
            <a:endParaRPr lang="en-US" sz="2000">
              <a:latin typeface="Open Sans"/>
              <a:ea typeface="Open Sans"/>
              <a:cs typeface="Open Sans"/>
            </a:endParaRPr>
          </a:p>
          <a:p>
            <a:endParaRPr lang="en-US" sz="2000">
              <a:latin typeface="Open Sans"/>
              <a:ea typeface="Open Sans"/>
              <a:cs typeface="Open Sans"/>
            </a:endParaRPr>
          </a:p>
          <a:p>
            <a:endParaRPr lang="en-US" sz="2000">
              <a:latin typeface="Open Sans"/>
              <a:ea typeface="Open Sans"/>
              <a:cs typeface="Open Sans"/>
            </a:endParaRPr>
          </a:p>
          <a:p>
            <a:endParaRPr lang="en-US" sz="2000">
              <a:solidFill>
                <a:srgbClr val="333333"/>
              </a:solidFill>
              <a:latin typeface="Open Sans"/>
              <a:ea typeface="Open Sans"/>
              <a:cs typeface="Open Sans"/>
            </a:endParaRPr>
          </a:p>
          <a:p>
            <a:endParaRPr lang="en-US" sz="2000">
              <a:solidFill>
                <a:srgbClr val="333333"/>
              </a:solidFill>
              <a:latin typeface="Open Sans"/>
              <a:ea typeface="Open Sans"/>
              <a:cs typeface="Open Sans"/>
            </a:endParaRPr>
          </a:p>
        </p:txBody>
      </p:sp>
    </p:spTree>
    <p:extLst>
      <p:ext uri="{BB962C8B-B14F-4D97-AF65-F5344CB8AC3E}">
        <p14:creationId xmlns:p14="http://schemas.microsoft.com/office/powerpoint/2010/main" val="15699665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C871D72-4609-B408-C095-61376393F5BD}"/>
              </a:ext>
            </a:extLst>
          </p:cNvPr>
          <p:cNvSpPr>
            <a:spLocks noGrp="1"/>
          </p:cNvSpPr>
          <p:nvPr>
            <p:ph idx="1"/>
          </p:nvPr>
        </p:nvSpPr>
        <p:spPr>
          <a:xfrm>
            <a:off x="469121" y="419154"/>
            <a:ext cx="11389961" cy="6023082"/>
          </a:xfrm>
        </p:spPr>
        <p:txBody>
          <a:bodyPr vert="horz" lIns="91440" tIns="45720" rIns="91440" bIns="45720" rtlCol="0" anchor="t">
            <a:normAutofit/>
          </a:bodyPr>
          <a:lstStyle/>
          <a:p>
            <a:r>
              <a:rPr lang="en-US" sz="2000">
                <a:solidFill>
                  <a:srgbClr val="222222"/>
                </a:solidFill>
                <a:latin typeface="Arial"/>
                <a:cs typeface="Arial"/>
              </a:rPr>
              <a:t>Lloyd-Jukes, H., Gibson, O.J., Wrench, T., </a:t>
            </a:r>
            <a:r>
              <a:rPr lang="en-US" sz="2000" err="1">
                <a:solidFill>
                  <a:srgbClr val="222222"/>
                </a:solidFill>
                <a:latin typeface="Arial"/>
                <a:cs typeface="Arial"/>
              </a:rPr>
              <a:t>Odunlade</a:t>
            </a:r>
            <a:r>
              <a:rPr lang="en-US" sz="2000">
                <a:solidFill>
                  <a:srgbClr val="222222"/>
                </a:solidFill>
                <a:latin typeface="Arial"/>
                <a:cs typeface="Arial"/>
              </a:rPr>
              <a:t>, A. and </a:t>
            </a:r>
            <a:r>
              <a:rPr lang="en-US" sz="2000" err="1">
                <a:solidFill>
                  <a:srgbClr val="222222"/>
                </a:solidFill>
                <a:latin typeface="Arial"/>
                <a:cs typeface="Arial"/>
              </a:rPr>
              <a:t>Tarassenko</a:t>
            </a:r>
            <a:r>
              <a:rPr lang="en-US" sz="2000">
                <a:solidFill>
                  <a:srgbClr val="222222"/>
                </a:solidFill>
                <a:latin typeface="Arial"/>
                <a:cs typeface="Arial"/>
              </a:rPr>
              <a:t>, L., 2021. Vision-based patient monitoring and management in mental health settings. </a:t>
            </a:r>
            <a:r>
              <a:rPr lang="en-US" sz="2000" i="1">
                <a:solidFill>
                  <a:srgbClr val="222222"/>
                </a:solidFill>
                <a:latin typeface="Arial"/>
                <a:cs typeface="Arial"/>
              </a:rPr>
              <a:t>Journal of Clinical Engineering</a:t>
            </a:r>
            <a:r>
              <a:rPr lang="en-US" sz="2000">
                <a:solidFill>
                  <a:srgbClr val="222222"/>
                </a:solidFill>
                <a:latin typeface="Arial"/>
                <a:cs typeface="Arial"/>
              </a:rPr>
              <a:t>, </a:t>
            </a:r>
            <a:r>
              <a:rPr lang="en-US" sz="2000" i="1">
                <a:solidFill>
                  <a:srgbClr val="222222"/>
                </a:solidFill>
                <a:latin typeface="Arial"/>
                <a:cs typeface="Arial"/>
              </a:rPr>
              <a:t>46</a:t>
            </a:r>
            <a:r>
              <a:rPr lang="en-US" sz="2000">
                <a:solidFill>
                  <a:srgbClr val="222222"/>
                </a:solidFill>
                <a:latin typeface="Arial"/>
                <a:cs typeface="Arial"/>
              </a:rPr>
              <a:t>(1), pp.36-43.</a:t>
            </a:r>
          </a:p>
          <a:p>
            <a:r>
              <a:rPr lang="en-US" sz="2000">
                <a:solidFill>
                  <a:srgbClr val="222222"/>
                </a:solidFill>
                <a:latin typeface="Arial"/>
                <a:cs typeface="Arial"/>
              </a:rPr>
              <a:t>Malcolm, R., Shore, J., Stainthorpe, A., Ndebele, F. and Wright, K., 2022. Economic evaluation of a vision-based patient monitoring and management system in an acute adult and an older adult mental health hospital in England. </a:t>
            </a:r>
            <a:r>
              <a:rPr lang="en-US" sz="2000" i="1">
                <a:solidFill>
                  <a:srgbClr val="222222"/>
                </a:solidFill>
                <a:latin typeface="Arial"/>
                <a:cs typeface="Arial"/>
              </a:rPr>
              <a:t>Journal of Medical Economics</a:t>
            </a:r>
            <a:r>
              <a:rPr lang="en-US" sz="2000">
                <a:solidFill>
                  <a:srgbClr val="222222"/>
                </a:solidFill>
                <a:latin typeface="Arial"/>
                <a:cs typeface="Arial"/>
              </a:rPr>
              <a:t>, </a:t>
            </a:r>
            <a:r>
              <a:rPr lang="en-US" sz="2000" i="1">
                <a:solidFill>
                  <a:srgbClr val="222222"/>
                </a:solidFill>
                <a:latin typeface="Arial"/>
                <a:cs typeface="Arial"/>
              </a:rPr>
              <a:t>25</a:t>
            </a:r>
            <a:r>
              <a:rPr lang="en-US" sz="2000">
                <a:solidFill>
                  <a:srgbClr val="222222"/>
                </a:solidFill>
                <a:latin typeface="Arial"/>
                <a:cs typeface="Arial"/>
              </a:rPr>
              <a:t>(1), pp.1207-1217.</a:t>
            </a:r>
          </a:p>
          <a:p>
            <a:r>
              <a:rPr lang="en-US" sz="2000">
                <a:latin typeface="Arial"/>
                <a:cs typeface="Arial"/>
              </a:rPr>
              <a:t>Care Quality Commission  (2025). </a:t>
            </a:r>
            <a:r>
              <a:rPr lang="en-US" sz="2000" i="1">
                <a:latin typeface="Arial"/>
                <a:cs typeface="Arial"/>
              </a:rPr>
              <a:t>Exploring evidence regarding vision-based monitoring in inpatient mental health units</a:t>
            </a:r>
            <a:r>
              <a:rPr lang="en-US" sz="2000">
                <a:latin typeface="Arial"/>
                <a:cs typeface="Arial"/>
              </a:rPr>
              <a:t>. Care Quality Commission. Available at: </a:t>
            </a:r>
            <a:r>
              <a:rPr lang="en-US" sz="2000" u="sng">
                <a:latin typeface="Arial"/>
                <a:cs typeface="Arial"/>
                <a:hlinkClick r:id="rId2"/>
              </a:rPr>
              <a:t>https://www.cqc.org.uk/about-us/transparency/external-reports-research/vbms</a:t>
            </a:r>
            <a:r>
              <a:rPr lang="en-US" sz="2000">
                <a:latin typeface="Arial"/>
                <a:cs typeface="Arial"/>
              </a:rPr>
              <a:t>  (Accessed: 24 October 2025).</a:t>
            </a:r>
          </a:p>
          <a:p>
            <a:r>
              <a:rPr lang="en-US" sz="2000">
                <a:latin typeface="Arial"/>
                <a:cs typeface="Arial"/>
              </a:rPr>
              <a:t>Cox, J., Dieppe, P. and Finn, J. (2022) </a:t>
            </a:r>
            <a:r>
              <a:rPr lang="en-US" sz="2000" i="1">
                <a:latin typeface="Arial"/>
                <a:cs typeface="Arial"/>
              </a:rPr>
              <a:t>Evaluation of the clinical impact of a vision-based patient monitoring system in dementia inpatient care</a:t>
            </a:r>
            <a:r>
              <a:rPr lang="en-US" sz="2000">
                <a:latin typeface="Arial"/>
                <a:cs typeface="Arial"/>
              </a:rPr>
              <a:t>. </a:t>
            </a:r>
            <a:r>
              <a:rPr lang="en-US" sz="2000" i="1">
                <a:latin typeface="Arial"/>
                <a:cs typeface="Arial"/>
              </a:rPr>
              <a:t>BMJ Open Quality, 11</a:t>
            </a:r>
            <a:r>
              <a:rPr lang="en-US" sz="2000">
                <a:latin typeface="Arial"/>
                <a:cs typeface="Arial"/>
              </a:rPr>
              <a:t>(3), e001695. Available at: </a:t>
            </a:r>
            <a:r>
              <a:rPr lang="en-US" sz="2000" u="sng">
                <a:latin typeface="Arial"/>
                <a:cs typeface="Arial"/>
                <a:hlinkClick r:id="rId3"/>
              </a:rPr>
              <a:t>https://doi.org/10.1136/bmjoq-2021-001695</a:t>
            </a:r>
            <a:r>
              <a:rPr lang="en-US" sz="2000">
                <a:latin typeface="Arial"/>
                <a:cs typeface="Arial"/>
              </a:rPr>
              <a:t> (Accessed: 24 October 2025).</a:t>
            </a:r>
          </a:p>
          <a:p>
            <a:r>
              <a:rPr lang="en-US" sz="2000">
                <a:latin typeface="Arial"/>
                <a:cs typeface="Arial"/>
              </a:rPr>
              <a:t>Finch, T., Marshall, A. and </a:t>
            </a:r>
            <a:r>
              <a:rPr lang="en-US" sz="2000" err="1">
                <a:latin typeface="Arial"/>
                <a:cs typeface="Arial"/>
              </a:rPr>
              <a:t>Oxehealth</a:t>
            </a:r>
            <a:r>
              <a:rPr lang="en-US" sz="2000">
                <a:latin typeface="Arial"/>
                <a:cs typeface="Arial"/>
              </a:rPr>
              <a:t> Research Team. (2024) </a:t>
            </a:r>
            <a:r>
              <a:rPr lang="en-US" sz="2000" i="1">
                <a:latin typeface="Arial"/>
                <a:cs typeface="Arial"/>
              </a:rPr>
              <a:t>Economic evaluation of a vision-based patient monitoring system in UK NHS mental health services</a:t>
            </a:r>
            <a:r>
              <a:rPr lang="en-US" sz="2000">
                <a:latin typeface="Arial"/>
                <a:cs typeface="Arial"/>
              </a:rPr>
              <a:t>. </a:t>
            </a:r>
            <a:r>
              <a:rPr lang="en-US" sz="2000" i="1">
                <a:latin typeface="Arial"/>
                <a:cs typeface="Arial"/>
              </a:rPr>
              <a:t>PLOS ONE, 19</a:t>
            </a:r>
            <a:r>
              <a:rPr lang="en-US" sz="2000">
                <a:latin typeface="Arial"/>
                <a:cs typeface="Arial"/>
              </a:rPr>
              <a:t>(7), e0305432. Available at:  </a:t>
            </a:r>
            <a:r>
              <a:rPr lang="en-US" sz="2000" u="sng">
                <a:latin typeface="Arial"/>
                <a:cs typeface="Arial"/>
                <a:hlinkClick r:id="rId4"/>
              </a:rPr>
              <a:t>https://doi.org/10.1371/journal.pone.0305432</a:t>
            </a:r>
            <a:r>
              <a:rPr lang="en-US" sz="2000">
                <a:latin typeface="Arial"/>
                <a:cs typeface="Arial"/>
              </a:rPr>
              <a:t> (Accessed: 25 October 2025).</a:t>
            </a:r>
          </a:p>
          <a:p>
            <a:pPr marL="0" indent="0">
              <a:buNone/>
            </a:pPr>
            <a:endParaRPr lang="en-US">
              <a:solidFill>
                <a:srgbClr val="000000"/>
              </a:solidFill>
              <a:latin typeface="Aptos"/>
              <a:cs typeface="Helvetica"/>
            </a:endParaRPr>
          </a:p>
          <a:p>
            <a:endParaRPr lang="en-US" sz="1200">
              <a:solidFill>
                <a:srgbClr val="000000"/>
              </a:solidFill>
              <a:latin typeface="Helvetica"/>
              <a:cs typeface="Helvetica"/>
            </a:endParaRPr>
          </a:p>
          <a:p>
            <a:endParaRPr lang="en-US" sz="1200">
              <a:solidFill>
                <a:srgbClr val="000000"/>
              </a:solidFill>
              <a:latin typeface="Helvetica"/>
              <a:cs typeface="Helvetica"/>
            </a:endParaRPr>
          </a:p>
          <a:p>
            <a:endParaRPr lang="en-US" sz="1200">
              <a:solidFill>
                <a:srgbClr val="000000"/>
              </a:solidFill>
              <a:latin typeface="Helvetica"/>
              <a:cs typeface="Helvetica"/>
            </a:endParaRPr>
          </a:p>
          <a:p>
            <a:endParaRPr lang="en-US" sz="1200">
              <a:solidFill>
                <a:srgbClr val="000000"/>
              </a:solidFill>
              <a:latin typeface="Helvetica"/>
              <a:cs typeface="Helvetica"/>
            </a:endParaRPr>
          </a:p>
          <a:p>
            <a:endParaRPr lang="en-US" sz="1200">
              <a:solidFill>
                <a:srgbClr val="000000"/>
              </a:solidFill>
              <a:latin typeface="Helvetica"/>
              <a:cs typeface="Helvetica"/>
            </a:endParaRPr>
          </a:p>
          <a:p>
            <a:endParaRPr lang="en-US" sz="1200">
              <a:solidFill>
                <a:srgbClr val="222222"/>
              </a:solidFill>
              <a:latin typeface="Arial"/>
              <a:cs typeface="Arial"/>
            </a:endParaRPr>
          </a:p>
        </p:txBody>
      </p:sp>
    </p:spTree>
    <p:extLst>
      <p:ext uri="{BB962C8B-B14F-4D97-AF65-F5344CB8AC3E}">
        <p14:creationId xmlns:p14="http://schemas.microsoft.com/office/powerpoint/2010/main" val="41290711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0EB038A4-9EAD-F14F-19E8-B0D3A447A903}"/>
              </a:ext>
            </a:extLst>
          </p:cNvPr>
          <p:cNvSpPr>
            <a:spLocks noGrp="1"/>
          </p:cNvSpPr>
          <p:nvPr>
            <p:ph type="body" sz="half" idx="2"/>
          </p:nvPr>
        </p:nvSpPr>
        <p:spPr>
          <a:xfrm>
            <a:off x="413585" y="468824"/>
            <a:ext cx="11371423" cy="6007180"/>
          </a:xfrm>
        </p:spPr>
        <p:txBody>
          <a:bodyPr vert="horz" lIns="91440" tIns="45720" rIns="91440" bIns="45720" rtlCol="0" anchor="t">
            <a:normAutofit/>
          </a:bodyPr>
          <a:lstStyle/>
          <a:p>
            <a:r>
              <a:rPr lang="en-US" sz="2000">
                <a:latin typeface="Arial"/>
                <a:cs typeface="Arial"/>
              </a:rPr>
              <a:t>National Institute for Health and Care Excellence (NICE). (2023). </a:t>
            </a:r>
            <a:r>
              <a:rPr lang="en-US" sz="2000" i="1">
                <a:latin typeface="Arial"/>
                <a:cs typeface="Arial"/>
              </a:rPr>
              <a:t>Digital health technologies for inpatient monitoring and falls prevention: Evidence summary</a:t>
            </a:r>
            <a:r>
              <a:rPr lang="en-US" sz="2000">
                <a:latin typeface="Arial"/>
                <a:cs typeface="Arial"/>
              </a:rPr>
              <a:t>. NICE Evidence Services Available at. </a:t>
            </a:r>
            <a:r>
              <a:rPr lang="en-US" sz="2000" u="sng">
                <a:latin typeface="Arial"/>
                <a:cs typeface="Arial"/>
                <a:hlinkClick r:id="rId2"/>
              </a:rPr>
              <a:t>https://www.nice.org.uk</a:t>
            </a:r>
            <a:r>
              <a:rPr lang="en-US" sz="2000">
                <a:latin typeface="Arial"/>
                <a:cs typeface="Arial"/>
              </a:rPr>
              <a:t> (accessed: 22 October 2025).</a:t>
            </a:r>
          </a:p>
          <a:p>
            <a:r>
              <a:rPr lang="en-US" sz="2000">
                <a:latin typeface="Arial"/>
                <a:cs typeface="Arial"/>
              </a:rPr>
              <a:t>The Guardian. (2025). </a:t>
            </a:r>
            <a:r>
              <a:rPr lang="en-US" sz="2000" i="1">
                <a:latin typeface="Arial"/>
                <a:cs typeface="Arial"/>
              </a:rPr>
              <a:t>Is it safe? Is it spying? Disquiet over NHS “magic eye” surveillance camera in mental health units</a:t>
            </a:r>
            <a:r>
              <a:rPr lang="en-US" sz="2000">
                <a:latin typeface="Arial"/>
                <a:cs typeface="Arial"/>
              </a:rPr>
              <a:t>. </a:t>
            </a:r>
            <a:r>
              <a:rPr lang="en-US" sz="2000" i="1">
                <a:latin typeface="Arial"/>
                <a:cs typeface="Arial"/>
              </a:rPr>
              <a:t>The Guardian</a:t>
            </a:r>
            <a:r>
              <a:rPr lang="en-US" sz="2000">
                <a:latin typeface="Arial"/>
                <a:cs typeface="Arial"/>
              </a:rPr>
              <a:t>. Available at: </a:t>
            </a:r>
            <a:r>
              <a:rPr lang="en-US" sz="2000" u="sng">
                <a:latin typeface="Arial"/>
                <a:cs typeface="Arial"/>
                <a:hlinkClick r:id="rId3"/>
              </a:rPr>
              <a:t>https://www.theguardian.com/society/2025/mar/30/mental-health-surveillance-camera-oxevision-nhs</a:t>
            </a:r>
            <a:r>
              <a:rPr lang="en-US" sz="2000">
                <a:latin typeface="Arial"/>
                <a:cs typeface="Arial"/>
              </a:rPr>
              <a:t> (Accessed: 22 October 2025).</a:t>
            </a:r>
          </a:p>
          <a:p>
            <a:r>
              <a:rPr lang="en-US" sz="2000">
                <a:latin typeface="Arial"/>
                <a:cs typeface="Arial"/>
              </a:rPr>
              <a:t>Thielke, S. and Marshall, A. (2023). </a:t>
            </a:r>
            <a:r>
              <a:rPr lang="en-US" sz="2000" i="1">
                <a:latin typeface="Arial"/>
                <a:cs typeface="Arial"/>
              </a:rPr>
              <a:t>Vision-based patient monitoring in acute and community settings: Public health and ethical perspectives</a:t>
            </a:r>
            <a:r>
              <a:rPr lang="en-US" sz="2000">
                <a:latin typeface="Arial"/>
                <a:cs typeface="Arial"/>
              </a:rPr>
              <a:t>. </a:t>
            </a:r>
            <a:r>
              <a:rPr lang="en-US" sz="2000" i="1">
                <a:latin typeface="Arial"/>
                <a:cs typeface="Arial"/>
              </a:rPr>
              <a:t>Journal of Health Informatics in Practice, 5</a:t>
            </a:r>
            <a:r>
              <a:rPr lang="en-US" sz="2000">
                <a:latin typeface="Arial"/>
                <a:cs typeface="Arial"/>
              </a:rPr>
              <a:t>(2), 44–58.</a:t>
            </a:r>
          </a:p>
          <a:p>
            <a:r>
              <a:rPr lang="en-US" sz="2000">
                <a:latin typeface="Arial"/>
                <a:cs typeface="Arial"/>
              </a:rPr>
              <a:t>World Health Organization (WHO). (2023). </a:t>
            </a:r>
            <a:r>
              <a:rPr lang="en-US" sz="2000" i="1">
                <a:latin typeface="Arial"/>
                <a:cs typeface="Arial"/>
              </a:rPr>
              <a:t>Digital health and remote patient monitoring in Europe: Equity and ethics considerations</a:t>
            </a:r>
            <a:r>
              <a:rPr lang="en-US" sz="2000">
                <a:latin typeface="Arial"/>
                <a:cs typeface="Arial"/>
              </a:rPr>
              <a:t>. WHO Regional Office for Europe. Available at: </a:t>
            </a:r>
            <a:r>
              <a:rPr lang="en-US" sz="2000" u="sng">
                <a:latin typeface="Arial"/>
                <a:cs typeface="Arial"/>
                <a:hlinkClick r:id="rId4"/>
              </a:rPr>
              <a:t>https://www.who.int/europe</a:t>
            </a:r>
            <a:r>
              <a:rPr lang="en-US" sz="2000">
                <a:latin typeface="Arial"/>
                <a:cs typeface="Arial"/>
              </a:rPr>
              <a:t> (Accessed: 26 October 2025).</a:t>
            </a:r>
          </a:p>
          <a:p>
            <a:endParaRPr lang="en-US" sz="2000">
              <a:solidFill>
                <a:srgbClr val="222222"/>
              </a:solidFill>
              <a:latin typeface="Arial"/>
              <a:cs typeface="Arial"/>
            </a:endParaRPr>
          </a:p>
          <a:p>
            <a:endParaRPr lang="en-US"/>
          </a:p>
        </p:txBody>
      </p:sp>
    </p:spTree>
    <p:extLst>
      <p:ext uri="{BB962C8B-B14F-4D97-AF65-F5344CB8AC3E}">
        <p14:creationId xmlns:p14="http://schemas.microsoft.com/office/powerpoint/2010/main" val="15905847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17</Slides>
  <Notes>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Component 2</vt:lpstr>
      <vt:lpstr>Introduction Of Oxevision</vt:lpstr>
      <vt:lpstr> The digital Innovation Overview.</vt:lpstr>
      <vt:lpstr>Oxevision impact on workload.</vt:lpstr>
      <vt:lpstr>How Oxivision Work in Health Care.</vt:lpstr>
      <vt:lpstr>Impact on Service Delivery:</vt:lpstr>
      <vt:lpstr>PowerPoint Presentation</vt:lpstr>
      <vt:lpstr>Impact of Vision Based Patients Monitoring system on Patients</vt:lpstr>
      <vt:lpstr>The benefit of VBPMM on Patients</vt:lpstr>
      <vt:lpstr>Impact of Oxevision on the community</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2025-11-05T02:20:45Z</dcterms:created>
  <dcterms:modified xsi:type="dcterms:W3CDTF">2025-11-16T01:55:21Z</dcterms:modified>
</cp:coreProperties>
</file>