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9" r:id="rId1"/>
  </p:sldMasterIdLst>
  <p:sldIdLst>
    <p:sldId id="256"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39FD68-EE0D-E778-7BAC-6E988DE676C2}" v="5" dt="2025-01-13T19:53:32.754"/>
    <p1510:client id="{B9B6788A-E971-F295-A159-D779692C3F58}" v="2" dt="2025-01-13T19:56:38.536"/>
    <p1510:client id="{D0DA2C5E-B016-AD3D-0C74-17AF4C7DEB1F}" v="46" dt="2025-01-14T17:51:11.1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oe Griffiths (2203285)" userId="S::2203285@student.uwtsd.ac.uk::2b3400aa-542d-4722-8694-62e482a57452" providerId="AD" clId="Web-{B9B6788A-E971-F295-A159-D779692C3F58}"/>
    <pc:docChg chg="addSld delSld">
      <pc:chgData name="Zoe Griffiths (2203285)" userId="S::2203285@student.uwtsd.ac.uk::2b3400aa-542d-4722-8694-62e482a57452" providerId="AD" clId="Web-{B9B6788A-E971-F295-A159-D779692C3F58}" dt="2025-01-13T19:56:38.536" v="1"/>
      <pc:docMkLst>
        <pc:docMk/>
      </pc:docMkLst>
      <pc:sldChg chg="add del">
        <pc:chgData name="Zoe Griffiths (2203285)" userId="S::2203285@student.uwtsd.ac.uk::2b3400aa-542d-4722-8694-62e482a57452" providerId="AD" clId="Web-{B9B6788A-E971-F295-A159-D779692C3F58}" dt="2025-01-13T19:56:38.536" v="1"/>
        <pc:sldMkLst>
          <pc:docMk/>
          <pc:sldMk cId="1587448199" sldId="258"/>
        </pc:sldMkLst>
      </pc:sldChg>
    </pc:docChg>
  </pc:docChgLst>
  <pc:docChgLst>
    <pc:chgData name="Zoe Griffiths (2203285)" userId="S::2203285@student.uwtsd.ac.uk::2b3400aa-542d-4722-8694-62e482a57452" providerId="AD" clId="Web-{D0DA2C5E-B016-AD3D-0C74-17AF4C7DEB1F}"/>
    <pc:docChg chg="delSld modSld">
      <pc:chgData name="Zoe Griffiths (2203285)" userId="S::2203285@student.uwtsd.ac.uk::2b3400aa-542d-4722-8694-62e482a57452" providerId="AD" clId="Web-{D0DA2C5E-B016-AD3D-0C74-17AF4C7DEB1F}" dt="2025-01-14T17:51:10.286" v="29" actId="20577"/>
      <pc:docMkLst>
        <pc:docMk/>
      </pc:docMkLst>
      <pc:sldChg chg="addSp modSp">
        <pc:chgData name="Zoe Griffiths (2203285)" userId="S::2203285@student.uwtsd.ac.uk::2b3400aa-542d-4722-8694-62e482a57452" providerId="AD" clId="Web-{D0DA2C5E-B016-AD3D-0C74-17AF4C7DEB1F}" dt="2025-01-14T17:51:10.286" v="29" actId="20577"/>
        <pc:sldMkLst>
          <pc:docMk/>
          <pc:sldMk cId="109857222" sldId="256"/>
        </pc:sldMkLst>
        <pc:spChg chg="add mod">
          <ac:chgData name="Zoe Griffiths (2203285)" userId="S::2203285@student.uwtsd.ac.uk::2b3400aa-542d-4722-8694-62e482a57452" providerId="AD" clId="Web-{D0DA2C5E-B016-AD3D-0C74-17AF4C7DEB1F}" dt="2025-01-14T17:49:48.564" v="8" actId="20577"/>
          <ac:spMkLst>
            <pc:docMk/>
            <pc:sldMk cId="109857222" sldId="256"/>
            <ac:spMk id="4" creationId="{CE47EF64-1C44-AC95-E07F-FFE1E6BF6897}"/>
          </ac:spMkLst>
        </pc:spChg>
        <pc:spChg chg="add mod">
          <ac:chgData name="Zoe Griffiths (2203285)" userId="S::2203285@student.uwtsd.ac.uk::2b3400aa-542d-4722-8694-62e482a57452" providerId="AD" clId="Web-{D0DA2C5E-B016-AD3D-0C74-17AF4C7DEB1F}" dt="2025-01-14T17:50:38.769" v="20" actId="20577"/>
          <ac:spMkLst>
            <pc:docMk/>
            <pc:sldMk cId="109857222" sldId="256"/>
            <ac:spMk id="7" creationId="{C5818E30-407B-349B-568F-3DB589C46878}"/>
          </ac:spMkLst>
        </pc:spChg>
        <pc:spChg chg="add mod">
          <ac:chgData name="Zoe Griffiths (2203285)" userId="S::2203285@student.uwtsd.ac.uk::2b3400aa-542d-4722-8694-62e482a57452" providerId="AD" clId="Web-{D0DA2C5E-B016-AD3D-0C74-17AF4C7DEB1F}" dt="2025-01-14T17:51:10.286" v="29" actId="20577"/>
          <ac:spMkLst>
            <pc:docMk/>
            <pc:sldMk cId="109857222" sldId="256"/>
            <ac:spMk id="9" creationId="{9EBA3359-A26C-AADA-6CD9-EFE2DDCEA057}"/>
          </ac:spMkLst>
        </pc:spChg>
      </pc:sldChg>
      <pc:sldChg chg="del">
        <pc:chgData name="Zoe Griffiths (2203285)" userId="S::2203285@student.uwtsd.ac.uk::2b3400aa-542d-4722-8694-62e482a57452" providerId="AD" clId="Web-{D0DA2C5E-B016-AD3D-0C74-17AF4C7DEB1F}" dt="2025-01-14T17:49:13.188" v="0"/>
        <pc:sldMkLst>
          <pc:docMk/>
          <pc:sldMk cId="1485217128" sldId="257"/>
        </pc:sldMkLst>
      </pc:sldChg>
    </pc:docChg>
  </pc:docChgLst>
  <pc:docChgLst>
    <pc:chgData name="Zoe Griffiths (2203285)" userId="S::2203285@student.uwtsd.ac.uk::2b3400aa-542d-4722-8694-62e482a57452" providerId="AD" clId="Web-{C21A6F02-B4E8-D8F4-C724-08A32F49FC2D}"/>
    <pc:docChg chg="modSld addMainMaster delMainMaster">
      <pc:chgData name="Zoe Griffiths (2203285)" userId="S::2203285@student.uwtsd.ac.uk::2b3400aa-542d-4722-8694-62e482a57452" providerId="AD" clId="Web-{C21A6F02-B4E8-D8F4-C724-08A32F49FC2D}" dt="2025-01-10T05:47:08.261" v="162" actId="14100"/>
      <pc:docMkLst>
        <pc:docMk/>
      </pc:docMkLst>
      <pc:sldChg chg="addSp delSp modSp mod setBg modClrScheme delDesignElem chgLayout">
        <pc:chgData name="Zoe Griffiths (2203285)" userId="S::2203285@student.uwtsd.ac.uk::2b3400aa-542d-4722-8694-62e482a57452" providerId="AD" clId="Web-{C21A6F02-B4E8-D8F4-C724-08A32F49FC2D}" dt="2025-01-10T05:47:08.261" v="162" actId="14100"/>
        <pc:sldMkLst>
          <pc:docMk/>
          <pc:sldMk cId="109857222" sldId="256"/>
        </pc:sldMkLst>
        <pc:spChg chg="del">
          <ac:chgData name="Zoe Griffiths (2203285)" userId="S::2203285@student.uwtsd.ac.uk::2b3400aa-542d-4722-8694-62e482a57452" providerId="AD" clId="Web-{C21A6F02-B4E8-D8F4-C724-08A32F49FC2D}" dt="2025-01-10T05:32:30.294" v="0"/>
          <ac:spMkLst>
            <pc:docMk/>
            <pc:sldMk cId="109857222" sldId="256"/>
            <ac:spMk id="2" creationId="{00000000-0000-0000-0000-000000000000}"/>
          </ac:spMkLst>
        </pc:spChg>
        <pc:spChg chg="del">
          <ac:chgData name="Zoe Griffiths (2203285)" userId="S::2203285@student.uwtsd.ac.uk::2b3400aa-542d-4722-8694-62e482a57452" providerId="AD" clId="Web-{C21A6F02-B4E8-D8F4-C724-08A32F49FC2D}" dt="2025-01-10T05:32:35.591" v="1"/>
          <ac:spMkLst>
            <pc:docMk/>
            <pc:sldMk cId="109857222" sldId="256"/>
            <ac:spMk id="3" creationId="{00000000-0000-0000-0000-000000000000}"/>
          </ac:spMkLst>
        </pc:spChg>
        <pc:spChg chg="add mod">
          <ac:chgData name="Zoe Griffiths (2203285)" userId="S::2203285@student.uwtsd.ac.uk::2b3400aa-542d-4722-8694-62e482a57452" providerId="AD" clId="Web-{C21A6F02-B4E8-D8F4-C724-08A32F49FC2D}" dt="2025-01-10T05:41:33.669" v="113" actId="1076"/>
          <ac:spMkLst>
            <pc:docMk/>
            <pc:sldMk cId="109857222" sldId="256"/>
            <ac:spMk id="5" creationId="{7746FE8D-390B-0BA4-D313-4CC58EBAC489}"/>
          </ac:spMkLst>
        </pc:spChg>
        <pc:spChg chg="add mod">
          <ac:chgData name="Zoe Griffiths (2203285)" userId="S::2203285@student.uwtsd.ac.uk::2b3400aa-542d-4722-8694-62e482a57452" providerId="AD" clId="Web-{C21A6F02-B4E8-D8F4-C724-08A32F49FC2D}" dt="2025-01-10T05:47:01.260" v="161" actId="14100"/>
          <ac:spMkLst>
            <pc:docMk/>
            <pc:sldMk cId="109857222" sldId="256"/>
            <ac:spMk id="6" creationId="{BD95B10C-B299-44D4-DC66-AA15C541D2FF}"/>
          </ac:spMkLst>
        </pc:spChg>
        <pc:spChg chg="add del">
          <ac:chgData name="Zoe Griffiths (2203285)" userId="S::2203285@student.uwtsd.ac.uk::2b3400aa-542d-4722-8694-62e482a57452" providerId="AD" clId="Web-{C21A6F02-B4E8-D8F4-C724-08A32F49FC2D}" dt="2025-01-10T05:32:58.060" v="3"/>
          <ac:spMkLst>
            <pc:docMk/>
            <pc:sldMk cId="109857222" sldId="256"/>
            <ac:spMk id="7" creationId="{48E9D7B4-B303-418D-82A2-7990FD75E6F5}"/>
          </ac:spMkLst>
        </pc:spChg>
        <pc:spChg chg="add mod">
          <ac:chgData name="Zoe Griffiths (2203285)" userId="S::2203285@student.uwtsd.ac.uk::2b3400aa-542d-4722-8694-62e482a57452" providerId="AD" clId="Web-{C21A6F02-B4E8-D8F4-C724-08A32F49FC2D}" dt="2025-01-10T05:46:56.338" v="160" actId="1076"/>
          <ac:spMkLst>
            <pc:docMk/>
            <pc:sldMk cId="109857222" sldId="256"/>
            <ac:spMk id="8" creationId="{D4710A0A-65C3-8821-B845-0656D45E8E18}"/>
          </ac:spMkLst>
        </pc:spChg>
        <pc:spChg chg="add del">
          <ac:chgData name="Zoe Griffiths (2203285)" userId="S::2203285@student.uwtsd.ac.uk::2b3400aa-542d-4722-8694-62e482a57452" providerId="AD" clId="Web-{C21A6F02-B4E8-D8F4-C724-08A32F49FC2D}" dt="2025-01-10T05:33:41.312" v="14"/>
          <ac:spMkLst>
            <pc:docMk/>
            <pc:sldMk cId="109857222" sldId="256"/>
            <ac:spMk id="9" creationId="{E7597382-59B5-427B-9E49-55383F0A5561}"/>
          </ac:spMkLst>
        </pc:spChg>
        <pc:spChg chg="add mod">
          <ac:chgData name="Zoe Griffiths (2203285)" userId="S::2203285@student.uwtsd.ac.uk::2b3400aa-542d-4722-8694-62e482a57452" providerId="AD" clId="Web-{C21A6F02-B4E8-D8F4-C724-08A32F49FC2D}" dt="2025-01-10T05:47:08.261" v="162" actId="14100"/>
          <ac:spMkLst>
            <pc:docMk/>
            <pc:sldMk cId="109857222" sldId="256"/>
            <ac:spMk id="10" creationId="{1E8210E3-507B-E9CF-A409-94E3A9CB22CB}"/>
          </ac:spMkLst>
        </pc:spChg>
        <pc:spChg chg="add del">
          <ac:chgData name="Zoe Griffiths (2203285)" userId="S::2203285@student.uwtsd.ac.uk::2b3400aa-542d-4722-8694-62e482a57452" providerId="AD" clId="Web-{C21A6F02-B4E8-D8F4-C724-08A32F49FC2D}" dt="2025-01-10T05:33:15.873" v="5"/>
          <ac:spMkLst>
            <pc:docMk/>
            <pc:sldMk cId="109857222" sldId="256"/>
            <ac:spMk id="11" creationId="{26471DC7-FA6E-40EF-A167-93BB0BCE16AD}"/>
          </ac:spMkLst>
        </pc:spChg>
        <pc:spChg chg="add mod">
          <ac:chgData name="Zoe Griffiths (2203285)" userId="S::2203285@student.uwtsd.ac.uk::2b3400aa-542d-4722-8694-62e482a57452" providerId="AD" clId="Web-{C21A6F02-B4E8-D8F4-C724-08A32F49FC2D}" dt="2025-01-10T05:46:27.525" v="155" actId="1076"/>
          <ac:spMkLst>
            <pc:docMk/>
            <pc:sldMk cId="109857222" sldId="256"/>
            <ac:spMk id="12" creationId="{18876D6D-5171-B5E1-D5BE-573A7C1FC949}"/>
          </ac:spMkLst>
        </pc:spChg>
        <pc:picChg chg="add del mod">
          <ac:chgData name="Zoe Griffiths (2203285)" userId="S::2203285@student.uwtsd.ac.uk::2b3400aa-542d-4722-8694-62e482a57452" providerId="AD" clId="Web-{C21A6F02-B4E8-D8F4-C724-08A32F49FC2D}" dt="2025-01-10T05:33:18.748" v="6"/>
          <ac:picMkLst>
            <pc:docMk/>
            <pc:sldMk cId="109857222" sldId="256"/>
            <ac:picMk id="4" creationId="{9D041855-BC16-993A-5090-A4A00477792E}"/>
          </ac:picMkLst>
        </pc:picChg>
      </pc:sldChg>
      <pc:sldMasterChg chg="del delSldLayout">
        <pc:chgData name="Zoe Griffiths (2203285)" userId="S::2203285@student.uwtsd.ac.uk::2b3400aa-542d-4722-8694-62e482a57452" providerId="AD" clId="Web-{C21A6F02-B4E8-D8F4-C724-08A32F49FC2D}" dt="2025-01-10T05:32:43.966" v="2"/>
        <pc:sldMasterMkLst>
          <pc:docMk/>
          <pc:sldMasterMk cId="2460954070" sldId="2147483660"/>
        </pc:sldMasterMkLst>
        <pc:sldLayoutChg chg="del">
          <pc:chgData name="Zoe Griffiths (2203285)" userId="S::2203285@student.uwtsd.ac.uk::2b3400aa-542d-4722-8694-62e482a57452" providerId="AD" clId="Web-{C21A6F02-B4E8-D8F4-C724-08A32F49FC2D}" dt="2025-01-10T05:32:43.966" v="2"/>
          <pc:sldLayoutMkLst>
            <pc:docMk/>
            <pc:sldMasterMk cId="2460954070" sldId="2147483660"/>
            <pc:sldLayoutMk cId="2385387890" sldId="2147483661"/>
          </pc:sldLayoutMkLst>
        </pc:sldLayoutChg>
        <pc:sldLayoutChg chg="del">
          <pc:chgData name="Zoe Griffiths (2203285)" userId="S::2203285@student.uwtsd.ac.uk::2b3400aa-542d-4722-8694-62e482a57452" providerId="AD" clId="Web-{C21A6F02-B4E8-D8F4-C724-08A32F49FC2D}" dt="2025-01-10T05:32:43.966" v="2"/>
          <pc:sldLayoutMkLst>
            <pc:docMk/>
            <pc:sldMasterMk cId="2460954070" sldId="2147483660"/>
            <pc:sldLayoutMk cId="949138452" sldId="2147483662"/>
          </pc:sldLayoutMkLst>
        </pc:sldLayoutChg>
        <pc:sldLayoutChg chg="del">
          <pc:chgData name="Zoe Griffiths (2203285)" userId="S::2203285@student.uwtsd.ac.uk::2b3400aa-542d-4722-8694-62e482a57452" providerId="AD" clId="Web-{C21A6F02-B4E8-D8F4-C724-08A32F49FC2D}" dt="2025-01-10T05:32:43.966" v="2"/>
          <pc:sldLayoutMkLst>
            <pc:docMk/>
            <pc:sldMasterMk cId="2460954070" sldId="2147483660"/>
            <pc:sldLayoutMk cId="2591524520" sldId="2147483663"/>
          </pc:sldLayoutMkLst>
        </pc:sldLayoutChg>
        <pc:sldLayoutChg chg="del">
          <pc:chgData name="Zoe Griffiths (2203285)" userId="S::2203285@student.uwtsd.ac.uk::2b3400aa-542d-4722-8694-62e482a57452" providerId="AD" clId="Web-{C21A6F02-B4E8-D8F4-C724-08A32F49FC2D}" dt="2025-01-10T05:32:43.966" v="2"/>
          <pc:sldLayoutMkLst>
            <pc:docMk/>
            <pc:sldMasterMk cId="2460954070" sldId="2147483660"/>
            <pc:sldLayoutMk cId="1203092039" sldId="2147483664"/>
          </pc:sldLayoutMkLst>
        </pc:sldLayoutChg>
        <pc:sldLayoutChg chg="del">
          <pc:chgData name="Zoe Griffiths (2203285)" userId="S::2203285@student.uwtsd.ac.uk::2b3400aa-542d-4722-8694-62e482a57452" providerId="AD" clId="Web-{C21A6F02-B4E8-D8F4-C724-08A32F49FC2D}" dt="2025-01-10T05:32:43.966" v="2"/>
          <pc:sldLayoutMkLst>
            <pc:docMk/>
            <pc:sldMasterMk cId="2460954070" sldId="2147483660"/>
            <pc:sldLayoutMk cId="3733172339" sldId="2147483665"/>
          </pc:sldLayoutMkLst>
        </pc:sldLayoutChg>
        <pc:sldLayoutChg chg="del">
          <pc:chgData name="Zoe Griffiths (2203285)" userId="S::2203285@student.uwtsd.ac.uk::2b3400aa-542d-4722-8694-62e482a57452" providerId="AD" clId="Web-{C21A6F02-B4E8-D8F4-C724-08A32F49FC2D}" dt="2025-01-10T05:32:43.966" v="2"/>
          <pc:sldLayoutMkLst>
            <pc:docMk/>
            <pc:sldMasterMk cId="2460954070" sldId="2147483660"/>
            <pc:sldLayoutMk cId="3210312558" sldId="2147483666"/>
          </pc:sldLayoutMkLst>
        </pc:sldLayoutChg>
        <pc:sldLayoutChg chg="del">
          <pc:chgData name="Zoe Griffiths (2203285)" userId="S::2203285@student.uwtsd.ac.uk::2b3400aa-542d-4722-8694-62e482a57452" providerId="AD" clId="Web-{C21A6F02-B4E8-D8F4-C724-08A32F49FC2D}" dt="2025-01-10T05:32:43.966" v="2"/>
          <pc:sldLayoutMkLst>
            <pc:docMk/>
            <pc:sldMasterMk cId="2460954070" sldId="2147483660"/>
            <pc:sldLayoutMk cId="3146388984" sldId="2147483667"/>
          </pc:sldLayoutMkLst>
        </pc:sldLayoutChg>
        <pc:sldLayoutChg chg="del">
          <pc:chgData name="Zoe Griffiths (2203285)" userId="S::2203285@student.uwtsd.ac.uk::2b3400aa-542d-4722-8694-62e482a57452" providerId="AD" clId="Web-{C21A6F02-B4E8-D8F4-C724-08A32F49FC2D}" dt="2025-01-10T05:32:43.966" v="2"/>
          <pc:sldLayoutMkLst>
            <pc:docMk/>
            <pc:sldMasterMk cId="2460954070" sldId="2147483660"/>
            <pc:sldLayoutMk cId="3171841454" sldId="2147483668"/>
          </pc:sldLayoutMkLst>
        </pc:sldLayoutChg>
        <pc:sldLayoutChg chg="del">
          <pc:chgData name="Zoe Griffiths (2203285)" userId="S::2203285@student.uwtsd.ac.uk::2b3400aa-542d-4722-8694-62e482a57452" providerId="AD" clId="Web-{C21A6F02-B4E8-D8F4-C724-08A32F49FC2D}" dt="2025-01-10T05:32:43.966" v="2"/>
          <pc:sldLayoutMkLst>
            <pc:docMk/>
            <pc:sldMasterMk cId="2460954070" sldId="2147483660"/>
            <pc:sldLayoutMk cId="1718958274" sldId="2147483669"/>
          </pc:sldLayoutMkLst>
        </pc:sldLayoutChg>
        <pc:sldLayoutChg chg="del">
          <pc:chgData name="Zoe Griffiths (2203285)" userId="S::2203285@student.uwtsd.ac.uk::2b3400aa-542d-4722-8694-62e482a57452" providerId="AD" clId="Web-{C21A6F02-B4E8-D8F4-C724-08A32F49FC2D}" dt="2025-01-10T05:32:43.966" v="2"/>
          <pc:sldLayoutMkLst>
            <pc:docMk/>
            <pc:sldMasterMk cId="2460954070" sldId="2147483660"/>
            <pc:sldLayoutMk cId="2202905451" sldId="2147483670"/>
          </pc:sldLayoutMkLst>
        </pc:sldLayoutChg>
        <pc:sldLayoutChg chg="del">
          <pc:chgData name="Zoe Griffiths (2203285)" userId="S::2203285@student.uwtsd.ac.uk::2b3400aa-542d-4722-8694-62e482a57452" providerId="AD" clId="Web-{C21A6F02-B4E8-D8F4-C724-08A32F49FC2D}" dt="2025-01-10T05:32:43.966" v="2"/>
          <pc:sldLayoutMkLst>
            <pc:docMk/>
            <pc:sldMasterMk cId="2460954070" sldId="2147483660"/>
            <pc:sldLayoutMk cId="3479445657" sldId="2147483671"/>
          </pc:sldLayoutMkLst>
        </pc:sldLayoutChg>
      </pc:sldMasterChg>
      <pc:sldMasterChg chg="add del addSldLayout delSldLayout">
        <pc:chgData name="Zoe Griffiths (2203285)" userId="S::2203285@student.uwtsd.ac.uk::2b3400aa-542d-4722-8694-62e482a57452" providerId="AD" clId="Web-{C21A6F02-B4E8-D8F4-C724-08A32F49FC2D}" dt="2025-01-10T05:32:58.060" v="3"/>
        <pc:sldMasterMkLst>
          <pc:docMk/>
          <pc:sldMasterMk cId="2713759873" sldId="2147483672"/>
        </pc:sldMasterMkLst>
        <pc:sldLayoutChg chg="add del">
          <pc:chgData name="Zoe Griffiths (2203285)" userId="S::2203285@student.uwtsd.ac.uk::2b3400aa-542d-4722-8694-62e482a57452" providerId="AD" clId="Web-{C21A6F02-B4E8-D8F4-C724-08A32F49FC2D}" dt="2025-01-10T05:32:58.060" v="3"/>
          <pc:sldLayoutMkLst>
            <pc:docMk/>
            <pc:sldMasterMk cId="2713759873" sldId="2147483672"/>
            <pc:sldLayoutMk cId="372577908" sldId="2147483673"/>
          </pc:sldLayoutMkLst>
        </pc:sldLayoutChg>
        <pc:sldLayoutChg chg="add del">
          <pc:chgData name="Zoe Griffiths (2203285)" userId="S::2203285@student.uwtsd.ac.uk::2b3400aa-542d-4722-8694-62e482a57452" providerId="AD" clId="Web-{C21A6F02-B4E8-D8F4-C724-08A32F49FC2D}" dt="2025-01-10T05:32:58.060" v="3"/>
          <pc:sldLayoutMkLst>
            <pc:docMk/>
            <pc:sldMasterMk cId="2713759873" sldId="2147483672"/>
            <pc:sldLayoutMk cId="1945913837" sldId="2147483674"/>
          </pc:sldLayoutMkLst>
        </pc:sldLayoutChg>
        <pc:sldLayoutChg chg="add del">
          <pc:chgData name="Zoe Griffiths (2203285)" userId="S::2203285@student.uwtsd.ac.uk::2b3400aa-542d-4722-8694-62e482a57452" providerId="AD" clId="Web-{C21A6F02-B4E8-D8F4-C724-08A32F49FC2D}" dt="2025-01-10T05:32:58.060" v="3"/>
          <pc:sldLayoutMkLst>
            <pc:docMk/>
            <pc:sldMasterMk cId="2713759873" sldId="2147483672"/>
            <pc:sldLayoutMk cId="3038698580" sldId="2147483675"/>
          </pc:sldLayoutMkLst>
        </pc:sldLayoutChg>
        <pc:sldLayoutChg chg="add del">
          <pc:chgData name="Zoe Griffiths (2203285)" userId="S::2203285@student.uwtsd.ac.uk::2b3400aa-542d-4722-8694-62e482a57452" providerId="AD" clId="Web-{C21A6F02-B4E8-D8F4-C724-08A32F49FC2D}" dt="2025-01-10T05:32:58.060" v="3"/>
          <pc:sldLayoutMkLst>
            <pc:docMk/>
            <pc:sldMasterMk cId="2713759873" sldId="2147483672"/>
            <pc:sldLayoutMk cId="3506994355" sldId="2147483676"/>
          </pc:sldLayoutMkLst>
        </pc:sldLayoutChg>
        <pc:sldLayoutChg chg="add del">
          <pc:chgData name="Zoe Griffiths (2203285)" userId="S::2203285@student.uwtsd.ac.uk::2b3400aa-542d-4722-8694-62e482a57452" providerId="AD" clId="Web-{C21A6F02-B4E8-D8F4-C724-08A32F49FC2D}" dt="2025-01-10T05:32:58.060" v="3"/>
          <pc:sldLayoutMkLst>
            <pc:docMk/>
            <pc:sldMasterMk cId="2713759873" sldId="2147483672"/>
            <pc:sldLayoutMk cId="1254644507" sldId="2147483677"/>
          </pc:sldLayoutMkLst>
        </pc:sldLayoutChg>
        <pc:sldLayoutChg chg="add del">
          <pc:chgData name="Zoe Griffiths (2203285)" userId="S::2203285@student.uwtsd.ac.uk::2b3400aa-542d-4722-8694-62e482a57452" providerId="AD" clId="Web-{C21A6F02-B4E8-D8F4-C724-08A32F49FC2D}" dt="2025-01-10T05:32:58.060" v="3"/>
          <pc:sldLayoutMkLst>
            <pc:docMk/>
            <pc:sldMasterMk cId="2713759873" sldId="2147483672"/>
            <pc:sldLayoutMk cId="996683434" sldId="2147483678"/>
          </pc:sldLayoutMkLst>
        </pc:sldLayoutChg>
        <pc:sldLayoutChg chg="add del">
          <pc:chgData name="Zoe Griffiths (2203285)" userId="S::2203285@student.uwtsd.ac.uk::2b3400aa-542d-4722-8694-62e482a57452" providerId="AD" clId="Web-{C21A6F02-B4E8-D8F4-C724-08A32F49FC2D}" dt="2025-01-10T05:32:58.060" v="3"/>
          <pc:sldLayoutMkLst>
            <pc:docMk/>
            <pc:sldMasterMk cId="2713759873" sldId="2147483672"/>
            <pc:sldLayoutMk cId="2770673837" sldId="2147483679"/>
          </pc:sldLayoutMkLst>
        </pc:sldLayoutChg>
        <pc:sldLayoutChg chg="add del">
          <pc:chgData name="Zoe Griffiths (2203285)" userId="S::2203285@student.uwtsd.ac.uk::2b3400aa-542d-4722-8694-62e482a57452" providerId="AD" clId="Web-{C21A6F02-B4E8-D8F4-C724-08A32F49FC2D}" dt="2025-01-10T05:32:58.060" v="3"/>
          <pc:sldLayoutMkLst>
            <pc:docMk/>
            <pc:sldMasterMk cId="2713759873" sldId="2147483672"/>
            <pc:sldLayoutMk cId="416084944" sldId="2147483680"/>
          </pc:sldLayoutMkLst>
        </pc:sldLayoutChg>
        <pc:sldLayoutChg chg="add del">
          <pc:chgData name="Zoe Griffiths (2203285)" userId="S::2203285@student.uwtsd.ac.uk::2b3400aa-542d-4722-8694-62e482a57452" providerId="AD" clId="Web-{C21A6F02-B4E8-D8F4-C724-08A32F49FC2D}" dt="2025-01-10T05:32:58.060" v="3"/>
          <pc:sldLayoutMkLst>
            <pc:docMk/>
            <pc:sldMasterMk cId="2713759873" sldId="2147483672"/>
            <pc:sldLayoutMk cId="2677300165" sldId="2147483681"/>
          </pc:sldLayoutMkLst>
        </pc:sldLayoutChg>
        <pc:sldLayoutChg chg="add del">
          <pc:chgData name="Zoe Griffiths (2203285)" userId="S::2203285@student.uwtsd.ac.uk::2b3400aa-542d-4722-8694-62e482a57452" providerId="AD" clId="Web-{C21A6F02-B4E8-D8F4-C724-08A32F49FC2D}" dt="2025-01-10T05:32:58.060" v="3"/>
          <pc:sldLayoutMkLst>
            <pc:docMk/>
            <pc:sldMasterMk cId="2713759873" sldId="2147483672"/>
            <pc:sldLayoutMk cId="4290654853" sldId="2147483682"/>
          </pc:sldLayoutMkLst>
        </pc:sldLayoutChg>
        <pc:sldLayoutChg chg="add del">
          <pc:chgData name="Zoe Griffiths (2203285)" userId="S::2203285@student.uwtsd.ac.uk::2b3400aa-542d-4722-8694-62e482a57452" providerId="AD" clId="Web-{C21A6F02-B4E8-D8F4-C724-08A32F49FC2D}" dt="2025-01-10T05:32:58.060" v="3"/>
          <pc:sldLayoutMkLst>
            <pc:docMk/>
            <pc:sldMasterMk cId="2713759873" sldId="2147483672"/>
            <pc:sldLayoutMk cId="3376094360" sldId="2147483683"/>
          </pc:sldLayoutMkLst>
        </pc:sldLayoutChg>
      </pc:sldMasterChg>
      <pc:sldMasterChg chg="add del addSldLayout delSldLayout modSldLayout">
        <pc:chgData name="Zoe Griffiths (2203285)" userId="S::2203285@student.uwtsd.ac.uk::2b3400aa-542d-4722-8694-62e482a57452" providerId="AD" clId="Web-{C21A6F02-B4E8-D8F4-C724-08A32F49FC2D}" dt="2025-01-10T05:33:41.312" v="14"/>
        <pc:sldMasterMkLst>
          <pc:docMk/>
          <pc:sldMasterMk cId="2608754605" sldId="2147483684"/>
        </pc:sldMasterMkLst>
        <pc:sldLayoutChg chg="add del mod replId">
          <pc:chgData name="Zoe Griffiths (2203285)" userId="S::2203285@student.uwtsd.ac.uk::2b3400aa-542d-4722-8694-62e482a57452" providerId="AD" clId="Web-{C21A6F02-B4E8-D8F4-C724-08A32F49FC2D}" dt="2025-01-10T05:33:41.312" v="14"/>
          <pc:sldLayoutMkLst>
            <pc:docMk/>
            <pc:sldMasterMk cId="2608754605" sldId="2147483684"/>
            <pc:sldLayoutMk cId="1861335661" sldId="2147483685"/>
          </pc:sldLayoutMkLst>
        </pc:sldLayoutChg>
        <pc:sldLayoutChg chg="add del mod replId">
          <pc:chgData name="Zoe Griffiths (2203285)" userId="S::2203285@student.uwtsd.ac.uk::2b3400aa-542d-4722-8694-62e482a57452" providerId="AD" clId="Web-{C21A6F02-B4E8-D8F4-C724-08A32F49FC2D}" dt="2025-01-10T05:33:41.312" v="14"/>
          <pc:sldLayoutMkLst>
            <pc:docMk/>
            <pc:sldMasterMk cId="2608754605" sldId="2147483684"/>
            <pc:sldLayoutMk cId="742640242" sldId="2147483686"/>
          </pc:sldLayoutMkLst>
        </pc:sldLayoutChg>
        <pc:sldLayoutChg chg="add del mod replId">
          <pc:chgData name="Zoe Griffiths (2203285)" userId="S::2203285@student.uwtsd.ac.uk::2b3400aa-542d-4722-8694-62e482a57452" providerId="AD" clId="Web-{C21A6F02-B4E8-D8F4-C724-08A32F49FC2D}" dt="2025-01-10T05:33:41.312" v="14"/>
          <pc:sldLayoutMkLst>
            <pc:docMk/>
            <pc:sldMasterMk cId="2608754605" sldId="2147483684"/>
            <pc:sldLayoutMk cId="4055389474" sldId="2147483687"/>
          </pc:sldLayoutMkLst>
        </pc:sldLayoutChg>
        <pc:sldLayoutChg chg="add del mod replId">
          <pc:chgData name="Zoe Griffiths (2203285)" userId="S::2203285@student.uwtsd.ac.uk::2b3400aa-542d-4722-8694-62e482a57452" providerId="AD" clId="Web-{C21A6F02-B4E8-D8F4-C724-08A32F49FC2D}" dt="2025-01-10T05:33:41.312" v="14"/>
          <pc:sldLayoutMkLst>
            <pc:docMk/>
            <pc:sldMasterMk cId="2608754605" sldId="2147483684"/>
            <pc:sldLayoutMk cId="1812989520" sldId="2147483688"/>
          </pc:sldLayoutMkLst>
        </pc:sldLayoutChg>
        <pc:sldLayoutChg chg="add del mod replId">
          <pc:chgData name="Zoe Griffiths (2203285)" userId="S::2203285@student.uwtsd.ac.uk::2b3400aa-542d-4722-8694-62e482a57452" providerId="AD" clId="Web-{C21A6F02-B4E8-D8F4-C724-08A32F49FC2D}" dt="2025-01-10T05:33:41.312" v="14"/>
          <pc:sldLayoutMkLst>
            <pc:docMk/>
            <pc:sldMasterMk cId="2608754605" sldId="2147483684"/>
            <pc:sldLayoutMk cId="2992858656" sldId="2147483689"/>
          </pc:sldLayoutMkLst>
        </pc:sldLayoutChg>
        <pc:sldLayoutChg chg="add del mod replId">
          <pc:chgData name="Zoe Griffiths (2203285)" userId="S::2203285@student.uwtsd.ac.uk::2b3400aa-542d-4722-8694-62e482a57452" providerId="AD" clId="Web-{C21A6F02-B4E8-D8F4-C724-08A32F49FC2D}" dt="2025-01-10T05:33:41.312" v="14"/>
          <pc:sldLayoutMkLst>
            <pc:docMk/>
            <pc:sldMasterMk cId="2608754605" sldId="2147483684"/>
            <pc:sldLayoutMk cId="90886360" sldId="2147483690"/>
          </pc:sldLayoutMkLst>
        </pc:sldLayoutChg>
        <pc:sldLayoutChg chg="add del mod replId">
          <pc:chgData name="Zoe Griffiths (2203285)" userId="S::2203285@student.uwtsd.ac.uk::2b3400aa-542d-4722-8694-62e482a57452" providerId="AD" clId="Web-{C21A6F02-B4E8-D8F4-C724-08A32F49FC2D}" dt="2025-01-10T05:33:41.312" v="14"/>
          <pc:sldLayoutMkLst>
            <pc:docMk/>
            <pc:sldMasterMk cId="2608754605" sldId="2147483684"/>
            <pc:sldLayoutMk cId="1303657199" sldId="2147483691"/>
          </pc:sldLayoutMkLst>
        </pc:sldLayoutChg>
        <pc:sldLayoutChg chg="add del mod replId">
          <pc:chgData name="Zoe Griffiths (2203285)" userId="S::2203285@student.uwtsd.ac.uk::2b3400aa-542d-4722-8694-62e482a57452" providerId="AD" clId="Web-{C21A6F02-B4E8-D8F4-C724-08A32F49FC2D}" dt="2025-01-10T05:33:41.312" v="14"/>
          <pc:sldLayoutMkLst>
            <pc:docMk/>
            <pc:sldMasterMk cId="2608754605" sldId="2147483684"/>
            <pc:sldLayoutMk cId="3999432395" sldId="2147483692"/>
          </pc:sldLayoutMkLst>
        </pc:sldLayoutChg>
        <pc:sldLayoutChg chg="add del mod replId">
          <pc:chgData name="Zoe Griffiths (2203285)" userId="S::2203285@student.uwtsd.ac.uk::2b3400aa-542d-4722-8694-62e482a57452" providerId="AD" clId="Web-{C21A6F02-B4E8-D8F4-C724-08A32F49FC2D}" dt="2025-01-10T05:33:41.312" v="14"/>
          <pc:sldLayoutMkLst>
            <pc:docMk/>
            <pc:sldMasterMk cId="2608754605" sldId="2147483684"/>
            <pc:sldLayoutMk cId="2943993867" sldId="2147483693"/>
          </pc:sldLayoutMkLst>
        </pc:sldLayoutChg>
        <pc:sldLayoutChg chg="add del mod replId">
          <pc:chgData name="Zoe Griffiths (2203285)" userId="S::2203285@student.uwtsd.ac.uk::2b3400aa-542d-4722-8694-62e482a57452" providerId="AD" clId="Web-{C21A6F02-B4E8-D8F4-C724-08A32F49FC2D}" dt="2025-01-10T05:33:41.312" v="14"/>
          <pc:sldLayoutMkLst>
            <pc:docMk/>
            <pc:sldMasterMk cId="2608754605" sldId="2147483684"/>
            <pc:sldLayoutMk cId="3616913400" sldId="2147483694"/>
          </pc:sldLayoutMkLst>
        </pc:sldLayoutChg>
        <pc:sldLayoutChg chg="add del mod replId">
          <pc:chgData name="Zoe Griffiths (2203285)" userId="S::2203285@student.uwtsd.ac.uk::2b3400aa-542d-4722-8694-62e482a57452" providerId="AD" clId="Web-{C21A6F02-B4E8-D8F4-C724-08A32F49FC2D}" dt="2025-01-10T05:33:41.312" v="14"/>
          <pc:sldLayoutMkLst>
            <pc:docMk/>
            <pc:sldMasterMk cId="2608754605" sldId="2147483684"/>
            <pc:sldLayoutMk cId="2257955017" sldId="2147483695"/>
          </pc:sldLayoutMkLst>
        </pc:sldLayoutChg>
        <pc:sldLayoutChg chg="add del mod replId">
          <pc:chgData name="Zoe Griffiths (2203285)" userId="S::2203285@student.uwtsd.ac.uk::2b3400aa-542d-4722-8694-62e482a57452" providerId="AD" clId="Web-{C21A6F02-B4E8-D8F4-C724-08A32F49FC2D}" dt="2025-01-10T05:33:41.312" v="14"/>
          <pc:sldLayoutMkLst>
            <pc:docMk/>
            <pc:sldMasterMk cId="2608754605" sldId="2147483684"/>
            <pc:sldLayoutMk cId="1682946888" sldId="2147483696"/>
          </pc:sldLayoutMkLst>
        </pc:sldLayoutChg>
        <pc:sldLayoutChg chg="add del mod replId">
          <pc:chgData name="Zoe Griffiths (2203285)" userId="S::2203285@student.uwtsd.ac.uk::2b3400aa-542d-4722-8694-62e482a57452" providerId="AD" clId="Web-{C21A6F02-B4E8-D8F4-C724-08A32F49FC2D}" dt="2025-01-10T05:33:41.312" v="14"/>
          <pc:sldLayoutMkLst>
            <pc:docMk/>
            <pc:sldMasterMk cId="2608754605" sldId="2147483684"/>
            <pc:sldLayoutMk cId="2004217655" sldId="2147483697"/>
          </pc:sldLayoutMkLst>
        </pc:sldLayoutChg>
        <pc:sldLayoutChg chg="add del mod replId">
          <pc:chgData name="Zoe Griffiths (2203285)" userId="S::2203285@student.uwtsd.ac.uk::2b3400aa-542d-4722-8694-62e482a57452" providerId="AD" clId="Web-{C21A6F02-B4E8-D8F4-C724-08A32F49FC2D}" dt="2025-01-10T05:33:41.312" v="14"/>
          <pc:sldLayoutMkLst>
            <pc:docMk/>
            <pc:sldMasterMk cId="2608754605" sldId="2147483684"/>
            <pc:sldLayoutMk cId="816164480" sldId="2147483698"/>
          </pc:sldLayoutMkLst>
        </pc:sldLayoutChg>
      </pc:sldMasterChg>
      <pc:sldMasterChg chg="add del addSldLayout delSldLayout modSldLayout">
        <pc:chgData name="Zoe Griffiths (2203285)" userId="S::2203285@student.uwtsd.ac.uk::2b3400aa-542d-4722-8694-62e482a57452" providerId="AD" clId="Web-{C21A6F02-B4E8-D8F4-C724-08A32F49FC2D}" dt="2025-01-10T05:33:47.921" v="15"/>
        <pc:sldMasterMkLst>
          <pc:docMk/>
          <pc:sldMasterMk cId="2858191745" sldId="2147483699"/>
        </pc:sldMasterMkLst>
        <pc:sldLayoutChg chg="add del mod replId">
          <pc:chgData name="Zoe Griffiths (2203285)" userId="S::2203285@student.uwtsd.ac.uk::2b3400aa-542d-4722-8694-62e482a57452" providerId="AD" clId="Web-{C21A6F02-B4E8-D8F4-C724-08A32F49FC2D}" dt="2025-01-10T05:33:47.921" v="15"/>
          <pc:sldLayoutMkLst>
            <pc:docMk/>
            <pc:sldMasterMk cId="2858191745" sldId="2147483699"/>
            <pc:sldLayoutMk cId="4083200135" sldId="2147483700"/>
          </pc:sldLayoutMkLst>
        </pc:sldLayoutChg>
        <pc:sldLayoutChg chg="add del mod replId">
          <pc:chgData name="Zoe Griffiths (2203285)" userId="S::2203285@student.uwtsd.ac.uk::2b3400aa-542d-4722-8694-62e482a57452" providerId="AD" clId="Web-{C21A6F02-B4E8-D8F4-C724-08A32F49FC2D}" dt="2025-01-10T05:33:47.921" v="15"/>
          <pc:sldLayoutMkLst>
            <pc:docMk/>
            <pc:sldMasterMk cId="2858191745" sldId="2147483699"/>
            <pc:sldLayoutMk cId="3620463820" sldId="2147483701"/>
          </pc:sldLayoutMkLst>
        </pc:sldLayoutChg>
        <pc:sldLayoutChg chg="add del mod replId">
          <pc:chgData name="Zoe Griffiths (2203285)" userId="S::2203285@student.uwtsd.ac.uk::2b3400aa-542d-4722-8694-62e482a57452" providerId="AD" clId="Web-{C21A6F02-B4E8-D8F4-C724-08A32F49FC2D}" dt="2025-01-10T05:33:47.921" v="15"/>
          <pc:sldLayoutMkLst>
            <pc:docMk/>
            <pc:sldMasterMk cId="2858191745" sldId="2147483699"/>
            <pc:sldLayoutMk cId="2522075891" sldId="2147483702"/>
          </pc:sldLayoutMkLst>
        </pc:sldLayoutChg>
        <pc:sldLayoutChg chg="add del mod replId">
          <pc:chgData name="Zoe Griffiths (2203285)" userId="S::2203285@student.uwtsd.ac.uk::2b3400aa-542d-4722-8694-62e482a57452" providerId="AD" clId="Web-{C21A6F02-B4E8-D8F4-C724-08A32F49FC2D}" dt="2025-01-10T05:33:47.921" v="15"/>
          <pc:sldLayoutMkLst>
            <pc:docMk/>
            <pc:sldMasterMk cId="2858191745" sldId="2147483699"/>
            <pc:sldLayoutMk cId="1797238071" sldId="2147483703"/>
          </pc:sldLayoutMkLst>
        </pc:sldLayoutChg>
        <pc:sldLayoutChg chg="add del mod replId">
          <pc:chgData name="Zoe Griffiths (2203285)" userId="S::2203285@student.uwtsd.ac.uk::2b3400aa-542d-4722-8694-62e482a57452" providerId="AD" clId="Web-{C21A6F02-B4E8-D8F4-C724-08A32F49FC2D}" dt="2025-01-10T05:33:47.921" v="15"/>
          <pc:sldLayoutMkLst>
            <pc:docMk/>
            <pc:sldMasterMk cId="2858191745" sldId="2147483699"/>
            <pc:sldLayoutMk cId="891119373" sldId="2147483704"/>
          </pc:sldLayoutMkLst>
        </pc:sldLayoutChg>
        <pc:sldLayoutChg chg="add del mod replId">
          <pc:chgData name="Zoe Griffiths (2203285)" userId="S::2203285@student.uwtsd.ac.uk::2b3400aa-542d-4722-8694-62e482a57452" providerId="AD" clId="Web-{C21A6F02-B4E8-D8F4-C724-08A32F49FC2D}" dt="2025-01-10T05:33:47.921" v="15"/>
          <pc:sldLayoutMkLst>
            <pc:docMk/>
            <pc:sldMasterMk cId="2858191745" sldId="2147483699"/>
            <pc:sldLayoutMk cId="843754484" sldId="2147483705"/>
          </pc:sldLayoutMkLst>
        </pc:sldLayoutChg>
        <pc:sldLayoutChg chg="add del mod replId">
          <pc:chgData name="Zoe Griffiths (2203285)" userId="S::2203285@student.uwtsd.ac.uk::2b3400aa-542d-4722-8694-62e482a57452" providerId="AD" clId="Web-{C21A6F02-B4E8-D8F4-C724-08A32F49FC2D}" dt="2025-01-10T05:33:47.921" v="15"/>
          <pc:sldLayoutMkLst>
            <pc:docMk/>
            <pc:sldMasterMk cId="2858191745" sldId="2147483699"/>
            <pc:sldLayoutMk cId="2213369111" sldId="2147483706"/>
          </pc:sldLayoutMkLst>
        </pc:sldLayoutChg>
        <pc:sldLayoutChg chg="add del mod replId">
          <pc:chgData name="Zoe Griffiths (2203285)" userId="S::2203285@student.uwtsd.ac.uk::2b3400aa-542d-4722-8694-62e482a57452" providerId="AD" clId="Web-{C21A6F02-B4E8-D8F4-C724-08A32F49FC2D}" dt="2025-01-10T05:33:47.921" v="15"/>
          <pc:sldLayoutMkLst>
            <pc:docMk/>
            <pc:sldMasterMk cId="2858191745" sldId="2147483699"/>
            <pc:sldLayoutMk cId="2446053276" sldId="2147483707"/>
          </pc:sldLayoutMkLst>
        </pc:sldLayoutChg>
        <pc:sldLayoutChg chg="add del mod replId">
          <pc:chgData name="Zoe Griffiths (2203285)" userId="S::2203285@student.uwtsd.ac.uk::2b3400aa-542d-4722-8694-62e482a57452" providerId="AD" clId="Web-{C21A6F02-B4E8-D8F4-C724-08A32F49FC2D}" dt="2025-01-10T05:33:47.921" v="15"/>
          <pc:sldLayoutMkLst>
            <pc:docMk/>
            <pc:sldMasterMk cId="2858191745" sldId="2147483699"/>
            <pc:sldLayoutMk cId="2428636939" sldId="2147483708"/>
          </pc:sldLayoutMkLst>
        </pc:sldLayoutChg>
        <pc:sldLayoutChg chg="add del mod replId">
          <pc:chgData name="Zoe Griffiths (2203285)" userId="S::2203285@student.uwtsd.ac.uk::2b3400aa-542d-4722-8694-62e482a57452" providerId="AD" clId="Web-{C21A6F02-B4E8-D8F4-C724-08A32F49FC2D}" dt="2025-01-10T05:33:47.921" v="15"/>
          <pc:sldLayoutMkLst>
            <pc:docMk/>
            <pc:sldMasterMk cId="2858191745" sldId="2147483699"/>
            <pc:sldLayoutMk cId="4034825791" sldId="2147483709"/>
          </pc:sldLayoutMkLst>
        </pc:sldLayoutChg>
        <pc:sldLayoutChg chg="add del mod replId">
          <pc:chgData name="Zoe Griffiths (2203285)" userId="S::2203285@student.uwtsd.ac.uk::2b3400aa-542d-4722-8694-62e482a57452" providerId="AD" clId="Web-{C21A6F02-B4E8-D8F4-C724-08A32F49FC2D}" dt="2025-01-10T05:33:47.921" v="15"/>
          <pc:sldLayoutMkLst>
            <pc:docMk/>
            <pc:sldMasterMk cId="2858191745" sldId="2147483699"/>
            <pc:sldLayoutMk cId="2450853678" sldId="2147483710"/>
          </pc:sldLayoutMkLst>
        </pc:sldLayoutChg>
      </pc:sldMasterChg>
      <pc:sldMasterChg chg="add del addSldLayout delSldLayout modSldLayout">
        <pc:chgData name="Zoe Griffiths (2203285)" userId="S::2203285@student.uwtsd.ac.uk::2b3400aa-542d-4722-8694-62e482a57452" providerId="AD" clId="Web-{C21A6F02-B4E8-D8F4-C724-08A32F49FC2D}" dt="2025-01-10T05:33:50.281" v="16"/>
        <pc:sldMasterMkLst>
          <pc:docMk/>
          <pc:sldMasterMk cId="3982185761" sldId="2147483711"/>
        </pc:sldMasterMkLst>
        <pc:sldLayoutChg chg="add del mod replId">
          <pc:chgData name="Zoe Griffiths (2203285)" userId="S::2203285@student.uwtsd.ac.uk::2b3400aa-542d-4722-8694-62e482a57452" providerId="AD" clId="Web-{C21A6F02-B4E8-D8F4-C724-08A32F49FC2D}" dt="2025-01-10T05:33:50.281" v="16"/>
          <pc:sldLayoutMkLst>
            <pc:docMk/>
            <pc:sldMasterMk cId="3982185761" sldId="2147483711"/>
            <pc:sldLayoutMk cId="1950571799" sldId="2147483712"/>
          </pc:sldLayoutMkLst>
        </pc:sldLayoutChg>
        <pc:sldLayoutChg chg="add del mod replId">
          <pc:chgData name="Zoe Griffiths (2203285)" userId="S::2203285@student.uwtsd.ac.uk::2b3400aa-542d-4722-8694-62e482a57452" providerId="AD" clId="Web-{C21A6F02-B4E8-D8F4-C724-08A32F49FC2D}" dt="2025-01-10T05:33:50.281" v="16"/>
          <pc:sldLayoutMkLst>
            <pc:docMk/>
            <pc:sldMasterMk cId="3982185761" sldId="2147483711"/>
            <pc:sldLayoutMk cId="926807804" sldId="2147483713"/>
          </pc:sldLayoutMkLst>
        </pc:sldLayoutChg>
        <pc:sldLayoutChg chg="add del mod replId">
          <pc:chgData name="Zoe Griffiths (2203285)" userId="S::2203285@student.uwtsd.ac.uk::2b3400aa-542d-4722-8694-62e482a57452" providerId="AD" clId="Web-{C21A6F02-B4E8-D8F4-C724-08A32F49FC2D}" dt="2025-01-10T05:33:50.281" v="16"/>
          <pc:sldLayoutMkLst>
            <pc:docMk/>
            <pc:sldMasterMk cId="3982185761" sldId="2147483711"/>
            <pc:sldLayoutMk cId="2557331497" sldId="2147483714"/>
          </pc:sldLayoutMkLst>
        </pc:sldLayoutChg>
        <pc:sldLayoutChg chg="add del mod replId">
          <pc:chgData name="Zoe Griffiths (2203285)" userId="S::2203285@student.uwtsd.ac.uk::2b3400aa-542d-4722-8694-62e482a57452" providerId="AD" clId="Web-{C21A6F02-B4E8-D8F4-C724-08A32F49FC2D}" dt="2025-01-10T05:33:50.281" v="16"/>
          <pc:sldLayoutMkLst>
            <pc:docMk/>
            <pc:sldMasterMk cId="3982185761" sldId="2147483711"/>
            <pc:sldLayoutMk cId="2682766832" sldId="2147483715"/>
          </pc:sldLayoutMkLst>
        </pc:sldLayoutChg>
        <pc:sldLayoutChg chg="add del mod replId">
          <pc:chgData name="Zoe Griffiths (2203285)" userId="S::2203285@student.uwtsd.ac.uk::2b3400aa-542d-4722-8694-62e482a57452" providerId="AD" clId="Web-{C21A6F02-B4E8-D8F4-C724-08A32F49FC2D}" dt="2025-01-10T05:33:50.281" v="16"/>
          <pc:sldLayoutMkLst>
            <pc:docMk/>
            <pc:sldMasterMk cId="3982185761" sldId="2147483711"/>
            <pc:sldLayoutMk cId="1130276129" sldId="2147483716"/>
          </pc:sldLayoutMkLst>
        </pc:sldLayoutChg>
        <pc:sldLayoutChg chg="add del mod replId">
          <pc:chgData name="Zoe Griffiths (2203285)" userId="S::2203285@student.uwtsd.ac.uk::2b3400aa-542d-4722-8694-62e482a57452" providerId="AD" clId="Web-{C21A6F02-B4E8-D8F4-C724-08A32F49FC2D}" dt="2025-01-10T05:33:50.281" v="16"/>
          <pc:sldLayoutMkLst>
            <pc:docMk/>
            <pc:sldMasterMk cId="3982185761" sldId="2147483711"/>
            <pc:sldLayoutMk cId="2256468289" sldId="2147483717"/>
          </pc:sldLayoutMkLst>
        </pc:sldLayoutChg>
        <pc:sldLayoutChg chg="add del mod replId">
          <pc:chgData name="Zoe Griffiths (2203285)" userId="S::2203285@student.uwtsd.ac.uk::2b3400aa-542d-4722-8694-62e482a57452" providerId="AD" clId="Web-{C21A6F02-B4E8-D8F4-C724-08A32F49FC2D}" dt="2025-01-10T05:33:50.281" v="16"/>
          <pc:sldLayoutMkLst>
            <pc:docMk/>
            <pc:sldMasterMk cId="3982185761" sldId="2147483711"/>
            <pc:sldLayoutMk cId="1139429593" sldId="2147483718"/>
          </pc:sldLayoutMkLst>
        </pc:sldLayoutChg>
        <pc:sldLayoutChg chg="add del mod replId">
          <pc:chgData name="Zoe Griffiths (2203285)" userId="S::2203285@student.uwtsd.ac.uk::2b3400aa-542d-4722-8694-62e482a57452" providerId="AD" clId="Web-{C21A6F02-B4E8-D8F4-C724-08A32F49FC2D}" dt="2025-01-10T05:33:50.281" v="16"/>
          <pc:sldLayoutMkLst>
            <pc:docMk/>
            <pc:sldMasterMk cId="3982185761" sldId="2147483711"/>
            <pc:sldLayoutMk cId="1992764550" sldId="2147483719"/>
          </pc:sldLayoutMkLst>
        </pc:sldLayoutChg>
        <pc:sldLayoutChg chg="add del mod replId">
          <pc:chgData name="Zoe Griffiths (2203285)" userId="S::2203285@student.uwtsd.ac.uk::2b3400aa-542d-4722-8694-62e482a57452" providerId="AD" clId="Web-{C21A6F02-B4E8-D8F4-C724-08A32F49FC2D}" dt="2025-01-10T05:33:50.281" v="16"/>
          <pc:sldLayoutMkLst>
            <pc:docMk/>
            <pc:sldMasterMk cId="3982185761" sldId="2147483711"/>
            <pc:sldLayoutMk cId="2350859955" sldId="2147483720"/>
          </pc:sldLayoutMkLst>
        </pc:sldLayoutChg>
        <pc:sldLayoutChg chg="add del mod replId">
          <pc:chgData name="Zoe Griffiths (2203285)" userId="S::2203285@student.uwtsd.ac.uk::2b3400aa-542d-4722-8694-62e482a57452" providerId="AD" clId="Web-{C21A6F02-B4E8-D8F4-C724-08A32F49FC2D}" dt="2025-01-10T05:33:50.281" v="16"/>
          <pc:sldLayoutMkLst>
            <pc:docMk/>
            <pc:sldMasterMk cId="3982185761" sldId="2147483711"/>
            <pc:sldLayoutMk cId="810432387" sldId="2147483721"/>
          </pc:sldLayoutMkLst>
        </pc:sldLayoutChg>
        <pc:sldLayoutChg chg="add del mod replId">
          <pc:chgData name="Zoe Griffiths (2203285)" userId="S::2203285@student.uwtsd.ac.uk::2b3400aa-542d-4722-8694-62e482a57452" providerId="AD" clId="Web-{C21A6F02-B4E8-D8F4-C724-08A32F49FC2D}" dt="2025-01-10T05:33:50.281" v="16"/>
          <pc:sldLayoutMkLst>
            <pc:docMk/>
            <pc:sldMasterMk cId="3982185761" sldId="2147483711"/>
            <pc:sldLayoutMk cId="1581024407" sldId="2147483722"/>
          </pc:sldLayoutMkLst>
        </pc:sldLayoutChg>
      </pc:sldMasterChg>
      <pc:sldMasterChg chg="add del addSldLayout delSldLayout modSldLayout">
        <pc:chgData name="Zoe Griffiths (2203285)" userId="S::2203285@student.uwtsd.ac.uk::2b3400aa-542d-4722-8694-62e482a57452" providerId="AD" clId="Web-{C21A6F02-B4E8-D8F4-C724-08A32F49FC2D}" dt="2025-01-10T05:33:53.531" v="17"/>
        <pc:sldMasterMkLst>
          <pc:docMk/>
          <pc:sldMasterMk cId="4147706082" sldId="2147483723"/>
        </pc:sldMasterMkLst>
        <pc:sldLayoutChg chg="add del mod replId">
          <pc:chgData name="Zoe Griffiths (2203285)" userId="S::2203285@student.uwtsd.ac.uk::2b3400aa-542d-4722-8694-62e482a57452" providerId="AD" clId="Web-{C21A6F02-B4E8-D8F4-C724-08A32F49FC2D}" dt="2025-01-10T05:33:53.531" v="17"/>
          <pc:sldLayoutMkLst>
            <pc:docMk/>
            <pc:sldMasterMk cId="4147706082" sldId="2147483723"/>
            <pc:sldLayoutMk cId="2163437319" sldId="2147483724"/>
          </pc:sldLayoutMkLst>
        </pc:sldLayoutChg>
        <pc:sldLayoutChg chg="add del mod replId">
          <pc:chgData name="Zoe Griffiths (2203285)" userId="S::2203285@student.uwtsd.ac.uk::2b3400aa-542d-4722-8694-62e482a57452" providerId="AD" clId="Web-{C21A6F02-B4E8-D8F4-C724-08A32F49FC2D}" dt="2025-01-10T05:33:53.531" v="17"/>
          <pc:sldLayoutMkLst>
            <pc:docMk/>
            <pc:sldMasterMk cId="4147706082" sldId="2147483723"/>
            <pc:sldLayoutMk cId="3013304485" sldId="2147483725"/>
          </pc:sldLayoutMkLst>
        </pc:sldLayoutChg>
        <pc:sldLayoutChg chg="add del mod replId">
          <pc:chgData name="Zoe Griffiths (2203285)" userId="S::2203285@student.uwtsd.ac.uk::2b3400aa-542d-4722-8694-62e482a57452" providerId="AD" clId="Web-{C21A6F02-B4E8-D8F4-C724-08A32F49FC2D}" dt="2025-01-10T05:33:53.531" v="17"/>
          <pc:sldLayoutMkLst>
            <pc:docMk/>
            <pc:sldMasterMk cId="4147706082" sldId="2147483723"/>
            <pc:sldLayoutMk cId="2729082985" sldId="2147483726"/>
          </pc:sldLayoutMkLst>
        </pc:sldLayoutChg>
        <pc:sldLayoutChg chg="add del mod replId">
          <pc:chgData name="Zoe Griffiths (2203285)" userId="S::2203285@student.uwtsd.ac.uk::2b3400aa-542d-4722-8694-62e482a57452" providerId="AD" clId="Web-{C21A6F02-B4E8-D8F4-C724-08A32F49FC2D}" dt="2025-01-10T05:33:53.531" v="17"/>
          <pc:sldLayoutMkLst>
            <pc:docMk/>
            <pc:sldMasterMk cId="4147706082" sldId="2147483723"/>
            <pc:sldLayoutMk cId="1917136223" sldId="2147483727"/>
          </pc:sldLayoutMkLst>
        </pc:sldLayoutChg>
        <pc:sldLayoutChg chg="add del mod replId">
          <pc:chgData name="Zoe Griffiths (2203285)" userId="S::2203285@student.uwtsd.ac.uk::2b3400aa-542d-4722-8694-62e482a57452" providerId="AD" clId="Web-{C21A6F02-B4E8-D8F4-C724-08A32F49FC2D}" dt="2025-01-10T05:33:53.531" v="17"/>
          <pc:sldLayoutMkLst>
            <pc:docMk/>
            <pc:sldMasterMk cId="4147706082" sldId="2147483723"/>
            <pc:sldLayoutMk cId="3696794203" sldId="2147483728"/>
          </pc:sldLayoutMkLst>
        </pc:sldLayoutChg>
        <pc:sldLayoutChg chg="add del mod replId">
          <pc:chgData name="Zoe Griffiths (2203285)" userId="S::2203285@student.uwtsd.ac.uk::2b3400aa-542d-4722-8694-62e482a57452" providerId="AD" clId="Web-{C21A6F02-B4E8-D8F4-C724-08A32F49FC2D}" dt="2025-01-10T05:33:53.531" v="17"/>
          <pc:sldLayoutMkLst>
            <pc:docMk/>
            <pc:sldMasterMk cId="4147706082" sldId="2147483723"/>
            <pc:sldLayoutMk cId="3978419041" sldId="2147483729"/>
          </pc:sldLayoutMkLst>
        </pc:sldLayoutChg>
        <pc:sldLayoutChg chg="add del mod replId">
          <pc:chgData name="Zoe Griffiths (2203285)" userId="S::2203285@student.uwtsd.ac.uk::2b3400aa-542d-4722-8694-62e482a57452" providerId="AD" clId="Web-{C21A6F02-B4E8-D8F4-C724-08A32F49FC2D}" dt="2025-01-10T05:33:53.531" v="17"/>
          <pc:sldLayoutMkLst>
            <pc:docMk/>
            <pc:sldMasterMk cId="4147706082" sldId="2147483723"/>
            <pc:sldLayoutMk cId="3264408154" sldId="2147483730"/>
          </pc:sldLayoutMkLst>
        </pc:sldLayoutChg>
        <pc:sldLayoutChg chg="add del mod replId">
          <pc:chgData name="Zoe Griffiths (2203285)" userId="S::2203285@student.uwtsd.ac.uk::2b3400aa-542d-4722-8694-62e482a57452" providerId="AD" clId="Web-{C21A6F02-B4E8-D8F4-C724-08A32F49FC2D}" dt="2025-01-10T05:33:53.531" v="17"/>
          <pc:sldLayoutMkLst>
            <pc:docMk/>
            <pc:sldMasterMk cId="4147706082" sldId="2147483723"/>
            <pc:sldLayoutMk cId="2471921733" sldId="2147483731"/>
          </pc:sldLayoutMkLst>
        </pc:sldLayoutChg>
        <pc:sldLayoutChg chg="add del mod replId">
          <pc:chgData name="Zoe Griffiths (2203285)" userId="S::2203285@student.uwtsd.ac.uk::2b3400aa-542d-4722-8694-62e482a57452" providerId="AD" clId="Web-{C21A6F02-B4E8-D8F4-C724-08A32F49FC2D}" dt="2025-01-10T05:33:53.531" v="17"/>
          <pc:sldLayoutMkLst>
            <pc:docMk/>
            <pc:sldMasterMk cId="4147706082" sldId="2147483723"/>
            <pc:sldLayoutMk cId="2146163299" sldId="2147483732"/>
          </pc:sldLayoutMkLst>
        </pc:sldLayoutChg>
        <pc:sldLayoutChg chg="add del mod replId">
          <pc:chgData name="Zoe Griffiths (2203285)" userId="S::2203285@student.uwtsd.ac.uk::2b3400aa-542d-4722-8694-62e482a57452" providerId="AD" clId="Web-{C21A6F02-B4E8-D8F4-C724-08A32F49FC2D}" dt="2025-01-10T05:33:53.531" v="17"/>
          <pc:sldLayoutMkLst>
            <pc:docMk/>
            <pc:sldMasterMk cId="4147706082" sldId="2147483723"/>
            <pc:sldLayoutMk cId="779528889" sldId="2147483733"/>
          </pc:sldLayoutMkLst>
        </pc:sldLayoutChg>
        <pc:sldLayoutChg chg="add del mod replId">
          <pc:chgData name="Zoe Griffiths (2203285)" userId="S::2203285@student.uwtsd.ac.uk::2b3400aa-542d-4722-8694-62e482a57452" providerId="AD" clId="Web-{C21A6F02-B4E8-D8F4-C724-08A32F49FC2D}" dt="2025-01-10T05:33:53.531" v="17"/>
          <pc:sldLayoutMkLst>
            <pc:docMk/>
            <pc:sldMasterMk cId="4147706082" sldId="2147483723"/>
            <pc:sldLayoutMk cId="4109002150" sldId="2147483734"/>
          </pc:sldLayoutMkLst>
        </pc:sldLayoutChg>
      </pc:sldMasterChg>
      <pc:sldMasterChg chg="add del addSldLayout delSldLayout modSldLayout">
        <pc:chgData name="Zoe Griffiths (2203285)" userId="S::2203285@student.uwtsd.ac.uk::2b3400aa-542d-4722-8694-62e482a57452" providerId="AD" clId="Web-{C21A6F02-B4E8-D8F4-C724-08A32F49FC2D}" dt="2025-01-10T05:33:55.093" v="18"/>
        <pc:sldMasterMkLst>
          <pc:docMk/>
          <pc:sldMasterMk cId="219233043" sldId="2147483735"/>
        </pc:sldMasterMkLst>
        <pc:sldLayoutChg chg="add del mod replId">
          <pc:chgData name="Zoe Griffiths (2203285)" userId="S::2203285@student.uwtsd.ac.uk::2b3400aa-542d-4722-8694-62e482a57452" providerId="AD" clId="Web-{C21A6F02-B4E8-D8F4-C724-08A32F49FC2D}" dt="2025-01-10T05:33:55.093" v="18"/>
          <pc:sldLayoutMkLst>
            <pc:docMk/>
            <pc:sldMasterMk cId="219233043" sldId="2147483735"/>
            <pc:sldLayoutMk cId="212073621" sldId="2147483736"/>
          </pc:sldLayoutMkLst>
        </pc:sldLayoutChg>
        <pc:sldLayoutChg chg="add del mod replId">
          <pc:chgData name="Zoe Griffiths (2203285)" userId="S::2203285@student.uwtsd.ac.uk::2b3400aa-542d-4722-8694-62e482a57452" providerId="AD" clId="Web-{C21A6F02-B4E8-D8F4-C724-08A32F49FC2D}" dt="2025-01-10T05:33:55.093" v="18"/>
          <pc:sldLayoutMkLst>
            <pc:docMk/>
            <pc:sldMasterMk cId="219233043" sldId="2147483735"/>
            <pc:sldLayoutMk cId="2988664882" sldId="2147483737"/>
          </pc:sldLayoutMkLst>
        </pc:sldLayoutChg>
        <pc:sldLayoutChg chg="add del mod replId">
          <pc:chgData name="Zoe Griffiths (2203285)" userId="S::2203285@student.uwtsd.ac.uk::2b3400aa-542d-4722-8694-62e482a57452" providerId="AD" clId="Web-{C21A6F02-B4E8-D8F4-C724-08A32F49FC2D}" dt="2025-01-10T05:33:55.093" v="18"/>
          <pc:sldLayoutMkLst>
            <pc:docMk/>
            <pc:sldMasterMk cId="219233043" sldId="2147483735"/>
            <pc:sldLayoutMk cId="3869955069" sldId="2147483738"/>
          </pc:sldLayoutMkLst>
        </pc:sldLayoutChg>
        <pc:sldLayoutChg chg="add del mod replId">
          <pc:chgData name="Zoe Griffiths (2203285)" userId="S::2203285@student.uwtsd.ac.uk::2b3400aa-542d-4722-8694-62e482a57452" providerId="AD" clId="Web-{C21A6F02-B4E8-D8F4-C724-08A32F49FC2D}" dt="2025-01-10T05:33:55.093" v="18"/>
          <pc:sldLayoutMkLst>
            <pc:docMk/>
            <pc:sldMasterMk cId="219233043" sldId="2147483735"/>
            <pc:sldLayoutMk cId="3865716644" sldId="2147483739"/>
          </pc:sldLayoutMkLst>
        </pc:sldLayoutChg>
        <pc:sldLayoutChg chg="add del mod replId">
          <pc:chgData name="Zoe Griffiths (2203285)" userId="S::2203285@student.uwtsd.ac.uk::2b3400aa-542d-4722-8694-62e482a57452" providerId="AD" clId="Web-{C21A6F02-B4E8-D8F4-C724-08A32F49FC2D}" dt="2025-01-10T05:33:55.093" v="18"/>
          <pc:sldLayoutMkLst>
            <pc:docMk/>
            <pc:sldMasterMk cId="219233043" sldId="2147483735"/>
            <pc:sldLayoutMk cId="3791236" sldId="2147483740"/>
          </pc:sldLayoutMkLst>
        </pc:sldLayoutChg>
        <pc:sldLayoutChg chg="add del mod replId">
          <pc:chgData name="Zoe Griffiths (2203285)" userId="S::2203285@student.uwtsd.ac.uk::2b3400aa-542d-4722-8694-62e482a57452" providerId="AD" clId="Web-{C21A6F02-B4E8-D8F4-C724-08A32F49FC2D}" dt="2025-01-10T05:33:55.093" v="18"/>
          <pc:sldLayoutMkLst>
            <pc:docMk/>
            <pc:sldMasterMk cId="219233043" sldId="2147483735"/>
            <pc:sldLayoutMk cId="1146664409" sldId="2147483741"/>
          </pc:sldLayoutMkLst>
        </pc:sldLayoutChg>
        <pc:sldLayoutChg chg="add del mod replId">
          <pc:chgData name="Zoe Griffiths (2203285)" userId="S::2203285@student.uwtsd.ac.uk::2b3400aa-542d-4722-8694-62e482a57452" providerId="AD" clId="Web-{C21A6F02-B4E8-D8F4-C724-08A32F49FC2D}" dt="2025-01-10T05:33:55.093" v="18"/>
          <pc:sldLayoutMkLst>
            <pc:docMk/>
            <pc:sldMasterMk cId="219233043" sldId="2147483735"/>
            <pc:sldLayoutMk cId="99529533" sldId="2147483742"/>
          </pc:sldLayoutMkLst>
        </pc:sldLayoutChg>
        <pc:sldLayoutChg chg="add del mod replId">
          <pc:chgData name="Zoe Griffiths (2203285)" userId="S::2203285@student.uwtsd.ac.uk::2b3400aa-542d-4722-8694-62e482a57452" providerId="AD" clId="Web-{C21A6F02-B4E8-D8F4-C724-08A32F49FC2D}" dt="2025-01-10T05:33:55.093" v="18"/>
          <pc:sldLayoutMkLst>
            <pc:docMk/>
            <pc:sldMasterMk cId="219233043" sldId="2147483735"/>
            <pc:sldLayoutMk cId="61292054" sldId="2147483743"/>
          </pc:sldLayoutMkLst>
        </pc:sldLayoutChg>
        <pc:sldLayoutChg chg="add del mod replId">
          <pc:chgData name="Zoe Griffiths (2203285)" userId="S::2203285@student.uwtsd.ac.uk::2b3400aa-542d-4722-8694-62e482a57452" providerId="AD" clId="Web-{C21A6F02-B4E8-D8F4-C724-08A32F49FC2D}" dt="2025-01-10T05:33:55.093" v="18"/>
          <pc:sldLayoutMkLst>
            <pc:docMk/>
            <pc:sldMasterMk cId="219233043" sldId="2147483735"/>
            <pc:sldLayoutMk cId="2318544795" sldId="2147483744"/>
          </pc:sldLayoutMkLst>
        </pc:sldLayoutChg>
        <pc:sldLayoutChg chg="add del mod replId">
          <pc:chgData name="Zoe Griffiths (2203285)" userId="S::2203285@student.uwtsd.ac.uk::2b3400aa-542d-4722-8694-62e482a57452" providerId="AD" clId="Web-{C21A6F02-B4E8-D8F4-C724-08A32F49FC2D}" dt="2025-01-10T05:33:55.093" v="18"/>
          <pc:sldLayoutMkLst>
            <pc:docMk/>
            <pc:sldMasterMk cId="219233043" sldId="2147483735"/>
            <pc:sldLayoutMk cId="3890029373" sldId="2147483745"/>
          </pc:sldLayoutMkLst>
        </pc:sldLayoutChg>
        <pc:sldLayoutChg chg="add del mod replId">
          <pc:chgData name="Zoe Griffiths (2203285)" userId="S::2203285@student.uwtsd.ac.uk::2b3400aa-542d-4722-8694-62e482a57452" providerId="AD" clId="Web-{C21A6F02-B4E8-D8F4-C724-08A32F49FC2D}" dt="2025-01-10T05:33:55.093" v="18"/>
          <pc:sldLayoutMkLst>
            <pc:docMk/>
            <pc:sldMasterMk cId="219233043" sldId="2147483735"/>
            <pc:sldLayoutMk cId="4149182952" sldId="2147483746"/>
          </pc:sldLayoutMkLst>
        </pc:sldLayoutChg>
      </pc:sldMasterChg>
      <pc:sldMasterChg chg="add del addSldLayout delSldLayout modSldLayout">
        <pc:chgData name="Zoe Griffiths (2203285)" userId="S::2203285@student.uwtsd.ac.uk::2b3400aa-542d-4722-8694-62e482a57452" providerId="AD" clId="Web-{C21A6F02-B4E8-D8F4-C724-08A32F49FC2D}" dt="2025-01-10T05:33:57.156" v="19"/>
        <pc:sldMasterMkLst>
          <pc:docMk/>
          <pc:sldMasterMk cId="258583967" sldId="2147483747"/>
        </pc:sldMasterMkLst>
        <pc:sldLayoutChg chg="add del mod replId">
          <pc:chgData name="Zoe Griffiths (2203285)" userId="S::2203285@student.uwtsd.ac.uk::2b3400aa-542d-4722-8694-62e482a57452" providerId="AD" clId="Web-{C21A6F02-B4E8-D8F4-C724-08A32F49FC2D}" dt="2025-01-10T05:33:57.156" v="19"/>
          <pc:sldLayoutMkLst>
            <pc:docMk/>
            <pc:sldMasterMk cId="258583967" sldId="2147483747"/>
            <pc:sldLayoutMk cId="4138458764" sldId="2147483748"/>
          </pc:sldLayoutMkLst>
        </pc:sldLayoutChg>
        <pc:sldLayoutChg chg="add del mod replId">
          <pc:chgData name="Zoe Griffiths (2203285)" userId="S::2203285@student.uwtsd.ac.uk::2b3400aa-542d-4722-8694-62e482a57452" providerId="AD" clId="Web-{C21A6F02-B4E8-D8F4-C724-08A32F49FC2D}" dt="2025-01-10T05:33:57.156" v="19"/>
          <pc:sldLayoutMkLst>
            <pc:docMk/>
            <pc:sldMasterMk cId="258583967" sldId="2147483747"/>
            <pc:sldLayoutMk cId="3851724099" sldId="2147483749"/>
          </pc:sldLayoutMkLst>
        </pc:sldLayoutChg>
        <pc:sldLayoutChg chg="add del mod replId">
          <pc:chgData name="Zoe Griffiths (2203285)" userId="S::2203285@student.uwtsd.ac.uk::2b3400aa-542d-4722-8694-62e482a57452" providerId="AD" clId="Web-{C21A6F02-B4E8-D8F4-C724-08A32F49FC2D}" dt="2025-01-10T05:33:57.156" v="19"/>
          <pc:sldLayoutMkLst>
            <pc:docMk/>
            <pc:sldMasterMk cId="258583967" sldId="2147483747"/>
            <pc:sldLayoutMk cId="2979482435" sldId="2147483750"/>
          </pc:sldLayoutMkLst>
        </pc:sldLayoutChg>
        <pc:sldLayoutChg chg="add del mod replId">
          <pc:chgData name="Zoe Griffiths (2203285)" userId="S::2203285@student.uwtsd.ac.uk::2b3400aa-542d-4722-8694-62e482a57452" providerId="AD" clId="Web-{C21A6F02-B4E8-D8F4-C724-08A32F49FC2D}" dt="2025-01-10T05:33:57.156" v="19"/>
          <pc:sldLayoutMkLst>
            <pc:docMk/>
            <pc:sldMasterMk cId="258583967" sldId="2147483747"/>
            <pc:sldLayoutMk cId="3370300535" sldId="2147483751"/>
          </pc:sldLayoutMkLst>
        </pc:sldLayoutChg>
        <pc:sldLayoutChg chg="add del mod replId">
          <pc:chgData name="Zoe Griffiths (2203285)" userId="S::2203285@student.uwtsd.ac.uk::2b3400aa-542d-4722-8694-62e482a57452" providerId="AD" clId="Web-{C21A6F02-B4E8-D8F4-C724-08A32F49FC2D}" dt="2025-01-10T05:33:57.156" v="19"/>
          <pc:sldLayoutMkLst>
            <pc:docMk/>
            <pc:sldMasterMk cId="258583967" sldId="2147483747"/>
            <pc:sldLayoutMk cId="2732669279" sldId="2147483752"/>
          </pc:sldLayoutMkLst>
        </pc:sldLayoutChg>
        <pc:sldLayoutChg chg="add del mod replId">
          <pc:chgData name="Zoe Griffiths (2203285)" userId="S::2203285@student.uwtsd.ac.uk::2b3400aa-542d-4722-8694-62e482a57452" providerId="AD" clId="Web-{C21A6F02-B4E8-D8F4-C724-08A32F49FC2D}" dt="2025-01-10T05:33:57.156" v="19"/>
          <pc:sldLayoutMkLst>
            <pc:docMk/>
            <pc:sldMasterMk cId="258583967" sldId="2147483747"/>
            <pc:sldLayoutMk cId="218030003" sldId="2147483753"/>
          </pc:sldLayoutMkLst>
        </pc:sldLayoutChg>
        <pc:sldLayoutChg chg="add del mod replId">
          <pc:chgData name="Zoe Griffiths (2203285)" userId="S::2203285@student.uwtsd.ac.uk::2b3400aa-542d-4722-8694-62e482a57452" providerId="AD" clId="Web-{C21A6F02-B4E8-D8F4-C724-08A32F49FC2D}" dt="2025-01-10T05:33:57.156" v="19"/>
          <pc:sldLayoutMkLst>
            <pc:docMk/>
            <pc:sldMasterMk cId="258583967" sldId="2147483747"/>
            <pc:sldLayoutMk cId="410946625" sldId="2147483754"/>
          </pc:sldLayoutMkLst>
        </pc:sldLayoutChg>
        <pc:sldLayoutChg chg="add del mod replId">
          <pc:chgData name="Zoe Griffiths (2203285)" userId="S::2203285@student.uwtsd.ac.uk::2b3400aa-542d-4722-8694-62e482a57452" providerId="AD" clId="Web-{C21A6F02-B4E8-D8F4-C724-08A32F49FC2D}" dt="2025-01-10T05:33:57.156" v="19"/>
          <pc:sldLayoutMkLst>
            <pc:docMk/>
            <pc:sldMasterMk cId="258583967" sldId="2147483747"/>
            <pc:sldLayoutMk cId="4143375976" sldId="2147483755"/>
          </pc:sldLayoutMkLst>
        </pc:sldLayoutChg>
        <pc:sldLayoutChg chg="add del mod replId">
          <pc:chgData name="Zoe Griffiths (2203285)" userId="S::2203285@student.uwtsd.ac.uk::2b3400aa-542d-4722-8694-62e482a57452" providerId="AD" clId="Web-{C21A6F02-B4E8-D8F4-C724-08A32F49FC2D}" dt="2025-01-10T05:33:57.156" v="19"/>
          <pc:sldLayoutMkLst>
            <pc:docMk/>
            <pc:sldMasterMk cId="258583967" sldId="2147483747"/>
            <pc:sldLayoutMk cId="3917106143" sldId="2147483756"/>
          </pc:sldLayoutMkLst>
        </pc:sldLayoutChg>
        <pc:sldLayoutChg chg="add del mod replId">
          <pc:chgData name="Zoe Griffiths (2203285)" userId="S::2203285@student.uwtsd.ac.uk::2b3400aa-542d-4722-8694-62e482a57452" providerId="AD" clId="Web-{C21A6F02-B4E8-D8F4-C724-08A32F49FC2D}" dt="2025-01-10T05:33:57.156" v="19"/>
          <pc:sldLayoutMkLst>
            <pc:docMk/>
            <pc:sldMasterMk cId="258583967" sldId="2147483747"/>
            <pc:sldLayoutMk cId="1791021950" sldId="2147483757"/>
          </pc:sldLayoutMkLst>
        </pc:sldLayoutChg>
        <pc:sldLayoutChg chg="add del mod replId">
          <pc:chgData name="Zoe Griffiths (2203285)" userId="S::2203285@student.uwtsd.ac.uk::2b3400aa-542d-4722-8694-62e482a57452" providerId="AD" clId="Web-{C21A6F02-B4E8-D8F4-C724-08A32F49FC2D}" dt="2025-01-10T05:33:57.156" v="19"/>
          <pc:sldLayoutMkLst>
            <pc:docMk/>
            <pc:sldMasterMk cId="258583967" sldId="2147483747"/>
            <pc:sldLayoutMk cId="3600400791" sldId="2147483758"/>
          </pc:sldLayoutMkLst>
        </pc:sldLayoutChg>
      </pc:sldMasterChg>
      <pc:sldMasterChg chg="add addSldLayout modSldLayout">
        <pc:chgData name="Zoe Griffiths (2203285)" userId="S::2203285@student.uwtsd.ac.uk::2b3400aa-542d-4722-8694-62e482a57452" providerId="AD" clId="Web-{C21A6F02-B4E8-D8F4-C724-08A32F49FC2D}" dt="2025-01-10T05:33:57.156" v="19"/>
        <pc:sldMasterMkLst>
          <pc:docMk/>
          <pc:sldMasterMk cId="4024433079" sldId="2147483759"/>
        </pc:sldMasterMkLst>
        <pc:sldLayoutChg chg="add mod replId">
          <pc:chgData name="Zoe Griffiths (2203285)" userId="S::2203285@student.uwtsd.ac.uk::2b3400aa-542d-4722-8694-62e482a57452" providerId="AD" clId="Web-{C21A6F02-B4E8-D8F4-C724-08A32F49FC2D}" dt="2025-01-10T05:33:57.156" v="19"/>
          <pc:sldLayoutMkLst>
            <pc:docMk/>
            <pc:sldMasterMk cId="4024433079" sldId="2147483759"/>
            <pc:sldLayoutMk cId="1044014105" sldId="2147483760"/>
          </pc:sldLayoutMkLst>
        </pc:sldLayoutChg>
        <pc:sldLayoutChg chg="add mod replId">
          <pc:chgData name="Zoe Griffiths (2203285)" userId="S::2203285@student.uwtsd.ac.uk::2b3400aa-542d-4722-8694-62e482a57452" providerId="AD" clId="Web-{C21A6F02-B4E8-D8F4-C724-08A32F49FC2D}" dt="2025-01-10T05:33:57.156" v="19"/>
          <pc:sldLayoutMkLst>
            <pc:docMk/>
            <pc:sldMasterMk cId="4024433079" sldId="2147483759"/>
            <pc:sldLayoutMk cId="3631555432" sldId="2147483761"/>
          </pc:sldLayoutMkLst>
        </pc:sldLayoutChg>
        <pc:sldLayoutChg chg="add mod replId">
          <pc:chgData name="Zoe Griffiths (2203285)" userId="S::2203285@student.uwtsd.ac.uk::2b3400aa-542d-4722-8694-62e482a57452" providerId="AD" clId="Web-{C21A6F02-B4E8-D8F4-C724-08A32F49FC2D}" dt="2025-01-10T05:33:57.156" v="19"/>
          <pc:sldLayoutMkLst>
            <pc:docMk/>
            <pc:sldMasterMk cId="4024433079" sldId="2147483759"/>
            <pc:sldLayoutMk cId="246628396" sldId="2147483762"/>
          </pc:sldLayoutMkLst>
        </pc:sldLayoutChg>
        <pc:sldLayoutChg chg="add mod replId">
          <pc:chgData name="Zoe Griffiths (2203285)" userId="S::2203285@student.uwtsd.ac.uk::2b3400aa-542d-4722-8694-62e482a57452" providerId="AD" clId="Web-{C21A6F02-B4E8-D8F4-C724-08A32F49FC2D}" dt="2025-01-10T05:33:57.156" v="19"/>
          <pc:sldLayoutMkLst>
            <pc:docMk/>
            <pc:sldMasterMk cId="4024433079" sldId="2147483759"/>
            <pc:sldLayoutMk cId="2693359603" sldId="2147483763"/>
          </pc:sldLayoutMkLst>
        </pc:sldLayoutChg>
        <pc:sldLayoutChg chg="add mod replId">
          <pc:chgData name="Zoe Griffiths (2203285)" userId="S::2203285@student.uwtsd.ac.uk::2b3400aa-542d-4722-8694-62e482a57452" providerId="AD" clId="Web-{C21A6F02-B4E8-D8F4-C724-08A32F49FC2D}" dt="2025-01-10T05:33:57.156" v="19"/>
          <pc:sldLayoutMkLst>
            <pc:docMk/>
            <pc:sldMasterMk cId="4024433079" sldId="2147483759"/>
            <pc:sldLayoutMk cId="1616742773" sldId="2147483764"/>
          </pc:sldLayoutMkLst>
        </pc:sldLayoutChg>
        <pc:sldLayoutChg chg="add mod replId">
          <pc:chgData name="Zoe Griffiths (2203285)" userId="S::2203285@student.uwtsd.ac.uk::2b3400aa-542d-4722-8694-62e482a57452" providerId="AD" clId="Web-{C21A6F02-B4E8-D8F4-C724-08A32F49FC2D}" dt="2025-01-10T05:33:57.156" v="19"/>
          <pc:sldLayoutMkLst>
            <pc:docMk/>
            <pc:sldMasterMk cId="4024433079" sldId="2147483759"/>
            <pc:sldLayoutMk cId="1447112739" sldId="2147483765"/>
          </pc:sldLayoutMkLst>
        </pc:sldLayoutChg>
        <pc:sldLayoutChg chg="add mod replId">
          <pc:chgData name="Zoe Griffiths (2203285)" userId="S::2203285@student.uwtsd.ac.uk::2b3400aa-542d-4722-8694-62e482a57452" providerId="AD" clId="Web-{C21A6F02-B4E8-D8F4-C724-08A32F49FC2D}" dt="2025-01-10T05:33:57.156" v="19"/>
          <pc:sldLayoutMkLst>
            <pc:docMk/>
            <pc:sldMasterMk cId="4024433079" sldId="2147483759"/>
            <pc:sldLayoutMk cId="487208397" sldId="2147483766"/>
          </pc:sldLayoutMkLst>
        </pc:sldLayoutChg>
        <pc:sldLayoutChg chg="add mod replId">
          <pc:chgData name="Zoe Griffiths (2203285)" userId="S::2203285@student.uwtsd.ac.uk::2b3400aa-542d-4722-8694-62e482a57452" providerId="AD" clId="Web-{C21A6F02-B4E8-D8F4-C724-08A32F49FC2D}" dt="2025-01-10T05:33:57.156" v="19"/>
          <pc:sldLayoutMkLst>
            <pc:docMk/>
            <pc:sldMasterMk cId="4024433079" sldId="2147483759"/>
            <pc:sldLayoutMk cId="3343050253" sldId="2147483767"/>
          </pc:sldLayoutMkLst>
        </pc:sldLayoutChg>
        <pc:sldLayoutChg chg="add mod replId">
          <pc:chgData name="Zoe Griffiths (2203285)" userId="S::2203285@student.uwtsd.ac.uk::2b3400aa-542d-4722-8694-62e482a57452" providerId="AD" clId="Web-{C21A6F02-B4E8-D8F4-C724-08A32F49FC2D}" dt="2025-01-10T05:33:57.156" v="19"/>
          <pc:sldLayoutMkLst>
            <pc:docMk/>
            <pc:sldMasterMk cId="4024433079" sldId="2147483759"/>
            <pc:sldLayoutMk cId="2423379196" sldId="2147483768"/>
          </pc:sldLayoutMkLst>
        </pc:sldLayoutChg>
        <pc:sldLayoutChg chg="add mod replId">
          <pc:chgData name="Zoe Griffiths (2203285)" userId="S::2203285@student.uwtsd.ac.uk::2b3400aa-542d-4722-8694-62e482a57452" providerId="AD" clId="Web-{C21A6F02-B4E8-D8F4-C724-08A32F49FC2D}" dt="2025-01-10T05:33:57.156" v="19"/>
          <pc:sldLayoutMkLst>
            <pc:docMk/>
            <pc:sldMasterMk cId="4024433079" sldId="2147483759"/>
            <pc:sldLayoutMk cId="1823034744" sldId="2147483769"/>
          </pc:sldLayoutMkLst>
        </pc:sldLayoutChg>
        <pc:sldLayoutChg chg="add mod replId">
          <pc:chgData name="Zoe Griffiths (2203285)" userId="S::2203285@student.uwtsd.ac.uk::2b3400aa-542d-4722-8694-62e482a57452" providerId="AD" clId="Web-{C21A6F02-B4E8-D8F4-C724-08A32F49FC2D}" dt="2025-01-10T05:33:57.156" v="19"/>
          <pc:sldLayoutMkLst>
            <pc:docMk/>
            <pc:sldMasterMk cId="4024433079" sldId="2147483759"/>
            <pc:sldLayoutMk cId="760925736" sldId="2147483770"/>
          </pc:sldLayoutMkLst>
        </pc:sldLayoutChg>
      </pc:sldMasterChg>
    </pc:docChg>
  </pc:docChgLst>
  <pc:docChgLst>
    <pc:chgData name="Zoe Griffiths (2203285)" userId="S::2203285@student.uwtsd.ac.uk::2b3400aa-542d-4722-8694-62e482a57452" providerId="AD" clId="Web-{9153C08B-473A-FFC4-F674-A0BC1C3D1160}"/>
    <pc:docChg chg="modSld">
      <pc:chgData name="Zoe Griffiths (2203285)" userId="S::2203285@student.uwtsd.ac.uk::2b3400aa-542d-4722-8694-62e482a57452" providerId="AD" clId="Web-{9153C08B-473A-FFC4-F674-A0BC1C3D1160}" dt="2025-01-12T16:01:46.030" v="159" actId="20577"/>
      <pc:docMkLst>
        <pc:docMk/>
      </pc:docMkLst>
      <pc:sldChg chg="addSp modSp">
        <pc:chgData name="Zoe Griffiths (2203285)" userId="S::2203285@student.uwtsd.ac.uk::2b3400aa-542d-4722-8694-62e482a57452" providerId="AD" clId="Web-{9153C08B-473A-FFC4-F674-A0BC1C3D1160}" dt="2025-01-12T16:01:46.030" v="159" actId="20577"/>
        <pc:sldMkLst>
          <pc:docMk/>
          <pc:sldMk cId="109857222" sldId="256"/>
        </pc:sldMkLst>
        <pc:spChg chg="add mod">
          <ac:chgData name="Zoe Griffiths (2203285)" userId="S::2203285@student.uwtsd.ac.uk::2b3400aa-542d-4722-8694-62e482a57452" providerId="AD" clId="Web-{9153C08B-473A-FFC4-F674-A0BC1C3D1160}" dt="2025-01-12T16:00:54.449" v="149" actId="20577"/>
          <ac:spMkLst>
            <pc:docMk/>
            <pc:sldMk cId="109857222" sldId="256"/>
            <ac:spMk id="2" creationId="{410E68AF-3514-91AB-9CC7-A2D5B12C164D}"/>
          </ac:spMkLst>
        </pc:spChg>
        <pc:spChg chg="add mod">
          <ac:chgData name="Zoe Griffiths (2203285)" userId="S::2203285@student.uwtsd.ac.uk::2b3400aa-542d-4722-8694-62e482a57452" providerId="AD" clId="Web-{9153C08B-473A-FFC4-F674-A0BC1C3D1160}" dt="2025-01-12T16:01:46.030" v="159" actId="20577"/>
          <ac:spMkLst>
            <pc:docMk/>
            <pc:sldMk cId="109857222" sldId="256"/>
            <ac:spMk id="3" creationId="{0E120CC2-062D-0C23-8FD0-F3C7CEE552DE}"/>
          </ac:spMkLst>
        </pc:spChg>
        <pc:spChg chg="mod">
          <ac:chgData name="Zoe Griffiths (2203285)" userId="S::2203285@student.uwtsd.ac.uk::2b3400aa-542d-4722-8694-62e482a57452" providerId="AD" clId="Web-{9153C08B-473A-FFC4-F674-A0BC1C3D1160}" dt="2025-01-12T16:01:32.607" v="156" actId="20577"/>
          <ac:spMkLst>
            <pc:docMk/>
            <pc:sldMk cId="109857222" sldId="256"/>
            <ac:spMk id="5" creationId="{7746FE8D-390B-0BA4-D313-4CC58EBAC489}"/>
          </ac:spMkLst>
        </pc:spChg>
        <pc:spChg chg="mod">
          <ac:chgData name="Zoe Griffiths (2203285)" userId="S::2203285@student.uwtsd.ac.uk::2b3400aa-542d-4722-8694-62e482a57452" providerId="AD" clId="Web-{9153C08B-473A-FFC4-F674-A0BC1C3D1160}" dt="2025-01-12T16:00:47.917" v="148" actId="20577"/>
          <ac:spMkLst>
            <pc:docMk/>
            <pc:sldMk cId="109857222" sldId="256"/>
            <ac:spMk id="6" creationId="{BD95B10C-B299-44D4-DC66-AA15C541D2FF}"/>
          </ac:spMkLst>
        </pc:spChg>
        <pc:spChg chg="mod">
          <ac:chgData name="Zoe Griffiths (2203285)" userId="S::2203285@student.uwtsd.ac.uk::2b3400aa-542d-4722-8694-62e482a57452" providerId="AD" clId="Web-{9153C08B-473A-FFC4-F674-A0BC1C3D1160}" dt="2025-01-12T16:01:36.936" v="157" actId="20577"/>
          <ac:spMkLst>
            <pc:docMk/>
            <pc:sldMk cId="109857222" sldId="256"/>
            <ac:spMk id="8" creationId="{D4710A0A-65C3-8821-B845-0656D45E8E18}"/>
          </ac:spMkLst>
        </pc:spChg>
        <pc:spChg chg="mod">
          <ac:chgData name="Zoe Griffiths (2203285)" userId="S::2203285@student.uwtsd.ac.uk::2b3400aa-542d-4722-8694-62e482a57452" providerId="AD" clId="Web-{9153C08B-473A-FFC4-F674-A0BC1C3D1160}" dt="2025-01-12T16:01:40.983" v="158" actId="20577"/>
          <ac:spMkLst>
            <pc:docMk/>
            <pc:sldMk cId="109857222" sldId="256"/>
            <ac:spMk id="10" creationId="{1E8210E3-507B-E9CF-A409-94E3A9CB22CB}"/>
          </ac:spMkLst>
        </pc:spChg>
        <pc:spChg chg="mod">
          <ac:chgData name="Zoe Griffiths (2203285)" userId="S::2203285@student.uwtsd.ac.uk::2b3400aa-542d-4722-8694-62e482a57452" providerId="AD" clId="Web-{9153C08B-473A-FFC4-F674-A0BC1C3D1160}" dt="2025-01-12T16:00:58.699" v="150" actId="20577"/>
          <ac:spMkLst>
            <pc:docMk/>
            <pc:sldMk cId="109857222" sldId="256"/>
            <ac:spMk id="12" creationId="{18876D6D-5171-B5E1-D5BE-573A7C1FC949}"/>
          </ac:spMkLst>
        </pc:spChg>
      </pc:sldChg>
    </pc:docChg>
  </pc:docChgLst>
  <pc:docChgLst>
    <pc:chgData name="Zoe Griffiths (2203285)" userId="S::2203285@student.uwtsd.ac.uk::2b3400aa-542d-4722-8694-62e482a57452" providerId="AD" clId="Web-{A939FD68-EE0D-E778-7BAC-6E988DE676C2}"/>
    <pc:docChg chg="addSld modSld">
      <pc:chgData name="Zoe Griffiths (2203285)" userId="S::2203285@student.uwtsd.ac.uk::2b3400aa-542d-4722-8694-62e482a57452" providerId="AD" clId="Web-{A939FD68-EE0D-E778-7BAC-6E988DE676C2}" dt="2025-01-13T19:53:32.754" v="4"/>
      <pc:docMkLst>
        <pc:docMk/>
      </pc:docMkLst>
      <pc:sldChg chg="addSp delSp modSp new">
        <pc:chgData name="Zoe Griffiths (2203285)" userId="S::2203285@student.uwtsd.ac.uk::2b3400aa-542d-4722-8694-62e482a57452" providerId="AD" clId="Web-{A939FD68-EE0D-E778-7BAC-6E988DE676C2}" dt="2025-01-13T19:53:32.754" v="4"/>
        <pc:sldMkLst>
          <pc:docMk/>
          <pc:sldMk cId="1485217128" sldId="257"/>
        </pc:sldMkLst>
        <pc:spChg chg="del">
          <ac:chgData name="Zoe Griffiths (2203285)" userId="S::2203285@student.uwtsd.ac.uk::2b3400aa-542d-4722-8694-62e482a57452" providerId="AD" clId="Web-{A939FD68-EE0D-E778-7BAC-6E988DE676C2}" dt="2025-01-13T19:52:56.440" v="1"/>
          <ac:spMkLst>
            <pc:docMk/>
            <pc:sldMk cId="1485217128" sldId="257"/>
            <ac:spMk id="2" creationId="{3EDD5900-E668-4CD7-B76D-1782BA51AAA5}"/>
          </ac:spMkLst>
        </pc:spChg>
        <pc:spChg chg="del">
          <ac:chgData name="Zoe Griffiths (2203285)" userId="S::2203285@student.uwtsd.ac.uk::2b3400aa-542d-4722-8694-62e482a57452" providerId="AD" clId="Web-{A939FD68-EE0D-E778-7BAC-6E988DE676C2}" dt="2025-01-13T19:52:59.034" v="2"/>
          <ac:spMkLst>
            <pc:docMk/>
            <pc:sldMk cId="1485217128" sldId="257"/>
            <ac:spMk id="3" creationId="{A299BAA0-6316-BA00-373C-5D063A040FDE}"/>
          </ac:spMkLst>
        </pc:spChg>
        <pc:picChg chg="add del mod">
          <ac:chgData name="Zoe Griffiths (2203285)" userId="S::2203285@student.uwtsd.ac.uk::2b3400aa-542d-4722-8694-62e482a57452" providerId="AD" clId="Web-{A939FD68-EE0D-E778-7BAC-6E988DE676C2}" dt="2025-01-13T19:53:32.754" v="4"/>
          <ac:picMkLst>
            <pc:docMk/>
            <pc:sldMk cId="1485217128" sldId="257"/>
            <ac:picMk id="7" creationId="{08C8B87B-8949-BC32-688D-C6056BC37D46}"/>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1/14/2025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04401410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1/14/2025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6315554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1/14/2025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466283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1/14/2025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693359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1/14/2025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616742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1/14/2025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447112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1/14/2025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872083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1/14/2025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3430502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1/14/2025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4233791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1/14/2025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823034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1/14/2025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7609257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1/14/2025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4024433079"/>
      </p:ext>
    </p:extLst>
  </p:cSld>
  <p:clrMap bg1="lt1" tx1="dk1" bg2="lt2" tx2="dk2" accent1="accent1" accent2="accent2" accent3="accent3" accent4="accent4" accent5="accent5" accent6="accent6" hlink="hlink" folHlink="folHlink"/>
  <p:sldLayoutIdLst>
    <p:sldLayoutId id="2147483760" r:id="rId1"/>
    <p:sldLayoutId id="2147483761" r:id="rId2"/>
    <p:sldLayoutId id="2147483762" r:id="rId3"/>
    <p:sldLayoutId id="2147483763" r:id="rId4"/>
    <p:sldLayoutId id="2147483764" r:id="rId5"/>
    <p:sldLayoutId id="2147483765" r:id="rId6"/>
    <p:sldLayoutId id="2147483766" r:id="rId7"/>
    <p:sldLayoutId id="2147483767" r:id="rId8"/>
    <p:sldLayoutId id="2147483768" r:id="rId9"/>
    <p:sldLayoutId id="2147483769" r:id="rId10"/>
    <p:sldLayoutId id="2147483770"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746FE8D-390B-0BA4-D313-4CC58EBAC489}"/>
              </a:ext>
            </a:extLst>
          </p:cNvPr>
          <p:cNvSpPr txBox="1"/>
          <p:nvPr/>
        </p:nvSpPr>
        <p:spPr>
          <a:xfrm>
            <a:off x="1950905" y="13086"/>
            <a:ext cx="421473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rgbClr val="00B0F0"/>
                </a:solidFill>
              </a:rPr>
              <a:t>Tourette Syndrome </a:t>
            </a:r>
          </a:p>
        </p:txBody>
      </p:sp>
      <p:sp>
        <p:nvSpPr>
          <p:cNvPr id="6" name="TextBox 5">
            <a:extLst>
              <a:ext uri="{FF2B5EF4-FFF2-40B4-BE49-F238E27FC236}">
                <a16:creationId xmlns:a16="http://schemas.microsoft.com/office/drawing/2014/main" id="{BD95B10C-B299-44D4-DC66-AA15C541D2FF}"/>
              </a:ext>
            </a:extLst>
          </p:cNvPr>
          <p:cNvSpPr txBox="1"/>
          <p:nvPr/>
        </p:nvSpPr>
        <p:spPr>
          <a:xfrm>
            <a:off x="-3578" y="445070"/>
            <a:ext cx="784782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solidFill>
                  <a:srgbClr val="00B0F0"/>
                </a:solidFill>
                <a:latin typeface="Calibri"/>
                <a:ea typeface="Calibri"/>
                <a:cs typeface="Calibri"/>
              </a:rPr>
              <a:t>Introduction </a:t>
            </a:r>
          </a:p>
          <a:p>
            <a:r>
              <a:rPr lang="en-GB" sz="1200">
                <a:latin typeface="Calibri"/>
                <a:ea typeface="Calibri"/>
                <a:cs typeface="Calibri"/>
              </a:rPr>
              <a:t>In this presentation I will be talking about what is Tourette syndrome, what are the signs and symptoms, then I will be looking into the impact and barriers that children with Tourette syndrome deal with and a support strategy that helps the children. Well, what is Tourette syndrome well (NHS,2024) says that Tourette's is a condition that make people do uncontrollable movement and sounds. BBC (2025) also explains that scientist do not know why the tics are caused at the moment, but they do know that it is to do with an imbalance of the brain chemicals that is called dopamine that send signals all around the body and that is what causes the tics. </a:t>
            </a:r>
            <a:r>
              <a:rPr lang="en-GB" sz="1100">
                <a:latin typeface="Calibri"/>
                <a:ea typeface="Calibri"/>
                <a:cs typeface="Calibri"/>
              </a:rPr>
              <a:t>. </a:t>
            </a:r>
            <a:endParaRPr lang="en-GB"/>
          </a:p>
        </p:txBody>
      </p:sp>
      <p:sp>
        <p:nvSpPr>
          <p:cNvPr id="8" name="TextBox 7">
            <a:extLst>
              <a:ext uri="{FF2B5EF4-FFF2-40B4-BE49-F238E27FC236}">
                <a16:creationId xmlns:a16="http://schemas.microsoft.com/office/drawing/2014/main" id="{D4710A0A-65C3-8821-B845-0656D45E8E18}"/>
              </a:ext>
            </a:extLst>
          </p:cNvPr>
          <p:cNvSpPr txBox="1"/>
          <p:nvPr/>
        </p:nvSpPr>
        <p:spPr>
          <a:xfrm>
            <a:off x="7948797" y="-2508"/>
            <a:ext cx="4243838"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00B0F0"/>
                </a:solidFill>
                <a:latin typeface="Calibri"/>
                <a:ea typeface="Calibri"/>
                <a:cs typeface="Calibri"/>
              </a:rPr>
              <a:t>Signs and symptoms </a:t>
            </a:r>
          </a:p>
          <a:p>
            <a:r>
              <a:rPr lang="en-GB" sz="1100">
                <a:latin typeface="Calibri"/>
                <a:ea typeface="Calibri"/>
                <a:cs typeface="Calibri"/>
              </a:rPr>
              <a:t>When it comes to signs or symptoms that a children may have Tourette syndrome there are many different things that they could do with their bodies or voice that could help detect if they have Tourette's syndrome or not (NHS inform, 2025). Mayo Clinic (2025) explains that there is 2 different tics that children can have which are moto tic or vocal tics that children will do. The CDC (2024) also explains that voice ticks have a simple vocal tic which can be coughing or humming but it can also be ridiculously hard and severe for children such are repeating words or using inappropriate language. The NHS (2024) also says that 1 in 10 people that have Tourette have vocal swearing or unappropriated tics. </a:t>
            </a:r>
          </a:p>
        </p:txBody>
      </p:sp>
      <p:sp>
        <p:nvSpPr>
          <p:cNvPr id="10" name="TextBox 9">
            <a:extLst>
              <a:ext uri="{FF2B5EF4-FFF2-40B4-BE49-F238E27FC236}">
                <a16:creationId xmlns:a16="http://schemas.microsoft.com/office/drawing/2014/main" id="{1E8210E3-507B-E9CF-A409-94E3A9CB22CB}"/>
              </a:ext>
            </a:extLst>
          </p:cNvPr>
          <p:cNvSpPr txBox="1"/>
          <p:nvPr/>
        </p:nvSpPr>
        <p:spPr>
          <a:xfrm>
            <a:off x="7461098" y="2059815"/>
            <a:ext cx="4720160"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00B0F0"/>
                </a:solidFill>
                <a:latin typeface="Calibri"/>
                <a:ea typeface="Calibri"/>
                <a:cs typeface="Calibri"/>
              </a:rPr>
              <a:t>Diagnosis </a:t>
            </a:r>
          </a:p>
          <a:p>
            <a:r>
              <a:rPr lang="en-GB" sz="1200">
                <a:solidFill>
                  <a:srgbClr val="000000"/>
                </a:solidFill>
                <a:latin typeface="Calibri"/>
                <a:ea typeface="Calibri"/>
                <a:cs typeface="Calibri"/>
              </a:rPr>
              <a:t>Now moving on to Diagnoses. Firstly, (Tourette Action, 2025) says that there is not actually a specific test that gets done for Tourette syndrome but the doctors that do diagnose Tourette syndrome use many different criteria to make the diagnosis. The doctor might also do different blood test on the children to count other possibilities out (Tourette Action, 2025). The first step to diagnosing Tourette syndrome is monitoring the tic that the children have so the parents should be monitoring that and monitoring that both motor tic and vocal tic are there, but the tics do not have to happen at the same time as each other (Mayo Clinic, 2025). Mayo Clinic (2025) also says the symptoms must start before the child turns 18 years old. Tourette Association of America (2024) also says that if you also must make sure that the child is not on any medication that can cause children to have something like tic or are on any substance that will have effect on their cognitive system.  Welldoing.org (2025) then explains ones it has been over a year that the child has display the signs and symptoms of Tourette syndrome.  The CDC (2024) explains that there are many different types of medicine that children could be on to help them with their tics. The medicine that they could be on are dopamine blockers, ADHD medication, antidepressants or </a:t>
            </a:r>
            <a:r>
              <a:rPr lang="en-GB" sz="1200">
                <a:solidFill>
                  <a:srgbClr val="242424"/>
                </a:solidFill>
                <a:latin typeface="Calibri"/>
                <a:ea typeface="Calibri"/>
                <a:cs typeface="Calibri"/>
              </a:rPr>
              <a:t>Antiseizure medication there are many more that people use but this are the more popular ones that people use (Mayo clinic, 2025). </a:t>
            </a:r>
          </a:p>
        </p:txBody>
      </p:sp>
      <p:sp>
        <p:nvSpPr>
          <p:cNvPr id="12" name="TextBox 11">
            <a:extLst>
              <a:ext uri="{FF2B5EF4-FFF2-40B4-BE49-F238E27FC236}">
                <a16:creationId xmlns:a16="http://schemas.microsoft.com/office/drawing/2014/main" id="{18876D6D-5171-B5E1-D5BE-573A7C1FC949}"/>
              </a:ext>
            </a:extLst>
          </p:cNvPr>
          <p:cNvSpPr txBox="1"/>
          <p:nvPr/>
        </p:nvSpPr>
        <p:spPr>
          <a:xfrm>
            <a:off x="-931" y="1833414"/>
            <a:ext cx="7200234" cy="24006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solidFill>
                  <a:srgbClr val="00B0F0"/>
                </a:solidFill>
                <a:latin typeface="Calibri"/>
                <a:ea typeface="Calibri"/>
                <a:cs typeface="Calibri"/>
              </a:rPr>
              <a:t>Barriers </a:t>
            </a:r>
          </a:p>
          <a:p>
            <a:r>
              <a:rPr lang="en-GB" sz="1200">
                <a:solidFill>
                  <a:srgbClr val="242424"/>
                </a:solidFill>
                <a:latin typeface="Calibri"/>
                <a:ea typeface="Calibri"/>
                <a:cs typeface="Calibri"/>
              </a:rPr>
              <a:t>Hibberd (2019) firstly, says that it is common for children who have Tourette syndrome struggle to fall asleep because their tics can because livelier and common when trying to relax and get ready for bed. Simpson (2014) explains that it is extremely hard for children with Tourette syndrome to fall asleep and about 80% of the people that have Tourette syndrome struggle falling asleep.  Children with Tourette is expected to get between 7-9 hours of sleep or their tics will be a lot worse do to the fact they have not had the sleep that they needed, and lack of sleep is a big trigger for Tourette syndrome and for tics to be worse (</a:t>
            </a:r>
            <a:r>
              <a:rPr lang="en-GB" sz="1200" err="1">
                <a:solidFill>
                  <a:srgbClr val="242424"/>
                </a:solidFill>
                <a:latin typeface="Calibri"/>
                <a:ea typeface="Calibri"/>
                <a:cs typeface="Calibri"/>
              </a:rPr>
              <a:t>Dhanyamraju</a:t>
            </a:r>
            <a:r>
              <a:rPr lang="en-GB" sz="1200">
                <a:solidFill>
                  <a:srgbClr val="242424"/>
                </a:solidFill>
                <a:latin typeface="Calibri"/>
                <a:ea typeface="Calibri"/>
                <a:cs typeface="Calibri"/>
              </a:rPr>
              <a:t>, 2024).</a:t>
            </a:r>
            <a:endParaRPr lang="en-GB" sz="1100">
              <a:solidFill>
                <a:srgbClr val="242424"/>
              </a:solidFill>
              <a:latin typeface="Calibri"/>
              <a:ea typeface="Calibri"/>
              <a:cs typeface="Calibri"/>
            </a:endParaRPr>
          </a:p>
          <a:p>
            <a:r>
              <a:rPr lang="en-GB" sz="1200">
                <a:solidFill>
                  <a:srgbClr val="242424"/>
                </a:solidFill>
                <a:latin typeface="Calibri"/>
                <a:ea typeface="Calibri"/>
                <a:cs typeface="Calibri"/>
              </a:rPr>
              <a:t>Another barrier that children with Tourette syndrome is the stigma about it and how other people react to Tourette syndrome. Malli and Jones (2021) asked 199 adults about their experience with discrimination about their Tourette syndrome in different categorise and here is what the results shown 75.5% says that they got discriminated at school, 71% in their social life, 60% on public transport and 50% faced discrimination when in a workplace. </a:t>
            </a:r>
          </a:p>
        </p:txBody>
      </p:sp>
      <p:sp>
        <p:nvSpPr>
          <p:cNvPr id="2" name="TextBox 1">
            <a:extLst>
              <a:ext uri="{FF2B5EF4-FFF2-40B4-BE49-F238E27FC236}">
                <a16:creationId xmlns:a16="http://schemas.microsoft.com/office/drawing/2014/main" id="{410E68AF-3514-91AB-9CC7-A2D5B12C164D}"/>
              </a:ext>
            </a:extLst>
          </p:cNvPr>
          <p:cNvSpPr txBox="1"/>
          <p:nvPr/>
        </p:nvSpPr>
        <p:spPr>
          <a:xfrm>
            <a:off x="-4578" y="4183056"/>
            <a:ext cx="4151949" cy="27392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solidFill>
                  <a:srgbClr val="00B0F0"/>
                </a:solidFill>
                <a:latin typeface="Calibri"/>
                <a:ea typeface="Calibri"/>
                <a:cs typeface="Calibri"/>
              </a:rPr>
              <a:t>Strategy</a:t>
            </a:r>
          </a:p>
          <a:p>
            <a:r>
              <a:rPr lang="en-GB" sz="1200">
                <a:solidFill>
                  <a:srgbClr val="242424"/>
                </a:solidFill>
                <a:latin typeface="Calibri"/>
                <a:ea typeface="Calibri"/>
                <a:cs typeface="Calibri"/>
              </a:rPr>
              <a:t>Now talking about the strategy. One of the strategies that could be used for children with Tourette syndrome is sports. Tourette Association of America (No Date) says that doing physical activities can help distract children from their tics because they are focus on what they are doing more. The Association for child and adolescent Mentel health (2023) also says that doing sports is a good stress reliver for children with Tourette syndrome because it can help children manage their Tourette syndrome more effectively. Unfortunately, not every child enjoys sports and do not enjoy doing any sports but if the teachers can make it as fun and encouraging as possible some children will more likely join (The Association for child and adolescent Mentel health,2023).</a:t>
            </a:r>
          </a:p>
        </p:txBody>
      </p:sp>
      <p:sp>
        <p:nvSpPr>
          <p:cNvPr id="3" name="TextBox 2">
            <a:extLst>
              <a:ext uri="{FF2B5EF4-FFF2-40B4-BE49-F238E27FC236}">
                <a16:creationId xmlns:a16="http://schemas.microsoft.com/office/drawing/2014/main" id="{0E120CC2-062D-0C23-8FD0-F3C7CEE552DE}"/>
              </a:ext>
            </a:extLst>
          </p:cNvPr>
          <p:cNvSpPr txBox="1"/>
          <p:nvPr/>
        </p:nvSpPr>
        <p:spPr>
          <a:xfrm>
            <a:off x="4212447" y="4641643"/>
            <a:ext cx="3264811"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solidFill>
                  <a:srgbClr val="00B0F0"/>
                </a:solidFill>
                <a:latin typeface="Calibri"/>
                <a:ea typeface="Calibri"/>
                <a:cs typeface="Calibri"/>
              </a:rPr>
              <a:t>Conclusion </a:t>
            </a:r>
          </a:p>
          <a:p>
            <a:r>
              <a:rPr lang="en-GB" sz="1200">
                <a:solidFill>
                  <a:srgbClr val="242424"/>
                </a:solidFill>
                <a:latin typeface="Calibri"/>
                <a:ea typeface="Calibri"/>
                <a:cs typeface="Calibri"/>
              </a:rPr>
              <a:t>While there are different references and websites that talk about Tourette syndrome there should be more information out there for parents and careers to understand what their child is going through. I hope this seminar has given you a better look at what Tourette syndrome is like and have an insight of what children deal with when they have Tourette syndrome. </a:t>
            </a:r>
          </a:p>
        </p:txBody>
      </p:sp>
      <p:sp>
        <p:nvSpPr>
          <p:cNvPr id="4" name="TextBox 3">
            <a:extLst>
              <a:ext uri="{FF2B5EF4-FFF2-40B4-BE49-F238E27FC236}">
                <a16:creationId xmlns:a16="http://schemas.microsoft.com/office/drawing/2014/main" id="{CE47EF64-1C44-AC95-E07F-FFE1E6BF6897}"/>
              </a:ext>
            </a:extLst>
          </p:cNvPr>
          <p:cNvSpPr txBox="1"/>
          <p:nvPr/>
        </p:nvSpPr>
        <p:spPr>
          <a:xfrm>
            <a:off x="165614" y="82807"/>
            <a:ext cx="1628544"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dirty="0"/>
              <a:t>ECEY6006</a:t>
            </a:r>
          </a:p>
        </p:txBody>
      </p:sp>
      <p:sp>
        <p:nvSpPr>
          <p:cNvPr id="7" name="TextBox 6">
            <a:extLst>
              <a:ext uri="{FF2B5EF4-FFF2-40B4-BE49-F238E27FC236}">
                <a16:creationId xmlns:a16="http://schemas.microsoft.com/office/drawing/2014/main" id="{C5818E30-407B-349B-568F-3DB589C46878}"/>
              </a:ext>
            </a:extLst>
          </p:cNvPr>
          <p:cNvSpPr txBox="1"/>
          <p:nvPr/>
        </p:nvSpPr>
        <p:spPr>
          <a:xfrm>
            <a:off x="5506687" y="124210"/>
            <a:ext cx="161474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dirty="0"/>
              <a:t>2203285</a:t>
            </a:r>
          </a:p>
        </p:txBody>
      </p:sp>
      <p:sp>
        <p:nvSpPr>
          <p:cNvPr id="9" name="TextBox 8">
            <a:extLst>
              <a:ext uri="{FF2B5EF4-FFF2-40B4-BE49-F238E27FC236}">
                <a16:creationId xmlns:a16="http://schemas.microsoft.com/office/drawing/2014/main" id="{9EBA3359-A26C-AADA-6CD9-EFE2DDCEA057}"/>
              </a:ext>
            </a:extLst>
          </p:cNvPr>
          <p:cNvSpPr txBox="1"/>
          <p:nvPr/>
        </p:nvSpPr>
        <p:spPr>
          <a:xfrm>
            <a:off x="10378519" y="96608"/>
            <a:ext cx="147673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t>Words: 967</a:t>
            </a: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VanillaVTI</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14</cp:revision>
  <dcterms:created xsi:type="dcterms:W3CDTF">2025-01-10T05:32:11Z</dcterms:created>
  <dcterms:modified xsi:type="dcterms:W3CDTF">2025-01-14T17:51:13Z</dcterms:modified>
</cp:coreProperties>
</file>