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notesMasterIdLst>
    <p:notesMasterId r:id="rId24"/>
  </p:notesMasterIdLst>
  <p:sldIdLst>
    <p:sldId id="256" r:id="rId5"/>
    <p:sldId id="257" r:id="rId6"/>
    <p:sldId id="258" r:id="rId7"/>
    <p:sldId id="271" r:id="rId8"/>
    <p:sldId id="268" r:id="rId9"/>
    <p:sldId id="259" r:id="rId10"/>
    <p:sldId id="262" r:id="rId11"/>
    <p:sldId id="274" r:id="rId12"/>
    <p:sldId id="264" r:id="rId13"/>
    <p:sldId id="275" r:id="rId14"/>
    <p:sldId id="269" r:id="rId15"/>
    <p:sldId id="273" r:id="rId16"/>
    <p:sldId id="272" r:id="rId17"/>
    <p:sldId id="270" r:id="rId18"/>
    <p:sldId id="265" r:id="rId19"/>
    <p:sldId id="277" r:id="rId20"/>
    <p:sldId id="267" r:id="rId21"/>
    <p:sldId id="276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2EBEF2-BDC4-44DF-ACD4-99C6FA9585EF}" v="143" dt="2024-04-29T16:42:21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54793" autoAdjust="0"/>
  </p:normalViewPr>
  <p:slideViewPr>
    <p:cSldViewPr snapToGrid="0">
      <p:cViewPr varScale="1">
        <p:scale>
          <a:sx n="34" d="100"/>
          <a:sy n="34" d="100"/>
        </p:scale>
        <p:origin x="1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917A0C-0EF9-4A71-B294-CE666E0D67EB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1CF780-30D8-4717-B5B8-ACD778BA5D4F}">
      <dgm:prSet/>
      <dgm:spPr/>
      <dgm:t>
        <a:bodyPr/>
        <a:lstStyle/>
        <a:p>
          <a:r>
            <a:rPr lang="en-GB"/>
            <a:t>What is a vulnerable person?</a:t>
          </a:r>
          <a:endParaRPr lang="en-US"/>
        </a:p>
      </dgm:t>
    </dgm:pt>
    <dgm:pt modelId="{32130608-F8B0-4130-8493-6EA834A4BAAD}" type="parTrans" cxnId="{E48D92B9-24EE-4390-AC46-EB9408C9D7F1}">
      <dgm:prSet/>
      <dgm:spPr/>
      <dgm:t>
        <a:bodyPr/>
        <a:lstStyle/>
        <a:p>
          <a:endParaRPr lang="en-US"/>
        </a:p>
      </dgm:t>
    </dgm:pt>
    <dgm:pt modelId="{FC5A29D2-5BA2-44A9-B02E-15487FD27018}" type="sibTrans" cxnId="{E48D92B9-24EE-4390-AC46-EB9408C9D7F1}">
      <dgm:prSet/>
      <dgm:spPr/>
      <dgm:t>
        <a:bodyPr/>
        <a:lstStyle/>
        <a:p>
          <a:endParaRPr lang="en-US"/>
        </a:p>
      </dgm:t>
    </dgm:pt>
    <dgm:pt modelId="{89F3BD48-5F71-42A0-9A37-38C3D7A5CE03}">
      <dgm:prSet/>
      <dgm:spPr/>
      <dgm:t>
        <a:bodyPr/>
        <a:lstStyle/>
        <a:p>
          <a:r>
            <a:rPr lang="en-GB" dirty="0"/>
            <a:t>A person in need of special care, support or protection who is therefore at a higher likelihood of being exploited. (Moyle, 2019)</a:t>
          </a:r>
          <a:endParaRPr lang="en-US" dirty="0"/>
        </a:p>
      </dgm:t>
    </dgm:pt>
    <dgm:pt modelId="{3E99341A-DDBA-49A3-A74B-6DE2F620B6CE}" type="parTrans" cxnId="{AA966463-94A0-415D-825D-0B830A6D5AC9}">
      <dgm:prSet/>
      <dgm:spPr/>
      <dgm:t>
        <a:bodyPr/>
        <a:lstStyle/>
        <a:p>
          <a:endParaRPr lang="en-US"/>
        </a:p>
      </dgm:t>
    </dgm:pt>
    <dgm:pt modelId="{E1A9E845-536D-4F59-AADF-3871EA2E38B2}" type="sibTrans" cxnId="{AA966463-94A0-415D-825D-0B830A6D5AC9}">
      <dgm:prSet/>
      <dgm:spPr/>
      <dgm:t>
        <a:bodyPr/>
        <a:lstStyle/>
        <a:p>
          <a:endParaRPr lang="en-US"/>
        </a:p>
      </dgm:t>
    </dgm:pt>
    <dgm:pt modelId="{71AD0225-9735-4AC5-A91E-55D82D88C610}" type="pres">
      <dgm:prSet presAssocID="{B2917A0C-0EF9-4A71-B294-CE666E0D67EB}" presName="Name0" presStyleCnt="0">
        <dgm:presLayoutVars>
          <dgm:dir/>
          <dgm:animLvl val="lvl"/>
          <dgm:resizeHandles val="exact"/>
        </dgm:presLayoutVars>
      </dgm:prSet>
      <dgm:spPr/>
    </dgm:pt>
    <dgm:pt modelId="{643913F2-E9F6-4CEB-ACFC-49A10D4C1D17}" type="pres">
      <dgm:prSet presAssocID="{3F1CF780-30D8-4717-B5B8-ACD778BA5D4F}" presName="boxAndChildren" presStyleCnt="0"/>
      <dgm:spPr/>
    </dgm:pt>
    <dgm:pt modelId="{902CB7D4-A55C-4627-B33B-9E56DD897E70}" type="pres">
      <dgm:prSet presAssocID="{3F1CF780-30D8-4717-B5B8-ACD778BA5D4F}" presName="parentTextBox" presStyleLbl="node1" presStyleIdx="0" presStyleCnt="1"/>
      <dgm:spPr/>
    </dgm:pt>
    <dgm:pt modelId="{A364A840-48B4-45F7-AD01-90E80232C621}" type="pres">
      <dgm:prSet presAssocID="{3F1CF780-30D8-4717-B5B8-ACD778BA5D4F}" presName="entireBox" presStyleLbl="node1" presStyleIdx="0" presStyleCnt="1"/>
      <dgm:spPr/>
    </dgm:pt>
    <dgm:pt modelId="{77799CA7-C276-4875-98D6-B0774D2AB92F}" type="pres">
      <dgm:prSet presAssocID="{3F1CF780-30D8-4717-B5B8-ACD778BA5D4F}" presName="descendantBox" presStyleCnt="0"/>
      <dgm:spPr/>
    </dgm:pt>
    <dgm:pt modelId="{10212D07-BEB6-4A2D-9860-8BCBE25EC698}" type="pres">
      <dgm:prSet presAssocID="{89F3BD48-5F71-42A0-9A37-38C3D7A5CE03}" presName="childTextBox" presStyleLbl="fgAccFollowNode1" presStyleIdx="0" presStyleCnt="1">
        <dgm:presLayoutVars>
          <dgm:bulletEnabled val="1"/>
        </dgm:presLayoutVars>
      </dgm:prSet>
      <dgm:spPr/>
    </dgm:pt>
  </dgm:ptLst>
  <dgm:cxnLst>
    <dgm:cxn modelId="{8319C317-ABF0-4D14-B09A-7DF6AF480275}" type="presOf" srcId="{89F3BD48-5F71-42A0-9A37-38C3D7A5CE03}" destId="{10212D07-BEB6-4A2D-9860-8BCBE25EC698}" srcOrd="0" destOrd="0" presId="urn:microsoft.com/office/officeart/2005/8/layout/process4"/>
    <dgm:cxn modelId="{F9A80437-9A94-4F06-9D84-2F5C0F87E69A}" type="presOf" srcId="{3F1CF780-30D8-4717-B5B8-ACD778BA5D4F}" destId="{902CB7D4-A55C-4627-B33B-9E56DD897E70}" srcOrd="0" destOrd="0" presId="urn:microsoft.com/office/officeart/2005/8/layout/process4"/>
    <dgm:cxn modelId="{AA966463-94A0-415D-825D-0B830A6D5AC9}" srcId="{3F1CF780-30D8-4717-B5B8-ACD778BA5D4F}" destId="{89F3BD48-5F71-42A0-9A37-38C3D7A5CE03}" srcOrd="0" destOrd="0" parTransId="{3E99341A-DDBA-49A3-A74B-6DE2F620B6CE}" sibTransId="{E1A9E845-536D-4F59-AADF-3871EA2E38B2}"/>
    <dgm:cxn modelId="{7BD1DA8E-AE2B-4C62-935B-BC7AD864A37F}" type="presOf" srcId="{B2917A0C-0EF9-4A71-B294-CE666E0D67EB}" destId="{71AD0225-9735-4AC5-A91E-55D82D88C610}" srcOrd="0" destOrd="0" presId="urn:microsoft.com/office/officeart/2005/8/layout/process4"/>
    <dgm:cxn modelId="{5E6755A2-5FCE-4B56-AEE2-190DE979F7CB}" type="presOf" srcId="{3F1CF780-30D8-4717-B5B8-ACD778BA5D4F}" destId="{A364A840-48B4-45F7-AD01-90E80232C621}" srcOrd="1" destOrd="0" presId="urn:microsoft.com/office/officeart/2005/8/layout/process4"/>
    <dgm:cxn modelId="{E48D92B9-24EE-4390-AC46-EB9408C9D7F1}" srcId="{B2917A0C-0EF9-4A71-B294-CE666E0D67EB}" destId="{3F1CF780-30D8-4717-B5B8-ACD778BA5D4F}" srcOrd="0" destOrd="0" parTransId="{32130608-F8B0-4130-8493-6EA834A4BAAD}" sibTransId="{FC5A29D2-5BA2-44A9-B02E-15487FD27018}"/>
    <dgm:cxn modelId="{88BAC55D-B6F4-441E-90F9-97DB33067E6C}" type="presParOf" srcId="{71AD0225-9735-4AC5-A91E-55D82D88C610}" destId="{643913F2-E9F6-4CEB-ACFC-49A10D4C1D17}" srcOrd="0" destOrd="0" presId="urn:microsoft.com/office/officeart/2005/8/layout/process4"/>
    <dgm:cxn modelId="{7520147F-BEA6-481B-A769-5ECA9FA08F68}" type="presParOf" srcId="{643913F2-E9F6-4CEB-ACFC-49A10D4C1D17}" destId="{902CB7D4-A55C-4627-B33B-9E56DD897E70}" srcOrd="0" destOrd="0" presId="urn:microsoft.com/office/officeart/2005/8/layout/process4"/>
    <dgm:cxn modelId="{7292A1FB-6893-4E5A-9132-5F148E9B442A}" type="presParOf" srcId="{643913F2-E9F6-4CEB-ACFC-49A10D4C1D17}" destId="{A364A840-48B4-45F7-AD01-90E80232C621}" srcOrd="1" destOrd="0" presId="urn:microsoft.com/office/officeart/2005/8/layout/process4"/>
    <dgm:cxn modelId="{965F95B4-69C8-4D49-8A66-D91BF16D9AE7}" type="presParOf" srcId="{643913F2-E9F6-4CEB-ACFC-49A10D4C1D17}" destId="{77799CA7-C276-4875-98D6-B0774D2AB92F}" srcOrd="2" destOrd="0" presId="urn:microsoft.com/office/officeart/2005/8/layout/process4"/>
    <dgm:cxn modelId="{1EC2F668-4937-467B-B703-C85E54C70290}" type="presParOf" srcId="{77799CA7-C276-4875-98D6-B0774D2AB92F}" destId="{10212D07-BEB6-4A2D-9860-8BCBE25EC69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3DE59A-47CB-41AC-951B-46523A5B52D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A13E73-7C31-489A-8870-46E2AD3C8C47}">
      <dgm:prSet/>
      <dgm:spPr/>
      <dgm:t>
        <a:bodyPr/>
        <a:lstStyle/>
        <a:p>
          <a:r>
            <a:rPr lang="en-GB"/>
            <a:t>Adverse childhood experiences</a:t>
          </a:r>
          <a:endParaRPr lang="en-US"/>
        </a:p>
      </dgm:t>
    </dgm:pt>
    <dgm:pt modelId="{34FC909D-1F62-48F9-ADF2-A0E8039E6260}" type="parTrans" cxnId="{4AF8B5F2-9F2D-4B08-BC12-59BCB48A46E4}">
      <dgm:prSet/>
      <dgm:spPr/>
      <dgm:t>
        <a:bodyPr/>
        <a:lstStyle/>
        <a:p>
          <a:endParaRPr lang="en-US"/>
        </a:p>
      </dgm:t>
    </dgm:pt>
    <dgm:pt modelId="{138A83C2-9142-430A-8470-1767CC362A7A}" type="sibTrans" cxnId="{4AF8B5F2-9F2D-4B08-BC12-59BCB48A46E4}">
      <dgm:prSet/>
      <dgm:spPr/>
      <dgm:t>
        <a:bodyPr/>
        <a:lstStyle/>
        <a:p>
          <a:endParaRPr lang="en-US"/>
        </a:p>
      </dgm:t>
    </dgm:pt>
    <dgm:pt modelId="{7E391D7F-368F-42D6-96C9-804625C39840}">
      <dgm:prSet/>
      <dgm:spPr/>
      <dgm:t>
        <a:bodyPr/>
        <a:lstStyle/>
        <a:p>
          <a:r>
            <a:rPr lang="en-GB"/>
            <a:t>Sexual exploitation</a:t>
          </a:r>
          <a:endParaRPr lang="en-US"/>
        </a:p>
      </dgm:t>
    </dgm:pt>
    <dgm:pt modelId="{9E69E905-CC2E-4E64-BB8F-69357CBF5119}" type="parTrans" cxnId="{25E46589-2B2D-4980-85C4-469917986B81}">
      <dgm:prSet/>
      <dgm:spPr/>
      <dgm:t>
        <a:bodyPr/>
        <a:lstStyle/>
        <a:p>
          <a:endParaRPr lang="en-US"/>
        </a:p>
      </dgm:t>
    </dgm:pt>
    <dgm:pt modelId="{23A0FFC4-A908-497A-972B-8D181C5C0D5F}" type="sibTrans" cxnId="{25E46589-2B2D-4980-85C4-469917986B81}">
      <dgm:prSet/>
      <dgm:spPr/>
      <dgm:t>
        <a:bodyPr/>
        <a:lstStyle/>
        <a:p>
          <a:endParaRPr lang="en-US"/>
        </a:p>
      </dgm:t>
    </dgm:pt>
    <dgm:pt modelId="{D3BC421D-4A1E-4127-98A4-53F7FF6627C6}">
      <dgm:prSet/>
      <dgm:spPr/>
      <dgm:t>
        <a:bodyPr/>
        <a:lstStyle/>
        <a:p>
          <a:r>
            <a:rPr lang="en-GB"/>
            <a:t>Away from home</a:t>
          </a:r>
          <a:endParaRPr lang="en-US"/>
        </a:p>
      </dgm:t>
    </dgm:pt>
    <dgm:pt modelId="{B125DC3F-4165-4673-A442-011AD1E8FCCB}" type="parTrans" cxnId="{337E10DA-5FBC-46AA-B680-10BC749280EB}">
      <dgm:prSet/>
      <dgm:spPr/>
      <dgm:t>
        <a:bodyPr/>
        <a:lstStyle/>
        <a:p>
          <a:endParaRPr lang="en-US"/>
        </a:p>
      </dgm:t>
    </dgm:pt>
    <dgm:pt modelId="{20F770C3-A737-4B22-ACFE-945F5BE2B1B5}" type="sibTrans" cxnId="{337E10DA-5FBC-46AA-B680-10BC749280EB}">
      <dgm:prSet/>
      <dgm:spPr/>
      <dgm:t>
        <a:bodyPr/>
        <a:lstStyle/>
        <a:p>
          <a:endParaRPr lang="en-US"/>
        </a:p>
      </dgm:t>
    </dgm:pt>
    <dgm:pt modelId="{3300B176-24EB-47D1-9891-272FD7ABE100}">
      <dgm:prSet/>
      <dgm:spPr/>
      <dgm:t>
        <a:bodyPr/>
        <a:lstStyle/>
        <a:p>
          <a:r>
            <a:rPr lang="en-GB"/>
            <a:t>Higher risk of arrest or robbery</a:t>
          </a:r>
          <a:endParaRPr lang="en-US"/>
        </a:p>
      </dgm:t>
    </dgm:pt>
    <dgm:pt modelId="{11EE06A7-B4E0-462B-9FB5-EC186018F880}" type="parTrans" cxnId="{2EC0134E-D9F6-47B4-9EE6-D09F23D54B7E}">
      <dgm:prSet/>
      <dgm:spPr/>
      <dgm:t>
        <a:bodyPr/>
        <a:lstStyle/>
        <a:p>
          <a:endParaRPr lang="en-US"/>
        </a:p>
      </dgm:t>
    </dgm:pt>
    <dgm:pt modelId="{E84F7856-C069-47B0-B002-0B71DDCC53EA}" type="sibTrans" cxnId="{2EC0134E-D9F6-47B4-9EE6-D09F23D54B7E}">
      <dgm:prSet/>
      <dgm:spPr/>
      <dgm:t>
        <a:bodyPr/>
        <a:lstStyle/>
        <a:p>
          <a:endParaRPr lang="en-US"/>
        </a:p>
      </dgm:t>
    </dgm:pt>
    <dgm:pt modelId="{70A9E8A3-0A4F-4ADB-97FF-4E44A7BC1754}" type="pres">
      <dgm:prSet presAssocID="{683DE59A-47CB-41AC-951B-46523A5B52D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1335B1A-F0C8-4099-9A39-67787FBBEE75}" type="pres">
      <dgm:prSet presAssocID="{3EA13E73-7C31-489A-8870-46E2AD3C8C47}" presName="hierRoot1" presStyleCnt="0"/>
      <dgm:spPr/>
    </dgm:pt>
    <dgm:pt modelId="{0AD8F566-B1D5-4E6F-AE14-1477A05FDFBF}" type="pres">
      <dgm:prSet presAssocID="{3EA13E73-7C31-489A-8870-46E2AD3C8C47}" presName="composite" presStyleCnt="0"/>
      <dgm:spPr/>
    </dgm:pt>
    <dgm:pt modelId="{E36E5194-3C33-414D-A0AB-96EC19BB9B91}" type="pres">
      <dgm:prSet presAssocID="{3EA13E73-7C31-489A-8870-46E2AD3C8C47}" presName="background" presStyleLbl="node0" presStyleIdx="0" presStyleCnt="4"/>
      <dgm:spPr/>
    </dgm:pt>
    <dgm:pt modelId="{7AD09BF9-4581-468F-B7C1-2E61BC1EBC00}" type="pres">
      <dgm:prSet presAssocID="{3EA13E73-7C31-489A-8870-46E2AD3C8C47}" presName="text" presStyleLbl="fgAcc0" presStyleIdx="0" presStyleCnt="4">
        <dgm:presLayoutVars>
          <dgm:chPref val="3"/>
        </dgm:presLayoutVars>
      </dgm:prSet>
      <dgm:spPr/>
    </dgm:pt>
    <dgm:pt modelId="{E2753C7A-C8D1-41D0-96CE-9FD1C4F248E3}" type="pres">
      <dgm:prSet presAssocID="{3EA13E73-7C31-489A-8870-46E2AD3C8C47}" presName="hierChild2" presStyleCnt="0"/>
      <dgm:spPr/>
    </dgm:pt>
    <dgm:pt modelId="{880DD2FA-2AB8-4447-A86E-321C2C058F24}" type="pres">
      <dgm:prSet presAssocID="{7E391D7F-368F-42D6-96C9-804625C39840}" presName="hierRoot1" presStyleCnt="0"/>
      <dgm:spPr/>
    </dgm:pt>
    <dgm:pt modelId="{4124746B-C106-42F4-92F6-D1B72A00A99E}" type="pres">
      <dgm:prSet presAssocID="{7E391D7F-368F-42D6-96C9-804625C39840}" presName="composite" presStyleCnt="0"/>
      <dgm:spPr/>
    </dgm:pt>
    <dgm:pt modelId="{095B032D-F827-48F6-9CC1-C098F1CB147E}" type="pres">
      <dgm:prSet presAssocID="{7E391D7F-368F-42D6-96C9-804625C39840}" presName="background" presStyleLbl="node0" presStyleIdx="1" presStyleCnt="4"/>
      <dgm:spPr/>
    </dgm:pt>
    <dgm:pt modelId="{A1AC7634-AD62-4210-93D1-24C8A0E56127}" type="pres">
      <dgm:prSet presAssocID="{7E391D7F-368F-42D6-96C9-804625C39840}" presName="text" presStyleLbl="fgAcc0" presStyleIdx="1" presStyleCnt="4">
        <dgm:presLayoutVars>
          <dgm:chPref val="3"/>
        </dgm:presLayoutVars>
      </dgm:prSet>
      <dgm:spPr/>
    </dgm:pt>
    <dgm:pt modelId="{9BBE9EE9-E4AC-46D8-9006-4E2D4B825F3B}" type="pres">
      <dgm:prSet presAssocID="{7E391D7F-368F-42D6-96C9-804625C39840}" presName="hierChild2" presStyleCnt="0"/>
      <dgm:spPr/>
    </dgm:pt>
    <dgm:pt modelId="{EB6F2217-6AFD-4434-8202-1DEFE4C301F9}" type="pres">
      <dgm:prSet presAssocID="{D3BC421D-4A1E-4127-98A4-53F7FF6627C6}" presName="hierRoot1" presStyleCnt="0"/>
      <dgm:spPr/>
    </dgm:pt>
    <dgm:pt modelId="{AF751E1A-1C93-440D-9DC3-54B7F0E4372B}" type="pres">
      <dgm:prSet presAssocID="{D3BC421D-4A1E-4127-98A4-53F7FF6627C6}" presName="composite" presStyleCnt="0"/>
      <dgm:spPr/>
    </dgm:pt>
    <dgm:pt modelId="{B5863FF2-70D6-4358-B50B-DA7F9C29E0BC}" type="pres">
      <dgm:prSet presAssocID="{D3BC421D-4A1E-4127-98A4-53F7FF6627C6}" presName="background" presStyleLbl="node0" presStyleIdx="2" presStyleCnt="4"/>
      <dgm:spPr/>
    </dgm:pt>
    <dgm:pt modelId="{9A8EB0F5-6D9B-4A7D-BA39-D9ADAFE1FF1D}" type="pres">
      <dgm:prSet presAssocID="{D3BC421D-4A1E-4127-98A4-53F7FF6627C6}" presName="text" presStyleLbl="fgAcc0" presStyleIdx="2" presStyleCnt="4">
        <dgm:presLayoutVars>
          <dgm:chPref val="3"/>
        </dgm:presLayoutVars>
      </dgm:prSet>
      <dgm:spPr/>
    </dgm:pt>
    <dgm:pt modelId="{206B5BC8-8F68-47E7-8D3E-F88AE44D51FE}" type="pres">
      <dgm:prSet presAssocID="{D3BC421D-4A1E-4127-98A4-53F7FF6627C6}" presName="hierChild2" presStyleCnt="0"/>
      <dgm:spPr/>
    </dgm:pt>
    <dgm:pt modelId="{0FCEB3F9-9E0B-412A-9B86-6B50C00463F9}" type="pres">
      <dgm:prSet presAssocID="{3300B176-24EB-47D1-9891-272FD7ABE100}" presName="hierRoot1" presStyleCnt="0"/>
      <dgm:spPr/>
    </dgm:pt>
    <dgm:pt modelId="{B739E325-7782-4BA4-8656-78DFAAC3B584}" type="pres">
      <dgm:prSet presAssocID="{3300B176-24EB-47D1-9891-272FD7ABE100}" presName="composite" presStyleCnt="0"/>
      <dgm:spPr/>
    </dgm:pt>
    <dgm:pt modelId="{9D5ABEE6-C2B0-4A6D-9BFF-A4BCE859D843}" type="pres">
      <dgm:prSet presAssocID="{3300B176-24EB-47D1-9891-272FD7ABE100}" presName="background" presStyleLbl="node0" presStyleIdx="3" presStyleCnt="4"/>
      <dgm:spPr/>
    </dgm:pt>
    <dgm:pt modelId="{05976FFC-78BB-4964-B1BC-791AD563A8E2}" type="pres">
      <dgm:prSet presAssocID="{3300B176-24EB-47D1-9891-272FD7ABE100}" presName="text" presStyleLbl="fgAcc0" presStyleIdx="3" presStyleCnt="4">
        <dgm:presLayoutVars>
          <dgm:chPref val="3"/>
        </dgm:presLayoutVars>
      </dgm:prSet>
      <dgm:spPr/>
    </dgm:pt>
    <dgm:pt modelId="{576CBB33-A31A-4B48-B489-6A0C29682A8B}" type="pres">
      <dgm:prSet presAssocID="{3300B176-24EB-47D1-9891-272FD7ABE100}" presName="hierChild2" presStyleCnt="0"/>
      <dgm:spPr/>
    </dgm:pt>
  </dgm:ptLst>
  <dgm:cxnLst>
    <dgm:cxn modelId="{5AAA5F5D-404D-47B3-9FA2-B14FBD254A15}" type="presOf" srcId="{3300B176-24EB-47D1-9891-272FD7ABE100}" destId="{05976FFC-78BB-4964-B1BC-791AD563A8E2}" srcOrd="0" destOrd="0" presId="urn:microsoft.com/office/officeart/2005/8/layout/hierarchy1"/>
    <dgm:cxn modelId="{2EC0134E-D9F6-47B4-9EE6-D09F23D54B7E}" srcId="{683DE59A-47CB-41AC-951B-46523A5B52D3}" destId="{3300B176-24EB-47D1-9891-272FD7ABE100}" srcOrd="3" destOrd="0" parTransId="{11EE06A7-B4E0-462B-9FB5-EC186018F880}" sibTransId="{E84F7856-C069-47B0-B002-0B71DDCC53EA}"/>
    <dgm:cxn modelId="{25E46589-2B2D-4980-85C4-469917986B81}" srcId="{683DE59A-47CB-41AC-951B-46523A5B52D3}" destId="{7E391D7F-368F-42D6-96C9-804625C39840}" srcOrd="1" destOrd="0" parTransId="{9E69E905-CC2E-4E64-BB8F-69357CBF5119}" sibTransId="{23A0FFC4-A908-497A-972B-8D181C5C0D5F}"/>
    <dgm:cxn modelId="{53B5A1AF-A0AA-4E26-9C19-18382EC872A5}" type="presOf" srcId="{683DE59A-47CB-41AC-951B-46523A5B52D3}" destId="{70A9E8A3-0A4F-4ADB-97FF-4E44A7BC1754}" srcOrd="0" destOrd="0" presId="urn:microsoft.com/office/officeart/2005/8/layout/hierarchy1"/>
    <dgm:cxn modelId="{85C0C8BD-2506-48F5-9930-248E8C7322DE}" type="presOf" srcId="{D3BC421D-4A1E-4127-98A4-53F7FF6627C6}" destId="{9A8EB0F5-6D9B-4A7D-BA39-D9ADAFE1FF1D}" srcOrd="0" destOrd="0" presId="urn:microsoft.com/office/officeart/2005/8/layout/hierarchy1"/>
    <dgm:cxn modelId="{2B4A9ACB-B664-4D70-9186-F87B3ED39E2F}" type="presOf" srcId="{7E391D7F-368F-42D6-96C9-804625C39840}" destId="{A1AC7634-AD62-4210-93D1-24C8A0E56127}" srcOrd="0" destOrd="0" presId="urn:microsoft.com/office/officeart/2005/8/layout/hierarchy1"/>
    <dgm:cxn modelId="{337E10DA-5FBC-46AA-B680-10BC749280EB}" srcId="{683DE59A-47CB-41AC-951B-46523A5B52D3}" destId="{D3BC421D-4A1E-4127-98A4-53F7FF6627C6}" srcOrd="2" destOrd="0" parTransId="{B125DC3F-4165-4673-A442-011AD1E8FCCB}" sibTransId="{20F770C3-A737-4B22-ACFE-945F5BE2B1B5}"/>
    <dgm:cxn modelId="{2A685CE6-E4FD-42F6-AE23-FF1384D75257}" type="presOf" srcId="{3EA13E73-7C31-489A-8870-46E2AD3C8C47}" destId="{7AD09BF9-4581-468F-B7C1-2E61BC1EBC00}" srcOrd="0" destOrd="0" presId="urn:microsoft.com/office/officeart/2005/8/layout/hierarchy1"/>
    <dgm:cxn modelId="{4AF8B5F2-9F2D-4B08-BC12-59BCB48A46E4}" srcId="{683DE59A-47CB-41AC-951B-46523A5B52D3}" destId="{3EA13E73-7C31-489A-8870-46E2AD3C8C47}" srcOrd="0" destOrd="0" parTransId="{34FC909D-1F62-48F9-ADF2-A0E8039E6260}" sibTransId="{138A83C2-9142-430A-8470-1767CC362A7A}"/>
    <dgm:cxn modelId="{07AD07BA-EC8E-4AB7-A060-39CB2E76BB4A}" type="presParOf" srcId="{70A9E8A3-0A4F-4ADB-97FF-4E44A7BC1754}" destId="{61335B1A-F0C8-4099-9A39-67787FBBEE75}" srcOrd="0" destOrd="0" presId="urn:microsoft.com/office/officeart/2005/8/layout/hierarchy1"/>
    <dgm:cxn modelId="{C81D676E-7ACD-483D-87A2-0EC257F2CBF8}" type="presParOf" srcId="{61335B1A-F0C8-4099-9A39-67787FBBEE75}" destId="{0AD8F566-B1D5-4E6F-AE14-1477A05FDFBF}" srcOrd="0" destOrd="0" presId="urn:microsoft.com/office/officeart/2005/8/layout/hierarchy1"/>
    <dgm:cxn modelId="{119BFE9E-718E-4BD0-BBF5-B6E0D87A6D3D}" type="presParOf" srcId="{0AD8F566-B1D5-4E6F-AE14-1477A05FDFBF}" destId="{E36E5194-3C33-414D-A0AB-96EC19BB9B91}" srcOrd="0" destOrd="0" presId="urn:microsoft.com/office/officeart/2005/8/layout/hierarchy1"/>
    <dgm:cxn modelId="{B03A55AD-F01B-4DA0-B886-1D1C602EC2C7}" type="presParOf" srcId="{0AD8F566-B1D5-4E6F-AE14-1477A05FDFBF}" destId="{7AD09BF9-4581-468F-B7C1-2E61BC1EBC00}" srcOrd="1" destOrd="0" presId="urn:microsoft.com/office/officeart/2005/8/layout/hierarchy1"/>
    <dgm:cxn modelId="{E34EC6A5-9362-4AC2-8F6F-87092ACA1B00}" type="presParOf" srcId="{61335B1A-F0C8-4099-9A39-67787FBBEE75}" destId="{E2753C7A-C8D1-41D0-96CE-9FD1C4F248E3}" srcOrd="1" destOrd="0" presId="urn:microsoft.com/office/officeart/2005/8/layout/hierarchy1"/>
    <dgm:cxn modelId="{7FCD930A-CE4F-4BD4-ACE5-2C49C8B1D2B2}" type="presParOf" srcId="{70A9E8A3-0A4F-4ADB-97FF-4E44A7BC1754}" destId="{880DD2FA-2AB8-4447-A86E-321C2C058F24}" srcOrd="1" destOrd="0" presId="urn:microsoft.com/office/officeart/2005/8/layout/hierarchy1"/>
    <dgm:cxn modelId="{7D30CC35-00F3-460D-B446-198C7377C624}" type="presParOf" srcId="{880DD2FA-2AB8-4447-A86E-321C2C058F24}" destId="{4124746B-C106-42F4-92F6-D1B72A00A99E}" srcOrd="0" destOrd="0" presId="urn:microsoft.com/office/officeart/2005/8/layout/hierarchy1"/>
    <dgm:cxn modelId="{47FDB101-0D10-4E00-AF08-CE0E8A1C0CBD}" type="presParOf" srcId="{4124746B-C106-42F4-92F6-D1B72A00A99E}" destId="{095B032D-F827-48F6-9CC1-C098F1CB147E}" srcOrd="0" destOrd="0" presId="urn:microsoft.com/office/officeart/2005/8/layout/hierarchy1"/>
    <dgm:cxn modelId="{B74CB479-F3C5-43DA-A4F2-32E47EB2CCD5}" type="presParOf" srcId="{4124746B-C106-42F4-92F6-D1B72A00A99E}" destId="{A1AC7634-AD62-4210-93D1-24C8A0E56127}" srcOrd="1" destOrd="0" presId="urn:microsoft.com/office/officeart/2005/8/layout/hierarchy1"/>
    <dgm:cxn modelId="{90E8EAA9-E028-4924-BD7F-01FAD4EE91D4}" type="presParOf" srcId="{880DD2FA-2AB8-4447-A86E-321C2C058F24}" destId="{9BBE9EE9-E4AC-46D8-9006-4E2D4B825F3B}" srcOrd="1" destOrd="0" presId="urn:microsoft.com/office/officeart/2005/8/layout/hierarchy1"/>
    <dgm:cxn modelId="{6D35856D-209F-49D6-A61F-842F8B4060B8}" type="presParOf" srcId="{70A9E8A3-0A4F-4ADB-97FF-4E44A7BC1754}" destId="{EB6F2217-6AFD-4434-8202-1DEFE4C301F9}" srcOrd="2" destOrd="0" presId="urn:microsoft.com/office/officeart/2005/8/layout/hierarchy1"/>
    <dgm:cxn modelId="{69B8351C-3FC1-4D74-8D2B-7C1739AC0B27}" type="presParOf" srcId="{EB6F2217-6AFD-4434-8202-1DEFE4C301F9}" destId="{AF751E1A-1C93-440D-9DC3-54B7F0E4372B}" srcOrd="0" destOrd="0" presId="urn:microsoft.com/office/officeart/2005/8/layout/hierarchy1"/>
    <dgm:cxn modelId="{7D08E568-23CA-4248-BB60-CB911717EB28}" type="presParOf" srcId="{AF751E1A-1C93-440D-9DC3-54B7F0E4372B}" destId="{B5863FF2-70D6-4358-B50B-DA7F9C29E0BC}" srcOrd="0" destOrd="0" presId="urn:microsoft.com/office/officeart/2005/8/layout/hierarchy1"/>
    <dgm:cxn modelId="{0CE459E7-3FF6-4CA5-890E-A8F27599A505}" type="presParOf" srcId="{AF751E1A-1C93-440D-9DC3-54B7F0E4372B}" destId="{9A8EB0F5-6D9B-4A7D-BA39-D9ADAFE1FF1D}" srcOrd="1" destOrd="0" presId="urn:microsoft.com/office/officeart/2005/8/layout/hierarchy1"/>
    <dgm:cxn modelId="{A15E0D76-C1FB-44CF-9737-793AF2125185}" type="presParOf" srcId="{EB6F2217-6AFD-4434-8202-1DEFE4C301F9}" destId="{206B5BC8-8F68-47E7-8D3E-F88AE44D51FE}" srcOrd="1" destOrd="0" presId="urn:microsoft.com/office/officeart/2005/8/layout/hierarchy1"/>
    <dgm:cxn modelId="{29C53B1F-5813-4FC5-9508-37EE27AD7058}" type="presParOf" srcId="{70A9E8A3-0A4F-4ADB-97FF-4E44A7BC1754}" destId="{0FCEB3F9-9E0B-412A-9B86-6B50C00463F9}" srcOrd="3" destOrd="0" presId="urn:microsoft.com/office/officeart/2005/8/layout/hierarchy1"/>
    <dgm:cxn modelId="{99BB02E6-9E5C-47B7-B897-8860A714979F}" type="presParOf" srcId="{0FCEB3F9-9E0B-412A-9B86-6B50C00463F9}" destId="{B739E325-7782-4BA4-8656-78DFAAC3B584}" srcOrd="0" destOrd="0" presId="urn:microsoft.com/office/officeart/2005/8/layout/hierarchy1"/>
    <dgm:cxn modelId="{5152326B-DD52-478F-B1F7-FD83BC34DC33}" type="presParOf" srcId="{B739E325-7782-4BA4-8656-78DFAAC3B584}" destId="{9D5ABEE6-C2B0-4A6D-9BFF-A4BCE859D843}" srcOrd="0" destOrd="0" presId="urn:microsoft.com/office/officeart/2005/8/layout/hierarchy1"/>
    <dgm:cxn modelId="{75AD66A6-850B-456F-BA0C-67B42B740964}" type="presParOf" srcId="{B739E325-7782-4BA4-8656-78DFAAC3B584}" destId="{05976FFC-78BB-4964-B1BC-791AD563A8E2}" srcOrd="1" destOrd="0" presId="urn:microsoft.com/office/officeart/2005/8/layout/hierarchy1"/>
    <dgm:cxn modelId="{A8D19D76-E2C4-4272-8456-4167828D4CCD}" type="presParOf" srcId="{0FCEB3F9-9E0B-412A-9B86-6B50C00463F9}" destId="{576CBB33-A31A-4B48-B489-6A0C29682A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652A7C-AAA0-4AF8-A1D5-0F54CF63846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6043D54-3BBB-4D34-B27C-2D2E7862D952}">
      <dgm:prSet/>
      <dgm:spPr/>
      <dgm:t>
        <a:bodyPr/>
        <a:lstStyle/>
        <a:p>
          <a:r>
            <a:rPr lang="en-GB"/>
            <a:t>Offering an exchange</a:t>
          </a:r>
          <a:endParaRPr lang="en-US"/>
        </a:p>
      </dgm:t>
    </dgm:pt>
    <dgm:pt modelId="{8F058079-A383-427A-9D69-054B3EAA5E28}" type="parTrans" cxnId="{E89964EF-8167-4DEF-997D-9C9B6302983D}">
      <dgm:prSet/>
      <dgm:spPr/>
      <dgm:t>
        <a:bodyPr/>
        <a:lstStyle/>
        <a:p>
          <a:endParaRPr lang="en-US"/>
        </a:p>
      </dgm:t>
    </dgm:pt>
    <dgm:pt modelId="{D202EBCB-E2D0-4028-A9F9-D523C660461D}" type="sibTrans" cxnId="{E89964EF-8167-4DEF-997D-9C9B6302983D}">
      <dgm:prSet/>
      <dgm:spPr/>
      <dgm:t>
        <a:bodyPr/>
        <a:lstStyle/>
        <a:p>
          <a:endParaRPr lang="en-US"/>
        </a:p>
      </dgm:t>
    </dgm:pt>
    <dgm:pt modelId="{3F118613-F987-4B7E-92FF-933E6829F50E}">
      <dgm:prSet/>
      <dgm:spPr/>
      <dgm:t>
        <a:bodyPr/>
        <a:lstStyle/>
        <a:p>
          <a:r>
            <a:rPr lang="en-GB"/>
            <a:t>Physical violence or threats of violence</a:t>
          </a:r>
          <a:endParaRPr lang="en-US"/>
        </a:p>
      </dgm:t>
    </dgm:pt>
    <dgm:pt modelId="{A60F2F02-D285-4524-9C17-4A035FA9EF67}" type="parTrans" cxnId="{E399512F-7048-40C0-A56D-473F64DC992E}">
      <dgm:prSet/>
      <dgm:spPr/>
      <dgm:t>
        <a:bodyPr/>
        <a:lstStyle/>
        <a:p>
          <a:endParaRPr lang="en-US"/>
        </a:p>
      </dgm:t>
    </dgm:pt>
    <dgm:pt modelId="{68303FF2-DE1A-4F39-93EF-81C9378E050A}" type="sibTrans" cxnId="{E399512F-7048-40C0-A56D-473F64DC992E}">
      <dgm:prSet/>
      <dgm:spPr/>
      <dgm:t>
        <a:bodyPr/>
        <a:lstStyle/>
        <a:p>
          <a:endParaRPr lang="en-US"/>
        </a:p>
      </dgm:t>
    </dgm:pt>
    <dgm:pt modelId="{F5A90F8D-8AAD-42B0-B75E-8E0558588D3F}">
      <dgm:prSet/>
      <dgm:spPr/>
      <dgm:t>
        <a:bodyPr/>
        <a:lstStyle/>
        <a:p>
          <a:r>
            <a:rPr lang="en-GB"/>
            <a:t>Abduction or kidnapping</a:t>
          </a:r>
          <a:endParaRPr lang="en-US"/>
        </a:p>
      </dgm:t>
    </dgm:pt>
    <dgm:pt modelId="{2DFBFD4E-FE1A-4002-A3C4-5E969CEC8A4D}" type="parTrans" cxnId="{E59BFFA4-1EDF-4B82-BD51-0403EDEFFC87}">
      <dgm:prSet/>
      <dgm:spPr/>
      <dgm:t>
        <a:bodyPr/>
        <a:lstStyle/>
        <a:p>
          <a:endParaRPr lang="en-US"/>
        </a:p>
      </dgm:t>
    </dgm:pt>
    <dgm:pt modelId="{C5C83ADA-9C10-4F5D-9B07-91C12E5BA0EA}" type="sibTrans" cxnId="{E59BFFA4-1EDF-4B82-BD51-0403EDEFFC87}">
      <dgm:prSet/>
      <dgm:spPr/>
      <dgm:t>
        <a:bodyPr/>
        <a:lstStyle/>
        <a:p>
          <a:endParaRPr lang="en-US"/>
        </a:p>
      </dgm:t>
    </dgm:pt>
    <dgm:pt modelId="{D8E458D8-C5DE-4E39-8D05-90D9835E9DB0}">
      <dgm:prSet/>
      <dgm:spPr/>
      <dgm:t>
        <a:bodyPr/>
        <a:lstStyle/>
        <a:p>
          <a:r>
            <a:rPr lang="en-GB"/>
            <a:t>Emotional abuse or psychological coercive control</a:t>
          </a:r>
          <a:endParaRPr lang="en-US"/>
        </a:p>
      </dgm:t>
    </dgm:pt>
    <dgm:pt modelId="{F4E14923-B4B9-41BD-AEEB-A1F6509B80B8}" type="parTrans" cxnId="{01851FE0-CFE9-4E32-8B5F-62D20D3A21D8}">
      <dgm:prSet/>
      <dgm:spPr/>
      <dgm:t>
        <a:bodyPr/>
        <a:lstStyle/>
        <a:p>
          <a:endParaRPr lang="en-US"/>
        </a:p>
      </dgm:t>
    </dgm:pt>
    <dgm:pt modelId="{C7ACA8CD-7AC0-4BEE-ACCF-CB7EC55A83B5}" type="sibTrans" cxnId="{01851FE0-CFE9-4E32-8B5F-62D20D3A21D8}">
      <dgm:prSet/>
      <dgm:spPr/>
      <dgm:t>
        <a:bodyPr/>
        <a:lstStyle/>
        <a:p>
          <a:endParaRPr lang="en-US"/>
        </a:p>
      </dgm:t>
    </dgm:pt>
    <dgm:pt modelId="{E57BC5B1-6B8D-4B85-8AB0-7C8CE83B2DD5}">
      <dgm:prSet/>
      <dgm:spPr/>
      <dgm:t>
        <a:bodyPr/>
        <a:lstStyle/>
        <a:p>
          <a:r>
            <a:rPr lang="en-GB"/>
            <a:t>Blackmail</a:t>
          </a:r>
          <a:endParaRPr lang="en-US"/>
        </a:p>
      </dgm:t>
    </dgm:pt>
    <dgm:pt modelId="{89E9762F-C8D6-43EF-BB0C-47197799C227}" type="parTrans" cxnId="{86918EC3-7932-472A-BA99-105F260694F0}">
      <dgm:prSet/>
      <dgm:spPr/>
      <dgm:t>
        <a:bodyPr/>
        <a:lstStyle/>
        <a:p>
          <a:endParaRPr lang="en-US"/>
        </a:p>
      </dgm:t>
    </dgm:pt>
    <dgm:pt modelId="{8ECA7747-5932-4E93-8461-3147AC9D7A34}" type="sibTrans" cxnId="{86918EC3-7932-472A-BA99-105F260694F0}">
      <dgm:prSet/>
      <dgm:spPr/>
      <dgm:t>
        <a:bodyPr/>
        <a:lstStyle/>
        <a:p>
          <a:endParaRPr lang="en-US"/>
        </a:p>
      </dgm:t>
    </dgm:pt>
    <dgm:pt modelId="{D55D5272-26E6-4233-A9A6-8FD23F6023E8}">
      <dgm:prSet/>
      <dgm:spPr/>
      <dgm:t>
        <a:bodyPr/>
        <a:lstStyle/>
        <a:p>
          <a:r>
            <a:rPr lang="en-GB"/>
            <a:t>Cuckooing</a:t>
          </a:r>
          <a:endParaRPr lang="en-US"/>
        </a:p>
      </dgm:t>
    </dgm:pt>
    <dgm:pt modelId="{33402CC7-53A8-4FD5-B295-3CC09D7C9AC8}" type="parTrans" cxnId="{7A3F7F20-74CE-4531-B321-A58989ED5036}">
      <dgm:prSet/>
      <dgm:spPr/>
      <dgm:t>
        <a:bodyPr/>
        <a:lstStyle/>
        <a:p>
          <a:endParaRPr lang="en-US"/>
        </a:p>
      </dgm:t>
    </dgm:pt>
    <dgm:pt modelId="{FBAB2F67-C559-449B-9E02-9E0310131127}" type="sibTrans" cxnId="{7A3F7F20-74CE-4531-B321-A58989ED5036}">
      <dgm:prSet/>
      <dgm:spPr/>
      <dgm:t>
        <a:bodyPr/>
        <a:lstStyle/>
        <a:p>
          <a:endParaRPr lang="en-US"/>
        </a:p>
      </dgm:t>
    </dgm:pt>
    <dgm:pt modelId="{5B2FD668-AD92-4DD4-9A95-8A44C930C84F}">
      <dgm:prSet/>
      <dgm:spPr/>
      <dgm:t>
        <a:bodyPr/>
        <a:lstStyle/>
        <a:p>
          <a:r>
            <a:rPr lang="en-GB"/>
            <a:t>Creating a debt</a:t>
          </a:r>
          <a:endParaRPr lang="en-US"/>
        </a:p>
      </dgm:t>
    </dgm:pt>
    <dgm:pt modelId="{3DBB0C02-58D5-41B2-9110-C5F4193F0EB6}" type="parTrans" cxnId="{098B7687-0918-4212-9CDB-D4AD627B7F9A}">
      <dgm:prSet/>
      <dgm:spPr/>
      <dgm:t>
        <a:bodyPr/>
        <a:lstStyle/>
        <a:p>
          <a:endParaRPr lang="en-US"/>
        </a:p>
      </dgm:t>
    </dgm:pt>
    <dgm:pt modelId="{8B6BA9F3-9913-49DE-9E05-7743A6EE21BA}" type="sibTrans" cxnId="{098B7687-0918-4212-9CDB-D4AD627B7F9A}">
      <dgm:prSet/>
      <dgm:spPr/>
      <dgm:t>
        <a:bodyPr/>
        <a:lstStyle/>
        <a:p>
          <a:endParaRPr lang="en-US"/>
        </a:p>
      </dgm:t>
    </dgm:pt>
    <dgm:pt modelId="{DC918977-3E18-46D2-940C-FD48ED70A640}" type="pres">
      <dgm:prSet presAssocID="{00652A7C-AAA0-4AF8-A1D5-0F54CF63846E}" presName="diagram" presStyleCnt="0">
        <dgm:presLayoutVars>
          <dgm:dir/>
          <dgm:resizeHandles val="exact"/>
        </dgm:presLayoutVars>
      </dgm:prSet>
      <dgm:spPr/>
    </dgm:pt>
    <dgm:pt modelId="{F744F563-764C-4E1E-9FFF-E6F49640CE8F}" type="pres">
      <dgm:prSet presAssocID="{36043D54-3BBB-4D34-B27C-2D2E7862D952}" presName="node" presStyleLbl="node1" presStyleIdx="0" presStyleCnt="7">
        <dgm:presLayoutVars>
          <dgm:bulletEnabled val="1"/>
        </dgm:presLayoutVars>
      </dgm:prSet>
      <dgm:spPr/>
    </dgm:pt>
    <dgm:pt modelId="{8D5D7A68-0089-435C-9AC0-B888D7A13BA1}" type="pres">
      <dgm:prSet presAssocID="{D202EBCB-E2D0-4028-A9F9-D523C660461D}" presName="sibTrans" presStyleCnt="0"/>
      <dgm:spPr/>
    </dgm:pt>
    <dgm:pt modelId="{B8EFFFDF-B680-4978-9ADB-532B8E963E61}" type="pres">
      <dgm:prSet presAssocID="{3F118613-F987-4B7E-92FF-933E6829F50E}" presName="node" presStyleLbl="node1" presStyleIdx="1" presStyleCnt="7">
        <dgm:presLayoutVars>
          <dgm:bulletEnabled val="1"/>
        </dgm:presLayoutVars>
      </dgm:prSet>
      <dgm:spPr/>
    </dgm:pt>
    <dgm:pt modelId="{B49C64C7-F2D7-4B71-84E5-D2BF2914CA22}" type="pres">
      <dgm:prSet presAssocID="{68303FF2-DE1A-4F39-93EF-81C9378E050A}" presName="sibTrans" presStyleCnt="0"/>
      <dgm:spPr/>
    </dgm:pt>
    <dgm:pt modelId="{F2D26C36-7331-4EB2-B60A-C975D8B98428}" type="pres">
      <dgm:prSet presAssocID="{F5A90F8D-8AAD-42B0-B75E-8E0558588D3F}" presName="node" presStyleLbl="node1" presStyleIdx="2" presStyleCnt="7">
        <dgm:presLayoutVars>
          <dgm:bulletEnabled val="1"/>
        </dgm:presLayoutVars>
      </dgm:prSet>
      <dgm:spPr/>
    </dgm:pt>
    <dgm:pt modelId="{E13BF78A-EFAD-4CD2-8826-8696B48D16B7}" type="pres">
      <dgm:prSet presAssocID="{C5C83ADA-9C10-4F5D-9B07-91C12E5BA0EA}" presName="sibTrans" presStyleCnt="0"/>
      <dgm:spPr/>
    </dgm:pt>
    <dgm:pt modelId="{37C01E61-29C2-4FED-97E4-A9CD9DEF5DD3}" type="pres">
      <dgm:prSet presAssocID="{D8E458D8-C5DE-4E39-8D05-90D9835E9DB0}" presName="node" presStyleLbl="node1" presStyleIdx="3" presStyleCnt="7">
        <dgm:presLayoutVars>
          <dgm:bulletEnabled val="1"/>
        </dgm:presLayoutVars>
      </dgm:prSet>
      <dgm:spPr/>
    </dgm:pt>
    <dgm:pt modelId="{53FD3DC2-DDF3-45B2-BC3F-49BE5CD86E4A}" type="pres">
      <dgm:prSet presAssocID="{C7ACA8CD-7AC0-4BEE-ACCF-CB7EC55A83B5}" presName="sibTrans" presStyleCnt="0"/>
      <dgm:spPr/>
    </dgm:pt>
    <dgm:pt modelId="{15964C26-3040-482D-8EB0-23A515C5BDF0}" type="pres">
      <dgm:prSet presAssocID="{E57BC5B1-6B8D-4B85-8AB0-7C8CE83B2DD5}" presName="node" presStyleLbl="node1" presStyleIdx="4" presStyleCnt="7">
        <dgm:presLayoutVars>
          <dgm:bulletEnabled val="1"/>
        </dgm:presLayoutVars>
      </dgm:prSet>
      <dgm:spPr/>
    </dgm:pt>
    <dgm:pt modelId="{2E4E6ED4-6CC6-4C37-B00E-1B38149658E6}" type="pres">
      <dgm:prSet presAssocID="{8ECA7747-5932-4E93-8461-3147AC9D7A34}" presName="sibTrans" presStyleCnt="0"/>
      <dgm:spPr/>
    </dgm:pt>
    <dgm:pt modelId="{2562A70C-BC7A-49B0-AD80-E0833C4FC010}" type="pres">
      <dgm:prSet presAssocID="{D55D5272-26E6-4233-A9A6-8FD23F6023E8}" presName="node" presStyleLbl="node1" presStyleIdx="5" presStyleCnt="7">
        <dgm:presLayoutVars>
          <dgm:bulletEnabled val="1"/>
        </dgm:presLayoutVars>
      </dgm:prSet>
      <dgm:spPr/>
    </dgm:pt>
    <dgm:pt modelId="{E8396397-50D0-409F-B8F3-E7C578790260}" type="pres">
      <dgm:prSet presAssocID="{FBAB2F67-C559-449B-9E02-9E0310131127}" presName="sibTrans" presStyleCnt="0"/>
      <dgm:spPr/>
    </dgm:pt>
    <dgm:pt modelId="{DB0AEE91-8DB0-4BF0-87B5-87049DAE00C3}" type="pres">
      <dgm:prSet presAssocID="{5B2FD668-AD92-4DD4-9A95-8A44C930C84F}" presName="node" presStyleLbl="node1" presStyleIdx="6" presStyleCnt="7">
        <dgm:presLayoutVars>
          <dgm:bulletEnabled val="1"/>
        </dgm:presLayoutVars>
      </dgm:prSet>
      <dgm:spPr/>
    </dgm:pt>
  </dgm:ptLst>
  <dgm:cxnLst>
    <dgm:cxn modelId="{5F561B02-DF8F-4C00-B374-5453BFD665F3}" type="presOf" srcId="{36043D54-3BBB-4D34-B27C-2D2E7862D952}" destId="{F744F563-764C-4E1E-9FFF-E6F49640CE8F}" srcOrd="0" destOrd="0" presId="urn:microsoft.com/office/officeart/2005/8/layout/default"/>
    <dgm:cxn modelId="{F4A16002-6DF9-4D9E-85DF-4523E7FFB467}" type="presOf" srcId="{D8E458D8-C5DE-4E39-8D05-90D9835E9DB0}" destId="{37C01E61-29C2-4FED-97E4-A9CD9DEF5DD3}" srcOrd="0" destOrd="0" presId="urn:microsoft.com/office/officeart/2005/8/layout/default"/>
    <dgm:cxn modelId="{836E460B-CF03-46F3-9F71-3FE40361FF6F}" type="presOf" srcId="{3F118613-F987-4B7E-92FF-933E6829F50E}" destId="{B8EFFFDF-B680-4978-9ADB-532B8E963E61}" srcOrd="0" destOrd="0" presId="urn:microsoft.com/office/officeart/2005/8/layout/default"/>
    <dgm:cxn modelId="{D3233A17-3766-4A14-9F81-EAD0512FCC96}" type="presOf" srcId="{00652A7C-AAA0-4AF8-A1D5-0F54CF63846E}" destId="{DC918977-3E18-46D2-940C-FD48ED70A640}" srcOrd="0" destOrd="0" presId="urn:microsoft.com/office/officeart/2005/8/layout/default"/>
    <dgm:cxn modelId="{7A3F7F20-74CE-4531-B321-A58989ED5036}" srcId="{00652A7C-AAA0-4AF8-A1D5-0F54CF63846E}" destId="{D55D5272-26E6-4233-A9A6-8FD23F6023E8}" srcOrd="5" destOrd="0" parTransId="{33402CC7-53A8-4FD5-B295-3CC09D7C9AC8}" sibTransId="{FBAB2F67-C559-449B-9E02-9E0310131127}"/>
    <dgm:cxn modelId="{E399512F-7048-40C0-A56D-473F64DC992E}" srcId="{00652A7C-AAA0-4AF8-A1D5-0F54CF63846E}" destId="{3F118613-F987-4B7E-92FF-933E6829F50E}" srcOrd="1" destOrd="0" parTransId="{A60F2F02-D285-4524-9C17-4A035FA9EF67}" sibTransId="{68303FF2-DE1A-4F39-93EF-81C9378E050A}"/>
    <dgm:cxn modelId="{CC0C5064-1FA2-4B49-B3E8-200BDF984712}" type="presOf" srcId="{D55D5272-26E6-4233-A9A6-8FD23F6023E8}" destId="{2562A70C-BC7A-49B0-AD80-E0833C4FC010}" srcOrd="0" destOrd="0" presId="urn:microsoft.com/office/officeart/2005/8/layout/default"/>
    <dgm:cxn modelId="{05DDD77A-82D0-48D2-95F0-F6D3DF17CE2D}" type="presOf" srcId="{E57BC5B1-6B8D-4B85-8AB0-7C8CE83B2DD5}" destId="{15964C26-3040-482D-8EB0-23A515C5BDF0}" srcOrd="0" destOrd="0" presId="urn:microsoft.com/office/officeart/2005/8/layout/default"/>
    <dgm:cxn modelId="{098B7687-0918-4212-9CDB-D4AD627B7F9A}" srcId="{00652A7C-AAA0-4AF8-A1D5-0F54CF63846E}" destId="{5B2FD668-AD92-4DD4-9A95-8A44C930C84F}" srcOrd="6" destOrd="0" parTransId="{3DBB0C02-58D5-41B2-9110-C5F4193F0EB6}" sibTransId="{8B6BA9F3-9913-49DE-9E05-7743A6EE21BA}"/>
    <dgm:cxn modelId="{E59BFFA4-1EDF-4B82-BD51-0403EDEFFC87}" srcId="{00652A7C-AAA0-4AF8-A1D5-0F54CF63846E}" destId="{F5A90F8D-8AAD-42B0-B75E-8E0558588D3F}" srcOrd="2" destOrd="0" parTransId="{2DFBFD4E-FE1A-4002-A3C4-5E969CEC8A4D}" sibTransId="{C5C83ADA-9C10-4F5D-9B07-91C12E5BA0EA}"/>
    <dgm:cxn modelId="{B763C3B8-3B42-4628-8FB0-2E8EDC521B20}" type="presOf" srcId="{5B2FD668-AD92-4DD4-9A95-8A44C930C84F}" destId="{DB0AEE91-8DB0-4BF0-87B5-87049DAE00C3}" srcOrd="0" destOrd="0" presId="urn:microsoft.com/office/officeart/2005/8/layout/default"/>
    <dgm:cxn modelId="{86918EC3-7932-472A-BA99-105F260694F0}" srcId="{00652A7C-AAA0-4AF8-A1D5-0F54CF63846E}" destId="{E57BC5B1-6B8D-4B85-8AB0-7C8CE83B2DD5}" srcOrd="4" destOrd="0" parTransId="{89E9762F-C8D6-43EF-BB0C-47197799C227}" sibTransId="{8ECA7747-5932-4E93-8461-3147AC9D7A34}"/>
    <dgm:cxn modelId="{01851FE0-CFE9-4E32-8B5F-62D20D3A21D8}" srcId="{00652A7C-AAA0-4AF8-A1D5-0F54CF63846E}" destId="{D8E458D8-C5DE-4E39-8D05-90D9835E9DB0}" srcOrd="3" destOrd="0" parTransId="{F4E14923-B4B9-41BD-AEEB-A1F6509B80B8}" sibTransId="{C7ACA8CD-7AC0-4BEE-ACCF-CB7EC55A83B5}"/>
    <dgm:cxn modelId="{9B28D7ED-4512-43FB-8FDC-4B448BEF59E3}" type="presOf" srcId="{F5A90F8D-8AAD-42B0-B75E-8E0558588D3F}" destId="{F2D26C36-7331-4EB2-B60A-C975D8B98428}" srcOrd="0" destOrd="0" presId="urn:microsoft.com/office/officeart/2005/8/layout/default"/>
    <dgm:cxn modelId="{E89964EF-8167-4DEF-997D-9C9B6302983D}" srcId="{00652A7C-AAA0-4AF8-A1D5-0F54CF63846E}" destId="{36043D54-3BBB-4D34-B27C-2D2E7862D952}" srcOrd="0" destOrd="0" parTransId="{8F058079-A383-427A-9D69-054B3EAA5E28}" sibTransId="{D202EBCB-E2D0-4028-A9F9-D523C660461D}"/>
    <dgm:cxn modelId="{F6405898-3875-4221-9C0E-F473E6CD1AFB}" type="presParOf" srcId="{DC918977-3E18-46D2-940C-FD48ED70A640}" destId="{F744F563-764C-4E1E-9FFF-E6F49640CE8F}" srcOrd="0" destOrd="0" presId="urn:microsoft.com/office/officeart/2005/8/layout/default"/>
    <dgm:cxn modelId="{CACF1938-8D16-4CE0-8BC7-A2E55D347DCC}" type="presParOf" srcId="{DC918977-3E18-46D2-940C-FD48ED70A640}" destId="{8D5D7A68-0089-435C-9AC0-B888D7A13BA1}" srcOrd="1" destOrd="0" presId="urn:microsoft.com/office/officeart/2005/8/layout/default"/>
    <dgm:cxn modelId="{5B79A484-3418-47A3-BC8A-67F8C75021D8}" type="presParOf" srcId="{DC918977-3E18-46D2-940C-FD48ED70A640}" destId="{B8EFFFDF-B680-4978-9ADB-532B8E963E61}" srcOrd="2" destOrd="0" presId="urn:microsoft.com/office/officeart/2005/8/layout/default"/>
    <dgm:cxn modelId="{6CFDD5C0-9059-461E-B97F-F9262A5780CF}" type="presParOf" srcId="{DC918977-3E18-46D2-940C-FD48ED70A640}" destId="{B49C64C7-F2D7-4B71-84E5-D2BF2914CA22}" srcOrd="3" destOrd="0" presId="urn:microsoft.com/office/officeart/2005/8/layout/default"/>
    <dgm:cxn modelId="{3A0776E8-9C68-4A91-B22A-F0FD6F4F838A}" type="presParOf" srcId="{DC918977-3E18-46D2-940C-FD48ED70A640}" destId="{F2D26C36-7331-4EB2-B60A-C975D8B98428}" srcOrd="4" destOrd="0" presId="urn:microsoft.com/office/officeart/2005/8/layout/default"/>
    <dgm:cxn modelId="{343BC782-49AC-4072-A397-BA664F75F653}" type="presParOf" srcId="{DC918977-3E18-46D2-940C-FD48ED70A640}" destId="{E13BF78A-EFAD-4CD2-8826-8696B48D16B7}" srcOrd="5" destOrd="0" presId="urn:microsoft.com/office/officeart/2005/8/layout/default"/>
    <dgm:cxn modelId="{142FFCBE-4FEA-4F67-99E9-428831F93FAE}" type="presParOf" srcId="{DC918977-3E18-46D2-940C-FD48ED70A640}" destId="{37C01E61-29C2-4FED-97E4-A9CD9DEF5DD3}" srcOrd="6" destOrd="0" presId="urn:microsoft.com/office/officeart/2005/8/layout/default"/>
    <dgm:cxn modelId="{3F03D06E-4ADD-4B6D-8087-1292172B517A}" type="presParOf" srcId="{DC918977-3E18-46D2-940C-FD48ED70A640}" destId="{53FD3DC2-DDF3-45B2-BC3F-49BE5CD86E4A}" srcOrd="7" destOrd="0" presId="urn:microsoft.com/office/officeart/2005/8/layout/default"/>
    <dgm:cxn modelId="{4461DA33-EE7E-4EF7-B008-2F11348CC534}" type="presParOf" srcId="{DC918977-3E18-46D2-940C-FD48ED70A640}" destId="{15964C26-3040-482D-8EB0-23A515C5BDF0}" srcOrd="8" destOrd="0" presId="urn:microsoft.com/office/officeart/2005/8/layout/default"/>
    <dgm:cxn modelId="{1B11D4D2-B466-491A-92D4-A72EF59FC249}" type="presParOf" srcId="{DC918977-3E18-46D2-940C-FD48ED70A640}" destId="{2E4E6ED4-6CC6-4C37-B00E-1B38149658E6}" srcOrd="9" destOrd="0" presId="urn:microsoft.com/office/officeart/2005/8/layout/default"/>
    <dgm:cxn modelId="{DF603722-1445-42CA-A767-D64C2066A2EC}" type="presParOf" srcId="{DC918977-3E18-46D2-940C-FD48ED70A640}" destId="{2562A70C-BC7A-49B0-AD80-E0833C4FC010}" srcOrd="10" destOrd="0" presId="urn:microsoft.com/office/officeart/2005/8/layout/default"/>
    <dgm:cxn modelId="{905AA1BF-D80A-4B65-9271-04EF78F1871A}" type="presParOf" srcId="{DC918977-3E18-46D2-940C-FD48ED70A640}" destId="{E8396397-50D0-409F-B8F3-E7C578790260}" srcOrd="11" destOrd="0" presId="urn:microsoft.com/office/officeart/2005/8/layout/default"/>
    <dgm:cxn modelId="{D9B9FEF1-14FF-47E2-9A3E-C340D97C56E5}" type="presParOf" srcId="{DC918977-3E18-46D2-940C-FD48ED70A640}" destId="{DB0AEE91-8DB0-4BF0-87B5-87049DAE00C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82DD09-72B3-4139-B8FB-CC95EFC8D93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C68AB2-7F3D-4672-8185-CB147EAF95E5}">
      <dgm:prSet/>
      <dgm:spPr/>
      <dgm:t>
        <a:bodyPr/>
        <a:lstStyle/>
        <a:p>
          <a:r>
            <a:rPr lang="en-GB"/>
            <a:t>No place to hide: serious and organised crime strategy :</a:t>
          </a:r>
          <a:endParaRPr lang="en-US"/>
        </a:p>
      </dgm:t>
    </dgm:pt>
    <dgm:pt modelId="{32CFDCA2-3BC8-4796-B1B7-2C522BF83C02}" type="parTrans" cxnId="{4FB45143-BA35-4A92-8396-5B02A245D517}">
      <dgm:prSet/>
      <dgm:spPr/>
      <dgm:t>
        <a:bodyPr/>
        <a:lstStyle/>
        <a:p>
          <a:endParaRPr lang="en-US"/>
        </a:p>
      </dgm:t>
    </dgm:pt>
    <dgm:pt modelId="{D8C7F3D0-F31A-42CC-ADDD-B5B05484FC5F}" type="sibTrans" cxnId="{4FB45143-BA35-4A92-8396-5B02A245D517}">
      <dgm:prSet/>
      <dgm:spPr/>
      <dgm:t>
        <a:bodyPr/>
        <a:lstStyle/>
        <a:p>
          <a:endParaRPr lang="en-US"/>
        </a:p>
      </dgm:t>
    </dgm:pt>
    <dgm:pt modelId="{A3134A3D-84AB-4D50-B57D-74919876E9C7}">
      <dgm:prSet/>
      <dgm:spPr/>
      <dgm:t>
        <a:bodyPr/>
        <a:lstStyle/>
        <a:p>
          <a:r>
            <a:rPr lang="en-GB"/>
            <a:t>Aims to use the  best intelligence and data collection, analysis and investigative methods available to target and disrupt organised criminals.</a:t>
          </a:r>
          <a:endParaRPr lang="en-US"/>
        </a:p>
      </dgm:t>
    </dgm:pt>
    <dgm:pt modelId="{0E15FED9-4CD5-4A42-BA39-3095F6A349DC}" type="parTrans" cxnId="{AF958FF2-E859-40E5-A04E-B41C33A0E892}">
      <dgm:prSet/>
      <dgm:spPr/>
      <dgm:t>
        <a:bodyPr/>
        <a:lstStyle/>
        <a:p>
          <a:endParaRPr lang="en-US"/>
        </a:p>
      </dgm:t>
    </dgm:pt>
    <dgm:pt modelId="{765D3DB4-ECF4-4D5E-91CE-A06ACF9FBA2E}" type="sibTrans" cxnId="{AF958FF2-E859-40E5-A04E-B41C33A0E892}">
      <dgm:prSet/>
      <dgm:spPr/>
      <dgm:t>
        <a:bodyPr/>
        <a:lstStyle/>
        <a:p>
          <a:endParaRPr lang="en-US"/>
        </a:p>
      </dgm:t>
    </dgm:pt>
    <dgm:pt modelId="{7D9C596C-84FF-496A-8164-5320E16998B1}">
      <dgm:prSet/>
      <dgm:spPr/>
      <dgm:t>
        <a:bodyPr/>
        <a:lstStyle/>
        <a:p>
          <a:r>
            <a:rPr lang="en-GB"/>
            <a:t>The National Cyber Strategy.</a:t>
          </a:r>
          <a:endParaRPr lang="en-US"/>
        </a:p>
      </dgm:t>
    </dgm:pt>
    <dgm:pt modelId="{D71F561A-0895-4A18-B5F5-C5404FBBA003}" type="parTrans" cxnId="{9C35940F-8DD0-49E8-80BC-9974FB6D4F27}">
      <dgm:prSet/>
      <dgm:spPr/>
      <dgm:t>
        <a:bodyPr/>
        <a:lstStyle/>
        <a:p>
          <a:endParaRPr lang="en-US"/>
        </a:p>
      </dgm:t>
    </dgm:pt>
    <dgm:pt modelId="{EBF94277-2459-492C-9B47-D67B608BE725}" type="sibTrans" cxnId="{9C35940F-8DD0-49E8-80BC-9974FB6D4F27}">
      <dgm:prSet/>
      <dgm:spPr/>
      <dgm:t>
        <a:bodyPr/>
        <a:lstStyle/>
        <a:p>
          <a:endParaRPr lang="en-US"/>
        </a:p>
      </dgm:t>
    </dgm:pt>
    <dgm:pt modelId="{7F2913ED-6044-46B5-ABFF-47C15B3A8231}">
      <dgm:prSet/>
      <dgm:spPr/>
      <dgm:t>
        <a:bodyPr/>
        <a:lstStyle/>
        <a:p>
          <a:r>
            <a:rPr lang="en-GB"/>
            <a:t>Strengthen intelligence capabilities to ensure they are up to date and fit for purpose. </a:t>
          </a:r>
          <a:endParaRPr lang="en-US"/>
        </a:p>
      </dgm:t>
    </dgm:pt>
    <dgm:pt modelId="{42D18FD7-8926-461C-814D-11EF5117E5DE}" type="parTrans" cxnId="{E8357782-9441-4F8B-AC97-BA122C378696}">
      <dgm:prSet/>
      <dgm:spPr/>
      <dgm:t>
        <a:bodyPr/>
        <a:lstStyle/>
        <a:p>
          <a:endParaRPr lang="en-US"/>
        </a:p>
      </dgm:t>
    </dgm:pt>
    <dgm:pt modelId="{9C60079C-80FD-4534-9701-271E62D6C9A2}" type="sibTrans" cxnId="{E8357782-9441-4F8B-AC97-BA122C378696}">
      <dgm:prSet/>
      <dgm:spPr/>
      <dgm:t>
        <a:bodyPr/>
        <a:lstStyle/>
        <a:p>
          <a:endParaRPr lang="en-US"/>
        </a:p>
      </dgm:t>
    </dgm:pt>
    <dgm:pt modelId="{A9326E58-0E81-4EFD-8B10-81DECE9B3892}" type="pres">
      <dgm:prSet presAssocID="{8E82DD09-72B3-4139-B8FB-CC95EFC8D931}" presName="outerComposite" presStyleCnt="0">
        <dgm:presLayoutVars>
          <dgm:chMax val="5"/>
          <dgm:dir/>
          <dgm:resizeHandles val="exact"/>
        </dgm:presLayoutVars>
      </dgm:prSet>
      <dgm:spPr/>
    </dgm:pt>
    <dgm:pt modelId="{86EE0FF3-B4A9-449A-8123-3F7C1293F179}" type="pres">
      <dgm:prSet presAssocID="{8E82DD09-72B3-4139-B8FB-CC95EFC8D931}" presName="dummyMaxCanvas" presStyleCnt="0">
        <dgm:presLayoutVars/>
      </dgm:prSet>
      <dgm:spPr/>
    </dgm:pt>
    <dgm:pt modelId="{F02384FD-0A36-45C3-A3EB-2496138FA46E}" type="pres">
      <dgm:prSet presAssocID="{8E82DD09-72B3-4139-B8FB-CC95EFC8D931}" presName="FourNodes_1" presStyleLbl="node1" presStyleIdx="0" presStyleCnt="4">
        <dgm:presLayoutVars>
          <dgm:bulletEnabled val="1"/>
        </dgm:presLayoutVars>
      </dgm:prSet>
      <dgm:spPr/>
    </dgm:pt>
    <dgm:pt modelId="{B97A712D-6158-491E-A09E-79117B95FC4E}" type="pres">
      <dgm:prSet presAssocID="{8E82DD09-72B3-4139-B8FB-CC95EFC8D931}" presName="FourNodes_2" presStyleLbl="node1" presStyleIdx="1" presStyleCnt="4">
        <dgm:presLayoutVars>
          <dgm:bulletEnabled val="1"/>
        </dgm:presLayoutVars>
      </dgm:prSet>
      <dgm:spPr/>
    </dgm:pt>
    <dgm:pt modelId="{22B075B1-8E9F-4DAA-B212-EB97B6A3433D}" type="pres">
      <dgm:prSet presAssocID="{8E82DD09-72B3-4139-B8FB-CC95EFC8D931}" presName="FourNodes_3" presStyleLbl="node1" presStyleIdx="2" presStyleCnt="4">
        <dgm:presLayoutVars>
          <dgm:bulletEnabled val="1"/>
        </dgm:presLayoutVars>
      </dgm:prSet>
      <dgm:spPr/>
    </dgm:pt>
    <dgm:pt modelId="{9BFF5F3E-EE62-4524-8999-A7C7DCC87A2A}" type="pres">
      <dgm:prSet presAssocID="{8E82DD09-72B3-4139-B8FB-CC95EFC8D931}" presName="FourNodes_4" presStyleLbl="node1" presStyleIdx="3" presStyleCnt="4" custLinFactNeighborX="1750" custLinFactNeighborY="0">
        <dgm:presLayoutVars>
          <dgm:bulletEnabled val="1"/>
        </dgm:presLayoutVars>
      </dgm:prSet>
      <dgm:spPr/>
    </dgm:pt>
    <dgm:pt modelId="{5969702B-A4A2-4722-9B48-61CA8CC8321A}" type="pres">
      <dgm:prSet presAssocID="{8E82DD09-72B3-4139-B8FB-CC95EFC8D931}" presName="FourConn_1-2" presStyleLbl="fgAccFollowNode1" presStyleIdx="0" presStyleCnt="3">
        <dgm:presLayoutVars>
          <dgm:bulletEnabled val="1"/>
        </dgm:presLayoutVars>
      </dgm:prSet>
      <dgm:spPr/>
    </dgm:pt>
    <dgm:pt modelId="{A5A16468-1297-4253-AB3C-40B0DD305FFA}" type="pres">
      <dgm:prSet presAssocID="{8E82DD09-72B3-4139-B8FB-CC95EFC8D931}" presName="FourConn_2-3" presStyleLbl="fgAccFollowNode1" presStyleIdx="1" presStyleCnt="3">
        <dgm:presLayoutVars>
          <dgm:bulletEnabled val="1"/>
        </dgm:presLayoutVars>
      </dgm:prSet>
      <dgm:spPr/>
    </dgm:pt>
    <dgm:pt modelId="{38551E45-C3D0-4A74-956D-EDAD42596449}" type="pres">
      <dgm:prSet presAssocID="{8E82DD09-72B3-4139-B8FB-CC95EFC8D931}" presName="FourConn_3-4" presStyleLbl="fgAccFollowNode1" presStyleIdx="2" presStyleCnt="3">
        <dgm:presLayoutVars>
          <dgm:bulletEnabled val="1"/>
        </dgm:presLayoutVars>
      </dgm:prSet>
      <dgm:spPr/>
    </dgm:pt>
    <dgm:pt modelId="{9A29FB2A-E8B4-45C6-87B3-47A710D46706}" type="pres">
      <dgm:prSet presAssocID="{8E82DD09-72B3-4139-B8FB-CC95EFC8D931}" presName="FourNodes_1_text" presStyleLbl="node1" presStyleIdx="3" presStyleCnt="4">
        <dgm:presLayoutVars>
          <dgm:bulletEnabled val="1"/>
        </dgm:presLayoutVars>
      </dgm:prSet>
      <dgm:spPr/>
    </dgm:pt>
    <dgm:pt modelId="{E64891F9-36B7-493E-B096-D3A5A985916E}" type="pres">
      <dgm:prSet presAssocID="{8E82DD09-72B3-4139-B8FB-CC95EFC8D931}" presName="FourNodes_2_text" presStyleLbl="node1" presStyleIdx="3" presStyleCnt="4">
        <dgm:presLayoutVars>
          <dgm:bulletEnabled val="1"/>
        </dgm:presLayoutVars>
      </dgm:prSet>
      <dgm:spPr/>
    </dgm:pt>
    <dgm:pt modelId="{A1E7B2E8-2D00-4C50-A811-85135F78F25A}" type="pres">
      <dgm:prSet presAssocID="{8E82DD09-72B3-4139-B8FB-CC95EFC8D931}" presName="FourNodes_3_text" presStyleLbl="node1" presStyleIdx="3" presStyleCnt="4">
        <dgm:presLayoutVars>
          <dgm:bulletEnabled val="1"/>
        </dgm:presLayoutVars>
      </dgm:prSet>
      <dgm:spPr/>
    </dgm:pt>
    <dgm:pt modelId="{730BC183-A310-43B4-B7BB-1881DC466CE8}" type="pres">
      <dgm:prSet presAssocID="{8E82DD09-72B3-4139-B8FB-CC95EFC8D93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C35940F-8DD0-49E8-80BC-9974FB6D4F27}" srcId="{8E82DD09-72B3-4139-B8FB-CC95EFC8D931}" destId="{7D9C596C-84FF-496A-8164-5320E16998B1}" srcOrd="2" destOrd="0" parTransId="{D71F561A-0895-4A18-B5F5-C5404FBBA003}" sibTransId="{EBF94277-2459-492C-9B47-D67B608BE725}"/>
    <dgm:cxn modelId="{66571613-4B12-47DF-8EE2-9596D9AB667F}" type="presOf" srcId="{7F2913ED-6044-46B5-ABFF-47C15B3A8231}" destId="{730BC183-A310-43B4-B7BB-1881DC466CE8}" srcOrd="1" destOrd="0" presId="urn:microsoft.com/office/officeart/2005/8/layout/vProcess5"/>
    <dgm:cxn modelId="{19D2B413-A764-42F6-8F37-4A4D5DEF0C38}" type="presOf" srcId="{D8C7F3D0-F31A-42CC-ADDD-B5B05484FC5F}" destId="{5969702B-A4A2-4722-9B48-61CA8CC8321A}" srcOrd="0" destOrd="0" presId="urn:microsoft.com/office/officeart/2005/8/layout/vProcess5"/>
    <dgm:cxn modelId="{15F5FE18-1D2F-4CA0-8944-EE7B8E34BC3F}" type="presOf" srcId="{EBF94277-2459-492C-9B47-D67B608BE725}" destId="{38551E45-C3D0-4A74-956D-EDAD42596449}" srcOrd="0" destOrd="0" presId="urn:microsoft.com/office/officeart/2005/8/layout/vProcess5"/>
    <dgm:cxn modelId="{062D1232-0026-4623-A3AE-9184579D94AB}" type="presOf" srcId="{8E82DD09-72B3-4139-B8FB-CC95EFC8D931}" destId="{A9326E58-0E81-4EFD-8B10-81DECE9B3892}" srcOrd="0" destOrd="0" presId="urn:microsoft.com/office/officeart/2005/8/layout/vProcess5"/>
    <dgm:cxn modelId="{A8847134-5A08-44F9-8C73-0A2E91C96E22}" type="presOf" srcId="{20C68AB2-7F3D-4672-8185-CB147EAF95E5}" destId="{F02384FD-0A36-45C3-A3EB-2496138FA46E}" srcOrd="0" destOrd="0" presId="urn:microsoft.com/office/officeart/2005/8/layout/vProcess5"/>
    <dgm:cxn modelId="{4FB45143-BA35-4A92-8396-5B02A245D517}" srcId="{8E82DD09-72B3-4139-B8FB-CC95EFC8D931}" destId="{20C68AB2-7F3D-4672-8185-CB147EAF95E5}" srcOrd="0" destOrd="0" parTransId="{32CFDCA2-3BC8-4796-B1B7-2C522BF83C02}" sibTransId="{D8C7F3D0-F31A-42CC-ADDD-B5B05484FC5F}"/>
    <dgm:cxn modelId="{5CD8A778-E399-4B42-8C6E-253C2747769A}" type="presOf" srcId="{7D9C596C-84FF-496A-8164-5320E16998B1}" destId="{A1E7B2E8-2D00-4C50-A811-85135F78F25A}" srcOrd="1" destOrd="0" presId="urn:microsoft.com/office/officeart/2005/8/layout/vProcess5"/>
    <dgm:cxn modelId="{E8357782-9441-4F8B-AC97-BA122C378696}" srcId="{8E82DD09-72B3-4139-B8FB-CC95EFC8D931}" destId="{7F2913ED-6044-46B5-ABFF-47C15B3A8231}" srcOrd="3" destOrd="0" parTransId="{42D18FD7-8926-461C-814D-11EF5117E5DE}" sibTransId="{9C60079C-80FD-4534-9701-271E62D6C9A2}"/>
    <dgm:cxn modelId="{87BB019A-E263-4A22-9441-57DA31BABDC4}" type="presOf" srcId="{765D3DB4-ECF4-4D5E-91CE-A06ACF9FBA2E}" destId="{A5A16468-1297-4253-AB3C-40B0DD305FFA}" srcOrd="0" destOrd="0" presId="urn:microsoft.com/office/officeart/2005/8/layout/vProcess5"/>
    <dgm:cxn modelId="{724098A7-1D3B-4671-A8F7-238C4D156C8A}" type="presOf" srcId="{7D9C596C-84FF-496A-8164-5320E16998B1}" destId="{22B075B1-8E9F-4DAA-B212-EB97B6A3433D}" srcOrd="0" destOrd="0" presId="urn:microsoft.com/office/officeart/2005/8/layout/vProcess5"/>
    <dgm:cxn modelId="{D4B994AE-0853-4ED5-BC7A-B11EAF75B828}" type="presOf" srcId="{7F2913ED-6044-46B5-ABFF-47C15B3A8231}" destId="{9BFF5F3E-EE62-4524-8999-A7C7DCC87A2A}" srcOrd="0" destOrd="0" presId="urn:microsoft.com/office/officeart/2005/8/layout/vProcess5"/>
    <dgm:cxn modelId="{F6C4B6B3-3754-4F4A-84CE-131271320568}" type="presOf" srcId="{A3134A3D-84AB-4D50-B57D-74919876E9C7}" destId="{E64891F9-36B7-493E-B096-D3A5A985916E}" srcOrd="1" destOrd="0" presId="urn:microsoft.com/office/officeart/2005/8/layout/vProcess5"/>
    <dgm:cxn modelId="{5DD411B7-A1D8-4B47-BF45-10FC14B125BD}" type="presOf" srcId="{20C68AB2-7F3D-4672-8185-CB147EAF95E5}" destId="{9A29FB2A-E8B4-45C6-87B3-47A710D46706}" srcOrd="1" destOrd="0" presId="urn:microsoft.com/office/officeart/2005/8/layout/vProcess5"/>
    <dgm:cxn modelId="{1CB493BD-CAC1-4908-BB52-D8A3DD5B85A7}" type="presOf" srcId="{A3134A3D-84AB-4D50-B57D-74919876E9C7}" destId="{B97A712D-6158-491E-A09E-79117B95FC4E}" srcOrd="0" destOrd="0" presId="urn:microsoft.com/office/officeart/2005/8/layout/vProcess5"/>
    <dgm:cxn modelId="{AF958FF2-E859-40E5-A04E-B41C33A0E892}" srcId="{8E82DD09-72B3-4139-B8FB-CC95EFC8D931}" destId="{A3134A3D-84AB-4D50-B57D-74919876E9C7}" srcOrd="1" destOrd="0" parTransId="{0E15FED9-4CD5-4A42-BA39-3095F6A349DC}" sibTransId="{765D3DB4-ECF4-4D5E-91CE-A06ACF9FBA2E}"/>
    <dgm:cxn modelId="{48603836-2EB5-4AE2-8FC2-24B1369679EF}" type="presParOf" srcId="{A9326E58-0E81-4EFD-8B10-81DECE9B3892}" destId="{86EE0FF3-B4A9-449A-8123-3F7C1293F179}" srcOrd="0" destOrd="0" presId="urn:microsoft.com/office/officeart/2005/8/layout/vProcess5"/>
    <dgm:cxn modelId="{0AA38588-AB43-4CBC-A77B-09441FF1F02D}" type="presParOf" srcId="{A9326E58-0E81-4EFD-8B10-81DECE9B3892}" destId="{F02384FD-0A36-45C3-A3EB-2496138FA46E}" srcOrd="1" destOrd="0" presId="urn:microsoft.com/office/officeart/2005/8/layout/vProcess5"/>
    <dgm:cxn modelId="{46872279-D623-48D3-B83E-45616E147A41}" type="presParOf" srcId="{A9326E58-0E81-4EFD-8B10-81DECE9B3892}" destId="{B97A712D-6158-491E-A09E-79117B95FC4E}" srcOrd="2" destOrd="0" presId="urn:microsoft.com/office/officeart/2005/8/layout/vProcess5"/>
    <dgm:cxn modelId="{0B68A582-05AA-4B16-89BB-638674E80DDE}" type="presParOf" srcId="{A9326E58-0E81-4EFD-8B10-81DECE9B3892}" destId="{22B075B1-8E9F-4DAA-B212-EB97B6A3433D}" srcOrd="3" destOrd="0" presId="urn:microsoft.com/office/officeart/2005/8/layout/vProcess5"/>
    <dgm:cxn modelId="{66F0FF0A-3006-4D55-9A70-A0BADDD881F2}" type="presParOf" srcId="{A9326E58-0E81-4EFD-8B10-81DECE9B3892}" destId="{9BFF5F3E-EE62-4524-8999-A7C7DCC87A2A}" srcOrd="4" destOrd="0" presId="urn:microsoft.com/office/officeart/2005/8/layout/vProcess5"/>
    <dgm:cxn modelId="{7F07C33E-862E-49A6-B90D-FCD26C395CBE}" type="presParOf" srcId="{A9326E58-0E81-4EFD-8B10-81DECE9B3892}" destId="{5969702B-A4A2-4722-9B48-61CA8CC8321A}" srcOrd="5" destOrd="0" presId="urn:microsoft.com/office/officeart/2005/8/layout/vProcess5"/>
    <dgm:cxn modelId="{B3308548-927D-400C-84AF-859A15A8FA3D}" type="presParOf" srcId="{A9326E58-0E81-4EFD-8B10-81DECE9B3892}" destId="{A5A16468-1297-4253-AB3C-40B0DD305FFA}" srcOrd="6" destOrd="0" presId="urn:microsoft.com/office/officeart/2005/8/layout/vProcess5"/>
    <dgm:cxn modelId="{53EE1DEE-7911-4792-9660-900F7874D883}" type="presParOf" srcId="{A9326E58-0E81-4EFD-8B10-81DECE9B3892}" destId="{38551E45-C3D0-4A74-956D-EDAD42596449}" srcOrd="7" destOrd="0" presId="urn:microsoft.com/office/officeart/2005/8/layout/vProcess5"/>
    <dgm:cxn modelId="{3CDC354C-C711-4C6F-8D95-1AE30BF0BB38}" type="presParOf" srcId="{A9326E58-0E81-4EFD-8B10-81DECE9B3892}" destId="{9A29FB2A-E8B4-45C6-87B3-47A710D46706}" srcOrd="8" destOrd="0" presId="urn:microsoft.com/office/officeart/2005/8/layout/vProcess5"/>
    <dgm:cxn modelId="{415316FB-49C5-4364-B0FD-03B818EBC148}" type="presParOf" srcId="{A9326E58-0E81-4EFD-8B10-81DECE9B3892}" destId="{E64891F9-36B7-493E-B096-D3A5A985916E}" srcOrd="9" destOrd="0" presId="urn:microsoft.com/office/officeart/2005/8/layout/vProcess5"/>
    <dgm:cxn modelId="{594C946F-0D13-47D6-A12F-4533D2E5D89F}" type="presParOf" srcId="{A9326E58-0E81-4EFD-8B10-81DECE9B3892}" destId="{A1E7B2E8-2D00-4C50-A811-85135F78F25A}" srcOrd="10" destOrd="0" presId="urn:microsoft.com/office/officeart/2005/8/layout/vProcess5"/>
    <dgm:cxn modelId="{DD34209F-7337-48C3-9513-57E2C7490444}" type="presParOf" srcId="{A9326E58-0E81-4EFD-8B10-81DECE9B3892}" destId="{730BC183-A310-43B4-B7BB-1881DC466CE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1EA2E2-FF1C-4C8B-981F-3C8B22CC8C6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2F1B5F-135C-4CA3-B867-2B901F17C3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Pursue</a:t>
          </a:r>
          <a:endParaRPr lang="en-US"/>
        </a:p>
      </dgm:t>
    </dgm:pt>
    <dgm:pt modelId="{D42A351A-4850-4F40-8651-E84B7FDB6708}" type="parTrans" cxnId="{2B5B40B3-9889-41A0-8792-A3D92C366416}">
      <dgm:prSet/>
      <dgm:spPr/>
      <dgm:t>
        <a:bodyPr/>
        <a:lstStyle/>
        <a:p>
          <a:endParaRPr lang="en-US"/>
        </a:p>
      </dgm:t>
    </dgm:pt>
    <dgm:pt modelId="{954B5EA5-8F87-4434-9E77-324308DD67B2}" type="sibTrans" cxnId="{2B5B40B3-9889-41A0-8792-A3D92C366416}">
      <dgm:prSet/>
      <dgm:spPr/>
      <dgm:t>
        <a:bodyPr/>
        <a:lstStyle/>
        <a:p>
          <a:endParaRPr lang="en-US"/>
        </a:p>
      </dgm:t>
    </dgm:pt>
    <dgm:pt modelId="{6CF90CF6-4527-463A-B3EC-EA26675AD2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</a:t>
          </a:r>
          <a:endParaRPr lang="en-US"/>
        </a:p>
      </dgm:t>
    </dgm:pt>
    <dgm:pt modelId="{3F5247B1-8DDA-4FEA-AEBD-48CC8934C56B}" type="parTrans" cxnId="{8D984125-F51F-4205-9304-F1ED0BB50282}">
      <dgm:prSet/>
      <dgm:spPr/>
      <dgm:t>
        <a:bodyPr/>
        <a:lstStyle/>
        <a:p>
          <a:endParaRPr lang="en-US"/>
        </a:p>
      </dgm:t>
    </dgm:pt>
    <dgm:pt modelId="{10295754-C5F1-4325-9940-C73C0FA1311A}" type="sibTrans" cxnId="{8D984125-F51F-4205-9304-F1ED0BB50282}">
      <dgm:prSet/>
      <dgm:spPr/>
      <dgm:t>
        <a:bodyPr/>
        <a:lstStyle/>
        <a:p>
          <a:endParaRPr lang="en-US"/>
        </a:p>
      </dgm:t>
    </dgm:pt>
    <dgm:pt modelId="{68749928-38AF-4C48-A0BF-B08D6A13C7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Protect</a:t>
          </a:r>
          <a:endParaRPr lang="en-US"/>
        </a:p>
      </dgm:t>
    </dgm:pt>
    <dgm:pt modelId="{3B077795-C6E9-4B44-9EBC-35216AACBC86}" type="parTrans" cxnId="{F9FD812D-5988-48FF-A490-B1504375BB76}">
      <dgm:prSet/>
      <dgm:spPr/>
      <dgm:t>
        <a:bodyPr/>
        <a:lstStyle/>
        <a:p>
          <a:endParaRPr lang="en-US"/>
        </a:p>
      </dgm:t>
    </dgm:pt>
    <dgm:pt modelId="{A3EF424D-2703-4104-879A-8B77008071D4}" type="sibTrans" cxnId="{F9FD812D-5988-48FF-A490-B1504375BB76}">
      <dgm:prSet/>
      <dgm:spPr/>
      <dgm:t>
        <a:bodyPr/>
        <a:lstStyle/>
        <a:p>
          <a:endParaRPr lang="en-US"/>
        </a:p>
      </dgm:t>
    </dgm:pt>
    <dgm:pt modelId="{BF2201F9-DFD3-407E-8E80-3B2A3BC7F7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Prevent </a:t>
          </a:r>
          <a:endParaRPr lang="en-US"/>
        </a:p>
      </dgm:t>
    </dgm:pt>
    <dgm:pt modelId="{D67A3908-C12B-4C07-964E-E7A857341880}" type="parTrans" cxnId="{353571A5-9A93-4E75-94E8-F3310F1B5299}">
      <dgm:prSet/>
      <dgm:spPr/>
      <dgm:t>
        <a:bodyPr/>
        <a:lstStyle/>
        <a:p>
          <a:endParaRPr lang="en-US"/>
        </a:p>
      </dgm:t>
    </dgm:pt>
    <dgm:pt modelId="{3582842D-0806-446C-A7CF-BBF5B4F4CAD1}" type="sibTrans" cxnId="{353571A5-9A93-4E75-94E8-F3310F1B5299}">
      <dgm:prSet/>
      <dgm:spPr/>
      <dgm:t>
        <a:bodyPr/>
        <a:lstStyle/>
        <a:p>
          <a:endParaRPr lang="en-US"/>
        </a:p>
      </dgm:t>
    </dgm:pt>
    <dgm:pt modelId="{77298C79-6199-4326-B0F6-72CC7A2CCFA0}" type="pres">
      <dgm:prSet presAssocID="{4E1EA2E2-FF1C-4C8B-981F-3C8B22CC8C67}" presName="root" presStyleCnt="0">
        <dgm:presLayoutVars>
          <dgm:dir/>
          <dgm:resizeHandles val="exact"/>
        </dgm:presLayoutVars>
      </dgm:prSet>
      <dgm:spPr/>
    </dgm:pt>
    <dgm:pt modelId="{78DCF0A3-CB7D-4AE1-899E-3709D7975F0F}" type="pres">
      <dgm:prSet presAssocID="{702F1B5F-135C-4CA3-B867-2B901F17C376}" presName="compNode" presStyleCnt="0"/>
      <dgm:spPr/>
    </dgm:pt>
    <dgm:pt modelId="{F57D06A5-5390-4543-ABD6-12D8D37AC3FB}" type="pres">
      <dgm:prSet presAssocID="{702F1B5F-135C-4CA3-B867-2B901F17C3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570FF021-C4E8-40F4-BD3D-E9CB94E2A5DB}" type="pres">
      <dgm:prSet presAssocID="{702F1B5F-135C-4CA3-B867-2B901F17C376}" presName="spaceRect" presStyleCnt="0"/>
      <dgm:spPr/>
    </dgm:pt>
    <dgm:pt modelId="{F293D882-11F2-48B5-AC47-58C190855274}" type="pres">
      <dgm:prSet presAssocID="{702F1B5F-135C-4CA3-B867-2B901F17C376}" presName="textRect" presStyleLbl="revTx" presStyleIdx="0" presStyleCnt="4">
        <dgm:presLayoutVars>
          <dgm:chMax val="1"/>
          <dgm:chPref val="1"/>
        </dgm:presLayoutVars>
      </dgm:prSet>
      <dgm:spPr/>
    </dgm:pt>
    <dgm:pt modelId="{3A6DEA25-568C-48DF-B832-09894279A969}" type="pres">
      <dgm:prSet presAssocID="{954B5EA5-8F87-4434-9E77-324308DD67B2}" presName="sibTrans" presStyleCnt="0"/>
      <dgm:spPr/>
    </dgm:pt>
    <dgm:pt modelId="{B8273396-DFEE-4D8F-BFAC-29BBA85BE746}" type="pres">
      <dgm:prSet presAssocID="{6CF90CF6-4527-463A-B3EC-EA26675AD21F}" presName="compNode" presStyleCnt="0"/>
      <dgm:spPr/>
    </dgm:pt>
    <dgm:pt modelId="{677F6505-4FCB-41A7-8C5C-614BF31D2FA3}" type="pres">
      <dgm:prSet presAssocID="{6CF90CF6-4527-463A-B3EC-EA26675AD2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ADCE657-C0E7-414C-BC2A-8948DCF5DD58}" type="pres">
      <dgm:prSet presAssocID="{6CF90CF6-4527-463A-B3EC-EA26675AD21F}" presName="spaceRect" presStyleCnt="0"/>
      <dgm:spPr/>
    </dgm:pt>
    <dgm:pt modelId="{5545A305-0B71-4B95-A598-DBB7CC966095}" type="pres">
      <dgm:prSet presAssocID="{6CF90CF6-4527-463A-B3EC-EA26675AD21F}" presName="textRect" presStyleLbl="revTx" presStyleIdx="1" presStyleCnt="4">
        <dgm:presLayoutVars>
          <dgm:chMax val="1"/>
          <dgm:chPref val="1"/>
        </dgm:presLayoutVars>
      </dgm:prSet>
      <dgm:spPr/>
    </dgm:pt>
    <dgm:pt modelId="{2BD29591-6A02-42C6-B6F7-C0038D3CC14D}" type="pres">
      <dgm:prSet presAssocID="{10295754-C5F1-4325-9940-C73C0FA1311A}" presName="sibTrans" presStyleCnt="0"/>
      <dgm:spPr/>
    </dgm:pt>
    <dgm:pt modelId="{C50567A1-4717-4F99-913F-79E8BA8EE5C0}" type="pres">
      <dgm:prSet presAssocID="{68749928-38AF-4C48-A0BF-B08D6A13C7F0}" presName="compNode" presStyleCnt="0"/>
      <dgm:spPr/>
    </dgm:pt>
    <dgm:pt modelId="{64A03D35-1F01-48D4-ACF8-32363B334245}" type="pres">
      <dgm:prSet presAssocID="{68749928-38AF-4C48-A0BF-B08D6A13C7F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2F1FBE0-865C-4F29-8591-966363885B43}" type="pres">
      <dgm:prSet presAssocID="{68749928-38AF-4C48-A0BF-B08D6A13C7F0}" presName="spaceRect" presStyleCnt="0"/>
      <dgm:spPr/>
    </dgm:pt>
    <dgm:pt modelId="{071E9655-4526-44A9-992E-38C83BCC123D}" type="pres">
      <dgm:prSet presAssocID="{68749928-38AF-4C48-A0BF-B08D6A13C7F0}" presName="textRect" presStyleLbl="revTx" presStyleIdx="2" presStyleCnt="4">
        <dgm:presLayoutVars>
          <dgm:chMax val="1"/>
          <dgm:chPref val="1"/>
        </dgm:presLayoutVars>
      </dgm:prSet>
      <dgm:spPr/>
    </dgm:pt>
    <dgm:pt modelId="{E48B67DD-ECEB-4952-B387-4E6D3753E4CB}" type="pres">
      <dgm:prSet presAssocID="{A3EF424D-2703-4104-879A-8B77008071D4}" presName="sibTrans" presStyleCnt="0"/>
      <dgm:spPr/>
    </dgm:pt>
    <dgm:pt modelId="{53EFB39A-B43D-4998-ACE4-30471FE9BCA0}" type="pres">
      <dgm:prSet presAssocID="{BF2201F9-DFD3-407E-8E80-3B2A3BC7F703}" presName="compNode" presStyleCnt="0"/>
      <dgm:spPr/>
    </dgm:pt>
    <dgm:pt modelId="{F8C4D34B-A969-4F9E-AC24-4AAE3E43C1CD}" type="pres">
      <dgm:prSet presAssocID="{BF2201F9-DFD3-407E-8E80-3B2A3BC7F70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07091921-69BA-445F-BB1B-CC0471A7A73B}" type="pres">
      <dgm:prSet presAssocID="{BF2201F9-DFD3-407E-8E80-3B2A3BC7F703}" presName="spaceRect" presStyleCnt="0"/>
      <dgm:spPr/>
    </dgm:pt>
    <dgm:pt modelId="{03C94A51-792F-49C7-8DC6-33F36D375020}" type="pres">
      <dgm:prSet presAssocID="{BF2201F9-DFD3-407E-8E80-3B2A3BC7F7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18E303-C8E7-4A9B-AA76-A6C3AA80B5D3}" type="presOf" srcId="{702F1B5F-135C-4CA3-B867-2B901F17C376}" destId="{F293D882-11F2-48B5-AC47-58C190855274}" srcOrd="0" destOrd="0" presId="urn:microsoft.com/office/officeart/2018/2/layout/IconLabelList"/>
    <dgm:cxn modelId="{437A3125-FFF1-4F16-B56C-C8911B75941B}" type="presOf" srcId="{4E1EA2E2-FF1C-4C8B-981F-3C8B22CC8C67}" destId="{77298C79-6199-4326-B0F6-72CC7A2CCFA0}" srcOrd="0" destOrd="0" presId="urn:microsoft.com/office/officeart/2018/2/layout/IconLabelList"/>
    <dgm:cxn modelId="{8D984125-F51F-4205-9304-F1ED0BB50282}" srcId="{4E1EA2E2-FF1C-4C8B-981F-3C8B22CC8C67}" destId="{6CF90CF6-4527-463A-B3EC-EA26675AD21F}" srcOrd="1" destOrd="0" parTransId="{3F5247B1-8DDA-4FEA-AEBD-48CC8934C56B}" sibTransId="{10295754-C5F1-4325-9940-C73C0FA1311A}"/>
    <dgm:cxn modelId="{F9FD812D-5988-48FF-A490-B1504375BB76}" srcId="{4E1EA2E2-FF1C-4C8B-981F-3C8B22CC8C67}" destId="{68749928-38AF-4C48-A0BF-B08D6A13C7F0}" srcOrd="2" destOrd="0" parTransId="{3B077795-C6E9-4B44-9EBC-35216AACBC86}" sibTransId="{A3EF424D-2703-4104-879A-8B77008071D4}"/>
    <dgm:cxn modelId="{BE2A6C5C-3254-403F-9D73-15F3D9100216}" type="presOf" srcId="{BF2201F9-DFD3-407E-8E80-3B2A3BC7F703}" destId="{03C94A51-792F-49C7-8DC6-33F36D375020}" srcOrd="0" destOrd="0" presId="urn:microsoft.com/office/officeart/2018/2/layout/IconLabelList"/>
    <dgm:cxn modelId="{353571A5-9A93-4E75-94E8-F3310F1B5299}" srcId="{4E1EA2E2-FF1C-4C8B-981F-3C8B22CC8C67}" destId="{BF2201F9-DFD3-407E-8E80-3B2A3BC7F703}" srcOrd="3" destOrd="0" parTransId="{D67A3908-C12B-4C07-964E-E7A857341880}" sibTransId="{3582842D-0806-446C-A7CF-BBF5B4F4CAD1}"/>
    <dgm:cxn modelId="{2B5B40B3-9889-41A0-8792-A3D92C366416}" srcId="{4E1EA2E2-FF1C-4C8B-981F-3C8B22CC8C67}" destId="{702F1B5F-135C-4CA3-B867-2B901F17C376}" srcOrd="0" destOrd="0" parTransId="{D42A351A-4850-4F40-8651-E84B7FDB6708}" sibTransId="{954B5EA5-8F87-4434-9E77-324308DD67B2}"/>
    <dgm:cxn modelId="{876FAABF-398F-4EF1-9B3B-DA384F9FD5F5}" type="presOf" srcId="{68749928-38AF-4C48-A0BF-B08D6A13C7F0}" destId="{071E9655-4526-44A9-992E-38C83BCC123D}" srcOrd="0" destOrd="0" presId="urn:microsoft.com/office/officeart/2018/2/layout/IconLabelList"/>
    <dgm:cxn modelId="{E9897FF9-3094-45E4-89D4-04BC3526490C}" type="presOf" srcId="{6CF90CF6-4527-463A-B3EC-EA26675AD21F}" destId="{5545A305-0B71-4B95-A598-DBB7CC966095}" srcOrd="0" destOrd="0" presId="urn:microsoft.com/office/officeart/2018/2/layout/IconLabelList"/>
    <dgm:cxn modelId="{0435D379-6C0D-463B-9DCE-2DAFF62B0590}" type="presParOf" srcId="{77298C79-6199-4326-B0F6-72CC7A2CCFA0}" destId="{78DCF0A3-CB7D-4AE1-899E-3709D7975F0F}" srcOrd="0" destOrd="0" presId="urn:microsoft.com/office/officeart/2018/2/layout/IconLabelList"/>
    <dgm:cxn modelId="{61255850-F88B-4DB7-B73A-0CBB22B81024}" type="presParOf" srcId="{78DCF0A3-CB7D-4AE1-899E-3709D7975F0F}" destId="{F57D06A5-5390-4543-ABD6-12D8D37AC3FB}" srcOrd="0" destOrd="0" presId="urn:microsoft.com/office/officeart/2018/2/layout/IconLabelList"/>
    <dgm:cxn modelId="{67F38EA7-6955-4101-BF32-AF07ABB4CEF7}" type="presParOf" srcId="{78DCF0A3-CB7D-4AE1-899E-3709D7975F0F}" destId="{570FF021-C4E8-40F4-BD3D-E9CB94E2A5DB}" srcOrd="1" destOrd="0" presId="urn:microsoft.com/office/officeart/2018/2/layout/IconLabelList"/>
    <dgm:cxn modelId="{335126A3-BBB0-4B40-B75C-D85440E79418}" type="presParOf" srcId="{78DCF0A3-CB7D-4AE1-899E-3709D7975F0F}" destId="{F293D882-11F2-48B5-AC47-58C190855274}" srcOrd="2" destOrd="0" presId="urn:microsoft.com/office/officeart/2018/2/layout/IconLabelList"/>
    <dgm:cxn modelId="{90E2D3B4-6F84-48AC-A796-6582E3124FE1}" type="presParOf" srcId="{77298C79-6199-4326-B0F6-72CC7A2CCFA0}" destId="{3A6DEA25-568C-48DF-B832-09894279A969}" srcOrd="1" destOrd="0" presId="urn:microsoft.com/office/officeart/2018/2/layout/IconLabelList"/>
    <dgm:cxn modelId="{3E976E21-4B74-46AF-BCDB-AA9A16C0A143}" type="presParOf" srcId="{77298C79-6199-4326-B0F6-72CC7A2CCFA0}" destId="{B8273396-DFEE-4D8F-BFAC-29BBA85BE746}" srcOrd="2" destOrd="0" presId="urn:microsoft.com/office/officeart/2018/2/layout/IconLabelList"/>
    <dgm:cxn modelId="{8A451499-569B-401E-B7BF-C1A2F65E08C7}" type="presParOf" srcId="{B8273396-DFEE-4D8F-BFAC-29BBA85BE746}" destId="{677F6505-4FCB-41A7-8C5C-614BF31D2FA3}" srcOrd="0" destOrd="0" presId="urn:microsoft.com/office/officeart/2018/2/layout/IconLabelList"/>
    <dgm:cxn modelId="{21346A3F-059F-43CD-8387-CCACD151C499}" type="presParOf" srcId="{B8273396-DFEE-4D8F-BFAC-29BBA85BE746}" destId="{3ADCE657-C0E7-414C-BC2A-8948DCF5DD58}" srcOrd="1" destOrd="0" presId="urn:microsoft.com/office/officeart/2018/2/layout/IconLabelList"/>
    <dgm:cxn modelId="{3B01C5A4-C0F7-4D31-B941-749B86561D5E}" type="presParOf" srcId="{B8273396-DFEE-4D8F-BFAC-29BBA85BE746}" destId="{5545A305-0B71-4B95-A598-DBB7CC966095}" srcOrd="2" destOrd="0" presId="urn:microsoft.com/office/officeart/2018/2/layout/IconLabelList"/>
    <dgm:cxn modelId="{63F0E400-F0EE-43F3-9E69-9ADEECC35436}" type="presParOf" srcId="{77298C79-6199-4326-B0F6-72CC7A2CCFA0}" destId="{2BD29591-6A02-42C6-B6F7-C0038D3CC14D}" srcOrd="3" destOrd="0" presId="urn:microsoft.com/office/officeart/2018/2/layout/IconLabelList"/>
    <dgm:cxn modelId="{A6D10F5B-35DD-4E1B-A108-C9CBB34E2FD6}" type="presParOf" srcId="{77298C79-6199-4326-B0F6-72CC7A2CCFA0}" destId="{C50567A1-4717-4F99-913F-79E8BA8EE5C0}" srcOrd="4" destOrd="0" presId="urn:microsoft.com/office/officeart/2018/2/layout/IconLabelList"/>
    <dgm:cxn modelId="{99A7ED7C-F766-4125-9D70-813432E5FBD0}" type="presParOf" srcId="{C50567A1-4717-4F99-913F-79E8BA8EE5C0}" destId="{64A03D35-1F01-48D4-ACF8-32363B334245}" srcOrd="0" destOrd="0" presId="urn:microsoft.com/office/officeart/2018/2/layout/IconLabelList"/>
    <dgm:cxn modelId="{C6BD71FC-C482-48AD-856F-A435BFE27093}" type="presParOf" srcId="{C50567A1-4717-4F99-913F-79E8BA8EE5C0}" destId="{62F1FBE0-865C-4F29-8591-966363885B43}" srcOrd="1" destOrd="0" presId="urn:microsoft.com/office/officeart/2018/2/layout/IconLabelList"/>
    <dgm:cxn modelId="{53F84E19-889C-455F-912F-9370C8A9891A}" type="presParOf" srcId="{C50567A1-4717-4F99-913F-79E8BA8EE5C0}" destId="{071E9655-4526-44A9-992E-38C83BCC123D}" srcOrd="2" destOrd="0" presId="urn:microsoft.com/office/officeart/2018/2/layout/IconLabelList"/>
    <dgm:cxn modelId="{9D6E42E0-899E-4ABA-BEF2-B5C749A0CCC1}" type="presParOf" srcId="{77298C79-6199-4326-B0F6-72CC7A2CCFA0}" destId="{E48B67DD-ECEB-4952-B387-4E6D3753E4CB}" srcOrd="5" destOrd="0" presId="urn:microsoft.com/office/officeart/2018/2/layout/IconLabelList"/>
    <dgm:cxn modelId="{5D50B7B5-7219-4EEF-BCE2-71F33643E97F}" type="presParOf" srcId="{77298C79-6199-4326-B0F6-72CC7A2CCFA0}" destId="{53EFB39A-B43D-4998-ACE4-30471FE9BCA0}" srcOrd="6" destOrd="0" presId="urn:microsoft.com/office/officeart/2018/2/layout/IconLabelList"/>
    <dgm:cxn modelId="{6934D618-4A55-4C2F-BF4F-4F93047EAA6E}" type="presParOf" srcId="{53EFB39A-B43D-4998-ACE4-30471FE9BCA0}" destId="{F8C4D34B-A969-4F9E-AC24-4AAE3E43C1CD}" srcOrd="0" destOrd="0" presId="urn:microsoft.com/office/officeart/2018/2/layout/IconLabelList"/>
    <dgm:cxn modelId="{D6582BF6-9EB0-4ED7-9A17-3E8B86DFE902}" type="presParOf" srcId="{53EFB39A-B43D-4998-ACE4-30471FE9BCA0}" destId="{07091921-69BA-445F-BB1B-CC0471A7A73B}" srcOrd="1" destOrd="0" presId="urn:microsoft.com/office/officeart/2018/2/layout/IconLabelList"/>
    <dgm:cxn modelId="{EBB27E74-CCD4-43B0-BD13-EAB7E8EBA1DF}" type="presParOf" srcId="{53EFB39A-B43D-4998-ACE4-30471FE9BCA0}" destId="{03C94A51-792F-49C7-8DC6-33F36D37502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FAC40BC-A72C-49B6-A01C-4CB5AF1D19C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032DF18-6A33-420A-834B-978797270872}">
      <dgm:prSet/>
      <dgm:spPr/>
      <dgm:t>
        <a:bodyPr/>
        <a:lstStyle/>
        <a:p>
          <a:r>
            <a:rPr lang="en-GB"/>
            <a:t>Problems with the 4Ps approach:</a:t>
          </a:r>
          <a:endParaRPr lang="en-US"/>
        </a:p>
      </dgm:t>
    </dgm:pt>
    <dgm:pt modelId="{1FA7AB5D-DBF3-4EE8-BC66-30155EB1D7FD}" type="parTrans" cxnId="{CFD8D890-247B-48D1-873F-52619BF2C58C}">
      <dgm:prSet/>
      <dgm:spPr/>
      <dgm:t>
        <a:bodyPr/>
        <a:lstStyle/>
        <a:p>
          <a:endParaRPr lang="en-US"/>
        </a:p>
      </dgm:t>
    </dgm:pt>
    <dgm:pt modelId="{C1E3F5C1-6C90-471F-8E99-A66F29B509FC}" type="sibTrans" cxnId="{CFD8D890-247B-48D1-873F-52619BF2C58C}">
      <dgm:prSet/>
      <dgm:spPr/>
      <dgm:t>
        <a:bodyPr/>
        <a:lstStyle/>
        <a:p>
          <a:endParaRPr lang="en-US"/>
        </a:p>
      </dgm:t>
    </dgm:pt>
    <dgm:pt modelId="{F7A32674-BC4F-49BD-AA90-4084BC063629}">
      <dgm:prSet/>
      <dgm:spPr/>
      <dgm:t>
        <a:bodyPr/>
        <a:lstStyle/>
        <a:p>
          <a:r>
            <a:rPr lang="en-GB" dirty="0"/>
            <a:t>Imbalances in spending across the components. (Skidmore, 2023)</a:t>
          </a:r>
          <a:endParaRPr lang="en-US" dirty="0"/>
        </a:p>
      </dgm:t>
    </dgm:pt>
    <dgm:pt modelId="{20377A5E-E28F-4570-93EF-B3D5739AAF32}" type="parTrans" cxnId="{CD5AD31E-C7A9-4C45-88AB-EFBD0A0BD5F9}">
      <dgm:prSet/>
      <dgm:spPr/>
      <dgm:t>
        <a:bodyPr/>
        <a:lstStyle/>
        <a:p>
          <a:endParaRPr lang="en-US"/>
        </a:p>
      </dgm:t>
    </dgm:pt>
    <dgm:pt modelId="{2500E14C-FD85-4EE4-85B0-60AABFB9FB13}" type="sibTrans" cxnId="{CD5AD31E-C7A9-4C45-88AB-EFBD0A0BD5F9}">
      <dgm:prSet/>
      <dgm:spPr/>
      <dgm:t>
        <a:bodyPr/>
        <a:lstStyle/>
        <a:p>
          <a:endParaRPr lang="en-US"/>
        </a:p>
      </dgm:t>
    </dgm:pt>
    <dgm:pt modelId="{1B5A6CC5-0A2C-4331-A387-73EBADCE0280}">
      <dgm:prSet/>
      <dgm:spPr/>
      <dgm:t>
        <a:bodyPr/>
        <a:lstStyle/>
        <a:p>
          <a:r>
            <a:rPr lang="en-GB"/>
            <a:t>not effective at tackling the increasing complexity and scale of serious and organised crime. (House of Commons, 2019)</a:t>
          </a:r>
          <a:endParaRPr lang="en-US"/>
        </a:p>
      </dgm:t>
    </dgm:pt>
    <dgm:pt modelId="{402D8AB3-D760-4847-99FE-1AE1E54D56EE}" type="parTrans" cxnId="{42CBD376-53CD-4C34-8BFF-E5AD305DB825}">
      <dgm:prSet/>
      <dgm:spPr/>
      <dgm:t>
        <a:bodyPr/>
        <a:lstStyle/>
        <a:p>
          <a:endParaRPr lang="en-US"/>
        </a:p>
      </dgm:t>
    </dgm:pt>
    <dgm:pt modelId="{7FB7B4AA-3AB8-4439-A611-A360B24BE5DD}" type="sibTrans" cxnId="{42CBD376-53CD-4C34-8BFF-E5AD305DB825}">
      <dgm:prSet/>
      <dgm:spPr/>
      <dgm:t>
        <a:bodyPr/>
        <a:lstStyle/>
        <a:p>
          <a:endParaRPr lang="en-US"/>
        </a:p>
      </dgm:t>
    </dgm:pt>
    <dgm:pt modelId="{ACC1857C-2904-4202-8071-A5AB33824764}">
      <dgm:prSet/>
      <dgm:spPr/>
      <dgm:t>
        <a:bodyPr/>
        <a:lstStyle/>
        <a:p>
          <a:r>
            <a:rPr lang="en-GB"/>
            <a:t>Mostly targets serious and organised crime in the UK (Haenlein, 2023)</a:t>
          </a:r>
          <a:endParaRPr lang="en-US"/>
        </a:p>
      </dgm:t>
    </dgm:pt>
    <dgm:pt modelId="{7472F633-7DEC-45A1-9976-68791FE305D9}" type="parTrans" cxnId="{768A7F8D-3B5C-438A-9AA4-8D37D1465192}">
      <dgm:prSet/>
      <dgm:spPr/>
      <dgm:t>
        <a:bodyPr/>
        <a:lstStyle/>
        <a:p>
          <a:endParaRPr lang="en-US"/>
        </a:p>
      </dgm:t>
    </dgm:pt>
    <dgm:pt modelId="{27139BBB-9E69-4C51-838E-749E9CCE8BD9}" type="sibTrans" cxnId="{768A7F8D-3B5C-438A-9AA4-8D37D1465192}">
      <dgm:prSet/>
      <dgm:spPr/>
      <dgm:t>
        <a:bodyPr/>
        <a:lstStyle/>
        <a:p>
          <a:endParaRPr lang="en-US"/>
        </a:p>
      </dgm:t>
    </dgm:pt>
    <dgm:pt modelId="{37C86064-4E5C-49ED-A2FF-64D7F7E8C8BF}" type="pres">
      <dgm:prSet presAssocID="{BFAC40BC-A72C-49B6-A01C-4CB5AF1D19CA}" presName="linear" presStyleCnt="0">
        <dgm:presLayoutVars>
          <dgm:animLvl val="lvl"/>
          <dgm:resizeHandles val="exact"/>
        </dgm:presLayoutVars>
      </dgm:prSet>
      <dgm:spPr/>
    </dgm:pt>
    <dgm:pt modelId="{8A6471FD-023A-4FBA-B402-D1DEE3AE2530}" type="pres">
      <dgm:prSet presAssocID="{E032DF18-6A33-420A-834B-978797270872}" presName="parentText" presStyleLbl="node1" presStyleIdx="0" presStyleCnt="1" custLinFactNeighborX="271" custLinFactNeighborY="-7828">
        <dgm:presLayoutVars>
          <dgm:chMax val="0"/>
          <dgm:bulletEnabled val="1"/>
        </dgm:presLayoutVars>
      </dgm:prSet>
      <dgm:spPr/>
    </dgm:pt>
    <dgm:pt modelId="{19C436DD-2A7F-49BD-90C9-399BCDF4130D}" type="pres">
      <dgm:prSet presAssocID="{E032DF18-6A33-420A-834B-9787972708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D5AD31E-C7A9-4C45-88AB-EFBD0A0BD5F9}" srcId="{E032DF18-6A33-420A-834B-978797270872}" destId="{F7A32674-BC4F-49BD-AA90-4084BC063629}" srcOrd="0" destOrd="0" parTransId="{20377A5E-E28F-4570-93EF-B3D5739AAF32}" sibTransId="{2500E14C-FD85-4EE4-85B0-60AABFB9FB13}"/>
    <dgm:cxn modelId="{54EBFB40-EA77-4B55-9D46-E18DDA826406}" type="presOf" srcId="{1B5A6CC5-0A2C-4331-A387-73EBADCE0280}" destId="{19C436DD-2A7F-49BD-90C9-399BCDF4130D}" srcOrd="0" destOrd="1" presId="urn:microsoft.com/office/officeart/2005/8/layout/vList2"/>
    <dgm:cxn modelId="{88E01B69-F22E-46A3-8760-373AC33BF511}" type="presOf" srcId="{ACC1857C-2904-4202-8071-A5AB33824764}" destId="{19C436DD-2A7F-49BD-90C9-399BCDF4130D}" srcOrd="0" destOrd="2" presId="urn:microsoft.com/office/officeart/2005/8/layout/vList2"/>
    <dgm:cxn modelId="{B2B1D550-784D-41B5-92B6-403D8504DCD4}" type="presOf" srcId="{BFAC40BC-A72C-49B6-A01C-4CB5AF1D19CA}" destId="{37C86064-4E5C-49ED-A2FF-64D7F7E8C8BF}" srcOrd="0" destOrd="0" presId="urn:microsoft.com/office/officeart/2005/8/layout/vList2"/>
    <dgm:cxn modelId="{42CBD376-53CD-4C34-8BFF-E5AD305DB825}" srcId="{E032DF18-6A33-420A-834B-978797270872}" destId="{1B5A6CC5-0A2C-4331-A387-73EBADCE0280}" srcOrd="1" destOrd="0" parTransId="{402D8AB3-D760-4847-99FE-1AE1E54D56EE}" sibTransId="{7FB7B4AA-3AB8-4439-A611-A360B24BE5DD}"/>
    <dgm:cxn modelId="{768A7F8D-3B5C-438A-9AA4-8D37D1465192}" srcId="{E032DF18-6A33-420A-834B-978797270872}" destId="{ACC1857C-2904-4202-8071-A5AB33824764}" srcOrd="2" destOrd="0" parTransId="{7472F633-7DEC-45A1-9976-68791FE305D9}" sibTransId="{27139BBB-9E69-4C51-838E-749E9CCE8BD9}"/>
    <dgm:cxn modelId="{CFD8D890-247B-48D1-873F-52619BF2C58C}" srcId="{BFAC40BC-A72C-49B6-A01C-4CB5AF1D19CA}" destId="{E032DF18-6A33-420A-834B-978797270872}" srcOrd="0" destOrd="0" parTransId="{1FA7AB5D-DBF3-4EE8-BC66-30155EB1D7FD}" sibTransId="{C1E3F5C1-6C90-471F-8E99-A66F29B509FC}"/>
    <dgm:cxn modelId="{FF67B1BB-E970-468F-A45C-4659D1298300}" type="presOf" srcId="{F7A32674-BC4F-49BD-AA90-4084BC063629}" destId="{19C436DD-2A7F-49BD-90C9-399BCDF4130D}" srcOrd="0" destOrd="0" presId="urn:microsoft.com/office/officeart/2005/8/layout/vList2"/>
    <dgm:cxn modelId="{5E1A8BC2-64BD-4346-B534-C0D9413650B1}" type="presOf" srcId="{E032DF18-6A33-420A-834B-978797270872}" destId="{8A6471FD-023A-4FBA-B402-D1DEE3AE2530}" srcOrd="0" destOrd="0" presId="urn:microsoft.com/office/officeart/2005/8/layout/vList2"/>
    <dgm:cxn modelId="{1B8D7D04-FAD2-4888-B7E4-DABE2ADD7120}" type="presParOf" srcId="{37C86064-4E5C-49ED-A2FF-64D7F7E8C8BF}" destId="{8A6471FD-023A-4FBA-B402-D1DEE3AE2530}" srcOrd="0" destOrd="0" presId="urn:microsoft.com/office/officeart/2005/8/layout/vList2"/>
    <dgm:cxn modelId="{944B500D-AEDE-492F-8606-4BF5A69DC8F0}" type="presParOf" srcId="{37C86064-4E5C-49ED-A2FF-64D7F7E8C8BF}" destId="{19C436DD-2A7F-49BD-90C9-399BCDF4130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F61046-98C0-411B-8B4C-979ACC04947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094ABF-9B14-4277-BD63-F7F7509EA886}">
      <dgm:prSet/>
      <dgm:spPr/>
      <dgm:t>
        <a:bodyPr/>
        <a:lstStyle/>
        <a:p>
          <a:r>
            <a:rPr lang="en-GB"/>
            <a:t>In Country</a:t>
          </a:r>
          <a:endParaRPr lang="en-US"/>
        </a:p>
      </dgm:t>
    </dgm:pt>
    <dgm:pt modelId="{DDA17E59-D8EC-4AAC-AC27-45C67B9F5682}" type="parTrans" cxnId="{DD1D8861-73AE-4E76-9553-7558800F5D8B}">
      <dgm:prSet/>
      <dgm:spPr/>
      <dgm:t>
        <a:bodyPr/>
        <a:lstStyle/>
        <a:p>
          <a:endParaRPr lang="en-US"/>
        </a:p>
      </dgm:t>
    </dgm:pt>
    <dgm:pt modelId="{AC634058-0CE3-42F7-AAA4-625CF8585601}" type="sibTrans" cxnId="{DD1D8861-73AE-4E76-9553-7558800F5D8B}">
      <dgm:prSet/>
      <dgm:spPr/>
      <dgm:t>
        <a:bodyPr/>
        <a:lstStyle/>
        <a:p>
          <a:endParaRPr lang="en-US"/>
        </a:p>
      </dgm:t>
    </dgm:pt>
    <dgm:pt modelId="{A27E5EA0-BDAC-48FE-8C6E-412648764EDB}">
      <dgm:prSet/>
      <dgm:spPr/>
      <dgm:t>
        <a:bodyPr/>
        <a:lstStyle/>
        <a:p>
          <a:r>
            <a:rPr lang="en-GB"/>
            <a:t>UK Border</a:t>
          </a:r>
          <a:endParaRPr lang="en-US"/>
        </a:p>
      </dgm:t>
    </dgm:pt>
    <dgm:pt modelId="{BB487090-0033-4D9C-8004-BC7C1DF19BD2}" type="parTrans" cxnId="{64743988-06E6-42AA-B681-EA588922D885}">
      <dgm:prSet/>
      <dgm:spPr/>
      <dgm:t>
        <a:bodyPr/>
        <a:lstStyle/>
        <a:p>
          <a:endParaRPr lang="en-US"/>
        </a:p>
      </dgm:t>
    </dgm:pt>
    <dgm:pt modelId="{AF04448D-280B-46C2-96A7-7FF0B3C1C2EC}" type="sibTrans" cxnId="{64743988-06E6-42AA-B681-EA588922D885}">
      <dgm:prSet/>
      <dgm:spPr/>
      <dgm:t>
        <a:bodyPr/>
        <a:lstStyle/>
        <a:p>
          <a:endParaRPr lang="en-US"/>
        </a:p>
      </dgm:t>
    </dgm:pt>
    <dgm:pt modelId="{46C31443-3A91-48FF-B596-CE6D62915DA2}">
      <dgm:prSet/>
      <dgm:spPr/>
      <dgm:t>
        <a:bodyPr/>
        <a:lstStyle/>
        <a:p>
          <a:r>
            <a:rPr lang="en-GB"/>
            <a:t>International</a:t>
          </a:r>
          <a:endParaRPr lang="en-US"/>
        </a:p>
      </dgm:t>
    </dgm:pt>
    <dgm:pt modelId="{4897D328-0647-4E1F-9A25-CB138CC1EBC0}" type="parTrans" cxnId="{75C27602-6F3A-407E-B4F5-DA3255CFA1C2}">
      <dgm:prSet/>
      <dgm:spPr/>
      <dgm:t>
        <a:bodyPr/>
        <a:lstStyle/>
        <a:p>
          <a:endParaRPr lang="en-US"/>
        </a:p>
      </dgm:t>
    </dgm:pt>
    <dgm:pt modelId="{8DF25B7B-279F-49C6-B103-5978EFAA71B0}" type="sibTrans" cxnId="{75C27602-6F3A-407E-B4F5-DA3255CFA1C2}">
      <dgm:prSet/>
      <dgm:spPr/>
      <dgm:t>
        <a:bodyPr/>
        <a:lstStyle/>
        <a:p>
          <a:endParaRPr lang="en-US"/>
        </a:p>
      </dgm:t>
    </dgm:pt>
    <dgm:pt modelId="{1E893FD7-6B25-43F1-9964-695694B8959B}">
      <dgm:prSet/>
      <dgm:spPr/>
      <dgm:t>
        <a:bodyPr/>
        <a:lstStyle/>
        <a:p>
          <a:r>
            <a:rPr lang="en-GB"/>
            <a:t>Technology and capabilities</a:t>
          </a:r>
          <a:endParaRPr lang="en-US"/>
        </a:p>
      </dgm:t>
    </dgm:pt>
    <dgm:pt modelId="{FE1988F5-10A3-421F-BB82-D6503FBBF804}" type="parTrans" cxnId="{61AB1E14-14C8-419E-BC3B-25521A78741E}">
      <dgm:prSet/>
      <dgm:spPr/>
      <dgm:t>
        <a:bodyPr/>
        <a:lstStyle/>
        <a:p>
          <a:endParaRPr lang="en-US"/>
        </a:p>
      </dgm:t>
    </dgm:pt>
    <dgm:pt modelId="{16DEAE82-DC34-4795-9531-D0AC67DF652A}" type="sibTrans" cxnId="{61AB1E14-14C8-419E-BC3B-25521A78741E}">
      <dgm:prSet/>
      <dgm:spPr/>
      <dgm:t>
        <a:bodyPr/>
        <a:lstStyle/>
        <a:p>
          <a:endParaRPr lang="en-US"/>
        </a:p>
      </dgm:t>
    </dgm:pt>
    <dgm:pt modelId="{B66E6F65-8495-4049-A343-57BB99DF9271}">
      <dgm:prSet/>
      <dgm:spPr/>
      <dgm:t>
        <a:bodyPr/>
        <a:lstStyle/>
        <a:p>
          <a:r>
            <a:rPr lang="en-GB"/>
            <a:t>Multiagency response</a:t>
          </a:r>
          <a:endParaRPr lang="en-US"/>
        </a:p>
      </dgm:t>
    </dgm:pt>
    <dgm:pt modelId="{D1B2D1F5-CE8A-4F32-A00C-CA1669662FFB}" type="parTrans" cxnId="{D50C098A-E0C1-42AA-90EE-636025B42EC3}">
      <dgm:prSet/>
      <dgm:spPr/>
      <dgm:t>
        <a:bodyPr/>
        <a:lstStyle/>
        <a:p>
          <a:endParaRPr lang="en-US"/>
        </a:p>
      </dgm:t>
    </dgm:pt>
    <dgm:pt modelId="{31EC2950-31E9-4A0A-80B7-AB3CE186CC29}" type="sibTrans" cxnId="{D50C098A-E0C1-42AA-90EE-636025B42EC3}">
      <dgm:prSet/>
      <dgm:spPr/>
      <dgm:t>
        <a:bodyPr/>
        <a:lstStyle/>
        <a:p>
          <a:endParaRPr lang="en-US"/>
        </a:p>
      </dgm:t>
    </dgm:pt>
    <dgm:pt modelId="{2C4693B8-6BD6-4044-A71D-7D5DAB3D3893}" type="pres">
      <dgm:prSet presAssocID="{0FF61046-98C0-411B-8B4C-979ACC04947E}" presName="outerComposite" presStyleCnt="0">
        <dgm:presLayoutVars>
          <dgm:chMax val="5"/>
          <dgm:dir/>
          <dgm:resizeHandles val="exact"/>
        </dgm:presLayoutVars>
      </dgm:prSet>
      <dgm:spPr/>
    </dgm:pt>
    <dgm:pt modelId="{3B0A5F3C-D355-4213-9A81-A432D3DEBB30}" type="pres">
      <dgm:prSet presAssocID="{0FF61046-98C0-411B-8B4C-979ACC04947E}" presName="dummyMaxCanvas" presStyleCnt="0">
        <dgm:presLayoutVars/>
      </dgm:prSet>
      <dgm:spPr/>
    </dgm:pt>
    <dgm:pt modelId="{EA01B438-F7A2-4DCE-BDBB-E67262A2BB3E}" type="pres">
      <dgm:prSet presAssocID="{0FF61046-98C0-411B-8B4C-979ACC04947E}" presName="FiveNodes_1" presStyleLbl="node1" presStyleIdx="0" presStyleCnt="5">
        <dgm:presLayoutVars>
          <dgm:bulletEnabled val="1"/>
        </dgm:presLayoutVars>
      </dgm:prSet>
      <dgm:spPr/>
    </dgm:pt>
    <dgm:pt modelId="{5D8EB2A7-79A3-4DEC-802C-9E6BA5834F38}" type="pres">
      <dgm:prSet presAssocID="{0FF61046-98C0-411B-8B4C-979ACC04947E}" presName="FiveNodes_2" presStyleLbl="node1" presStyleIdx="1" presStyleCnt="5">
        <dgm:presLayoutVars>
          <dgm:bulletEnabled val="1"/>
        </dgm:presLayoutVars>
      </dgm:prSet>
      <dgm:spPr/>
    </dgm:pt>
    <dgm:pt modelId="{77B633C7-C295-4F01-963A-B14F33A23A8B}" type="pres">
      <dgm:prSet presAssocID="{0FF61046-98C0-411B-8B4C-979ACC04947E}" presName="FiveNodes_3" presStyleLbl="node1" presStyleIdx="2" presStyleCnt="5">
        <dgm:presLayoutVars>
          <dgm:bulletEnabled val="1"/>
        </dgm:presLayoutVars>
      </dgm:prSet>
      <dgm:spPr/>
    </dgm:pt>
    <dgm:pt modelId="{4781B48B-B5C4-4BB2-8C5A-EC3EBB109029}" type="pres">
      <dgm:prSet presAssocID="{0FF61046-98C0-411B-8B4C-979ACC04947E}" presName="FiveNodes_4" presStyleLbl="node1" presStyleIdx="3" presStyleCnt="5">
        <dgm:presLayoutVars>
          <dgm:bulletEnabled val="1"/>
        </dgm:presLayoutVars>
      </dgm:prSet>
      <dgm:spPr/>
    </dgm:pt>
    <dgm:pt modelId="{63E9068A-BA6F-42A0-8D59-856ED60E0C1D}" type="pres">
      <dgm:prSet presAssocID="{0FF61046-98C0-411B-8B4C-979ACC04947E}" presName="FiveNodes_5" presStyleLbl="node1" presStyleIdx="4" presStyleCnt="5">
        <dgm:presLayoutVars>
          <dgm:bulletEnabled val="1"/>
        </dgm:presLayoutVars>
      </dgm:prSet>
      <dgm:spPr/>
    </dgm:pt>
    <dgm:pt modelId="{9A1706C6-92BE-4397-AAA2-11C3EECFCB65}" type="pres">
      <dgm:prSet presAssocID="{0FF61046-98C0-411B-8B4C-979ACC04947E}" presName="FiveConn_1-2" presStyleLbl="fgAccFollowNode1" presStyleIdx="0" presStyleCnt="4">
        <dgm:presLayoutVars>
          <dgm:bulletEnabled val="1"/>
        </dgm:presLayoutVars>
      </dgm:prSet>
      <dgm:spPr/>
    </dgm:pt>
    <dgm:pt modelId="{8948E706-FD7A-47B2-B226-2CD33060A99D}" type="pres">
      <dgm:prSet presAssocID="{0FF61046-98C0-411B-8B4C-979ACC04947E}" presName="FiveConn_2-3" presStyleLbl="fgAccFollowNode1" presStyleIdx="1" presStyleCnt="4">
        <dgm:presLayoutVars>
          <dgm:bulletEnabled val="1"/>
        </dgm:presLayoutVars>
      </dgm:prSet>
      <dgm:spPr/>
    </dgm:pt>
    <dgm:pt modelId="{BD1C58B0-8E8D-42BA-86D3-722BEA77ADD7}" type="pres">
      <dgm:prSet presAssocID="{0FF61046-98C0-411B-8B4C-979ACC04947E}" presName="FiveConn_3-4" presStyleLbl="fgAccFollowNode1" presStyleIdx="2" presStyleCnt="4">
        <dgm:presLayoutVars>
          <dgm:bulletEnabled val="1"/>
        </dgm:presLayoutVars>
      </dgm:prSet>
      <dgm:spPr/>
    </dgm:pt>
    <dgm:pt modelId="{E3990157-3D83-4DEC-ABFB-AF39812DF92E}" type="pres">
      <dgm:prSet presAssocID="{0FF61046-98C0-411B-8B4C-979ACC04947E}" presName="FiveConn_4-5" presStyleLbl="fgAccFollowNode1" presStyleIdx="3" presStyleCnt="4">
        <dgm:presLayoutVars>
          <dgm:bulletEnabled val="1"/>
        </dgm:presLayoutVars>
      </dgm:prSet>
      <dgm:spPr/>
    </dgm:pt>
    <dgm:pt modelId="{01F9E640-8970-47A3-959D-F06ED29AE00C}" type="pres">
      <dgm:prSet presAssocID="{0FF61046-98C0-411B-8B4C-979ACC04947E}" presName="FiveNodes_1_text" presStyleLbl="node1" presStyleIdx="4" presStyleCnt="5">
        <dgm:presLayoutVars>
          <dgm:bulletEnabled val="1"/>
        </dgm:presLayoutVars>
      </dgm:prSet>
      <dgm:spPr/>
    </dgm:pt>
    <dgm:pt modelId="{51A92F41-FECE-4D25-A430-F8578BB89B43}" type="pres">
      <dgm:prSet presAssocID="{0FF61046-98C0-411B-8B4C-979ACC04947E}" presName="FiveNodes_2_text" presStyleLbl="node1" presStyleIdx="4" presStyleCnt="5">
        <dgm:presLayoutVars>
          <dgm:bulletEnabled val="1"/>
        </dgm:presLayoutVars>
      </dgm:prSet>
      <dgm:spPr/>
    </dgm:pt>
    <dgm:pt modelId="{E55E55B2-D37A-41ED-95B3-455E640C5EEA}" type="pres">
      <dgm:prSet presAssocID="{0FF61046-98C0-411B-8B4C-979ACC04947E}" presName="FiveNodes_3_text" presStyleLbl="node1" presStyleIdx="4" presStyleCnt="5">
        <dgm:presLayoutVars>
          <dgm:bulletEnabled val="1"/>
        </dgm:presLayoutVars>
      </dgm:prSet>
      <dgm:spPr/>
    </dgm:pt>
    <dgm:pt modelId="{5E94AAF3-31DA-4184-9F4A-9C28583E861A}" type="pres">
      <dgm:prSet presAssocID="{0FF61046-98C0-411B-8B4C-979ACC04947E}" presName="FiveNodes_4_text" presStyleLbl="node1" presStyleIdx="4" presStyleCnt="5">
        <dgm:presLayoutVars>
          <dgm:bulletEnabled val="1"/>
        </dgm:presLayoutVars>
      </dgm:prSet>
      <dgm:spPr/>
    </dgm:pt>
    <dgm:pt modelId="{29FD2A30-0516-4363-8094-9DB7646E724D}" type="pres">
      <dgm:prSet presAssocID="{0FF61046-98C0-411B-8B4C-979ACC04947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9134300-AADF-4E25-B53D-20C2D16C7C37}" type="presOf" srcId="{B66E6F65-8495-4049-A343-57BB99DF9271}" destId="{29FD2A30-0516-4363-8094-9DB7646E724D}" srcOrd="1" destOrd="0" presId="urn:microsoft.com/office/officeart/2005/8/layout/vProcess5"/>
    <dgm:cxn modelId="{75C27602-6F3A-407E-B4F5-DA3255CFA1C2}" srcId="{0FF61046-98C0-411B-8B4C-979ACC04947E}" destId="{46C31443-3A91-48FF-B596-CE6D62915DA2}" srcOrd="2" destOrd="0" parTransId="{4897D328-0647-4E1F-9A25-CB138CC1EBC0}" sibTransId="{8DF25B7B-279F-49C6-B103-5978EFAA71B0}"/>
    <dgm:cxn modelId="{61AB1E14-14C8-419E-BC3B-25521A78741E}" srcId="{0FF61046-98C0-411B-8B4C-979ACC04947E}" destId="{1E893FD7-6B25-43F1-9964-695694B8959B}" srcOrd="3" destOrd="0" parTransId="{FE1988F5-10A3-421F-BB82-D6503FBBF804}" sibTransId="{16DEAE82-DC34-4795-9531-D0AC67DF652A}"/>
    <dgm:cxn modelId="{60492A2C-9E6A-40D0-8AA3-F9608CA44B6A}" type="presOf" srcId="{46C31443-3A91-48FF-B596-CE6D62915DA2}" destId="{E55E55B2-D37A-41ED-95B3-455E640C5EEA}" srcOrd="1" destOrd="0" presId="urn:microsoft.com/office/officeart/2005/8/layout/vProcess5"/>
    <dgm:cxn modelId="{A56D9F33-282C-4B6B-85E6-F3818D9E9F61}" type="presOf" srcId="{A27E5EA0-BDAC-48FE-8C6E-412648764EDB}" destId="{51A92F41-FECE-4D25-A430-F8578BB89B43}" srcOrd="1" destOrd="0" presId="urn:microsoft.com/office/officeart/2005/8/layout/vProcess5"/>
    <dgm:cxn modelId="{DD1D8861-73AE-4E76-9553-7558800F5D8B}" srcId="{0FF61046-98C0-411B-8B4C-979ACC04947E}" destId="{A7094ABF-9B14-4277-BD63-F7F7509EA886}" srcOrd="0" destOrd="0" parTransId="{DDA17E59-D8EC-4AAC-AC27-45C67B9F5682}" sibTransId="{AC634058-0CE3-42F7-AAA4-625CF8585601}"/>
    <dgm:cxn modelId="{01A21542-88E1-4078-B737-5D51312A82B5}" type="presOf" srcId="{A27E5EA0-BDAC-48FE-8C6E-412648764EDB}" destId="{5D8EB2A7-79A3-4DEC-802C-9E6BA5834F38}" srcOrd="0" destOrd="0" presId="urn:microsoft.com/office/officeart/2005/8/layout/vProcess5"/>
    <dgm:cxn modelId="{AEF6F277-9CE0-495B-A386-2ADFCEE8377A}" type="presOf" srcId="{AF04448D-280B-46C2-96A7-7FF0B3C1C2EC}" destId="{8948E706-FD7A-47B2-B226-2CD33060A99D}" srcOrd="0" destOrd="0" presId="urn:microsoft.com/office/officeart/2005/8/layout/vProcess5"/>
    <dgm:cxn modelId="{64743988-06E6-42AA-B681-EA588922D885}" srcId="{0FF61046-98C0-411B-8B4C-979ACC04947E}" destId="{A27E5EA0-BDAC-48FE-8C6E-412648764EDB}" srcOrd="1" destOrd="0" parTransId="{BB487090-0033-4D9C-8004-BC7C1DF19BD2}" sibTransId="{AF04448D-280B-46C2-96A7-7FF0B3C1C2EC}"/>
    <dgm:cxn modelId="{82E94188-6ECE-440A-BBFD-3CFF6BD16543}" type="presOf" srcId="{A7094ABF-9B14-4277-BD63-F7F7509EA886}" destId="{01F9E640-8970-47A3-959D-F06ED29AE00C}" srcOrd="1" destOrd="0" presId="urn:microsoft.com/office/officeart/2005/8/layout/vProcess5"/>
    <dgm:cxn modelId="{D50C098A-E0C1-42AA-90EE-636025B42EC3}" srcId="{0FF61046-98C0-411B-8B4C-979ACC04947E}" destId="{B66E6F65-8495-4049-A343-57BB99DF9271}" srcOrd="4" destOrd="0" parTransId="{D1B2D1F5-CE8A-4F32-A00C-CA1669662FFB}" sibTransId="{31EC2950-31E9-4A0A-80B7-AB3CE186CC29}"/>
    <dgm:cxn modelId="{91834E94-7A1E-4B54-BF20-FF8AF2AC25E0}" type="presOf" srcId="{1E893FD7-6B25-43F1-9964-695694B8959B}" destId="{5E94AAF3-31DA-4184-9F4A-9C28583E861A}" srcOrd="1" destOrd="0" presId="urn:microsoft.com/office/officeart/2005/8/layout/vProcess5"/>
    <dgm:cxn modelId="{7C19CF97-ADD2-4C77-A138-B207E80CBB3B}" type="presOf" srcId="{AC634058-0CE3-42F7-AAA4-625CF8585601}" destId="{9A1706C6-92BE-4397-AAA2-11C3EECFCB65}" srcOrd="0" destOrd="0" presId="urn:microsoft.com/office/officeart/2005/8/layout/vProcess5"/>
    <dgm:cxn modelId="{C6846AAC-BAF2-40B5-B5C1-6B4C77377AB8}" type="presOf" srcId="{8DF25B7B-279F-49C6-B103-5978EFAA71B0}" destId="{BD1C58B0-8E8D-42BA-86D3-722BEA77ADD7}" srcOrd="0" destOrd="0" presId="urn:microsoft.com/office/officeart/2005/8/layout/vProcess5"/>
    <dgm:cxn modelId="{89004BB0-B8F1-4C22-BDAB-7B551A261C09}" type="presOf" srcId="{A7094ABF-9B14-4277-BD63-F7F7509EA886}" destId="{EA01B438-F7A2-4DCE-BDBB-E67262A2BB3E}" srcOrd="0" destOrd="0" presId="urn:microsoft.com/office/officeart/2005/8/layout/vProcess5"/>
    <dgm:cxn modelId="{8D9F58BA-C886-4B1F-8717-16C585CF7DA4}" type="presOf" srcId="{1E893FD7-6B25-43F1-9964-695694B8959B}" destId="{4781B48B-B5C4-4BB2-8C5A-EC3EBB109029}" srcOrd="0" destOrd="0" presId="urn:microsoft.com/office/officeart/2005/8/layout/vProcess5"/>
    <dgm:cxn modelId="{E40BA5C3-AB98-4AFB-9DD9-7CF4D1EF468D}" type="presOf" srcId="{16DEAE82-DC34-4795-9531-D0AC67DF652A}" destId="{E3990157-3D83-4DEC-ABFB-AF39812DF92E}" srcOrd="0" destOrd="0" presId="urn:microsoft.com/office/officeart/2005/8/layout/vProcess5"/>
    <dgm:cxn modelId="{5B2023CF-7D46-49B3-83FE-003DC6F24589}" type="presOf" srcId="{B66E6F65-8495-4049-A343-57BB99DF9271}" destId="{63E9068A-BA6F-42A0-8D59-856ED60E0C1D}" srcOrd="0" destOrd="0" presId="urn:microsoft.com/office/officeart/2005/8/layout/vProcess5"/>
    <dgm:cxn modelId="{B5E92FD3-446D-4513-B19B-3AEE71669843}" type="presOf" srcId="{0FF61046-98C0-411B-8B4C-979ACC04947E}" destId="{2C4693B8-6BD6-4044-A71D-7D5DAB3D3893}" srcOrd="0" destOrd="0" presId="urn:microsoft.com/office/officeart/2005/8/layout/vProcess5"/>
    <dgm:cxn modelId="{EE92C9F3-0483-46D6-B500-FF9C37A1EACF}" type="presOf" srcId="{46C31443-3A91-48FF-B596-CE6D62915DA2}" destId="{77B633C7-C295-4F01-963A-B14F33A23A8B}" srcOrd="0" destOrd="0" presId="urn:microsoft.com/office/officeart/2005/8/layout/vProcess5"/>
    <dgm:cxn modelId="{DCC84CAE-0B85-4914-9A77-07EFF7DA6C01}" type="presParOf" srcId="{2C4693B8-6BD6-4044-A71D-7D5DAB3D3893}" destId="{3B0A5F3C-D355-4213-9A81-A432D3DEBB30}" srcOrd="0" destOrd="0" presId="urn:microsoft.com/office/officeart/2005/8/layout/vProcess5"/>
    <dgm:cxn modelId="{71C0AA58-5CE7-44CA-B803-F11EB6D7B32E}" type="presParOf" srcId="{2C4693B8-6BD6-4044-A71D-7D5DAB3D3893}" destId="{EA01B438-F7A2-4DCE-BDBB-E67262A2BB3E}" srcOrd="1" destOrd="0" presId="urn:microsoft.com/office/officeart/2005/8/layout/vProcess5"/>
    <dgm:cxn modelId="{A5707C7A-086E-49DD-BB37-92F251DB8D94}" type="presParOf" srcId="{2C4693B8-6BD6-4044-A71D-7D5DAB3D3893}" destId="{5D8EB2A7-79A3-4DEC-802C-9E6BA5834F38}" srcOrd="2" destOrd="0" presId="urn:microsoft.com/office/officeart/2005/8/layout/vProcess5"/>
    <dgm:cxn modelId="{A47EBD5C-12C7-415C-8514-9369724DAE81}" type="presParOf" srcId="{2C4693B8-6BD6-4044-A71D-7D5DAB3D3893}" destId="{77B633C7-C295-4F01-963A-B14F33A23A8B}" srcOrd="3" destOrd="0" presId="urn:microsoft.com/office/officeart/2005/8/layout/vProcess5"/>
    <dgm:cxn modelId="{3A739847-1409-4683-807C-6ADEAA44C4F4}" type="presParOf" srcId="{2C4693B8-6BD6-4044-A71D-7D5DAB3D3893}" destId="{4781B48B-B5C4-4BB2-8C5A-EC3EBB109029}" srcOrd="4" destOrd="0" presId="urn:microsoft.com/office/officeart/2005/8/layout/vProcess5"/>
    <dgm:cxn modelId="{B328CDFA-772B-4BE0-8899-A9F3D9FB43C2}" type="presParOf" srcId="{2C4693B8-6BD6-4044-A71D-7D5DAB3D3893}" destId="{63E9068A-BA6F-42A0-8D59-856ED60E0C1D}" srcOrd="5" destOrd="0" presId="urn:microsoft.com/office/officeart/2005/8/layout/vProcess5"/>
    <dgm:cxn modelId="{5FE7C362-F9FC-47B4-A41A-A6367B777C0A}" type="presParOf" srcId="{2C4693B8-6BD6-4044-A71D-7D5DAB3D3893}" destId="{9A1706C6-92BE-4397-AAA2-11C3EECFCB65}" srcOrd="6" destOrd="0" presId="urn:microsoft.com/office/officeart/2005/8/layout/vProcess5"/>
    <dgm:cxn modelId="{9E5433D1-7A7A-4CBD-B409-FC598BC8B1BE}" type="presParOf" srcId="{2C4693B8-6BD6-4044-A71D-7D5DAB3D3893}" destId="{8948E706-FD7A-47B2-B226-2CD33060A99D}" srcOrd="7" destOrd="0" presId="urn:microsoft.com/office/officeart/2005/8/layout/vProcess5"/>
    <dgm:cxn modelId="{A28F1DF4-E60C-4E47-9B47-F0EF29791324}" type="presParOf" srcId="{2C4693B8-6BD6-4044-A71D-7D5DAB3D3893}" destId="{BD1C58B0-8E8D-42BA-86D3-722BEA77ADD7}" srcOrd="8" destOrd="0" presId="urn:microsoft.com/office/officeart/2005/8/layout/vProcess5"/>
    <dgm:cxn modelId="{9D9C5617-7F99-4114-81B7-75D0973BA638}" type="presParOf" srcId="{2C4693B8-6BD6-4044-A71D-7D5DAB3D3893}" destId="{E3990157-3D83-4DEC-ABFB-AF39812DF92E}" srcOrd="9" destOrd="0" presId="urn:microsoft.com/office/officeart/2005/8/layout/vProcess5"/>
    <dgm:cxn modelId="{977895C5-6AD1-489E-A4B5-AFA9EA008992}" type="presParOf" srcId="{2C4693B8-6BD6-4044-A71D-7D5DAB3D3893}" destId="{01F9E640-8970-47A3-959D-F06ED29AE00C}" srcOrd="10" destOrd="0" presId="urn:microsoft.com/office/officeart/2005/8/layout/vProcess5"/>
    <dgm:cxn modelId="{421F782E-5E90-4657-AC5A-3B198AA115AB}" type="presParOf" srcId="{2C4693B8-6BD6-4044-A71D-7D5DAB3D3893}" destId="{51A92F41-FECE-4D25-A430-F8578BB89B43}" srcOrd="11" destOrd="0" presId="urn:microsoft.com/office/officeart/2005/8/layout/vProcess5"/>
    <dgm:cxn modelId="{E4887E55-4467-47E0-9176-EDEB9D5639BC}" type="presParOf" srcId="{2C4693B8-6BD6-4044-A71D-7D5DAB3D3893}" destId="{E55E55B2-D37A-41ED-95B3-455E640C5EEA}" srcOrd="12" destOrd="0" presId="urn:microsoft.com/office/officeart/2005/8/layout/vProcess5"/>
    <dgm:cxn modelId="{18AC7D9F-40A7-4A1D-A43C-EA30902F392D}" type="presParOf" srcId="{2C4693B8-6BD6-4044-A71D-7D5DAB3D3893}" destId="{5E94AAF3-31DA-4184-9F4A-9C28583E861A}" srcOrd="13" destOrd="0" presId="urn:microsoft.com/office/officeart/2005/8/layout/vProcess5"/>
    <dgm:cxn modelId="{29995799-DA71-4D68-98ED-D97974BAA4DE}" type="presParOf" srcId="{2C4693B8-6BD6-4044-A71D-7D5DAB3D3893}" destId="{29FD2A30-0516-4363-8094-9DB7646E724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112AC6B-8B2A-40FF-AE4C-81DEC513CF2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283425-85F5-46FE-901A-887E3F478B68}">
      <dgm:prSet/>
      <dgm:spPr/>
      <dgm:t>
        <a:bodyPr/>
        <a:lstStyle/>
        <a:p>
          <a:r>
            <a:rPr lang="en-GB"/>
            <a:t>Beating crime plan</a:t>
          </a:r>
          <a:endParaRPr lang="en-US"/>
        </a:p>
      </dgm:t>
    </dgm:pt>
    <dgm:pt modelId="{9A43BF56-978C-49A3-8A85-B9E720868775}" type="parTrans" cxnId="{67C021F4-3D37-44ED-BC16-DA3A458DE284}">
      <dgm:prSet/>
      <dgm:spPr/>
      <dgm:t>
        <a:bodyPr/>
        <a:lstStyle/>
        <a:p>
          <a:endParaRPr lang="en-US"/>
        </a:p>
      </dgm:t>
    </dgm:pt>
    <dgm:pt modelId="{79B46AB4-958E-4092-B25D-13E2A0C8093A}" type="sibTrans" cxnId="{67C021F4-3D37-44ED-BC16-DA3A458DE284}">
      <dgm:prSet/>
      <dgm:spPr/>
      <dgm:t>
        <a:bodyPr/>
        <a:lstStyle/>
        <a:p>
          <a:endParaRPr lang="en-US"/>
        </a:p>
      </dgm:t>
    </dgm:pt>
    <dgm:pt modelId="{07B62B30-D28C-4B47-B9EA-1FE68D1E4FFD}">
      <dgm:prSet/>
      <dgm:spPr/>
      <dgm:t>
        <a:bodyPr/>
        <a:lstStyle/>
        <a:p>
          <a:r>
            <a:rPr lang="en-GB"/>
            <a:t>Stronger enforcement </a:t>
          </a:r>
          <a:endParaRPr lang="en-US"/>
        </a:p>
      </dgm:t>
    </dgm:pt>
    <dgm:pt modelId="{A856CFC8-C192-4F43-BF47-BC7C8C293BEB}" type="parTrans" cxnId="{B3F6A6FD-D6E0-46AD-BE21-AE763D23252A}">
      <dgm:prSet/>
      <dgm:spPr/>
      <dgm:t>
        <a:bodyPr/>
        <a:lstStyle/>
        <a:p>
          <a:endParaRPr lang="en-US"/>
        </a:p>
      </dgm:t>
    </dgm:pt>
    <dgm:pt modelId="{18FD6504-56F4-4E20-84CD-0BDE64671F3B}" type="sibTrans" cxnId="{B3F6A6FD-D6E0-46AD-BE21-AE763D23252A}">
      <dgm:prSet/>
      <dgm:spPr/>
      <dgm:t>
        <a:bodyPr/>
        <a:lstStyle/>
        <a:p>
          <a:endParaRPr lang="en-US"/>
        </a:p>
      </dgm:t>
    </dgm:pt>
    <dgm:pt modelId="{01F33868-6F1E-4B1D-BC81-F10EB4D09A5C}">
      <dgm:prSet/>
      <dgm:spPr/>
      <dgm:t>
        <a:bodyPr/>
        <a:lstStyle/>
        <a:p>
          <a:r>
            <a:rPr lang="en-GB"/>
            <a:t>Public health approaches</a:t>
          </a:r>
          <a:endParaRPr lang="en-US"/>
        </a:p>
      </dgm:t>
    </dgm:pt>
    <dgm:pt modelId="{A12495A2-5FBF-485D-AFAC-B6E6CC8BA086}" type="parTrans" cxnId="{7B121938-5830-48F7-824A-BC9C5886F517}">
      <dgm:prSet/>
      <dgm:spPr/>
      <dgm:t>
        <a:bodyPr/>
        <a:lstStyle/>
        <a:p>
          <a:endParaRPr lang="en-US"/>
        </a:p>
      </dgm:t>
    </dgm:pt>
    <dgm:pt modelId="{F0581489-0F17-44B7-8601-6EBA5652C7FD}" type="sibTrans" cxnId="{7B121938-5830-48F7-824A-BC9C5886F517}">
      <dgm:prSet/>
      <dgm:spPr/>
      <dgm:t>
        <a:bodyPr/>
        <a:lstStyle/>
        <a:p>
          <a:endParaRPr lang="en-US"/>
        </a:p>
      </dgm:t>
    </dgm:pt>
    <dgm:pt modelId="{4D32F930-8F5F-4D3C-97B1-7D84BC0E709B}">
      <dgm:prSet/>
      <dgm:spPr/>
      <dgm:t>
        <a:bodyPr/>
        <a:lstStyle/>
        <a:p>
          <a:r>
            <a:rPr lang="en-GB" dirty="0"/>
            <a:t>County lines programme2019 (Home Office, 2023)</a:t>
          </a:r>
          <a:endParaRPr lang="en-US" dirty="0"/>
        </a:p>
      </dgm:t>
    </dgm:pt>
    <dgm:pt modelId="{CF91FA5F-B944-4673-9E49-150D8C919465}" type="parTrans" cxnId="{8CAC3F56-C1CF-45B3-B01C-3DBBF121C5A5}">
      <dgm:prSet/>
      <dgm:spPr/>
      <dgm:t>
        <a:bodyPr/>
        <a:lstStyle/>
        <a:p>
          <a:endParaRPr lang="en-US"/>
        </a:p>
      </dgm:t>
    </dgm:pt>
    <dgm:pt modelId="{F3779BA9-C8F9-416F-9AC8-640034901AF2}" type="sibTrans" cxnId="{8CAC3F56-C1CF-45B3-B01C-3DBBF121C5A5}">
      <dgm:prSet/>
      <dgm:spPr/>
      <dgm:t>
        <a:bodyPr/>
        <a:lstStyle/>
        <a:p>
          <a:endParaRPr lang="en-US"/>
        </a:p>
      </dgm:t>
    </dgm:pt>
    <dgm:pt modelId="{00992089-7608-4BE9-91D3-37BAC18DB384}" type="pres">
      <dgm:prSet presAssocID="{7112AC6B-8B2A-40FF-AE4C-81DEC513CF2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F2C55E-CFD4-4109-9AA0-3964C80600BC}" type="pres">
      <dgm:prSet presAssocID="{9F283425-85F5-46FE-901A-887E3F478B68}" presName="hierRoot1" presStyleCnt="0"/>
      <dgm:spPr/>
    </dgm:pt>
    <dgm:pt modelId="{ADB2C70B-9559-40E5-BC6E-FB71290E6CC3}" type="pres">
      <dgm:prSet presAssocID="{9F283425-85F5-46FE-901A-887E3F478B68}" presName="composite" presStyleCnt="0"/>
      <dgm:spPr/>
    </dgm:pt>
    <dgm:pt modelId="{D11A0B4B-69F2-4D50-945F-20D64A551FDC}" type="pres">
      <dgm:prSet presAssocID="{9F283425-85F5-46FE-901A-887E3F478B68}" presName="background" presStyleLbl="node0" presStyleIdx="0" presStyleCnt="4"/>
      <dgm:spPr/>
    </dgm:pt>
    <dgm:pt modelId="{A52C51DC-521A-4E45-A4BD-4C4B32E53A56}" type="pres">
      <dgm:prSet presAssocID="{9F283425-85F5-46FE-901A-887E3F478B68}" presName="text" presStyleLbl="fgAcc0" presStyleIdx="0" presStyleCnt="4">
        <dgm:presLayoutVars>
          <dgm:chPref val="3"/>
        </dgm:presLayoutVars>
      </dgm:prSet>
      <dgm:spPr/>
    </dgm:pt>
    <dgm:pt modelId="{B29B31A1-D58E-4FBA-9857-51AAFDB63B2F}" type="pres">
      <dgm:prSet presAssocID="{9F283425-85F5-46FE-901A-887E3F478B68}" presName="hierChild2" presStyleCnt="0"/>
      <dgm:spPr/>
    </dgm:pt>
    <dgm:pt modelId="{197AD711-1F3F-4BDB-9292-D217B193936E}" type="pres">
      <dgm:prSet presAssocID="{07B62B30-D28C-4B47-B9EA-1FE68D1E4FFD}" presName="hierRoot1" presStyleCnt="0"/>
      <dgm:spPr/>
    </dgm:pt>
    <dgm:pt modelId="{4021AD96-83A5-478D-A6E4-5BFF9DDEBABB}" type="pres">
      <dgm:prSet presAssocID="{07B62B30-D28C-4B47-B9EA-1FE68D1E4FFD}" presName="composite" presStyleCnt="0"/>
      <dgm:spPr/>
    </dgm:pt>
    <dgm:pt modelId="{29784C00-C5AE-4CD3-BE62-94C464ADDB58}" type="pres">
      <dgm:prSet presAssocID="{07B62B30-D28C-4B47-B9EA-1FE68D1E4FFD}" presName="background" presStyleLbl="node0" presStyleIdx="1" presStyleCnt="4"/>
      <dgm:spPr/>
    </dgm:pt>
    <dgm:pt modelId="{1CC5F6C8-E569-42CB-A13B-7E683A2855A3}" type="pres">
      <dgm:prSet presAssocID="{07B62B30-D28C-4B47-B9EA-1FE68D1E4FFD}" presName="text" presStyleLbl="fgAcc0" presStyleIdx="1" presStyleCnt="4">
        <dgm:presLayoutVars>
          <dgm:chPref val="3"/>
        </dgm:presLayoutVars>
      </dgm:prSet>
      <dgm:spPr/>
    </dgm:pt>
    <dgm:pt modelId="{B9BDDB9F-D6E6-48C5-9AEE-888E9C16F384}" type="pres">
      <dgm:prSet presAssocID="{07B62B30-D28C-4B47-B9EA-1FE68D1E4FFD}" presName="hierChild2" presStyleCnt="0"/>
      <dgm:spPr/>
    </dgm:pt>
    <dgm:pt modelId="{2DEFC80E-9274-4012-8CA7-6FDB2DEDD1A2}" type="pres">
      <dgm:prSet presAssocID="{01F33868-6F1E-4B1D-BC81-F10EB4D09A5C}" presName="hierRoot1" presStyleCnt="0"/>
      <dgm:spPr/>
    </dgm:pt>
    <dgm:pt modelId="{2D954B48-F229-4CCE-9A50-BC05A5BC4D44}" type="pres">
      <dgm:prSet presAssocID="{01F33868-6F1E-4B1D-BC81-F10EB4D09A5C}" presName="composite" presStyleCnt="0"/>
      <dgm:spPr/>
    </dgm:pt>
    <dgm:pt modelId="{E2D4B2EA-CEE0-4125-B808-48B0E0D2C859}" type="pres">
      <dgm:prSet presAssocID="{01F33868-6F1E-4B1D-BC81-F10EB4D09A5C}" presName="background" presStyleLbl="node0" presStyleIdx="2" presStyleCnt="4"/>
      <dgm:spPr/>
    </dgm:pt>
    <dgm:pt modelId="{A9BEB67E-B176-4536-B0F0-FCE9C6EB6B14}" type="pres">
      <dgm:prSet presAssocID="{01F33868-6F1E-4B1D-BC81-F10EB4D09A5C}" presName="text" presStyleLbl="fgAcc0" presStyleIdx="2" presStyleCnt="4">
        <dgm:presLayoutVars>
          <dgm:chPref val="3"/>
        </dgm:presLayoutVars>
      </dgm:prSet>
      <dgm:spPr/>
    </dgm:pt>
    <dgm:pt modelId="{3EAFC120-768C-4D8A-A7ED-51B4C32C9975}" type="pres">
      <dgm:prSet presAssocID="{01F33868-6F1E-4B1D-BC81-F10EB4D09A5C}" presName="hierChild2" presStyleCnt="0"/>
      <dgm:spPr/>
    </dgm:pt>
    <dgm:pt modelId="{13AE14BE-2F32-4084-B9B3-3A43518B82BE}" type="pres">
      <dgm:prSet presAssocID="{4D32F930-8F5F-4D3C-97B1-7D84BC0E709B}" presName="hierRoot1" presStyleCnt="0"/>
      <dgm:spPr/>
    </dgm:pt>
    <dgm:pt modelId="{8C020014-55C8-4AC2-A330-05FE136BFB52}" type="pres">
      <dgm:prSet presAssocID="{4D32F930-8F5F-4D3C-97B1-7D84BC0E709B}" presName="composite" presStyleCnt="0"/>
      <dgm:spPr/>
    </dgm:pt>
    <dgm:pt modelId="{5E3FC80F-2E00-41E3-8153-7BF7D8EE6BA9}" type="pres">
      <dgm:prSet presAssocID="{4D32F930-8F5F-4D3C-97B1-7D84BC0E709B}" presName="background" presStyleLbl="node0" presStyleIdx="3" presStyleCnt="4"/>
      <dgm:spPr/>
    </dgm:pt>
    <dgm:pt modelId="{41E6AED8-6737-4155-B100-8848ED5525C8}" type="pres">
      <dgm:prSet presAssocID="{4D32F930-8F5F-4D3C-97B1-7D84BC0E709B}" presName="text" presStyleLbl="fgAcc0" presStyleIdx="3" presStyleCnt="4">
        <dgm:presLayoutVars>
          <dgm:chPref val="3"/>
        </dgm:presLayoutVars>
      </dgm:prSet>
      <dgm:spPr/>
    </dgm:pt>
    <dgm:pt modelId="{704C622E-D92E-41EE-970D-4FDE5913614F}" type="pres">
      <dgm:prSet presAssocID="{4D32F930-8F5F-4D3C-97B1-7D84BC0E709B}" presName="hierChild2" presStyleCnt="0"/>
      <dgm:spPr/>
    </dgm:pt>
  </dgm:ptLst>
  <dgm:cxnLst>
    <dgm:cxn modelId="{0D42B209-F625-43FD-9098-5A5C4033BB3C}" type="presOf" srcId="{7112AC6B-8B2A-40FF-AE4C-81DEC513CF26}" destId="{00992089-7608-4BE9-91D3-37BAC18DB384}" srcOrd="0" destOrd="0" presId="urn:microsoft.com/office/officeart/2005/8/layout/hierarchy1"/>
    <dgm:cxn modelId="{7B121938-5830-48F7-824A-BC9C5886F517}" srcId="{7112AC6B-8B2A-40FF-AE4C-81DEC513CF26}" destId="{01F33868-6F1E-4B1D-BC81-F10EB4D09A5C}" srcOrd="2" destOrd="0" parTransId="{A12495A2-5FBF-485D-AFAC-B6E6CC8BA086}" sibTransId="{F0581489-0F17-44B7-8601-6EBA5652C7FD}"/>
    <dgm:cxn modelId="{D885E63F-C887-478A-8D0E-B59163DA1962}" type="presOf" srcId="{9F283425-85F5-46FE-901A-887E3F478B68}" destId="{A52C51DC-521A-4E45-A4BD-4C4B32E53A56}" srcOrd="0" destOrd="0" presId="urn:microsoft.com/office/officeart/2005/8/layout/hierarchy1"/>
    <dgm:cxn modelId="{8CAC3F56-C1CF-45B3-B01C-3DBBF121C5A5}" srcId="{7112AC6B-8B2A-40FF-AE4C-81DEC513CF26}" destId="{4D32F930-8F5F-4D3C-97B1-7D84BC0E709B}" srcOrd="3" destOrd="0" parTransId="{CF91FA5F-B944-4673-9E49-150D8C919465}" sibTransId="{F3779BA9-C8F9-416F-9AC8-640034901AF2}"/>
    <dgm:cxn modelId="{52F6BB58-77C7-4AB9-8D62-E534A5F80531}" type="presOf" srcId="{01F33868-6F1E-4B1D-BC81-F10EB4D09A5C}" destId="{A9BEB67E-B176-4536-B0F0-FCE9C6EB6B14}" srcOrd="0" destOrd="0" presId="urn:microsoft.com/office/officeart/2005/8/layout/hierarchy1"/>
    <dgm:cxn modelId="{3C5350B3-E568-44D0-862B-1EE0AF9077DF}" type="presOf" srcId="{4D32F930-8F5F-4D3C-97B1-7D84BC0E709B}" destId="{41E6AED8-6737-4155-B100-8848ED5525C8}" srcOrd="0" destOrd="0" presId="urn:microsoft.com/office/officeart/2005/8/layout/hierarchy1"/>
    <dgm:cxn modelId="{67C021F4-3D37-44ED-BC16-DA3A458DE284}" srcId="{7112AC6B-8B2A-40FF-AE4C-81DEC513CF26}" destId="{9F283425-85F5-46FE-901A-887E3F478B68}" srcOrd="0" destOrd="0" parTransId="{9A43BF56-978C-49A3-8A85-B9E720868775}" sibTransId="{79B46AB4-958E-4092-B25D-13E2A0C8093A}"/>
    <dgm:cxn modelId="{9927A4FA-D889-41EE-A16A-707B1A8C0002}" type="presOf" srcId="{07B62B30-D28C-4B47-B9EA-1FE68D1E4FFD}" destId="{1CC5F6C8-E569-42CB-A13B-7E683A2855A3}" srcOrd="0" destOrd="0" presId="urn:microsoft.com/office/officeart/2005/8/layout/hierarchy1"/>
    <dgm:cxn modelId="{B3F6A6FD-D6E0-46AD-BE21-AE763D23252A}" srcId="{7112AC6B-8B2A-40FF-AE4C-81DEC513CF26}" destId="{07B62B30-D28C-4B47-B9EA-1FE68D1E4FFD}" srcOrd="1" destOrd="0" parTransId="{A856CFC8-C192-4F43-BF47-BC7C8C293BEB}" sibTransId="{18FD6504-56F4-4E20-84CD-0BDE64671F3B}"/>
    <dgm:cxn modelId="{796AE093-D472-4A78-A036-61DABBE2065F}" type="presParOf" srcId="{00992089-7608-4BE9-91D3-37BAC18DB384}" destId="{71F2C55E-CFD4-4109-9AA0-3964C80600BC}" srcOrd="0" destOrd="0" presId="urn:microsoft.com/office/officeart/2005/8/layout/hierarchy1"/>
    <dgm:cxn modelId="{47F00294-8040-4635-91A1-99586B236478}" type="presParOf" srcId="{71F2C55E-CFD4-4109-9AA0-3964C80600BC}" destId="{ADB2C70B-9559-40E5-BC6E-FB71290E6CC3}" srcOrd="0" destOrd="0" presId="urn:microsoft.com/office/officeart/2005/8/layout/hierarchy1"/>
    <dgm:cxn modelId="{F85CCE9E-9420-4929-8D8D-AC73C7403A6F}" type="presParOf" srcId="{ADB2C70B-9559-40E5-BC6E-FB71290E6CC3}" destId="{D11A0B4B-69F2-4D50-945F-20D64A551FDC}" srcOrd="0" destOrd="0" presId="urn:microsoft.com/office/officeart/2005/8/layout/hierarchy1"/>
    <dgm:cxn modelId="{BAA8564C-231E-4314-91C4-316C97FC4B0D}" type="presParOf" srcId="{ADB2C70B-9559-40E5-BC6E-FB71290E6CC3}" destId="{A52C51DC-521A-4E45-A4BD-4C4B32E53A56}" srcOrd="1" destOrd="0" presId="urn:microsoft.com/office/officeart/2005/8/layout/hierarchy1"/>
    <dgm:cxn modelId="{DFA50D61-4129-44F0-BD9C-E0FAF6FAA4D5}" type="presParOf" srcId="{71F2C55E-CFD4-4109-9AA0-3964C80600BC}" destId="{B29B31A1-D58E-4FBA-9857-51AAFDB63B2F}" srcOrd="1" destOrd="0" presId="urn:microsoft.com/office/officeart/2005/8/layout/hierarchy1"/>
    <dgm:cxn modelId="{8F4ECADB-131E-46DD-803C-992BF6EA8F86}" type="presParOf" srcId="{00992089-7608-4BE9-91D3-37BAC18DB384}" destId="{197AD711-1F3F-4BDB-9292-D217B193936E}" srcOrd="1" destOrd="0" presId="urn:microsoft.com/office/officeart/2005/8/layout/hierarchy1"/>
    <dgm:cxn modelId="{00AE18A6-BF23-40B0-9CDC-E7A9829139A7}" type="presParOf" srcId="{197AD711-1F3F-4BDB-9292-D217B193936E}" destId="{4021AD96-83A5-478D-A6E4-5BFF9DDEBABB}" srcOrd="0" destOrd="0" presId="urn:microsoft.com/office/officeart/2005/8/layout/hierarchy1"/>
    <dgm:cxn modelId="{423D2AC3-DB8A-4334-8B10-2F3BDA013EC3}" type="presParOf" srcId="{4021AD96-83A5-478D-A6E4-5BFF9DDEBABB}" destId="{29784C00-C5AE-4CD3-BE62-94C464ADDB58}" srcOrd="0" destOrd="0" presId="urn:microsoft.com/office/officeart/2005/8/layout/hierarchy1"/>
    <dgm:cxn modelId="{C908AC56-BD89-4ED3-9898-E865323FC62D}" type="presParOf" srcId="{4021AD96-83A5-478D-A6E4-5BFF9DDEBABB}" destId="{1CC5F6C8-E569-42CB-A13B-7E683A2855A3}" srcOrd="1" destOrd="0" presId="urn:microsoft.com/office/officeart/2005/8/layout/hierarchy1"/>
    <dgm:cxn modelId="{8B3E5C15-56EB-4A0A-B385-C3A01AD3E9CF}" type="presParOf" srcId="{197AD711-1F3F-4BDB-9292-D217B193936E}" destId="{B9BDDB9F-D6E6-48C5-9AEE-888E9C16F384}" srcOrd="1" destOrd="0" presId="urn:microsoft.com/office/officeart/2005/8/layout/hierarchy1"/>
    <dgm:cxn modelId="{43063839-FE24-479D-ACE9-BBEF7E1913B5}" type="presParOf" srcId="{00992089-7608-4BE9-91D3-37BAC18DB384}" destId="{2DEFC80E-9274-4012-8CA7-6FDB2DEDD1A2}" srcOrd="2" destOrd="0" presId="urn:microsoft.com/office/officeart/2005/8/layout/hierarchy1"/>
    <dgm:cxn modelId="{03643EAA-1174-48BE-B34D-D94A56309B4F}" type="presParOf" srcId="{2DEFC80E-9274-4012-8CA7-6FDB2DEDD1A2}" destId="{2D954B48-F229-4CCE-9A50-BC05A5BC4D44}" srcOrd="0" destOrd="0" presId="urn:microsoft.com/office/officeart/2005/8/layout/hierarchy1"/>
    <dgm:cxn modelId="{2F2BB22B-9DD6-4DCA-B73B-A14B1F602A4E}" type="presParOf" srcId="{2D954B48-F229-4CCE-9A50-BC05A5BC4D44}" destId="{E2D4B2EA-CEE0-4125-B808-48B0E0D2C859}" srcOrd="0" destOrd="0" presId="urn:microsoft.com/office/officeart/2005/8/layout/hierarchy1"/>
    <dgm:cxn modelId="{1C9C2342-C49E-441E-A5A6-CCE552BD4ED2}" type="presParOf" srcId="{2D954B48-F229-4CCE-9A50-BC05A5BC4D44}" destId="{A9BEB67E-B176-4536-B0F0-FCE9C6EB6B14}" srcOrd="1" destOrd="0" presId="urn:microsoft.com/office/officeart/2005/8/layout/hierarchy1"/>
    <dgm:cxn modelId="{B8FB2E82-8866-4BFC-B4D8-872008B09F0E}" type="presParOf" srcId="{2DEFC80E-9274-4012-8CA7-6FDB2DEDD1A2}" destId="{3EAFC120-768C-4D8A-A7ED-51B4C32C9975}" srcOrd="1" destOrd="0" presId="urn:microsoft.com/office/officeart/2005/8/layout/hierarchy1"/>
    <dgm:cxn modelId="{6F99395E-9B3D-4D95-9751-45A82599B930}" type="presParOf" srcId="{00992089-7608-4BE9-91D3-37BAC18DB384}" destId="{13AE14BE-2F32-4084-B9B3-3A43518B82BE}" srcOrd="3" destOrd="0" presId="urn:microsoft.com/office/officeart/2005/8/layout/hierarchy1"/>
    <dgm:cxn modelId="{CDB80058-94EC-4048-9996-96035CF24E92}" type="presParOf" srcId="{13AE14BE-2F32-4084-B9B3-3A43518B82BE}" destId="{8C020014-55C8-4AC2-A330-05FE136BFB52}" srcOrd="0" destOrd="0" presId="urn:microsoft.com/office/officeart/2005/8/layout/hierarchy1"/>
    <dgm:cxn modelId="{81A3F555-C9A4-4828-9D9F-E4073B6013FB}" type="presParOf" srcId="{8C020014-55C8-4AC2-A330-05FE136BFB52}" destId="{5E3FC80F-2E00-41E3-8153-7BF7D8EE6BA9}" srcOrd="0" destOrd="0" presId="urn:microsoft.com/office/officeart/2005/8/layout/hierarchy1"/>
    <dgm:cxn modelId="{F3DC6CB6-C377-4DD7-88E2-8EEC7FF29C12}" type="presParOf" srcId="{8C020014-55C8-4AC2-A330-05FE136BFB52}" destId="{41E6AED8-6737-4155-B100-8848ED5525C8}" srcOrd="1" destOrd="0" presId="urn:microsoft.com/office/officeart/2005/8/layout/hierarchy1"/>
    <dgm:cxn modelId="{FA371849-2AD5-437D-AB7A-F958F697E391}" type="presParOf" srcId="{13AE14BE-2F32-4084-B9B3-3A43518B82BE}" destId="{704C622E-D92E-41EE-970D-4FDE5913614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7F168B-F6DC-4B95-84B9-ADEF66FFCF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7E2241-15AE-4331-B360-222AB398A8FF}">
      <dgm:prSet/>
      <dgm:spPr/>
      <dgm:t>
        <a:bodyPr/>
        <a:lstStyle/>
        <a:p>
          <a:r>
            <a:rPr lang="en-GB"/>
            <a:t>Defining county lines</a:t>
          </a:r>
          <a:endParaRPr lang="en-US"/>
        </a:p>
      </dgm:t>
    </dgm:pt>
    <dgm:pt modelId="{ACF12101-D606-4C2C-8011-60E3D0D39812}" type="parTrans" cxnId="{F1D0A784-99E4-4B85-B732-B3924DD35F4A}">
      <dgm:prSet/>
      <dgm:spPr/>
      <dgm:t>
        <a:bodyPr/>
        <a:lstStyle/>
        <a:p>
          <a:endParaRPr lang="en-US"/>
        </a:p>
      </dgm:t>
    </dgm:pt>
    <dgm:pt modelId="{8FA6D619-9AC7-4408-8C4E-2A217D526E8D}" type="sibTrans" cxnId="{F1D0A784-99E4-4B85-B732-B3924DD35F4A}">
      <dgm:prSet/>
      <dgm:spPr/>
      <dgm:t>
        <a:bodyPr/>
        <a:lstStyle/>
        <a:p>
          <a:endParaRPr lang="en-US"/>
        </a:p>
      </dgm:t>
    </dgm:pt>
    <dgm:pt modelId="{EB1F46D4-C34C-49CF-89E4-96B5C5F9ED1E}">
      <dgm:prSet/>
      <dgm:spPr/>
      <dgm:t>
        <a:bodyPr/>
        <a:lstStyle/>
        <a:p>
          <a:r>
            <a:rPr lang="en-GB"/>
            <a:t>Victim and offender differentiating</a:t>
          </a:r>
          <a:endParaRPr lang="en-US"/>
        </a:p>
      </dgm:t>
    </dgm:pt>
    <dgm:pt modelId="{18321E38-1392-4726-AF48-6DC696EF166B}" type="parTrans" cxnId="{ECE9FF3E-E1F7-4AFD-A721-7C1DCA2E00CB}">
      <dgm:prSet/>
      <dgm:spPr/>
      <dgm:t>
        <a:bodyPr/>
        <a:lstStyle/>
        <a:p>
          <a:endParaRPr lang="en-US"/>
        </a:p>
      </dgm:t>
    </dgm:pt>
    <dgm:pt modelId="{D443C731-7B53-4DD1-9605-B93290E255EC}" type="sibTrans" cxnId="{ECE9FF3E-E1F7-4AFD-A721-7C1DCA2E00CB}">
      <dgm:prSet/>
      <dgm:spPr/>
      <dgm:t>
        <a:bodyPr/>
        <a:lstStyle/>
        <a:p>
          <a:endParaRPr lang="en-US"/>
        </a:p>
      </dgm:t>
    </dgm:pt>
    <dgm:pt modelId="{EF2055FD-8C82-4178-B874-069DC5989F4D}">
      <dgm:prSet/>
      <dgm:spPr/>
      <dgm:t>
        <a:bodyPr/>
        <a:lstStyle/>
        <a:p>
          <a:r>
            <a:rPr lang="en-GB"/>
            <a:t>Lack of resources</a:t>
          </a:r>
          <a:endParaRPr lang="en-US"/>
        </a:p>
      </dgm:t>
    </dgm:pt>
    <dgm:pt modelId="{2606FE08-BBE3-4DA4-9D19-1CF079EE7533}" type="parTrans" cxnId="{956FF6E5-72E7-457F-AC12-65481E4F09AD}">
      <dgm:prSet/>
      <dgm:spPr/>
      <dgm:t>
        <a:bodyPr/>
        <a:lstStyle/>
        <a:p>
          <a:endParaRPr lang="en-US"/>
        </a:p>
      </dgm:t>
    </dgm:pt>
    <dgm:pt modelId="{F314FB43-0F54-44A2-832F-1C0D2F100BD6}" type="sibTrans" cxnId="{956FF6E5-72E7-457F-AC12-65481E4F09AD}">
      <dgm:prSet/>
      <dgm:spPr/>
      <dgm:t>
        <a:bodyPr/>
        <a:lstStyle/>
        <a:p>
          <a:endParaRPr lang="en-US"/>
        </a:p>
      </dgm:t>
    </dgm:pt>
    <dgm:pt modelId="{01EBBC70-3D9B-442B-9C77-1EB0EA692C17}">
      <dgm:prSet/>
      <dgm:spPr/>
      <dgm:t>
        <a:bodyPr/>
        <a:lstStyle/>
        <a:p>
          <a:r>
            <a:rPr lang="en-GB"/>
            <a:t>Lack of communication  across relevant agencies</a:t>
          </a:r>
          <a:endParaRPr lang="en-US"/>
        </a:p>
      </dgm:t>
    </dgm:pt>
    <dgm:pt modelId="{5215600E-F794-4A67-B25D-1F5F7297CBB4}" type="parTrans" cxnId="{42BDB26C-0548-4303-A260-F18F6B216E46}">
      <dgm:prSet/>
      <dgm:spPr/>
      <dgm:t>
        <a:bodyPr/>
        <a:lstStyle/>
        <a:p>
          <a:endParaRPr lang="en-US"/>
        </a:p>
      </dgm:t>
    </dgm:pt>
    <dgm:pt modelId="{5BBB374A-33BE-46BE-A379-BB7C01D5735A}" type="sibTrans" cxnId="{42BDB26C-0548-4303-A260-F18F6B216E46}">
      <dgm:prSet/>
      <dgm:spPr/>
      <dgm:t>
        <a:bodyPr/>
        <a:lstStyle/>
        <a:p>
          <a:endParaRPr lang="en-US"/>
        </a:p>
      </dgm:t>
    </dgm:pt>
    <dgm:pt modelId="{5586B4D6-3BC3-4922-B869-67DBE2D8CF9A}" type="pres">
      <dgm:prSet presAssocID="{A67F168B-F6DC-4B95-84B9-ADEF66FFCF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840C258-1696-484C-978A-50AFA7485C63}" type="pres">
      <dgm:prSet presAssocID="{F87E2241-15AE-4331-B360-222AB398A8FF}" presName="hierRoot1" presStyleCnt="0"/>
      <dgm:spPr/>
    </dgm:pt>
    <dgm:pt modelId="{BEBB5B4C-803B-48BB-9E2F-C00720E49859}" type="pres">
      <dgm:prSet presAssocID="{F87E2241-15AE-4331-B360-222AB398A8FF}" presName="composite" presStyleCnt="0"/>
      <dgm:spPr/>
    </dgm:pt>
    <dgm:pt modelId="{5416C688-9AEA-4DCF-95A5-B477925FFD10}" type="pres">
      <dgm:prSet presAssocID="{F87E2241-15AE-4331-B360-222AB398A8FF}" presName="background" presStyleLbl="node0" presStyleIdx="0" presStyleCnt="4"/>
      <dgm:spPr/>
    </dgm:pt>
    <dgm:pt modelId="{1AB5331D-8EDF-48F4-9702-521FFDB5ECFE}" type="pres">
      <dgm:prSet presAssocID="{F87E2241-15AE-4331-B360-222AB398A8FF}" presName="text" presStyleLbl="fgAcc0" presStyleIdx="0" presStyleCnt="4">
        <dgm:presLayoutVars>
          <dgm:chPref val="3"/>
        </dgm:presLayoutVars>
      </dgm:prSet>
      <dgm:spPr/>
    </dgm:pt>
    <dgm:pt modelId="{83F32A0B-A9D2-4D00-B5CB-349558F392A4}" type="pres">
      <dgm:prSet presAssocID="{F87E2241-15AE-4331-B360-222AB398A8FF}" presName="hierChild2" presStyleCnt="0"/>
      <dgm:spPr/>
    </dgm:pt>
    <dgm:pt modelId="{41BEB8B7-92A1-4E3D-B3CA-E82D67DEB1AD}" type="pres">
      <dgm:prSet presAssocID="{EB1F46D4-C34C-49CF-89E4-96B5C5F9ED1E}" presName="hierRoot1" presStyleCnt="0"/>
      <dgm:spPr/>
    </dgm:pt>
    <dgm:pt modelId="{85A706FC-E431-4EE5-9EAC-7D9820CD8043}" type="pres">
      <dgm:prSet presAssocID="{EB1F46D4-C34C-49CF-89E4-96B5C5F9ED1E}" presName="composite" presStyleCnt="0"/>
      <dgm:spPr/>
    </dgm:pt>
    <dgm:pt modelId="{4D28B80A-9745-499B-A158-824CB3E74736}" type="pres">
      <dgm:prSet presAssocID="{EB1F46D4-C34C-49CF-89E4-96B5C5F9ED1E}" presName="background" presStyleLbl="node0" presStyleIdx="1" presStyleCnt="4"/>
      <dgm:spPr/>
    </dgm:pt>
    <dgm:pt modelId="{8957349D-3B67-4AED-81A5-8CE7A5C6506F}" type="pres">
      <dgm:prSet presAssocID="{EB1F46D4-C34C-49CF-89E4-96B5C5F9ED1E}" presName="text" presStyleLbl="fgAcc0" presStyleIdx="1" presStyleCnt="4">
        <dgm:presLayoutVars>
          <dgm:chPref val="3"/>
        </dgm:presLayoutVars>
      </dgm:prSet>
      <dgm:spPr/>
    </dgm:pt>
    <dgm:pt modelId="{00F07889-E768-4756-96ED-ECC823097DFF}" type="pres">
      <dgm:prSet presAssocID="{EB1F46D4-C34C-49CF-89E4-96B5C5F9ED1E}" presName="hierChild2" presStyleCnt="0"/>
      <dgm:spPr/>
    </dgm:pt>
    <dgm:pt modelId="{9744294C-C22E-4F9A-86A3-398C3E34A282}" type="pres">
      <dgm:prSet presAssocID="{EF2055FD-8C82-4178-B874-069DC5989F4D}" presName="hierRoot1" presStyleCnt="0"/>
      <dgm:spPr/>
    </dgm:pt>
    <dgm:pt modelId="{7C520F80-81ED-44D7-87AE-92DC43B18A65}" type="pres">
      <dgm:prSet presAssocID="{EF2055FD-8C82-4178-B874-069DC5989F4D}" presName="composite" presStyleCnt="0"/>
      <dgm:spPr/>
    </dgm:pt>
    <dgm:pt modelId="{1CA56CFE-877A-4B2A-AF33-431DF1A9A186}" type="pres">
      <dgm:prSet presAssocID="{EF2055FD-8C82-4178-B874-069DC5989F4D}" presName="background" presStyleLbl="node0" presStyleIdx="2" presStyleCnt="4"/>
      <dgm:spPr/>
    </dgm:pt>
    <dgm:pt modelId="{1D69FAC8-BBA9-48AC-A38C-2937EBD4E576}" type="pres">
      <dgm:prSet presAssocID="{EF2055FD-8C82-4178-B874-069DC5989F4D}" presName="text" presStyleLbl="fgAcc0" presStyleIdx="2" presStyleCnt="4">
        <dgm:presLayoutVars>
          <dgm:chPref val="3"/>
        </dgm:presLayoutVars>
      </dgm:prSet>
      <dgm:spPr/>
    </dgm:pt>
    <dgm:pt modelId="{EC1EB104-4E4A-483B-B850-D8960A03DCF8}" type="pres">
      <dgm:prSet presAssocID="{EF2055FD-8C82-4178-B874-069DC5989F4D}" presName="hierChild2" presStyleCnt="0"/>
      <dgm:spPr/>
    </dgm:pt>
    <dgm:pt modelId="{7C402FC2-0EAB-424C-B5EA-18CE61DD0CA2}" type="pres">
      <dgm:prSet presAssocID="{01EBBC70-3D9B-442B-9C77-1EB0EA692C17}" presName="hierRoot1" presStyleCnt="0"/>
      <dgm:spPr/>
    </dgm:pt>
    <dgm:pt modelId="{3F0FDF96-A954-4265-A446-9CC597993CF0}" type="pres">
      <dgm:prSet presAssocID="{01EBBC70-3D9B-442B-9C77-1EB0EA692C17}" presName="composite" presStyleCnt="0"/>
      <dgm:spPr/>
    </dgm:pt>
    <dgm:pt modelId="{CCC0F2EA-CB2D-4F0A-8C43-D5587023933D}" type="pres">
      <dgm:prSet presAssocID="{01EBBC70-3D9B-442B-9C77-1EB0EA692C17}" presName="background" presStyleLbl="node0" presStyleIdx="3" presStyleCnt="4"/>
      <dgm:spPr/>
    </dgm:pt>
    <dgm:pt modelId="{7FAFCE0A-18EF-48E9-9ABF-2974F3B931E4}" type="pres">
      <dgm:prSet presAssocID="{01EBBC70-3D9B-442B-9C77-1EB0EA692C17}" presName="text" presStyleLbl="fgAcc0" presStyleIdx="3" presStyleCnt="4">
        <dgm:presLayoutVars>
          <dgm:chPref val="3"/>
        </dgm:presLayoutVars>
      </dgm:prSet>
      <dgm:spPr/>
    </dgm:pt>
    <dgm:pt modelId="{6A55D85E-6EC2-4859-A224-81F02AF15FF2}" type="pres">
      <dgm:prSet presAssocID="{01EBBC70-3D9B-442B-9C77-1EB0EA692C17}" presName="hierChild2" presStyleCnt="0"/>
      <dgm:spPr/>
    </dgm:pt>
  </dgm:ptLst>
  <dgm:cxnLst>
    <dgm:cxn modelId="{F1DB161F-B428-4AD1-AD0E-7DF7D3A0D175}" type="presOf" srcId="{A67F168B-F6DC-4B95-84B9-ADEF66FFCF9D}" destId="{5586B4D6-3BC3-4922-B869-67DBE2D8CF9A}" srcOrd="0" destOrd="0" presId="urn:microsoft.com/office/officeart/2005/8/layout/hierarchy1"/>
    <dgm:cxn modelId="{ECE9FF3E-E1F7-4AFD-A721-7C1DCA2E00CB}" srcId="{A67F168B-F6DC-4B95-84B9-ADEF66FFCF9D}" destId="{EB1F46D4-C34C-49CF-89E4-96B5C5F9ED1E}" srcOrd="1" destOrd="0" parTransId="{18321E38-1392-4726-AF48-6DC696EF166B}" sibTransId="{D443C731-7B53-4DD1-9605-B93290E255EC}"/>
    <dgm:cxn modelId="{42BDB26C-0548-4303-A260-F18F6B216E46}" srcId="{A67F168B-F6DC-4B95-84B9-ADEF66FFCF9D}" destId="{01EBBC70-3D9B-442B-9C77-1EB0EA692C17}" srcOrd="3" destOrd="0" parTransId="{5215600E-F794-4A67-B25D-1F5F7297CBB4}" sibTransId="{5BBB374A-33BE-46BE-A379-BB7C01D5735A}"/>
    <dgm:cxn modelId="{F1D0A784-99E4-4B85-B732-B3924DD35F4A}" srcId="{A67F168B-F6DC-4B95-84B9-ADEF66FFCF9D}" destId="{F87E2241-15AE-4331-B360-222AB398A8FF}" srcOrd="0" destOrd="0" parTransId="{ACF12101-D606-4C2C-8011-60E3D0D39812}" sibTransId="{8FA6D619-9AC7-4408-8C4E-2A217D526E8D}"/>
    <dgm:cxn modelId="{67BC7392-02CB-46C2-8E9B-B4B8CFE9C5CF}" type="presOf" srcId="{F87E2241-15AE-4331-B360-222AB398A8FF}" destId="{1AB5331D-8EDF-48F4-9702-521FFDB5ECFE}" srcOrd="0" destOrd="0" presId="urn:microsoft.com/office/officeart/2005/8/layout/hierarchy1"/>
    <dgm:cxn modelId="{C09784A3-A3A5-4EDE-A88F-D3EA5EE15D3C}" type="presOf" srcId="{EB1F46D4-C34C-49CF-89E4-96B5C5F9ED1E}" destId="{8957349D-3B67-4AED-81A5-8CE7A5C6506F}" srcOrd="0" destOrd="0" presId="urn:microsoft.com/office/officeart/2005/8/layout/hierarchy1"/>
    <dgm:cxn modelId="{34D018AC-9CB7-4F00-998D-05015D06A70E}" type="presOf" srcId="{01EBBC70-3D9B-442B-9C77-1EB0EA692C17}" destId="{7FAFCE0A-18EF-48E9-9ABF-2974F3B931E4}" srcOrd="0" destOrd="0" presId="urn:microsoft.com/office/officeart/2005/8/layout/hierarchy1"/>
    <dgm:cxn modelId="{956FF6E5-72E7-457F-AC12-65481E4F09AD}" srcId="{A67F168B-F6DC-4B95-84B9-ADEF66FFCF9D}" destId="{EF2055FD-8C82-4178-B874-069DC5989F4D}" srcOrd="2" destOrd="0" parTransId="{2606FE08-BBE3-4DA4-9D19-1CF079EE7533}" sibTransId="{F314FB43-0F54-44A2-832F-1C0D2F100BD6}"/>
    <dgm:cxn modelId="{0B75EBFE-1BE3-45AF-8DCE-178B19D1C2EA}" type="presOf" srcId="{EF2055FD-8C82-4178-B874-069DC5989F4D}" destId="{1D69FAC8-BBA9-48AC-A38C-2937EBD4E576}" srcOrd="0" destOrd="0" presId="urn:microsoft.com/office/officeart/2005/8/layout/hierarchy1"/>
    <dgm:cxn modelId="{FF92F138-6B80-4212-BC81-D9B6538A1667}" type="presParOf" srcId="{5586B4D6-3BC3-4922-B869-67DBE2D8CF9A}" destId="{7840C258-1696-484C-978A-50AFA7485C63}" srcOrd="0" destOrd="0" presId="urn:microsoft.com/office/officeart/2005/8/layout/hierarchy1"/>
    <dgm:cxn modelId="{1B2588A0-9227-451D-A8A5-5E2B29A52568}" type="presParOf" srcId="{7840C258-1696-484C-978A-50AFA7485C63}" destId="{BEBB5B4C-803B-48BB-9E2F-C00720E49859}" srcOrd="0" destOrd="0" presId="urn:microsoft.com/office/officeart/2005/8/layout/hierarchy1"/>
    <dgm:cxn modelId="{74E3A920-AA87-4B71-98C5-67ACE35CD56E}" type="presParOf" srcId="{BEBB5B4C-803B-48BB-9E2F-C00720E49859}" destId="{5416C688-9AEA-4DCF-95A5-B477925FFD10}" srcOrd="0" destOrd="0" presId="urn:microsoft.com/office/officeart/2005/8/layout/hierarchy1"/>
    <dgm:cxn modelId="{298CF2B5-CBAF-4CC1-9A9F-FB8E5E64F307}" type="presParOf" srcId="{BEBB5B4C-803B-48BB-9E2F-C00720E49859}" destId="{1AB5331D-8EDF-48F4-9702-521FFDB5ECFE}" srcOrd="1" destOrd="0" presId="urn:microsoft.com/office/officeart/2005/8/layout/hierarchy1"/>
    <dgm:cxn modelId="{37F46730-EBE7-4F23-BCA2-B9229CEB2E1D}" type="presParOf" srcId="{7840C258-1696-484C-978A-50AFA7485C63}" destId="{83F32A0B-A9D2-4D00-B5CB-349558F392A4}" srcOrd="1" destOrd="0" presId="urn:microsoft.com/office/officeart/2005/8/layout/hierarchy1"/>
    <dgm:cxn modelId="{C65A96D6-1A8B-4DD2-8805-136F7AC624ED}" type="presParOf" srcId="{5586B4D6-3BC3-4922-B869-67DBE2D8CF9A}" destId="{41BEB8B7-92A1-4E3D-B3CA-E82D67DEB1AD}" srcOrd="1" destOrd="0" presId="urn:microsoft.com/office/officeart/2005/8/layout/hierarchy1"/>
    <dgm:cxn modelId="{859F0DB3-7582-4710-872C-9A250FD67742}" type="presParOf" srcId="{41BEB8B7-92A1-4E3D-B3CA-E82D67DEB1AD}" destId="{85A706FC-E431-4EE5-9EAC-7D9820CD8043}" srcOrd="0" destOrd="0" presId="urn:microsoft.com/office/officeart/2005/8/layout/hierarchy1"/>
    <dgm:cxn modelId="{C8EBFCD0-C120-472F-8D14-CF4E239F6458}" type="presParOf" srcId="{85A706FC-E431-4EE5-9EAC-7D9820CD8043}" destId="{4D28B80A-9745-499B-A158-824CB3E74736}" srcOrd="0" destOrd="0" presId="urn:microsoft.com/office/officeart/2005/8/layout/hierarchy1"/>
    <dgm:cxn modelId="{0EFBCB85-9411-4496-A008-C1C9182FBBB3}" type="presParOf" srcId="{85A706FC-E431-4EE5-9EAC-7D9820CD8043}" destId="{8957349D-3B67-4AED-81A5-8CE7A5C6506F}" srcOrd="1" destOrd="0" presId="urn:microsoft.com/office/officeart/2005/8/layout/hierarchy1"/>
    <dgm:cxn modelId="{D7D5C12E-9C27-4887-B682-7780335A4EC8}" type="presParOf" srcId="{41BEB8B7-92A1-4E3D-B3CA-E82D67DEB1AD}" destId="{00F07889-E768-4756-96ED-ECC823097DFF}" srcOrd="1" destOrd="0" presId="urn:microsoft.com/office/officeart/2005/8/layout/hierarchy1"/>
    <dgm:cxn modelId="{6A51CED9-C27A-4F9C-934E-D50C202A2039}" type="presParOf" srcId="{5586B4D6-3BC3-4922-B869-67DBE2D8CF9A}" destId="{9744294C-C22E-4F9A-86A3-398C3E34A282}" srcOrd="2" destOrd="0" presId="urn:microsoft.com/office/officeart/2005/8/layout/hierarchy1"/>
    <dgm:cxn modelId="{CF5F0436-F858-4663-860B-ED594DA15B9B}" type="presParOf" srcId="{9744294C-C22E-4F9A-86A3-398C3E34A282}" destId="{7C520F80-81ED-44D7-87AE-92DC43B18A65}" srcOrd="0" destOrd="0" presId="urn:microsoft.com/office/officeart/2005/8/layout/hierarchy1"/>
    <dgm:cxn modelId="{7E27DC7A-98D2-4A5C-BAFC-4C7368A48A1B}" type="presParOf" srcId="{7C520F80-81ED-44D7-87AE-92DC43B18A65}" destId="{1CA56CFE-877A-4B2A-AF33-431DF1A9A186}" srcOrd="0" destOrd="0" presId="urn:microsoft.com/office/officeart/2005/8/layout/hierarchy1"/>
    <dgm:cxn modelId="{4BC71B3D-F4FF-4543-8B0C-519FF9D4870B}" type="presParOf" srcId="{7C520F80-81ED-44D7-87AE-92DC43B18A65}" destId="{1D69FAC8-BBA9-48AC-A38C-2937EBD4E576}" srcOrd="1" destOrd="0" presId="urn:microsoft.com/office/officeart/2005/8/layout/hierarchy1"/>
    <dgm:cxn modelId="{30CF8B24-23EC-4E8A-9CC6-DAD574669526}" type="presParOf" srcId="{9744294C-C22E-4F9A-86A3-398C3E34A282}" destId="{EC1EB104-4E4A-483B-B850-D8960A03DCF8}" srcOrd="1" destOrd="0" presId="urn:microsoft.com/office/officeart/2005/8/layout/hierarchy1"/>
    <dgm:cxn modelId="{11767824-A6DD-4402-B379-6EA9381864CE}" type="presParOf" srcId="{5586B4D6-3BC3-4922-B869-67DBE2D8CF9A}" destId="{7C402FC2-0EAB-424C-B5EA-18CE61DD0CA2}" srcOrd="3" destOrd="0" presId="urn:microsoft.com/office/officeart/2005/8/layout/hierarchy1"/>
    <dgm:cxn modelId="{3AAE5ED8-8F3A-4074-A96D-5C8466172091}" type="presParOf" srcId="{7C402FC2-0EAB-424C-B5EA-18CE61DD0CA2}" destId="{3F0FDF96-A954-4265-A446-9CC597993CF0}" srcOrd="0" destOrd="0" presId="urn:microsoft.com/office/officeart/2005/8/layout/hierarchy1"/>
    <dgm:cxn modelId="{86B2E761-E946-437A-A82A-AFE074BCEB95}" type="presParOf" srcId="{3F0FDF96-A954-4265-A446-9CC597993CF0}" destId="{CCC0F2EA-CB2D-4F0A-8C43-D5587023933D}" srcOrd="0" destOrd="0" presId="urn:microsoft.com/office/officeart/2005/8/layout/hierarchy1"/>
    <dgm:cxn modelId="{2D23B9B6-C10A-423A-8DBF-DC8F5A3158D8}" type="presParOf" srcId="{3F0FDF96-A954-4265-A446-9CC597993CF0}" destId="{7FAFCE0A-18EF-48E9-9ABF-2974F3B931E4}" srcOrd="1" destOrd="0" presId="urn:microsoft.com/office/officeart/2005/8/layout/hierarchy1"/>
    <dgm:cxn modelId="{B8697594-5250-489F-9D77-B262E7E6D050}" type="presParOf" srcId="{7C402FC2-0EAB-424C-B5EA-18CE61DD0CA2}" destId="{6A55D85E-6EC2-4859-A224-81F02AF15FF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AE79C22-8C87-4201-AD79-0C42016A53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9A61505-4AFF-4C41-A74C-6B2EE487886B}">
      <dgm:prSet/>
      <dgm:spPr/>
      <dgm:t>
        <a:bodyPr/>
        <a:lstStyle/>
        <a:p>
          <a:r>
            <a:rPr lang="en-GB"/>
            <a:t>Building a greater understanding of the signs of exploited people across relevant agencies. (Pearson and Cavener, 2024).</a:t>
          </a:r>
          <a:endParaRPr lang="en-US"/>
        </a:p>
      </dgm:t>
    </dgm:pt>
    <dgm:pt modelId="{3B4A86EE-6EF4-4AFC-B503-E97F667275FC}" type="parTrans" cxnId="{1A06D4D3-C19E-4FF6-8C49-A7BD5A4660B4}">
      <dgm:prSet/>
      <dgm:spPr/>
      <dgm:t>
        <a:bodyPr/>
        <a:lstStyle/>
        <a:p>
          <a:endParaRPr lang="en-US"/>
        </a:p>
      </dgm:t>
    </dgm:pt>
    <dgm:pt modelId="{876C620E-691F-4AED-A986-5B6E504DD290}" type="sibTrans" cxnId="{1A06D4D3-C19E-4FF6-8C49-A7BD5A4660B4}">
      <dgm:prSet/>
      <dgm:spPr/>
      <dgm:t>
        <a:bodyPr/>
        <a:lstStyle/>
        <a:p>
          <a:endParaRPr lang="en-US"/>
        </a:p>
      </dgm:t>
    </dgm:pt>
    <dgm:pt modelId="{DDCC73A0-A006-472F-8B50-70378B101A87}">
      <dgm:prSet/>
      <dgm:spPr/>
      <dgm:t>
        <a:bodyPr/>
        <a:lstStyle/>
        <a:p>
          <a:r>
            <a:rPr lang="en-GB"/>
            <a:t>Early intervention and target hardening. (Haymen et al, 2024),</a:t>
          </a:r>
          <a:endParaRPr lang="en-US"/>
        </a:p>
      </dgm:t>
    </dgm:pt>
    <dgm:pt modelId="{C02D2662-DDF0-4DA4-9AB2-F19E8646EB33}" type="parTrans" cxnId="{35F1F954-963E-497C-8714-0772A1FF9C20}">
      <dgm:prSet/>
      <dgm:spPr/>
      <dgm:t>
        <a:bodyPr/>
        <a:lstStyle/>
        <a:p>
          <a:endParaRPr lang="en-US"/>
        </a:p>
      </dgm:t>
    </dgm:pt>
    <dgm:pt modelId="{A3C86468-BD91-4CC5-AAAC-85FCA0D3A9BA}" type="sibTrans" cxnId="{35F1F954-963E-497C-8714-0772A1FF9C20}">
      <dgm:prSet/>
      <dgm:spPr/>
      <dgm:t>
        <a:bodyPr/>
        <a:lstStyle/>
        <a:p>
          <a:endParaRPr lang="en-US"/>
        </a:p>
      </dgm:t>
    </dgm:pt>
    <dgm:pt modelId="{930D0643-1C89-4BD0-AEE6-2EC29513628C}">
      <dgm:prSet/>
      <dgm:spPr/>
      <dgm:t>
        <a:bodyPr/>
        <a:lstStyle/>
        <a:p>
          <a:r>
            <a:rPr lang="en-GB"/>
            <a:t>Further support to prevent victim blaming. (Macdonald et al, 2022).</a:t>
          </a:r>
          <a:endParaRPr lang="en-US"/>
        </a:p>
      </dgm:t>
    </dgm:pt>
    <dgm:pt modelId="{55789D9F-7B5F-46FE-B2BD-81E6E920A1D2}" type="parTrans" cxnId="{9A52F6BA-7D45-484E-A814-34E71FC30843}">
      <dgm:prSet/>
      <dgm:spPr/>
      <dgm:t>
        <a:bodyPr/>
        <a:lstStyle/>
        <a:p>
          <a:endParaRPr lang="en-US"/>
        </a:p>
      </dgm:t>
    </dgm:pt>
    <dgm:pt modelId="{9B014B30-9DC4-4C93-A697-005A80C74066}" type="sibTrans" cxnId="{9A52F6BA-7D45-484E-A814-34E71FC30843}">
      <dgm:prSet/>
      <dgm:spPr/>
      <dgm:t>
        <a:bodyPr/>
        <a:lstStyle/>
        <a:p>
          <a:endParaRPr lang="en-US"/>
        </a:p>
      </dgm:t>
    </dgm:pt>
    <dgm:pt modelId="{15AD1CE7-829D-49D8-AF10-222562557F79}" type="pres">
      <dgm:prSet presAssocID="{FAE79C22-8C87-4201-AD79-0C42016A5315}" presName="root" presStyleCnt="0">
        <dgm:presLayoutVars>
          <dgm:dir/>
          <dgm:resizeHandles val="exact"/>
        </dgm:presLayoutVars>
      </dgm:prSet>
      <dgm:spPr/>
    </dgm:pt>
    <dgm:pt modelId="{46A3B213-9837-41E2-954D-E1AEBB5E8B22}" type="pres">
      <dgm:prSet presAssocID="{69A61505-4AFF-4C41-A74C-6B2EE487886B}" presName="compNode" presStyleCnt="0"/>
      <dgm:spPr/>
    </dgm:pt>
    <dgm:pt modelId="{CD9C79EF-57ED-44FA-AE97-2EB7FE54A774}" type="pres">
      <dgm:prSet presAssocID="{69A61505-4AFF-4C41-A74C-6B2EE487886B}" presName="bgRect" presStyleLbl="bgShp" presStyleIdx="0" presStyleCnt="3"/>
      <dgm:spPr/>
    </dgm:pt>
    <dgm:pt modelId="{2824F97D-34B1-4864-BF38-623FEDF74181}" type="pres">
      <dgm:prSet presAssocID="{69A61505-4AFF-4C41-A74C-6B2EE48788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pack"/>
        </a:ext>
      </dgm:extLst>
    </dgm:pt>
    <dgm:pt modelId="{72DBC378-2CED-4216-88B8-4B43F163F705}" type="pres">
      <dgm:prSet presAssocID="{69A61505-4AFF-4C41-A74C-6B2EE487886B}" presName="spaceRect" presStyleCnt="0"/>
      <dgm:spPr/>
    </dgm:pt>
    <dgm:pt modelId="{9F0CE1C4-D8AC-452E-A66A-7F3CC437F41A}" type="pres">
      <dgm:prSet presAssocID="{69A61505-4AFF-4C41-A74C-6B2EE487886B}" presName="parTx" presStyleLbl="revTx" presStyleIdx="0" presStyleCnt="3">
        <dgm:presLayoutVars>
          <dgm:chMax val="0"/>
          <dgm:chPref val="0"/>
        </dgm:presLayoutVars>
      </dgm:prSet>
      <dgm:spPr/>
    </dgm:pt>
    <dgm:pt modelId="{B3883ADF-0915-4C11-9800-070742F32786}" type="pres">
      <dgm:prSet presAssocID="{876C620E-691F-4AED-A986-5B6E504DD290}" presName="sibTrans" presStyleCnt="0"/>
      <dgm:spPr/>
    </dgm:pt>
    <dgm:pt modelId="{DC16E1DD-1853-41F5-A2AC-BA68FF10B09C}" type="pres">
      <dgm:prSet presAssocID="{DDCC73A0-A006-472F-8B50-70378B101A87}" presName="compNode" presStyleCnt="0"/>
      <dgm:spPr/>
    </dgm:pt>
    <dgm:pt modelId="{9E595475-88B9-4AE0-8893-63C3CC24F7DE}" type="pres">
      <dgm:prSet presAssocID="{DDCC73A0-A006-472F-8B50-70378B101A87}" presName="bgRect" presStyleLbl="bgShp" presStyleIdx="1" presStyleCnt="3"/>
      <dgm:spPr/>
    </dgm:pt>
    <dgm:pt modelId="{9B3DAAB0-B9E4-496C-B713-CF0BD7E9ED8F}" type="pres">
      <dgm:prSet presAssocID="{DDCC73A0-A006-472F-8B50-70378B101A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2EA85B11-B689-49C7-AC5E-1A71F1BB0A8C}" type="pres">
      <dgm:prSet presAssocID="{DDCC73A0-A006-472F-8B50-70378B101A87}" presName="spaceRect" presStyleCnt="0"/>
      <dgm:spPr/>
    </dgm:pt>
    <dgm:pt modelId="{09F9FC6D-C66A-427F-B4ED-F635B3529E72}" type="pres">
      <dgm:prSet presAssocID="{DDCC73A0-A006-472F-8B50-70378B101A87}" presName="parTx" presStyleLbl="revTx" presStyleIdx="1" presStyleCnt="3">
        <dgm:presLayoutVars>
          <dgm:chMax val="0"/>
          <dgm:chPref val="0"/>
        </dgm:presLayoutVars>
      </dgm:prSet>
      <dgm:spPr/>
    </dgm:pt>
    <dgm:pt modelId="{097FBE20-11D8-4EE3-9D62-4D6FBD60BCA3}" type="pres">
      <dgm:prSet presAssocID="{A3C86468-BD91-4CC5-AAAC-85FCA0D3A9BA}" presName="sibTrans" presStyleCnt="0"/>
      <dgm:spPr/>
    </dgm:pt>
    <dgm:pt modelId="{1BCCF25D-355A-48AA-8774-E6212107CFAF}" type="pres">
      <dgm:prSet presAssocID="{930D0643-1C89-4BD0-AEE6-2EC29513628C}" presName="compNode" presStyleCnt="0"/>
      <dgm:spPr/>
    </dgm:pt>
    <dgm:pt modelId="{5D689BEB-C56D-48B6-A47D-FF85CAB721A2}" type="pres">
      <dgm:prSet presAssocID="{930D0643-1C89-4BD0-AEE6-2EC29513628C}" presName="bgRect" presStyleLbl="bgShp" presStyleIdx="2" presStyleCnt="3"/>
      <dgm:spPr/>
    </dgm:pt>
    <dgm:pt modelId="{440610B1-179E-44AA-A859-F976405C8885}" type="pres">
      <dgm:prSet presAssocID="{930D0643-1C89-4BD0-AEE6-2EC29513628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33824203-86D9-4F1E-A16E-9A951F7F1A08}" type="pres">
      <dgm:prSet presAssocID="{930D0643-1C89-4BD0-AEE6-2EC29513628C}" presName="spaceRect" presStyleCnt="0"/>
      <dgm:spPr/>
    </dgm:pt>
    <dgm:pt modelId="{83D33701-CBED-4D7B-8C4D-88D0060ED3BE}" type="pres">
      <dgm:prSet presAssocID="{930D0643-1C89-4BD0-AEE6-2EC29513628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C81B602-C8A4-4FE4-8668-6EFB0134BEBF}" type="presOf" srcId="{930D0643-1C89-4BD0-AEE6-2EC29513628C}" destId="{83D33701-CBED-4D7B-8C4D-88D0060ED3BE}" srcOrd="0" destOrd="0" presId="urn:microsoft.com/office/officeart/2018/2/layout/IconVerticalSolidList"/>
    <dgm:cxn modelId="{C85E2469-2D3B-409D-8EFE-C287E497B344}" type="presOf" srcId="{FAE79C22-8C87-4201-AD79-0C42016A5315}" destId="{15AD1CE7-829D-49D8-AF10-222562557F79}" srcOrd="0" destOrd="0" presId="urn:microsoft.com/office/officeart/2018/2/layout/IconVerticalSolidList"/>
    <dgm:cxn modelId="{35F1F954-963E-497C-8714-0772A1FF9C20}" srcId="{FAE79C22-8C87-4201-AD79-0C42016A5315}" destId="{DDCC73A0-A006-472F-8B50-70378B101A87}" srcOrd="1" destOrd="0" parTransId="{C02D2662-DDF0-4DA4-9AB2-F19E8646EB33}" sibTransId="{A3C86468-BD91-4CC5-AAAC-85FCA0D3A9BA}"/>
    <dgm:cxn modelId="{9A52F6BA-7D45-484E-A814-34E71FC30843}" srcId="{FAE79C22-8C87-4201-AD79-0C42016A5315}" destId="{930D0643-1C89-4BD0-AEE6-2EC29513628C}" srcOrd="2" destOrd="0" parTransId="{55789D9F-7B5F-46FE-B2BD-81E6E920A1D2}" sibTransId="{9B014B30-9DC4-4C93-A697-005A80C74066}"/>
    <dgm:cxn modelId="{1A06D4D3-C19E-4FF6-8C49-A7BD5A4660B4}" srcId="{FAE79C22-8C87-4201-AD79-0C42016A5315}" destId="{69A61505-4AFF-4C41-A74C-6B2EE487886B}" srcOrd="0" destOrd="0" parTransId="{3B4A86EE-6EF4-4AFC-B503-E97F667275FC}" sibTransId="{876C620E-691F-4AED-A986-5B6E504DD290}"/>
    <dgm:cxn modelId="{869B48DF-03EB-4FF7-AE0F-BFA4F7E1C57C}" type="presOf" srcId="{69A61505-4AFF-4C41-A74C-6B2EE487886B}" destId="{9F0CE1C4-D8AC-452E-A66A-7F3CC437F41A}" srcOrd="0" destOrd="0" presId="urn:microsoft.com/office/officeart/2018/2/layout/IconVerticalSolidList"/>
    <dgm:cxn modelId="{88CF56F6-C0CF-4F82-9A9F-70BF85C44741}" type="presOf" srcId="{DDCC73A0-A006-472F-8B50-70378B101A87}" destId="{09F9FC6D-C66A-427F-B4ED-F635B3529E72}" srcOrd="0" destOrd="0" presId="urn:microsoft.com/office/officeart/2018/2/layout/IconVerticalSolidList"/>
    <dgm:cxn modelId="{59B27289-4E53-47CB-A9FC-76B70DD8E082}" type="presParOf" srcId="{15AD1CE7-829D-49D8-AF10-222562557F79}" destId="{46A3B213-9837-41E2-954D-E1AEBB5E8B22}" srcOrd="0" destOrd="0" presId="urn:microsoft.com/office/officeart/2018/2/layout/IconVerticalSolidList"/>
    <dgm:cxn modelId="{7633CB4A-2DD3-47C9-9168-EA30609D16C2}" type="presParOf" srcId="{46A3B213-9837-41E2-954D-E1AEBB5E8B22}" destId="{CD9C79EF-57ED-44FA-AE97-2EB7FE54A774}" srcOrd="0" destOrd="0" presId="urn:microsoft.com/office/officeart/2018/2/layout/IconVerticalSolidList"/>
    <dgm:cxn modelId="{9945FF8D-B1E1-482A-8BB5-DB442A1B2A2B}" type="presParOf" srcId="{46A3B213-9837-41E2-954D-E1AEBB5E8B22}" destId="{2824F97D-34B1-4864-BF38-623FEDF74181}" srcOrd="1" destOrd="0" presId="urn:microsoft.com/office/officeart/2018/2/layout/IconVerticalSolidList"/>
    <dgm:cxn modelId="{12026A90-7369-4694-8B2A-CA6DC4614BFF}" type="presParOf" srcId="{46A3B213-9837-41E2-954D-E1AEBB5E8B22}" destId="{72DBC378-2CED-4216-88B8-4B43F163F705}" srcOrd="2" destOrd="0" presId="urn:microsoft.com/office/officeart/2018/2/layout/IconVerticalSolidList"/>
    <dgm:cxn modelId="{46536A4C-4A8A-4765-8E45-1169F73384B0}" type="presParOf" srcId="{46A3B213-9837-41E2-954D-E1AEBB5E8B22}" destId="{9F0CE1C4-D8AC-452E-A66A-7F3CC437F41A}" srcOrd="3" destOrd="0" presId="urn:microsoft.com/office/officeart/2018/2/layout/IconVerticalSolidList"/>
    <dgm:cxn modelId="{07C7C558-BCF2-4618-8B83-01BAE3857249}" type="presParOf" srcId="{15AD1CE7-829D-49D8-AF10-222562557F79}" destId="{B3883ADF-0915-4C11-9800-070742F32786}" srcOrd="1" destOrd="0" presId="urn:microsoft.com/office/officeart/2018/2/layout/IconVerticalSolidList"/>
    <dgm:cxn modelId="{6E9489F7-81EC-4B21-844A-2A49561B4C7F}" type="presParOf" srcId="{15AD1CE7-829D-49D8-AF10-222562557F79}" destId="{DC16E1DD-1853-41F5-A2AC-BA68FF10B09C}" srcOrd="2" destOrd="0" presId="urn:microsoft.com/office/officeart/2018/2/layout/IconVerticalSolidList"/>
    <dgm:cxn modelId="{C106BC21-E8E6-43F4-9803-95D54AA0BCD9}" type="presParOf" srcId="{DC16E1DD-1853-41F5-A2AC-BA68FF10B09C}" destId="{9E595475-88B9-4AE0-8893-63C3CC24F7DE}" srcOrd="0" destOrd="0" presId="urn:microsoft.com/office/officeart/2018/2/layout/IconVerticalSolidList"/>
    <dgm:cxn modelId="{96DE139A-2C8F-4219-9B53-F04A1DFABCA8}" type="presParOf" srcId="{DC16E1DD-1853-41F5-A2AC-BA68FF10B09C}" destId="{9B3DAAB0-B9E4-496C-B713-CF0BD7E9ED8F}" srcOrd="1" destOrd="0" presId="urn:microsoft.com/office/officeart/2018/2/layout/IconVerticalSolidList"/>
    <dgm:cxn modelId="{5A64D95E-B5DE-4492-B439-8EDD2D24E30A}" type="presParOf" srcId="{DC16E1DD-1853-41F5-A2AC-BA68FF10B09C}" destId="{2EA85B11-B689-49C7-AC5E-1A71F1BB0A8C}" srcOrd="2" destOrd="0" presId="urn:microsoft.com/office/officeart/2018/2/layout/IconVerticalSolidList"/>
    <dgm:cxn modelId="{D677F86E-0603-4BDE-A867-D69E84CE1FA1}" type="presParOf" srcId="{DC16E1DD-1853-41F5-A2AC-BA68FF10B09C}" destId="{09F9FC6D-C66A-427F-B4ED-F635B3529E72}" srcOrd="3" destOrd="0" presId="urn:microsoft.com/office/officeart/2018/2/layout/IconVerticalSolidList"/>
    <dgm:cxn modelId="{BBED375C-6F7D-4F6A-ADC9-F997B32835EA}" type="presParOf" srcId="{15AD1CE7-829D-49D8-AF10-222562557F79}" destId="{097FBE20-11D8-4EE3-9D62-4D6FBD60BCA3}" srcOrd="3" destOrd="0" presId="urn:microsoft.com/office/officeart/2018/2/layout/IconVerticalSolidList"/>
    <dgm:cxn modelId="{2B421C46-CF00-4F4F-922B-9A81CD268034}" type="presParOf" srcId="{15AD1CE7-829D-49D8-AF10-222562557F79}" destId="{1BCCF25D-355A-48AA-8774-E6212107CFAF}" srcOrd="4" destOrd="0" presId="urn:microsoft.com/office/officeart/2018/2/layout/IconVerticalSolidList"/>
    <dgm:cxn modelId="{A92195A2-6D14-46BD-96D4-C32103AFB6EF}" type="presParOf" srcId="{1BCCF25D-355A-48AA-8774-E6212107CFAF}" destId="{5D689BEB-C56D-48B6-A47D-FF85CAB721A2}" srcOrd="0" destOrd="0" presId="urn:microsoft.com/office/officeart/2018/2/layout/IconVerticalSolidList"/>
    <dgm:cxn modelId="{BE3EDEEA-D1EF-4058-9CD3-3187952FC7B4}" type="presParOf" srcId="{1BCCF25D-355A-48AA-8774-E6212107CFAF}" destId="{440610B1-179E-44AA-A859-F976405C8885}" srcOrd="1" destOrd="0" presId="urn:microsoft.com/office/officeart/2018/2/layout/IconVerticalSolidList"/>
    <dgm:cxn modelId="{240FBCE5-7367-4BA0-B69B-08AAA293053A}" type="presParOf" srcId="{1BCCF25D-355A-48AA-8774-E6212107CFAF}" destId="{33824203-86D9-4F1E-A16E-9A951F7F1A08}" srcOrd="2" destOrd="0" presId="urn:microsoft.com/office/officeart/2018/2/layout/IconVerticalSolidList"/>
    <dgm:cxn modelId="{2F7842AC-6F37-4F59-BC5F-5878AA368A13}" type="presParOf" srcId="{1BCCF25D-355A-48AA-8774-E6212107CFAF}" destId="{83D33701-CBED-4D7B-8C4D-88D0060ED3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4A840-48B4-45F7-AD01-90E80232C621}">
      <dsp:nvSpPr>
        <dsp:cNvPr id="0" name=""/>
        <dsp:cNvSpPr/>
      </dsp:nvSpPr>
      <dsp:spPr>
        <a:xfrm>
          <a:off x="0" y="0"/>
          <a:ext cx="5039688" cy="41148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is a vulnerable person?</a:t>
          </a:r>
          <a:endParaRPr lang="en-US" sz="4000" kern="1200"/>
        </a:p>
      </dsp:txBody>
      <dsp:txXfrm>
        <a:off x="0" y="0"/>
        <a:ext cx="5039688" cy="2221992"/>
      </dsp:txXfrm>
    </dsp:sp>
    <dsp:sp modelId="{10212D07-BEB6-4A2D-9860-8BCBE25EC698}">
      <dsp:nvSpPr>
        <dsp:cNvPr id="0" name=""/>
        <dsp:cNvSpPr/>
      </dsp:nvSpPr>
      <dsp:spPr>
        <a:xfrm>
          <a:off x="0" y="2139696"/>
          <a:ext cx="5039688" cy="18928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33020" rIns="184912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 person in need of special care, support or protection who is therefore at a higher likelihood of being exploited. (Moyle, 2019)</a:t>
          </a:r>
          <a:endParaRPr lang="en-US" sz="2600" kern="1200" dirty="0"/>
        </a:p>
      </dsp:txBody>
      <dsp:txXfrm>
        <a:off x="0" y="2139696"/>
        <a:ext cx="5039688" cy="18928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6E5194-3C33-414D-A0AB-96EC19BB9B91}">
      <dsp:nvSpPr>
        <dsp:cNvPr id="0" name=""/>
        <dsp:cNvSpPr/>
      </dsp:nvSpPr>
      <dsp:spPr>
        <a:xfrm>
          <a:off x="3034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D09BF9-4581-468F-B7C1-2E61BC1EBC00}">
      <dsp:nvSpPr>
        <dsp:cNvPr id="0" name=""/>
        <dsp:cNvSpPr/>
      </dsp:nvSpPr>
      <dsp:spPr>
        <a:xfrm>
          <a:off x="243769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Adverse childhood experiences</a:t>
          </a:r>
          <a:endParaRPr lang="en-US" sz="2600" kern="1200"/>
        </a:p>
      </dsp:txBody>
      <dsp:txXfrm>
        <a:off x="284065" y="1524145"/>
        <a:ext cx="2086021" cy="1295207"/>
      </dsp:txXfrm>
    </dsp:sp>
    <dsp:sp modelId="{095B032D-F827-48F6-9CC1-C098F1CB147E}">
      <dsp:nvSpPr>
        <dsp:cNvPr id="0" name=""/>
        <dsp:cNvSpPr/>
      </dsp:nvSpPr>
      <dsp:spPr>
        <a:xfrm>
          <a:off x="2651117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AC7634-AD62-4210-93D1-24C8A0E56127}">
      <dsp:nvSpPr>
        <dsp:cNvPr id="0" name=""/>
        <dsp:cNvSpPr/>
      </dsp:nvSpPr>
      <dsp:spPr>
        <a:xfrm>
          <a:off x="2891852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Sexual exploitation</a:t>
          </a:r>
          <a:endParaRPr lang="en-US" sz="2600" kern="1200"/>
        </a:p>
      </dsp:txBody>
      <dsp:txXfrm>
        <a:off x="2932148" y="1524145"/>
        <a:ext cx="2086021" cy="1295207"/>
      </dsp:txXfrm>
    </dsp:sp>
    <dsp:sp modelId="{B5863FF2-70D6-4358-B50B-DA7F9C29E0BC}">
      <dsp:nvSpPr>
        <dsp:cNvPr id="0" name=""/>
        <dsp:cNvSpPr/>
      </dsp:nvSpPr>
      <dsp:spPr>
        <a:xfrm>
          <a:off x="5299200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EB0F5-6D9B-4A7D-BA39-D9ADAFE1FF1D}">
      <dsp:nvSpPr>
        <dsp:cNvPr id="0" name=""/>
        <dsp:cNvSpPr/>
      </dsp:nvSpPr>
      <dsp:spPr>
        <a:xfrm>
          <a:off x="5539935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Away from home</a:t>
          </a:r>
          <a:endParaRPr lang="en-US" sz="2600" kern="1200"/>
        </a:p>
      </dsp:txBody>
      <dsp:txXfrm>
        <a:off x="5580231" y="1524145"/>
        <a:ext cx="2086021" cy="1295207"/>
      </dsp:txXfrm>
    </dsp:sp>
    <dsp:sp modelId="{9D5ABEE6-C2B0-4A6D-9BFF-A4BCE859D843}">
      <dsp:nvSpPr>
        <dsp:cNvPr id="0" name=""/>
        <dsp:cNvSpPr/>
      </dsp:nvSpPr>
      <dsp:spPr>
        <a:xfrm>
          <a:off x="7947283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976FFC-78BB-4964-B1BC-791AD563A8E2}">
      <dsp:nvSpPr>
        <dsp:cNvPr id="0" name=""/>
        <dsp:cNvSpPr/>
      </dsp:nvSpPr>
      <dsp:spPr>
        <a:xfrm>
          <a:off x="8188018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Higher risk of arrest or robbery</a:t>
          </a:r>
          <a:endParaRPr lang="en-US" sz="2600" kern="1200"/>
        </a:p>
      </dsp:txBody>
      <dsp:txXfrm>
        <a:off x="8228314" y="1524145"/>
        <a:ext cx="2086021" cy="12952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4F563-764C-4E1E-9FFF-E6F49640CE8F}">
      <dsp:nvSpPr>
        <dsp:cNvPr id="0" name=""/>
        <dsp:cNvSpPr/>
      </dsp:nvSpPr>
      <dsp:spPr>
        <a:xfrm>
          <a:off x="3104" y="384443"/>
          <a:ext cx="2463241" cy="147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Offering an exchange</a:t>
          </a:r>
          <a:endParaRPr lang="en-US" sz="2300" kern="1200"/>
        </a:p>
      </dsp:txBody>
      <dsp:txXfrm>
        <a:off x="3104" y="384443"/>
        <a:ext cx="2463241" cy="1477945"/>
      </dsp:txXfrm>
    </dsp:sp>
    <dsp:sp modelId="{B8EFFFDF-B680-4978-9ADB-532B8E963E61}">
      <dsp:nvSpPr>
        <dsp:cNvPr id="0" name=""/>
        <dsp:cNvSpPr/>
      </dsp:nvSpPr>
      <dsp:spPr>
        <a:xfrm>
          <a:off x="2712671" y="384443"/>
          <a:ext cx="2463241" cy="1477945"/>
        </a:xfrm>
        <a:prstGeom prst="rect">
          <a:avLst/>
        </a:prstGeom>
        <a:solidFill>
          <a:schemeClr val="accent5">
            <a:hueOff val="256742"/>
            <a:satOff val="1016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Physical violence or threats of violence</a:t>
          </a:r>
          <a:endParaRPr lang="en-US" sz="2300" kern="1200"/>
        </a:p>
      </dsp:txBody>
      <dsp:txXfrm>
        <a:off x="2712671" y="384443"/>
        <a:ext cx="2463241" cy="1477945"/>
      </dsp:txXfrm>
    </dsp:sp>
    <dsp:sp modelId="{F2D26C36-7331-4EB2-B60A-C975D8B98428}">
      <dsp:nvSpPr>
        <dsp:cNvPr id="0" name=""/>
        <dsp:cNvSpPr/>
      </dsp:nvSpPr>
      <dsp:spPr>
        <a:xfrm>
          <a:off x="5422237" y="384443"/>
          <a:ext cx="2463241" cy="1477945"/>
        </a:xfrm>
        <a:prstGeom prst="rect">
          <a:avLst/>
        </a:prstGeom>
        <a:solidFill>
          <a:schemeClr val="accent5">
            <a:hueOff val="513484"/>
            <a:satOff val="2032"/>
            <a:lumOff val="-2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Abduction or kidnapping</a:t>
          </a:r>
          <a:endParaRPr lang="en-US" sz="2300" kern="1200"/>
        </a:p>
      </dsp:txBody>
      <dsp:txXfrm>
        <a:off x="5422237" y="384443"/>
        <a:ext cx="2463241" cy="1477945"/>
      </dsp:txXfrm>
    </dsp:sp>
    <dsp:sp modelId="{37C01E61-29C2-4FED-97E4-A9CD9DEF5DD3}">
      <dsp:nvSpPr>
        <dsp:cNvPr id="0" name=""/>
        <dsp:cNvSpPr/>
      </dsp:nvSpPr>
      <dsp:spPr>
        <a:xfrm>
          <a:off x="8131803" y="384443"/>
          <a:ext cx="2463241" cy="1477945"/>
        </a:xfrm>
        <a:prstGeom prst="rect">
          <a:avLst/>
        </a:prstGeom>
        <a:solidFill>
          <a:schemeClr val="accent5">
            <a:hueOff val="770225"/>
            <a:satOff val="3048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Emotional abuse or psychological coercive control</a:t>
          </a:r>
          <a:endParaRPr lang="en-US" sz="2300" kern="1200"/>
        </a:p>
      </dsp:txBody>
      <dsp:txXfrm>
        <a:off x="8131803" y="384443"/>
        <a:ext cx="2463241" cy="1477945"/>
      </dsp:txXfrm>
    </dsp:sp>
    <dsp:sp modelId="{15964C26-3040-482D-8EB0-23A515C5BDF0}">
      <dsp:nvSpPr>
        <dsp:cNvPr id="0" name=""/>
        <dsp:cNvSpPr/>
      </dsp:nvSpPr>
      <dsp:spPr>
        <a:xfrm>
          <a:off x="1357887" y="2108712"/>
          <a:ext cx="2463241" cy="1477945"/>
        </a:xfrm>
        <a:prstGeom prst="rect">
          <a:avLst/>
        </a:prstGeom>
        <a:solidFill>
          <a:schemeClr val="accent5">
            <a:hueOff val="1026967"/>
            <a:satOff val="4065"/>
            <a:lumOff val="-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Blackmail</a:t>
          </a:r>
          <a:endParaRPr lang="en-US" sz="2300" kern="1200"/>
        </a:p>
      </dsp:txBody>
      <dsp:txXfrm>
        <a:off x="1357887" y="2108712"/>
        <a:ext cx="2463241" cy="1477945"/>
      </dsp:txXfrm>
    </dsp:sp>
    <dsp:sp modelId="{2562A70C-BC7A-49B0-AD80-E0833C4FC010}">
      <dsp:nvSpPr>
        <dsp:cNvPr id="0" name=""/>
        <dsp:cNvSpPr/>
      </dsp:nvSpPr>
      <dsp:spPr>
        <a:xfrm>
          <a:off x="4067454" y="2108712"/>
          <a:ext cx="2463241" cy="1477945"/>
        </a:xfrm>
        <a:prstGeom prst="rect">
          <a:avLst/>
        </a:prstGeom>
        <a:solidFill>
          <a:schemeClr val="accent5">
            <a:hueOff val="1283709"/>
            <a:satOff val="5081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Cuckooing</a:t>
          </a:r>
          <a:endParaRPr lang="en-US" sz="2300" kern="1200"/>
        </a:p>
      </dsp:txBody>
      <dsp:txXfrm>
        <a:off x="4067454" y="2108712"/>
        <a:ext cx="2463241" cy="1477945"/>
      </dsp:txXfrm>
    </dsp:sp>
    <dsp:sp modelId="{DB0AEE91-8DB0-4BF0-87B5-87049DAE00C3}">
      <dsp:nvSpPr>
        <dsp:cNvPr id="0" name=""/>
        <dsp:cNvSpPr/>
      </dsp:nvSpPr>
      <dsp:spPr>
        <a:xfrm>
          <a:off x="6777020" y="2108712"/>
          <a:ext cx="2463241" cy="1477945"/>
        </a:xfrm>
        <a:prstGeom prst="rect">
          <a:avLst/>
        </a:prstGeom>
        <a:solidFill>
          <a:schemeClr val="accent5">
            <a:hueOff val="1540451"/>
            <a:satOff val="6097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Creating a debt</a:t>
          </a:r>
          <a:endParaRPr lang="en-US" sz="2300" kern="1200"/>
        </a:p>
      </dsp:txBody>
      <dsp:txXfrm>
        <a:off x="6777020" y="2108712"/>
        <a:ext cx="2463241" cy="14779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384FD-0A36-45C3-A3EB-2496138FA46E}">
      <dsp:nvSpPr>
        <dsp:cNvPr id="0" name=""/>
        <dsp:cNvSpPr/>
      </dsp:nvSpPr>
      <dsp:spPr>
        <a:xfrm>
          <a:off x="0" y="0"/>
          <a:ext cx="8478520" cy="8736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place to hide: serious and organised crime strategy :</a:t>
          </a:r>
          <a:endParaRPr lang="en-US" sz="1600" kern="1200"/>
        </a:p>
      </dsp:txBody>
      <dsp:txXfrm>
        <a:off x="25588" y="25588"/>
        <a:ext cx="7461969" cy="822466"/>
      </dsp:txXfrm>
    </dsp:sp>
    <dsp:sp modelId="{B97A712D-6158-491E-A09E-79117B95FC4E}">
      <dsp:nvSpPr>
        <dsp:cNvPr id="0" name=""/>
        <dsp:cNvSpPr/>
      </dsp:nvSpPr>
      <dsp:spPr>
        <a:xfrm>
          <a:off x="710076" y="1032486"/>
          <a:ext cx="8478520" cy="873642"/>
        </a:xfrm>
        <a:prstGeom prst="roundRect">
          <a:avLst>
            <a:gd name="adj" fmla="val 10000"/>
          </a:avLst>
        </a:prstGeom>
        <a:solidFill>
          <a:schemeClr val="accent2">
            <a:hueOff val="508459"/>
            <a:satOff val="-100"/>
            <a:lumOff val="-1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Aims to use the  best intelligence and data collection, analysis and investigative methods available to target and disrupt organised criminals.</a:t>
          </a:r>
          <a:endParaRPr lang="en-US" sz="1600" kern="1200"/>
        </a:p>
      </dsp:txBody>
      <dsp:txXfrm>
        <a:off x="735664" y="1058074"/>
        <a:ext cx="7149400" cy="822466"/>
      </dsp:txXfrm>
    </dsp:sp>
    <dsp:sp modelId="{22B075B1-8E9F-4DAA-B212-EB97B6A3433D}">
      <dsp:nvSpPr>
        <dsp:cNvPr id="0" name=""/>
        <dsp:cNvSpPr/>
      </dsp:nvSpPr>
      <dsp:spPr>
        <a:xfrm>
          <a:off x="1409553" y="2064972"/>
          <a:ext cx="8478520" cy="873642"/>
        </a:xfrm>
        <a:prstGeom prst="roundRect">
          <a:avLst>
            <a:gd name="adj" fmla="val 10000"/>
          </a:avLst>
        </a:prstGeom>
        <a:solidFill>
          <a:schemeClr val="accent2">
            <a:hueOff val="1016917"/>
            <a:satOff val="-201"/>
            <a:lumOff val="-2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National Cyber Strategy.</a:t>
          </a:r>
          <a:endParaRPr lang="en-US" sz="1600" kern="1200"/>
        </a:p>
      </dsp:txBody>
      <dsp:txXfrm>
        <a:off x="1435141" y="2090560"/>
        <a:ext cx="7159998" cy="822466"/>
      </dsp:txXfrm>
    </dsp:sp>
    <dsp:sp modelId="{9BFF5F3E-EE62-4524-8999-A7C7DCC87A2A}">
      <dsp:nvSpPr>
        <dsp:cNvPr id="0" name=""/>
        <dsp:cNvSpPr/>
      </dsp:nvSpPr>
      <dsp:spPr>
        <a:xfrm>
          <a:off x="2119629" y="3097458"/>
          <a:ext cx="8478520" cy="873642"/>
        </a:xfrm>
        <a:prstGeom prst="roundRect">
          <a:avLst>
            <a:gd name="adj" fmla="val 10000"/>
          </a:avLst>
        </a:prstGeom>
        <a:solidFill>
          <a:schemeClr val="accent2">
            <a:hueOff val="1525376"/>
            <a:satOff val="-301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Strengthen intelligence capabilities to ensure they are up to date and fit for purpose. </a:t>
          </a:r>
          <a:endParaRPr lang="en-US" sz="1600" kern="1200"/>
        </a:p>
      </dsp:txBody>
      <dsp:txXfrm>
        <a:off x="2145217" y="3123046"/>
        <a:ext cx="7149400" cy="822466"/>
      </dsp:txXfrm>
    </dsp:sp>
    <dsp:sp modelId="{5969702B-A4A2-4722-9B48-61CA8CC8321A}">
      <dsp:nvSpPr>
        <dsp:cNvPr id="0" name=""/>
        <dsp:cNvSpPr/>
      </dsp:nvSpPr>
      <dsp:spPr>
        <a:xfrm>
          <a:off x="7910652" y="669130"/>
          <a:ext cx="567867" cy="5678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038422" y="669130"/>
        <a:ext cx="312327" cy="427320"/>
      </dsp:txXfrm>
    </dsp:sp>
    <dsp:sp modelId="{A5A16468-1297-4253-AB3C-40B0DD305FFA}">
      <dsp:nvSpPr>
        <dsp:cNvPr id="0" name=""/>
        <dsp:cNvSpPr/>
      </dsp:nvSpPr>
      <dsp:spPr>
        <a:xfrm>
          <a:off x="8620728" y="1701616"/>
          <a:ext cx="567867" cy="5678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21647"/>
            <a:satOff val="-171"/>
            <a:lumOff val="-4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21647"/>
              <a:satOff val="-171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748498" y="1701616"/>
        <a:ext cx="312327" cy="427320"/>
      </dsp:txXfrm>
    </dsp:sp>
    <dsp:sp modelId="{38551E45-C3D0-4A74-956D-EDAD42596449}">
      <dsp:nvSpPr>
        <dsp:cNvPr id="0" name=""/>
        <dsp:cNvSpPr/>
      </dsp:nvSpPr>
      <dsp:spPr>
        <a:xfrm>
          <a:off x="9320206" y="2734103"/>
          <a:ext cx="567867" cy="5678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43294"/>
            <a:satOff val="-341"/>
            <a:lumOff val="-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43294"/>
              <a:satOff val="-341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9447976" y="2734103"/>
        <a:ext cx="312327" cy="427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D06A5-5390-4543-ABD6-12D8D37AC3FB}">
      <dsp:nvSpPr>
        <dsp:cNvPr id="0" name=""/>
        <dsp:cNvSpPr/>
      </dsp:nvSpPr>
      <dsp:spPr>
        <a:xfrm>
          <a:off x="485259" y="415445"/>
          <a:ext cx="789433" cy="7894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3D882-11F2-48B5-AC47-58C190855274}">
      <dsp:nvSpPr>
        <dsp:cNvPr id="0" name=""/>
        <dsp:cNvSpPr/>
      </dsp:nvSpPr>
      <dsp:spPr>
        <a:xfrm>
          <a:off x="2828" y="1468158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Pursue</a:t>
          </a:r>
          <a:endParaRPr lang="en-US" sz="3600" kern="1200"/>
        </a:p>
      </dsp:txBody>
      <dsp:txXfrm>
        <a:off x="2828" y="1468158"/>
        <a:ext cx="1754296" cy="701718"/>
      </dsp:txXfrm>
    </dsp:sp>
    <dsp:sp modelId="{677F6505-4FCB-41A7-8C5C-614BF31D2FA3}">
      <dsp:nvSpPr>
        <dsp:cNvPr id="0" name=""/>
        <dsp:cNvSpPr/>
      </dsp:nvSpPr>
      <dsp:spPr>
        <a:xfrm>
          <a:off x="2546558" y="415445"/>
          <a:ext cx="789433" cy="7894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5A305-0B71-4B95-A598-DBB7CC966095}">
      <dsp:nvSpPr>
        <dsp:cNvPr id="0" name=""/>
        <dsp:cNvSpPr/>
      </dsp:nvSpPr>
      <dsp:spPr>
        <a:xfrm>
          <a:off x="2064127" y="1468158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Prepare</a:t>
          </a:r>
          <a:endParaRPr lang="en-US" sz="3600" kern="1200"/>
        </a:p>
      </dsp:txBody>
      <dsp:txXfrm>
        <a:off x="2064127" y="1468158"/>
        <a:ext cx="1754296" cy="701718"/>
      </dsp:txXfrm>
    </dsp:sp>
    <dsp:sp modelId="{64A03D35-1F01-48D4-ACF8-32363B334245}">
      <dsp:nvSpPr>
        <dsp:cNvPr id="0" name=""/>
        <dsp:cNvSpPr/>
      </dsp:nvSpPr>
      <dsp:spPr>
        <a:xfrm>
          <a:off x="4607857" y="415445"/>
          <a:ext cx="789433" cy="7894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E9655-4526-44A9-992E-38C83BCC123D}">
      <dsp:nvSpPr>
        <dsp:cNvPr id="0" name=""/>
        <dsp:cNvSpPr/>
      </dsp:nvSpPr>
      <dsp:spPr>
        <a:xfrm>
          <a:off x="4125425" y="1468158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Protect</a:t>
          </a:r>
          <a:endParaRPr lang="en-US" sz="3600" kern="1200"/>
        </a:p>
      </dsp:txBody>
      <dsp:txXfrm>
        <a:off x="4125425" y="1468158"/>
        <a:ext cx="1754296" cy="701718"/>
      </dsp:txXfrm>
    </dsp:sp>
    <dsp:sp modelId="{F8C4D34B-A969-4F9E-AC24-4AAE3E43C1CD}">
      <dsp:nvSpPr>
        <dsp:cNvPr id="0" name=""/>
        <dsp:cNvSpPr/>
      </dsp:nvSpPr>
      <dsp:spPr>
        <a:xfrm>
          <a:off x="6669156" y="415445"/>
          <a:ext cx="789433" cy="7894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94A51-792F-49C7-8DC6-33F36D375020}">
      <dsp:nvSpPr>
        <dsp:cNvPr id="0" name=""/>
        <dsp:cNvSpPr/>
      </dsp:nvSpPr>
      <dsp:spPr>
        <a:xfrm>
          <a:off x="6186724" y="1468158"/>
          <a:ext cx="1754296" cy="70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Prevent </a:t>
          </a:r>
          <a:endParaRPr lang="en-US" sz="3600" kern="1200"/>
        </a:p>
      </dsp:txBody>
      <dsp:txXfrm>
        <a:off x="6186724" y="1468158"/>
        <a:ext cx="1754296" cy="7017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6471FD-023A-4FBA-B402-D1DEE3AE2530}">
      <dsp:nvSpPr>
        <dsp:cNvPr id="0" name=""/>
        <dsp:cNvSpPr/>
      </dsp:nvSpPr>
      <dsp:spPr>
        <a:xfrm>
          <a:off x="0" y="0"/>
          <a:ext cx="5373716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Problems with the 4Ps approach:</a:t>
          </a:r>
          <a:endParaRPr lang="en-US" sz="3200" kern="1200"/>
        </a:p>
      </dsp:txBody>
      <dsp:txXfrm>
        <a:off x="62141" y="62141"/>
        <a:ext cx="5249434" cy="1148678"/>
      </dsp:txXfrm>
    </dsp:sp>
    <dsp:sp modelId="{19C436DD-2A7F-49BD-90C9-399BCDF4130D}">
      <dsp:nvSpPr>
        <dsp:cNvPr id="0" name=""/>
        <dsp:cNvSpPr/>
      </dsp:nvSpPr>
      <dsp:spPr>
        <a:xfrm>
          <a:off x="0" y="1436853"/>
          <a:ext cx="5373716" cy="3709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15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Imbalances in spending across the components. (Skidmore, 2023)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not effective at tackling the increasing complexity and scale of serious and organised crime. (House of Commons, 2019)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Mostly targets serious and organised crime in the UK (Haenlein, 2023)</a:t>
          </a:r>
          <a:endParaRPr lang="en-US" sz="2500" kern="1200"/>
        </a:p>
      </dsp:txBody>
      <dsp:txXfrm>
        <a:off x="0" y="1436853"/>
        <a:ext cx="5373716" cy="37094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1B438-F7A2-4DCE-BDBB-E67262A2BB3E}">
      <dsp:nvSpPr>
        <dsp:cNvPr id="0" name=""/>
        <dsp:cNvSpPr/>
      </dsp:nvSpPr>
      <dsp:spPr>
        <a:xfrm>
          <a:off x="0" y="0"/>
          <a:ext cx="8160575" cy="7147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 Country</a:t>
          </a:r>
          <a:endParaRPr lang="en-US" sz="3100" kern="1200"/>
        </a:p>
      </dsp:txBody>
      <dsp:txXfrm>
        <a:off x="20936" y="20936"/>
        <a:ext cx="7305620" cy="672926"/>
      </dsp:txXfrm>
    </dsp:sp>
    <dsp:sp modelId="{5D8EB2A7-79A3-4DEC-802C-9E6BA5834F38}">
      <dsp:nvSpPr>
        <dsp:cNvPr id="0" name=""/>
        <dsp:cNvSpPr/>
      </dsp:nvSpPr>
      <dsp:spPr>
        <a:xfrm>
          <a:off x="609393" y="814075"/>
          <a:ext cx="8160575" cy="714798"/>
        </a:xfrm>
        <a:prstGeom prst="roundRect">
          <a:avLst>
            <a:gd name="adj" fmla="val 10000"/>
          </a:avLst>
        </a:prstGeom>
        <a:solidFill>
          <a:schemeClr val="accent2">
            <a:hueOff val="381344"/>
            <a:satOff val="-75"/>
            <a:lumOff val="-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UK Border</a:t>
          </a:r>
          <a:endParaRPr lang="en-US" sz="3100" kern="1200"/>
        </a:p>
      </dsp:txBody>
      <dsp:txXfrm>
        <a:off x="630329" y="835011"/>
        <a:ext cx="7044691" cy="672926"/>
      </dsp:txXfrm>
    </dsp:sp>
    <dsp:sp modelId="{77B633C7-C295-4F01-963A-B14F33A23A8B}">
      <dsp:nvSpPr>
        <dsp:cNvPr id="0" name=""/>
        <dsp:cNvSpPr/>
      </dsp:nvSpPr>
      <dsp:spPr>
        <a:xfrm>
          <a:off x="1218787" y="1628151"/>
          <a:ext cx="8160575" cy="714798"/>
        </a:xfrm>
        <a:prstGeom prst="roundRect">
          <a:avLst>
            <a:gd name="adj" fmla="val 10000"/>
          </a:avLst>
        </a:prstGeom>
        <a:solidFill>
          <a:schemeClr val="accent2">
            <a:hueOff val="762688"/>
            <a:satOff val="-151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International</a:t>
          </a:r>
          <a:endParaRPr lang="en-US" sz="3100" kern="1200"/>
        </a:p>
      </dsp:txBody>
      <dsp:txXfrm>
        <a:off x="1239723" y="1649087"/>
        <a:ext cx="7044691" cy="672926"/>
      </dsp:txXfrm>
    </dsp:sp>
    <dsp:sp modelId="{4781B48B-B5C4-4BB2-8C5A-EC3EBB109029}">
      <dsp:nvSpPr>
        <dsp:cNvPr id="0" name=""/>
        <dsp:cNvSpPr/>
      </dsp:nvSpPr>
      <dsp:spPr>
        <a:xfrm>
          <a:off x="1828180" y="2442227"/>
          <a:ext cx="8160575" cy="714798"/>
        </a:xfrm>
        <a:prstGeom prst="roundRect">
          <a:avLst>
            <a:gd name="adj" fmla="val 10000"/>
          </a:avLst>
        </a:prstGeom>
        <a:solidFill>
          <a:schemeClr val="accent2">
            <a:hueOff val="1144032"/>
            <a:satOff val="-226"/>
            <a:lumOff val="-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Technology and capabilities</a:t>
          </a:r>
          <a:endParaRPr lang="en-US" sz="3100" kern="1200"/>
        </a:p>
      </dsp:txBody>
      <dsp:txXfrm>
        <a:off x="1849116" y="2463163"/>
        <a:ext cx="7044691" cy="672926"/>
      </dsp:txXfrm>
    </dsp:sp>
    <dsp:sp modelId="{63E9068A-BA6F-42A0-8D59-856ED60E0C1D}">
      <dsp:nvSpPr>
        <dsp:cNvPr id="0" name=""/>
        <dsp:cNvSpPr/>
      </dsp:nvSpPr>
      <dsp:spPr>
        <a:xfrm>
          <a:off x="2437574" y="3256302"/>
          <a:ext cx="8160575" cy="714798"/>
        </a:xfrm>
        <a:prstGeom prst="roundRect">
          <a:avLst>
            <a:gd name="adj" fmla="val 10000"/>
          </a:avLst>
        </a:prstGeom>
        <a:solidFill>
          <a:schemeClr val="accent2">
            <a:hueOff val="1525376"/>
            <a:satOff val="-301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Multiagency response</a:t>
          </a:r>
          <a:endParaRPr lang="en-US" sz="3100" kern="1200"/>
        </a:p>
      </dsp:txBody>
      <dsp:txXfrm>
        <a:off x="2458510" y="3277238"/>
        <a:ext cx="7044691" cy="672926"/>
      </dsp:txXfrm>
    </dsp:sp>
    <dsp:sp modelId="{9A1706C6-92BE-4397-AAA2-11C3EECFCB65}">
      <dsp:nvSpPr>
        <dsp:cNvPr id="0" name=""/>
        <dsp:cNvSpPr/>
      </dsp:nvSpPr>
      <dsp:spPr>
        <a:xfrm>
          <a:off x="7695956" y="522199"/>
          <a:ext cx="464618" cy="464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800495" y="522199"/>
        <a:ext cx="255540" cy="349625"/>
      </dsp:txXfrm>
    </dsp:sp>
    <dsp:sp modelId="{8948E706-FD7A-47B2-B226-2CD33060A99D}">
      <dsp:nvSpPr>
        <dsp:cNvPr id="0" name=""/>
        <dsp:cNvSpPr/>
      </dsp:nvSpPr>
      <dsp:spPr>
        <a:xfrm>
          <a:off x="8305350" y="1336275"/>
          <a:ext cx="464618" cy="464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81098"/>
            <a:satOff val="-114"/>
            <a:lumOff val="-3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1098"/>
              <a:satOff val="-114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09889" y="1336275"/>
        <a:ext cx="255540" cy="349625"/>
      </dsp:txXfrm>
    </dsp:sp>
    <dsp:sp modelId="{BD1C58B0-8E8D-42BA-86D3-722BEA77ADD7}">
      <dsp:nvSpPr>
        <dsp:cNvPr id="0" name=""/>
        <dsp:cNvSpPr/>
      </dsp:nvSpPr>
      <dsp:spPr>
        <a:xfrm>
          <a:off x="8914743" y="2138437"/>
          <a:ext cx="464618" cy="464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62196"/>
            <a:satOff val="-227"/>
            <a:lumOff val="-6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62196"/>
              <a:satOff val="-227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019282" y="2138437"/>
        <a:ext cx="255540" cy="349625"/>
      </dsp:txXfrm>
    </dsp:sp>
    <dsp:sp modelId="{E3990157-3D83-4DEC-ABFB-AF39812DF92E}">
      <dsp:nvSpPr>
        <dsp:cNvPr id="0" name=""/>
        <dsp:cNvSpPr/>
      </dsp:nvSpPr>
      <dsp:spPr>
        <a:xfrm>
          <a:off x="9524137" y="2960455"/>
          <a:ext cx="464618" cy="464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43294"/>
            <a:satOff val="-341"/>
            <a:lumOff val="-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43294"/>
              <a:satOff val="-341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628676" y="2960455"/>
        <a:ext cx="255540" cy="3496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A0B4B-69F2-4D50-945F-20D64A551FDC}">
      <dsp:nvSpPr>
        <dsp:cNvPr id="0" name=""/>
        <dsp:cNvSpPr/>
      </dsp:nvSpPr>
      <dsp:spPr>
        <a:xfrm>
          <a:off x="3034" y="365635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C51DC-521A-4E45-A4BD-4C4B32E53A56}">
      <dsp:nvSpPr>
        <dsp:cNvPr id="0" name=""/>
        <dsp:cNvSpPr/>
      </dsp:nvSpPr>
      <dsp:spPr>
        <a:xfrm>
          <a:off x="243769" y="594333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Beating crime plan</a:t>
          </a:r>
          <a:endParaRPr lang="en-US" sz="1900" kern="1200"/>
        </a:p>
      </dsp:txBody>
      <dsp:txXfrm>
        <a:off x="284065" y="634629"/>
        <a:ext cx="2086021" cy="1295207"/>
      </dsp:txXfrm>
    </dsp:sp>
    <dsp:sp modelId="{29784C00-C5AE-4CD3-BE62-94C464ADDB58}">
      <dsp:nvSpPr>
        <dsp:cNvPr id="0" name=""/>
        <dsp:cNvSpPr/>
      </dsp:nvSpPr>
      <dsp:spPr>
        <a:xfrm>
          <a:off x="2651117" y="365635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5F6C8-E569-42CB-A13B-7E683A2855A3}">
      <dsp:nvSpPr>
        <dsp:cNvPr id="0" name=""/>
        <dsp:cNvSpPr/>
      </dsp:nvSpPr>
      <dsp:spPr>
        <a:xfrm>
          <a:off x="2891852" y="594333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Stronger enforcement </a:t>
          </a:r>
          <a:endParaRPr lang="en-US" sz="1900" kern="1200"/>
        </a:p>
      </dsp:txBody>
      <dsp:txXfrm>
        <a:off x="2932148" y="634629"/>
        <a:ext cx="2086021" cy="1295207"/>
      </dsp:txXfrm>
    </dsp:sp>
    <dsp:sp modelId="{E2D4B2EA-CEE0-4125-B808-48B0E0D2C859}">
      <dsp:nvSpPr>
        <dsp:cNvPr id="0" name=""/>
        <dsp:cNvSpPr/>
      </dsp:nvSpPr>
      <dsp:spPr>
        <a:xfrm>
          <a:off x="5299200" y="365635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B67E-B176-4536-B0F0-FCE9C6EB6B14}">
      <dsp:nvSpPr>
        <dsp:cNvPr id="0" name=""/>
        <dsp:cNvSpPr/>
      </dsp:nvSpPr>
      <dsp:spPr>
        <a:xfrm>
          <a:off x="5539935" y="594333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health approaches</a:t>
          </a:r>
          <a:endParaRPr lang="en-US" sz="1900" kern="1200"/>
        </a:p>
      </dsp:txBody>
      <dsp:txXfrm>
        <a:off x="5580231" y="634629"/>
        <a:ext cx="2086021" cy="1295207"/>
      </dsp:txXfrm>
    </dsp:sp>
    <dsp:sp modelId="{5E3FC80F-2E00-41E3-8153-7BF7D8EE6BA9}">
      <dsp:nvSpPr>
        <dsp:cNvPr id="0" name=""/>
        <dsp:cNvSpPr/>
      </dsp:nvSpPr>
      <dsp:spPr>
        <a:xfrm>
          <a:off x="7947283" y="365635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6AED8-6737-4155-B100-8848ED5525C8}">
      <dsp:nvSpPr>
        <dsp:cNvPr id="0" name=""/>
        <dsp:cNvSpPr/>
      </dsp:nvSpPr>
      <dsp:spPr>
        <a:xfrm>
          <a:off x="8188018" y="594333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County lines programme2019 (Home Office, 2023)</a:t>
          </a:r>
          <a:endParaRPr lang="en-US" sz="1900" kern="1200" dirty="0"/>
        </a:p>
      </dsp:txBody>
      <dsp:txXfrm>
        <a:off x="8228314" y="634629"/>
        <a:ext cx="2086021" cy="12952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16C688-9AEA-4DCF-95A5-B477925FFD10}">
      <dsp:nvSpPr>
        <dsp:cNvPr id="0" name=""/>
        <dsp:cNvSpPr/>
      </dsp:nvSpPr>
      <dsp:spPr>
        <a:xfrm>
          <a:off x="3104" y="1164675"/>
          <a:ext cx="2216917" cy="140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5331D-8EDF-48F4-9702-521FFDB5ECFE}">
      <dsp:nvSpPr>
        <dsp:cNvPr id="0" name=""/>
        <dsp:cNvSpPr/>
      </dsp:nvSpPr>
      <dsp:spPr>
        <a:xfrm>
          <a:off x="249429" y="1398683"/>
          <a:ext cx="2216917" cy="1407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Defining county lines</a:t>
          </a:r>
          <a:endParaRPr lang="en-US" sz="2100" kern="1200"/>
        </a:p>
      </dsp:txBody>
      <dsp:txXfrm>
        <a:off x="290660" y="1439914"/>
        <a:ext cx="2134455" cy="1325280"/>
      </dsp:txXfrm>
    </dsp:sp>
    <dsp:sp modelId="{4D28B80A-9745-499B-A158-824CB3E74736}">
      <dsp:nvSpPr>
        <dsp:cNvPr id="0" name=""/>
        <dsp:cNvSpPr/>
      </dsp:nvSpPr>
      <dsp:spPr>
        <a:xfrm>
          <a:off x="2712671" y="1164675"/>
          <a:ext cx="2216917" cy="140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7349D-3B67-4AED-81A5-8CE7A5C6506F}">
      <dsp:nvSpPr>
        <dsp:cNvPr id="0" name=""/>
        <dsp:cNvSpPr/>
      </dsp:nvSpPr>
      <dsp:spPr>
        <a:xfrm>
          <a:off x="2958995" y="1398683"/>
          <a:ext cx="2216917" cy="1407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Victim and offender differentiating</a:t>
          </a:r>
          <a:endParaRPr lang="en-US" sz="2100" kern="1200"/>
        </a:p>
      </dsp:txBody>
      <dsp:txXfrm>
        <a:off x="3000226" y="1439914"/>
        <a:ext cx="2134455" cy="1325280"/>
      </dsp:txXfrm>
    </dsp:sp>
    <dsp:sp modelId="{1CA56CFE-877A-4B2A-AF33-431DF1A9A186}">
      <dsp:nvSpPr>
        <dsp:cNvPr id="0" name=""/>
        <dsp:cNvSpPr/>
      </dsp:nvSpPr>
      <dsp:spPr>
        <a:xfrm>
          <a:off x="5422237" y="1164675"/>
          <a:ext cx="2216917" cy="140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9FAC8-BBA9-48AC-A38C-2937EBD4E576}">
      <dsp:nvSpPr>
        <dsp:cNvPr id="0" name=""/>
        <dsp:cNvSpPr/>
      </dsp:nvSpPr>
      <dsp:spPr>
        <a:xfrm>
          <a:off x="5668561" y="1398683"/>
          <a:ext cx="2216917" cy="1407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Lack of resources</a:t>
          </a:r>
          <a:endParaRPr lang="en-US" sz="2100" kern="1200"/>
        </a:p>
      </dsp:txBody>
      <dsp:txXfrm>
        <a:off x="5709792" y="1439914"/>
        <a:ext cx="2134455" cy="1325280"/>
      </dsp:txXfrm>
    </dsp:sp>
    <dsp:sp modelId="{CCC0F2EA-CB2D-4F0A-8C43-D5587023933D}">
      <dsp:nvSpPr>
        <dsp:cNvPr id="0" name=""/>
        <dsp:cNvSpPr/>
      </dsp:nvSpPr>
      <dsp:spPr>
        <a:xfrm>
          <a:off x="8131803" y="1164675"/>
          <a:ext cx="2216917" cy="1407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FCE0A-18EF-48E9-9ABF-2974F3B931E4}">
      <dsp:nvSpPr>
        <dsp:cNvPr id="0" name=""/>
        <dsp:cNvSpPr/>
      </dsp:nvSpPr>
      <dsp:spPr>
        <a:xfrm>
          <a:off x="8378127" y="1398683"/>
          <a:ext cx="2216917" cy="1407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Lack of communication  across relevant agencies</a:t>
          </a:r>
          <a:endParaRPr lang="en-US" sz="2100" kern="1200"/>
        </a:p>
      </dsp:txBody>
      <dsp:txXfrm>
        <a:off x="8419358" y="1439914"/>
        <a:ext cx="2134455" cy="13252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C79EF-57ED-44FA-AE97-2EB7FE54A774}">
      <dsp:nvSpPr>
        <dsp:cNvPr id="0" name=""/>
        <dsp:cNvSpPr/>
      </dsp:nvSpPr>
      <dsp:spPr>
        <a:xfrm>
          <a:off x="0" y="484"/>
          <a:ext cx="10598150" cy="11343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4F97D-34B1-4864-BF38-623FEDF74181}">
      <dsp:nvSpPr>
        <dsp:cNvPr id="0" name=""/>
        <dsp:cNvSpPr/>
      </dsp:nvSpPr>
      <dsp:spPr>
        <a:xfrm>
          <a:off x="343132" y="255707"/>
          <a:ext cx="623877" cy="623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CE1C4-D8AC-452E-A66A-7F3CC437F41A}">
      <dsp:nvSpPr>
        <dsp:cNvPr id="0" name=""/>
        <dsp:cNvSpPr/>
      </dsp:nvSpPr>
      <dsp:spPr>
        <a:xfrm>
          <a:off x="1310143" y="484"/>
          <a:ext cx="9288006" cy="11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049" tIns="120049" rIns="120049" bIns="1200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Building a greater understanding of the signs of exploited people across relevant agencies. (Pearson and Cavener, 2024).</a:t>
          </a:r>
          <a:endParaRPr lang="en-US" sz="2400" kern="1200"/>
        </a:p>
      </dsp:txBody>
      <dsp:txXfrm>
        <a:off x="1310143" y="484"/>
        <a:ext cx="9288006" cy="1134323"/>
      </dsp:txXfrm>
    </dsp:sp>
    <dsp:sp modelId="{9E595475-88B9-4AE0-8893-63C3CC24F7DE}">
      <dsp:nvSpPr>
        <dsp:cNvPr id="0" name=""/>
        <dsp:cNvSpPr/>
      </dsp:nvSpPr>
      <dsp:spPr>
        <a:xfrm>
          <a:off x="0" y="1418388"/>
          <a:ext cx="10598150" cy="11343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DAAB0-B9E4-496C-B713-CF0BD7E9ED8F}">
      <dsp:nvSpPr>
        <dsp:cNvPr id="0" name=""/>
        <dsp:cNvSpPr/>
      </dsp:nvSpPr>
      <dsp:spPr>
        <a:xfrm>
          <a:off x="343132" y="1673611"/>
          <a:ext cx="623877" cy="623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9FC6D-C66A-427F-B4ED-F635B3529E72}">
      <dsp:nvSpPr>
        <dsp:cNvPr id="0" name=""/>
        <dsp:cNvSpPr/>
      </dsp:nvSpPr>
      <dsp:spPr>
        <a:xfrm>
          <a:off x="1310143" y="1418388"/>
          <a:ext cx="9288006" cy="11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049" tIns="120049" rIns="120049" bIns="1200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Early intervention and target hardening. (Haymen et al, 2024),</a:t>
          </a:r>
          <a:endParaRPr lang="en-US" sz="2400" kern="1200"/>
        </a:p>
      </dsp:txBody>
      <dsp:txXfrm>
        <a:off x="1310143" y="1418388"/>
        <a:ext cx="9288006" cy="1134323"/>
      </dsp:txXfrm>
    </dsp:sp>
    <dsp:sp modelId="{5D689BEB-C56D-48B6-A47D-FF85CAB721A2}">
      <dsp:nvSpPr>
        <dsp:cNvPr id="0" name=""/>
        <dsp:cNvSpPr/>
      </dsp:nvSpPr>
      <dsp:spPr>
        <a:xfrm>
          <a:off x="0" y="2836292"/>
          <a:ext cx="10598150" cy="11343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0610B1-179E-44AA-A859-F976405C8885}">
      <dsp:nvSpPr>
        <dsp:cNvPr id="0" name=""/>
        <dsp:cNvSpPr/>
      </dsp:nvSpPr>
      <dsp:spPr>
        <a:xfrm>
          <a:off x="343132" y="3091515"/>
          <a:ext cx="623877" cy="6238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33701-CBED-4D7B-8C4D-88D0060ED3BE}">
      <dsp:nvSpPr>
        <dsp:cNvPr id="0" name=""/>
        <dsp:cNvSpPr/>
      </dsp:nvSpPr>
      <dsp:spPr>
        <a:xfrm>
          <a:off x="1310143" y="2836292"/>
          <a:ext cx="9288006" cy="11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049" tIns="120049" rIns="120049" bIns="1200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Further support to prevent victim blaming. (Macdonald et al, 2022).</a:t>
          </a:r>
          <a:endParaRPr lang="en-US" sz="2400" kern="1200"/>
        </a:p>
      </dsp:txBody>
      <dsp:txXfrm>
        <a:off x="1310143" y="2836292"/>
        <a:ext cx="9288006" cy="11343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6B67BE-12CC-4168-9A87-8DBD245400CC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1C32B5-A47C-4107-BD99-F585AA4DC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409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901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522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02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64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11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6068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04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2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040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611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267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461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472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6936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503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1C32B5-A47C-4107-BD99-F585AA4DC6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58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91469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98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277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05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887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46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265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09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83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5531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59117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7799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sv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sv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svg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2.svg"/><Relationship Id="rId9" Type="http://schemas.microsoft.com/office/2007/relationships/diagramDrawing" Target="../diagrams/drawing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2.svg"/><Relationship Id="rId9" Type="http://schemas.microsoft.com/office/2007/relationships/diagramDrawing" Target="../diagrams/drawing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2.svg"/><Relationship Id="rId9" Type="http://schemas.microsoft.com/office/2007/relationships/diagramDrawing" Target="../diagrams/drawing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usi.org/explore-our-research/publications/commentary/blink-and-you-missed-it-uk-governments-new-organised-crime-strategy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publishing.service.gov.uk/media/65798633254aaa0010050bdc/SOC_Strategy_23-28_V9_Web_Accessible.pdf" TargetMode="External"/><Relationship Id="rId4" Type="http://schemas.openxmlformats.org/officeDocument/2006/relationships/hyperlink" Target="https://researchbriefings.files.parliament.uk/documents/CBP-9264/CBP-9264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hmicfrs.justiceinspectorates.gov.uk/glossary/4p-approach/" TargetMode="External"/><Relationship Id="rId7" Type="http://schemas.openxmlformats.org/officeDocument/2006/relationships/hyperlink" Target="https://publications.parliament.uk/pa/cm201719/cmselect/cmpubacc/2049/204906.htm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criminal-exploitation-of-children-and-vulnerable-adults-county-lines/criminal-exploitation-of-children-and-vulnerable-adults-county-lines" TargetMode="External"/><Relationship Id="rId5" Type="http://schemas.openxmlformats.org/officeDocument/2006/relationships/hyperlink" Target="https://www.gov.uk/government/publications/county-lines-programme/county-lines-programme-overview" TargetMode="External"/><Relationship Id="rId4" Type="http://schemas.openxmlformats.org/officeDocument/2006/relationships/hyperlink" Target="https://www.gov.uk/government/publications/serious-and-organised-crime-strategy-2018/serious-and-organised-crime-strategy-accessible-version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what-we-do/crime-threats/drug-trafficking/county-lines" TargetMode="External"/><Relationship Id="rId2" Type="http://schemas.openxmlformats.org/officeDocument/2006/relationships/hyperlink" Target="https://www.met.police.uk/advice/advice-and-information/cl/county-lin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820541-DBA9-4D5D-8FAD-4385CAA37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0AE13-0F4C-0E64-54F7-374A58C738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7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4F10E6-9317-4287-B0C9-C84A09A57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6362" y="1378641"/>
            <a:ext cx="4639426" cy="44125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18780000" algn="tl" rotWithShape="0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73C24-26B6-92E4-31FC-C5E62761CD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6382" y="1679510"/>
            <a:ext cx="4149013" cy="2726838"/>
          </a:xfrm>
          <a:noFill/>
          <a:effectLst/>
        </p:spPr>
        <p:txBody>
          <a:bodyPr anchor="t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County lines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A8DF15-BBA0-73F2-1DA2-F7864A7A27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2367" y="4810539"/>
            <a:ext cx="3937518" cy="788089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rgbClr val="000000"/>
                </a:solidFill>
              </a:rPr>
              <a:t>Jamie Parry</a:t>
            </a:r>
          </a:p>
        </p:txBody>
      </p:sp>
    </p:spTree>
    <p:extLst>
      <p:ext uri="{BB962C8B-B14F-4D97-AF65-F5344CB8AC3E}">
        <p14:creationId xmlns:p14="http://schemas.microsoft.com/office/powerpoint/2010/main" val="1105573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44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6446E-DBF3-61F4-EF05-921932E0B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656" y="665389"/>
            <a:ext cx="5807818" cy="1507193"/>
          </a:xfrm>
        </p:spPr>
        <p:txBody>
          <a:bodyPr anchor="b">
            <a:normAutofit/>
          </a:bodyPr>
          <a:lstStyle/>
          <a:p>
            <a:r>
              <a:rPr lang="en-GB" dirty="0"/>
              <a:t>What is county lines?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7" name="Content Placeholder 2">
            <a:extLst>
              <a:ext uri="{FF2B5EF4-FFF2-40B4-BE49-F238E27FC236}">
                <a16:creationId xmlns:a16="http://schemas.microsoft.com/office/drawing/2014/main" id="{A383F5C4-9E4B-B7F0-4ACA-9DAF256B8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861" y="2022666"/>
            <a:ext cx="5568215" cy="3733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County lines is where illegal drugs are transported across police and local authority boundaries</a:t>
            </a:r>
          </a:p>
          <a:p>
            <a:r>
              <a:rPr lang="en-GB" dirty="0"/>
              <a:t>The National Police Chiefs Council define a county line as the term used to describe the exportation of illegal drugs into importing areas by organised criminal networks. (National Crime Agency, 2018).</a:t>
            </a:r>
          </a:p>
          <a:p>
            <a:endParaRPr lang="en-GB" dirty="0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County Lines exploitation: applying All Our Health - GOV.UK">
            <a:extLst>
              <a:ext uri="{FF2B5EF4-FFF2-40B4-BE49-F238E27FC236}">
                <a16:creationId xmlns:a16="http://schemas.microsoft.com/office/drawing/2014/main" id="{3728CEEA-28C3-EEF6-FF11-9C96844920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76" r="23702" b="1"/>
          <a:stretch/>
        </p:blipFill>
        <p:spPr bwMode="auto"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604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C8A3C-7CBC-0727-500C-0899A771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of the vulnerable.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6D4E9D8-4797-6EBC-44F8-676DF41E5E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807675"/>
              </p:ext>
            </p:extLst>
          </p:nvPr>
        </p:nvGraphicFramePr>
        <p:xfrm>
          <a:off x="808662" y="2019299"/>
          <a:ext cx="5039688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500283D-9896-EDD8-FB61-425CBBE9980B}"/>
              </a:ext>
            </a:extLst>
          </p:cNvPr>
          <p:cNvSpPr txBox="1"/>
          <p:nvPr/>
        </p:nvSpPr>
        <p:spPr>
          <a:xfrm>
            <a:off x="6286500" y="2324100"/>
            <a:ext cx="48798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1B6E23-1350-308E-9B1F-BB7C3F6B1871}"/>
              </a:ext>
            </a:extLst>
          </p:cNvPr>
          <p:cNvSpPr txBox="1"/>
          <p:nvPr/>
        </p:nvSpPr>
        <p:spPr>
          <a:xfrm>
            <a:off x="6286500" y="2324100"/>
            <a:ext cx="5334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Factors that make people vulnerable to organised crime gangs: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Risk of abuse or neglect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Financial instability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Mental 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previous conviction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Loneliness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834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B593-EE35-D414-18A6-535FA9066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county lines on young people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36EAF57-DAD0-A87B-7A99-A04A25AE2D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39F44B5-FBDB-41E3-891E-977293801987}"/>
              </a:ext>
            </a:extLst>
          </p:cNvPr>
          <p:cNvSpPr txBox="1"/>
          <p:nvPr/>
        </p:nvSpPr>
        <p:spPr>
          <a:xfrm>
            <a:off x="8191500" y="5772150"/>
            <a:ext cx="31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(Windle, Moyle and </a:t>
            </a:r>
            <a:r>
              <a:rPr lang="en-GB" dirty="0" err="1"/>
              <a:t>Coomber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81045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E7C5E-DC0C-88BF-B79C-B619EEFBD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Methods of exploitation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F900B5-DB73-D2AF-32C4-8DE065D1FF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360655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54378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62A2D2A-418A-44CF-BDFA-DF226CCC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D2F08D-1D29-4936-B7D6-9F88442A0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37389-8D9A-8D9E-2475-2B05A95D6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395926"/>
            <a:ext cx="10591800" cy="914779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400">
                <a:solidFill>
                  <a:srgbClr val="000000"/>
                </a:solidFill>
              </a:rPr>
              <a:t>Effects of county lines on the community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C727D49-D2FD-46AD-8B1A-11C9E5D9A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997298" y="3248167"/>
            <a:ext cx="8194701" cy="3608015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014" y="1532587"/>
            <a:ext cx="10596886" cy="4471973"/>
          </a:xfrm>
          <a:prstGeom prst="rect">
            <a:avLst/>
          </a:prstGeom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584CB-ED6B-1BEE-3378-F54C962D3EFE}"/>
              </a:ext>
            </a:extLst>
          </p:cNvPr>
          <p:cNvSpPr>
            <a:spLocks/>
          </p:cNvSpPr>
          <p:nvPr/>
        </p:nvSpPr>
        <p:spPr>
          <a:xfrm>
            <a:off x="1896533" y="2019300"/>
            <a:ext cx="8067803" cy="320510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Modern slavery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Cybercrime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Money laundering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drugs in the community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Firearms and gang violence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Knife crime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children becoming associated with gangs.</a:t>
            </a:r>
          </a:p>
          <a:p>
            <a:pPr marL="285750" indent="-285750" defTabSz="70408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 destroyed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AC5D31-C25E-7AE2-56DA-BD6B6246AA60}"/>
              </a:ext>
            </a:extLst>
          </p:cNvPr>
          <p:cNvSpPr txBox="1"/>
          <p:nvPr/>
        </p:nvSpPr>
        <p:spPr>
          <a:xfrm>
            <a:off x="7958787" y="5224405"/>
            <a:ext cx="2537374" cy="305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04088">
              <a:spcAft>
                <a:spcPts val="600"/>
              </a:spcAft>
            </a:pPr>
            <a:r>
              <a:rPr lang="en-GB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(O’Hagan and Long, 2019)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EB4020-D3FC-7C69-B956-763701AC73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29000"/>
            <a:ext cx="4762500" cy="2400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1C9510-4A5B-1CB1-785E-128A33E3B6F3}"/>
              </a:ext>
            </a:extLst>
          </p:cNvPr>
          <p:cNvSpPr txBox="1"/>
          <p:nvPr/>
        </p:nvSpPr>
        <p:spPr>
          <a:xfrm>
            <a:off x="1896533" y="5391150"/>
            <a:ext cx="28469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(O’Hagan and Long, 2019)</a:t>
            </a:r>
          </a:p>
        </p:txBody>
      </p:sp>
    </p:spTree>
    <p:extLst>
      <p:ext uri="{BB962C8B-B14F-4D97-AF65-F5344CB8AC3E}">
        <p14:creationId xmlns:p14="http://schemas.microsoft.com/office/powerpoint/2010/main" val="2471143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36F93-5239-54E2-ADED-DB25840AD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656" y="665389"/>
            <a:ext cx="5807818" cy="1507193"/>
          </a:xfrm>
        </p:spPr>
        <p:txBody>
          <a:bodyPr anchor="b">
            <a:normAutofit/>
          </a:bodyPr>
          <a:lstStyle/>
          <a:p>
            <a:r>
              <a:rPr lang="en-GB" dirty="0"/>
              <a:t>Advances in technology.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DA509E2F-5958-1920-7EB1-70768E314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56" y="2400301"/>
            <a:ext cx="5568215" cy="373380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600" dirty="0"/>
              <a:t>Mobile phones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Social media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Burner phones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Encryption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5g and artificial intelligence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Dark web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Virtual currencies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" name="Picture 22" descr="Abstract background of data">
            <a:extLst>
              <a:ext uri="{FF2B5EF4-FFF2-40B4-BE49-F238E27FC236}">
                <a16:creationId xmlns:a16="http://schemas.microsoft.com/office/drawing/2014/main" id="{85108DB7-82CD-73EC-0AEA-1343B26AE54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882" r="33301" b="1"/>
          <a:stretch/>
        </p:blipFill>
        <p:spPr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5F7EA6-FB90-6AE6-911B-194B40247C7B}"/>
              </a:ext>
            </a:extLst>
          </p:cNvPr>
          <p:cNvSpPr txBox="1"/>
          <p:nvPr/>
        </p:nvSpPr>
        <p:spPr>
          <a:xfrm>
            <a:off x="6622474" y="6134101"/>
            <a:ext cx="4754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Atkinson-Sheppard et al, 2023) (Berry, 2018) (Home Office, 2018)</a:t>
            </a:r>
          </a:p>
        </p:txBody>
      </p:sp>
    </p:spTree>
    <p:extLst>
      <p:ext uri="{BB962C8B-B14F-4D97-AF65-F5344CB8AC3E}">
        <p14:creationId xmlns:p14="http://schemas.microsoft.com/office/powerpoint/2010/main" val="2292763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630B3-C072-1862-6DE9-99DC8E5BB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Technology against county lines.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2847DA-D4E7-8607-AF84-602A9EF5F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700434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EFA76-3EA1-CC3E-2D0C-70A0549F5D1E}"/>
              </a:ext>
            </a:extLst>
          </p:cNvPr>
          <p:cNvSpPr txBox="1"/>
          <p:nvPr/>
        </p:nvSpPr>
        <p:spPr>
          <a:xfrm>
            <a:off x="9124950" y="6340814"/>
            <a:ext cx="3079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4283208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28AB3-2538-310C-72CF-AB75078C6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4Ps approach to serious and organised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680B1-B69B-D48A-DF17-0F9C5357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1" y="2419349"/>
            <a:ext cx="10357666" cy="1219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 2013 the Home Office first introduced the 4Ps approach to serious and organised crime, consisting of 4 key components, of which were:</a:t>
            </a:r>
          </a:p>
        </p:txBody>
      </p:sp>
      <p:graphicFrame>
        <p:nvGraphicFramePr>
          <p:cNvPr id="10" name="TextBox 3">
            <a:extLst>
              <a:ext uri="{FF2B5EF4-FFF2-40B4-BE49-F238E27FC236}">
                <a16:creationId xmlns:a16="http://schemas.microsoft.com/office/drawing/2014/main" id="{F9A7C0DA-2580-6F01-82ED-4A69320C0DD3}"/>
              </a:ext>
            </a:extLst>
          </p:cNvPr>
          <p:cNvGraphicFramePr/>
          <p:nvPr/>
        </p:nvGraphicFramePr>
        <p:xfrm>
          <a:off x="952500" y="4114800"/>
          <a:ext cx="7943850" cy="2585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71C962C-250F-A675-A8E4-8A70ECA82B15}"/>
              </a:ext>
            </a:extLst>
          </p:cNvPr>
          <p:cNvSpPr txBox="1"/>
          <p:nvPr/>
        </p:nvSpPr>
        <p:spPr>
          <a:xfrm>
            <a:off x="9544050" y="5962650"/>
            <a:ext cx="211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(HMICFRS,2023)</a:t>
            </a:r>
          </a:p>
        </p:txBody>
      </p:sp>
    </p:spTree>
    <p:extLst>
      <p:ext uri="{BB962C8B-B14F-4D97-AF65-F5344CB8AC3E}">
        <p14:creationId xmlns:p14="http://schemas.microsoft.com/office/powerpoint/2010/main" val="1785208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9A1F58-45EE-4D82-98FB-E3F037590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C727D49-D2FD-46AD-8B1A-11C9E5D9A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3276721"/>
            <a:ext cx="3538214" cy="3608015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101" y="809104"/>
            <a:ext cx="4204162" cy="51877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86834-CBF3-3BCA-99C1-C4CAE559A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271" y="1630442"/>
            <a:ext cx="3512970" cy="4090102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The 4Ps approach to serious and organised crime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22C111-5F70-C0A1-1496-B780A0792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851600"/>
              </p:ext>
            </p:extLst>
          </p:nvPr>
        </p:nvGraphicFramePr>
        <p:xfrm>
          <a:off x="6003636" y="809104"/>
          <a:ext cx="5373716" cy="5310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44375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23064-AD92-0870-B1B0-81D657101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>
                <a:solidFill>
                  <a:srgbClr val="000000"/>
                </a:solidFill>
              </a:rPr>
              <a:t>How the No place to hide: serious and organised crime strategy aims to combat and prevent county lines.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AE75D-5BEF-2980-2378-88CC884132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358710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330507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D9B60-220C-C3F9-ECB9-A784BC346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efforts against county lines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4133A-630D-9F12-9FD3-9412579ACF0E}"/>
              </a:ext>
            </a:extLst>
          </p:cNvPr>
          <p:cNvSpPr txBox="1"/>
          <p:nvPr/>
        </p:nvSpPr>
        <p:spPr>
          <a:xfrm>
            <a:off x="8667750" y="6492875"/>
            <a:ext cx="3009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(Harvard, 2022)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F0A2D951-B9E5-A4C7-83B5-0DEF841C3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230407"/>
              </p:ext>
            </p:extLst>
          </p:nvPr>
        </p:nvGraphicFramePr>
        <p:xfrm>
          <a:off x="808661" y="2718658"/>
          <a:ext cx="10357666" cy="2335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60440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E4F05-CBE7-DBA1-A690-967F05AAF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Successes in disrupting county lines.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BBD804-0952-A2F7-44CE-9367C286CC0B}"/>
              </a:ext>
            </a:extLst>
          </p:cNvPr>
          <p:cNvSpPr txBox="1"/>
          <p:nvPr/>
        </p:nvSpPr>
        <p:spPr>
          <a:xfrm>
            <a:off x="8743950" y="6134100"/>
            <a:ext cx="3219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(Harvard,2022)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F1ED0A-E787-7FCF-CD7D-98CEE2A51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efforts across police and partner agencies such as the NCA resulted in successful advances against county lines operations.</a:t>
            </a:r>
          </a:p>
          <a:p>
            <a:r>
              <a:rPr lang="en-GB" dirty="0"/>
              <a:t>County lines enforcement since 2019 has led to the closure of 1,100 lines, 6,300 arrests and the safeguarding of over 1,900 vulnerable people.</a:t>
            </a:r>
          </a:p>
          <a:p>
            <a:r>
              <a:rPr lang="en-GB" dirty="0"/>
              <a:t>National County Lines Coordination Centre’s intelligence-based investigation 2019 led to the safeguarding of over 1000 vulnerable people.  (O’Hagan and Long, 2019).</a:t>
            </a:r>
          </a:p>
          <a:p>
            <a:r>
              <a:rPr lang="en-GB" dirty="0"/>
              <a:t>Increases in media attention has led to  the formation of new charities and government funded organisations that help support victims and safeguard those at risk of exploitation. </a:t>
            </a:r>
          </a:p>
        </p:txBody>
      </p:sp>
    </p:spTree>
    <p:extLst>
      <p:ext uri="{BB962C8B-B14F-4D97-AF65-F5344CB8AC3E}">
        <p14:creationId xmlns:p14="http://schemas.microsoft.com/office/powerpoint/2010/main" val="1222392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AB62F5-4F24-A76D-E28D-CCB5AD1E2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Problems tackling county 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B93826-F332-7CAF-4A94-72821CB8DF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527286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022EBDC-0B6C-831A-6DDD-34897FDE3286}"/>
              </a:ext>
            </a:extLst>
          </p:cNvPr>
          <p:cNvSpPr txBox="1"/>
          <p:nvPr/>
        </p:nvSpPr>
        <p:spPr>
          <a:xfrm>
            <a:off x="8229600" y="6000750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Olver</a:t>
            </a:r>
            <a:r>
              <a:rPr lang="en-GB" dirty="0"/>
              <a:t> and </a:t>
            </a:r>
            <a:r>
              <a:rPr lang="en-GB" dirty="0" err="1"/>
              <a:t>Cockbain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123959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404030" y="-5378272"/>
            <a:ext cx="1409700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4318A-6512-27AB-CE00-73D7E8E65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750" y="517186"/>
            <a:ext cx="10282725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270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What more could be done to tackle county lines?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93A261-CA2F-2C28-2D22-3108CF64A5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797849"/>
              </p:ext>
            </p:extLst>
          </p:nvPr>
        </p:nvGraphicFramePr>
        <p:xfrm>
          <a:off x="808038" y="2369713"/>
          <a:ext cx="10598150" cy="3971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728577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0C817C9-850F-4FB6-B93B-CF3076C4A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C321AD-2C92-446F-AF58-8CAA634BF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EA855B9-EE27-4441-846C-35DF1C648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39FEF14-049D-BCDC-8C7F-15DCD57D62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l="28990" r="6122" b="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BC43A8-4D36-4D60-E339-3F9538A3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261872"/>
            <a:ext cx="7142018" cy="285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3600" spc="130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F5D4DB-368A-4B23-81E4-E0454BAD8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253" y="322803"/>
            <a:ext cx="642729" cy="2930667"/>
          </a:xfrm>
          <a:prstGeom prst="rect">
            <a:avLst/>
          </a:prstGeom>
          <a:blipFill dpi="0" rotWithShape="1">
            <a:blip r:embed="rId5">
              <a:alphaModFix amt="99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tile tx="0" ty="0" sx="6000" sy="6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72D7B9-36D5-4C1F-B7C9-36717C28F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8977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016C6-B07D-2190-F0BC-0C6627069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815975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A144E-94BB-D15F-D384-E529EF3EB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1" y="1352549"/>
            <a:ext cx="10357666" cy="857250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Atkinson-Sheppard, S. Dando, C. Ormerod, T. and Robinson, B. (2023). Coercion and crime: Convergences, divergences and ‘county lines’.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Criminology &amp; Criminal Justice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p.17488958231153981.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Berry, M. (2018). Technology and organised crime in the smart city: an ethnographic study of the illicit drug trade.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City, Territory and Architecture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pp.1-11.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Brewster, B. Robinson, G. Silverman, B.W. and Walsh, D. (2023). Covid-19 and child criminal exploitation in the UK: implications of the pandemic for county lines.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Trends in Organized Crime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26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(2), pp.156-179.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Haenlein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Blink and You Missed It: The UK Government’s New Organised Crime Strategy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RUSI.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https://rusi.org/explore-our-research/publications/commentary/blink-and-you-missed-it-uk-governments-new-organised-crime-strategy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 22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April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Harvard, T. (2022). Serious youth violence: County lines drug dealing and the Government response. House of Commons Library.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https://researchbriefings.files.parliament.uk/documents/CBP-9264/CBP-9264.pdf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17th April 2024).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Hayman, C.M. </a:t>
            </a:r>
            <a:r>
              <a:rPr lang="en-GB" sz="12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Stubbings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D.R., Davies, J.L. and Payne, L. (2024). Can education influence the public’s vulnerability to county lines?.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Crime Prevention and Community Safety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pp.1-19.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HM Government. (2023).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 Place to Hide: Serious and Organised Crime Strategy 2023-2028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Gov.uk.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https://assets.publishing.service.gov.uk/media/65798633254aaa0010050bdc/SOC_Strategy_23-28_V9_Web_Accessible.pdf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17th April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942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A588E-05DA-83F6-6019-E6BA9BBF0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911" y="-396875"/>
            <a:ext cx="10357666" cy="14384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04BF0-F481-DB13-1A13-AB3F4E450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11" y="1560600"/>
            <a:ext cx="10357666" cy="411480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1800"/>
              </a:lnSpc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HMICFRS (2023). 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4P-approach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His Majesty’s Inspectorate of Constabulary and Fire &amp; Rescue Services. Available at: </a:t>
            </a:r>
            <a:r>
              <a:rPr lang="en-GB" sz="4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https://hmicfrs.justiceinspectorates.gov.uk/glossary/4p-approach/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17</a:t>
            </a:r>
            <a:r>
              <a:rPr lang="en-GB" sz="4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</a:t>
            </a:r>
            <a:endParaRPr lang="en-GB" sz="4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 Office (2018). Serious and organised crime strategy 2018. GOV.UK. Available at: </a:t>
            </a:r>
            <a:r>
              <a:rPr lang="en-GB" sz="4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Serious and Organised Crime Strategy (accessible version) - GOV.UK (www.gov.uk)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24</a:t>
            </a:r>
            <a:r>
              <a:rPr lang="en-GB" sz="48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</a:t>
            </a:r>
          </a:p>
          <a:p>
            <a:pPr>
              <a:lnSpc>
                <a:spcPts val="1800"/>
              </a:lnSpc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 Office (2023). 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County Lines Programme Overview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GOV.UK. Available at: </a:t>
            </a:r>
            <a:r>
              <a:rPr lang="en-GB" sz="4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https://www.gov.uk/government/publications/county-lines-programme/county-lines-programme-overview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24</a:t>
            </a:r>
            <a:r>
              <a:rPr lang="en-GB" sz="4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</a:t>
            </a:r>
            <a:endParaRPr lang="en-GB" sz="4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 Office (2023). 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Criminal exploitation of children and vulnerable adults: county lines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GOV.UK. Available at: </a:t>
            </a:r>
            <a:r>
              <a:rPr lang="en-GB" sz="4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https://www.gov.uk/government/publications/criminal-exploitation-of-children-and-vulnerable-adults-county-lines/criminal-exploitation-of-children-and-vulnerable-adults-county-lines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15</a:t>
            </a:r>
            <a:r>
              <a:rPr lang="en-GB" sz="4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 </a:t>
            </a:r>
            <a:endParaRPr lang="en-GB" sz="4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House of Commons (2019). 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Serious and Organised Crime - Committee of Public Accounts - House of Commons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Publications. Parliament.UK Available at: </a:t>
            </a:r>
            <a:r>
              <a:rPr lang="en-GB" sz="4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https://publications.parliament.uk/pa/cm201719/cmselect/cmpubacc/2049/204906.htm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22</a:t>
            </a:r>
            <a:r>
              <a:rPr lang="en-GB" sz="4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 </a:t>
            </a:r>
            <a:endParaRPr lang="en-GB" sz="4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Macdonald, S.J. Donovan, C. Clayton, J. and Husband, M. (2024). Becoming cuckooed: conceptualising the relationship between disability, home takeovers and criminal exploitation. </a:t>
            </a:r>
            <a:r>
              <a:rPr lang="en-GB" sz="48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Disability &amp; Society</a:t>
            </a:r>
            <a:r>
              <a:rPr lang="en-GB" sz="48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48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39</a:t>
            </a:r>
            <a:r>
              <a:rPr lang="en-GB" sz="48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(2), pp.485-505.</a:t>
            </a:r>
            <a:endParaRPr lang="en-GB" sz="4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248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7C9E-C71C-3F47-80D1-8BCBAB383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61" y="-549275"/>
            <a:ext cx="10357666" cy="14384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BE113-6078-F550-135B-5B58C696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161" y="1123949"/>
            <a:ext cx="10357666" cy="4114801"/>
          </a:xfrm>
        </p:spPr>
        <p:txBody>
          <a:bodyPr>
            <a:noAutofit/>
          </a:bodyPr>
          <a:lstStyle/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Metropolitan Police (2022).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County lines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Metropolitan Police.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https://www.met.police.uk/advice/advice-and-information/cl/county-lines/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15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Moyle, L. (2019). Situating vulnerability and exploitation in street-level drug markets: Cuckooing, commuting, and the “County Lines” drug supply model.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Drug Issues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49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pp.739-755.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Crime Agency (2018).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County Lines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National Crime Agency.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https://www.nationalcrimeagency.gov.uk/what-we-do/crime-threats/drug-trafficking/county-lines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(Accessed 15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April 2024).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O'Hagan, A. and Long, A. (2019). The socioeconomic effects of organised crimes county lines on the United Kingdom community.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Forensic Research and Criminology International Journal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(5), pp.274-280.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</a:t>
            </a:r>
            <a:r>
              <a:rPr lang="en-GB" sz="12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Olver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and </a:t>
            </a:r>
            <a:r>
              <a:rPr lang="en-GB" sz="12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Cockbain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(2021). Professionals' Views on Responding to County Lines‐Related Criminal Exploitation in the West Midlands, UK.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Abuse Review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30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pp.347-362.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Pearson, J. and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Cavener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J., 2024. Professionals’ understanding of the County Lines phenomenon: Insights from a study exploring the perceptions of young peoples’ supported accommodation staff.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Children and Youth Services Review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156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p.107331.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Skidmore, M., 2023. LIFTING THE LID ON ‘DISRUPTION’AS AN APPROACH TO CONTROLLING SERIOUS AND ORGANISED CRIME.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Stone, N. (2018). Child criminal exploitation:‘ county lines’, trafficking and cuckooing.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Youth Justice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pp.285-293.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Windle, J., Moyle, L. and </a:t>
            </a:r>
            <a:r>
              <a:rPr lang="en-GB" sz="12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Coomber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 (2020). ‘</a:t>
            </a:r>
            <a:r>
              <a:rPr lang="en-GB" sz="12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Vulnerable’kids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going country: children and young People’s involvement in county lines drug dealing.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Youth justice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</a:t>
            </a:r>
            <a:r>
              <a:rPr lang="en-GB" sz="12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(1-2), pp.64-78.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486753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AnalogousFromLightSeedRightStep">
      <a:dk1>
        <a:srgbClr val="000000"/>
      </a:dk1>
      <a:lt1>
        <a:srgbClr val="FFFFFF"/>
      </a:lt1>
      <a:dk2>
        <a:srgbClr val="41242C"/>
      </a:dk2>
      <a:lt2>
        <a:srgbClr val="E2E8E6"/>
      </a:lt2>
      <a:accent1>
        <a:srgbClr val="C696A3"/>
      </a:accent1>
      <a:accent2>
        <a:srgbClr val="BA887F"/>
      </a:accent2>
      <a:accent3>
        <a:srgbClr val="B9A07E"/>
      </a:accent3>
      <a:accent4>
        <a:srgbClr val="A7A672"/>
      </a:accent4>
      <a:accent5>
        <a:srgbClr val="99A980"/>
      </a:accent5>
      <a:accent6>
        <a:srgbClr val="81AE77"/>
      </a:accent6>
      <a:hlink>
        <a:srgbClr val="568F80"/>
      </a:hlink>
      <a:folHlink>
        <a:srgbClr val="7F7F7F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3" ma:contentTypeDescription="Create a new document." ma:contentTypeScope="" ma:versionID="cde86fe84033d32372d6b611bcb3cc1c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996790a259d914b3018a9ea02b14a59d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1CAE1611-5C0A-451F-9051-DFB4E2497CD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08FFA9-EB42-4F5F-9665-4741214D60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B6143A-8219-4EFC-AB1F-FD971AD8DFA5}">
  <ds:schemaRefs>
    <ds:schemaRef ds:uri="http://schemas.microsoft.com/office/2006/metadata/properties"/>
    <ds:schemaRef ds:uri="http://purl.org/dc/dcmitype/"/>
    <ds:schemaRef ds:uri="9823f8e4-81f3-4a59-a026-c1a9717271fd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95817cb9-f0eb-4f4d-892c-47ab9f8957c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1061</TotalTime>
  <Words>1637</Words>
  <Application>Microsoft Office PowerPoint</Application>
  <PresentationFormat>Widescreen</PresentationFormat>
  <Paragraphs>141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Avenir Next LT Pro</vt:lpstr>
      <vt:lpstr>Avenir Next LT Pro Light</vt:lpstr>
      <vt:lpstr>Times New Roman</vt:lpstr>
      <vt:lpstr>VeniceBeachVTI</vt:lpstr>
      <vt:lpstr>County lines</vt:lpstr>
      <vt:lpstr>What is county lines?</vt:lpstr>
      <vt:lpstr>Exploitation of the vulnerable.</vt:lpstr>
      <vt:lpstr>Effects of county lines on young people</vt:lpstr>
      <vt:lpstr>Methods of exploitation</vt:lpstr>
      <vt:lpstr>Effects of county lines on the community</vt:lpstr>
      <vt:lpstr>Advances in technology.</vt:lpstr>
      <vt:lpstr>Technology against county lines.</vt:lpstr>
      <vt:lpstr>The 4Ps approach to serious and organised crime</vt:lpstr>
      <vt:lpstr>The 4Ps approach to serious and organised crime</vt:lpstr>
      <vt:lpstr>How the No place to hide: serious and organised crime strategy aims to combat and prevent county lines.</vt:lpstr>
      <vt:lpstr>Other efforts against county lines</vt:lpstr>
      <vt:lpstr>Successes in disrupting county lines.</vt:lpstr>
      <vt:lpstr>Problems tackling county lines</vt:lpstr>
      <vt:lpstr>What more could be done to tackle county lines?</vt:lpstr>
      <vt:lpstr>Any questions?</vt:lpstr>
      <vt:lpstr>References: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Jamie Parry (2104099)</dc:creator>
  <cp:lastModifiedBy>Jamie Parry (2104099)</cp:lastModifiedBy>
  <cp:revision>2</cp:revision>
  <dcterms:created xsi:type="dcterms:W3CDTF">2024-04-15T12:22:34Z</dcterms:created>
  <dcterms:modified xsi:type="dcterms:W3CDTF">2024-05-02T16:59:25Z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