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9" r:id="rId3"/>
  </p:sldMasterIdLst>
  <p:notesMasterIdLst>
    <p:notesMasterId r:id="rId7"/>
  </p:notesMasterIdLst>
  <p:sldIdLst>
    <p:sldId id="257" r:id="rId4"/>
    <p:sldId id="268" r:id="rId5"/>
    <p:sldId id="258" r:id="rId6"/>
    <p:sldId id="259" r:id="rId8"/>
    <p:sldId id="260" r:id="rId9"/>
    <p:sldId id="261" r:id="rId10"/>
    <p:sldId id="262" r:id="rId11"/>
    <p:sldId id="280" r:id="rId12"/>
    <p:sldId id="279" r:id="rId13"/>
    <p:sldId id="281" r:id="rId14"/>
    <p:sldId id="264" r:id="rId15"/>
    <p:sldId id="267" r:id="rId16"/>
  </p:sldIdLst>
  <p:sldSz cx="9144000" cy="6858000" type="screen4x3"/>
  <p:notesSz cx="6858000" cy="9144000"/>
  <p:defaultTex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howGuides="1">
      <p:cViewPr varScale="1">
        <p:scale>
          <a:sx n="69" d="100"/>
          <a:sy n="69" d="100"/>
        </p:scale>
        <p:origin x="-138" y="-102"/>
      </p:cViewPr>
      <p:guideLst>
        <p:guide orient="horz" pos="2139"/>
        <p:guide pos="2925"/>
      </p:guideLst>
    </p:cSldViewPr>
  </p:slide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notesMaster" Target="notesMasters/notesMaster1.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slide" Target="slides/slide1.xml"/><Relationship Id="rId3" Type="http://schemas.openxmlformats.org/officeDocument/2006/relationships/slideMaster" Target="slideMasters/slideMaster2.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fontAlgn="base"/>
            <a:endParaRPr lang="zh-CN" altLang="en-US" strike="noStrike" noProof="1"/>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fontAlgn="base"/>
            <a:fld id="{D2A48B96-639E-45A3-A0BA-2464DFDB1FAA}" type="datetimeFigureOut">
              <a:rPr lang="zh-CN" altLang="en-US" strike="noStrike" noProof="1" smtClean="0">
                <a:latin typeface="Arial" panose="020B0604020202020204" pitchFamily="34" charset="0"/>
                <a:ea typeface="宋体" panose="02010600030101010101" pitchFamily="2" charset="-122"/>
                <a:cs typeface="+mn-cs"/>
              </a:rPr>
            </a:fld>
            <a:endParaRPr lang="zh-CN" altLang="en-US" strike="noStrike" noProof="1"/>
          </a:p>
        </p:txBody>
      </p:sp>
      <p:sp>
        <p:nvSpPr>
          <p:cNvPr id="23556" name="幻灯片图像占位符 3"/>
          <p:cNvSpPr>
            <a:spLocks noGrp="1" noRot="1" noChangeAspect="1"/>
          </p:cNvSpPr>
          <p:nvPr>
            <p:ph type="sldImg"/>
          </p:nvPr>
        </p:nvSpPr>
        <p:spPr>
          <a:xfrm>
            <a:off x="1371600" y="1143000"/>
            <a:ext cx="4114800" cy="3086100"/>
          </a:xfrm>
          <a:prstGeom prst="rect">
            <a:avLst/>
          </a:prstGeom>
          <a:noFill/>
          <a:ln w="12700" cap="flat" cmpd="sng">
            <a:solidFill>
              <a:srgbClr val="000000"/>
            </a:solidFill>
            <a:prstDash val="solid"/>
            <a:round/>
            <a:headEnd type="none" w="med" len="med"/>
            <a:tailEnd type="none" w="med" len="med"/>
          </a:ln>
        </p:spPr>
      </p:sp>
      <p:sp>
        <p:nvSpPr>
          <p:cNvPr id="23557" name="备注占位符 4"/>
          <p:cNvSpPr>
            <a:spLocks noGrp="1"/>
          </p:cNvSpPr>
          <p:nvPr>
            <p:ph type="body" sz="quarter"/>
          </p:nvPr>
        </p:nvSpPr>
        <p:spPr>
          <a:xfrm>
            <a:off x="685800" y="4400550"/>
            <a:ext cx="5486400" cy="3600450"/>
          </a:xfrm>
          <a:prstGeom prst="rect">
            <a:avLst/>
          </a:prstGeom>
          <a:noFill/>
          <a:ln w="9525">
            <a:noFill/>
          </a:ln>
        </p:spPr>
        <p:txBody>
          <a:bodyPr vert="horz" lIns="91440" tIns="45720" rIns="91440" bIns="45720" anchor="t"/>
          <a:p>
            <a:pPr lvl="0"/>
            <a:r>
              <a:rPr lang="zh-CN" altLang="en-US"/>
              <a:t>单击此处编辑母版文本样式</a:t>
            </a:r>
            <a:endParaRPr lang="zh-CN" altLang="en-US"/>
          </a:p>
          <a:p>
            <a:pPr lvl="1" indent="0"/>
            <a:r>
              <a:rPr lang="zh-CN" altLang="en-US"/>
              <a:t>第二级</a:t>
            </a:r>
            <a:endParaRPr lang="zh-CN" altLang="en-US"/>
          </a:p>
          <a:p>
            <a:pPr lvl="2" indent="0"/>
            <a:r>
              <a:rPr lang="zh-CN" altLang="en-US"/>
              <a:t>第三级</a:t>
            </a:r>
            <a:endParaRPr lang="zh-CN" altLang="en-US"/>
          </a:p>
          <a:p>
            <a:pPr lvl="3" indent="0"/>
            <a:r>
              <a:rPr lang="zh-CN" altLang="en-US"/>
              <a:t>第四级</a:t>
            </a:r>
            <a:endParaRPr lang="zh-CN" altLang="en-US"/>
          </a:p>
          <a:p>
            <a:pPr lvl="4" indent="0"/>
            <a:r>
              <a:rPr lang="zh-CN" altLang="en-US"/>
              <a:t>第五级</a:t>
            </a:r>
            <a:endParaRPr lang="zh-CN" altLang="en-US"/>
          </a:p>
        </p:txBody>
      </p:sp>
      <p:sp>
        <p:nvSpPr>
          <p:cNvPr id="6" name="页脚占位符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a:defRPr sz="1200"/>
            </a:lvl1pPr>
          </a:lstStyle>
          <a:p>
            <a:pPr fontAlgn="base"/>
            <a:endParaRPr lang="zh-CN" altLang="en-US" strike="noStrike" noProof="1"/>
          </a:p>
        </p:txBody>
      </p:sp>
      <p:sp>
        <p:nvSpPr>
          <p:cNvPr id="7" name="灯片编号占位符 6"/>
          <p:cNvSpPr>
            <a:spLocks noGrp="1"/>
          </p:cNvSpPr>
          <p:nvPr>
            <p:ph type="sldNum" sz="quarter" idx="5"/>
          </p:nvPr>
        </p:nvSpPr>
        <p:spPr>
          <a:xfrm>
            <a:off x="3884613" y="8685213"/>
            <a:ext cx="2971800" cy="458788"/>
          </a:xfrm>
          <a:prstGeom prst="rect">
            <a:avLst/>
          </a:prstGeom>
        </p:spPr>
        <p:txBody>
          <a:bodyPr vert="horz" lIns="91440" tIns="45720" rIns="91440" bIns="45720" rtlCol="0" anchor="b"/>
          <a:lstStyle>
            <a:lvl1pPr algn="r">
              <a:defRPr sz="1200"/>
            </a:lvl1pPr>
          </a:lstStyle>
          <a:p>
            <a:pPr fontAlgn="base"/>
            <a:fld id="{A6837353-30EB-4A48-80EB-173D804AEFBD}" type="slidenum">
              <a:rPr lang="zh-CN" altLang="en-US" strike="noStrike" noProof="1" smtClean="0">
                <a:latin typeface="Arial" panose="020B0604020202020204" pitchFamily="34" charset="0"/>
                <a:ea typeface="宋体" panose="02010600030101010101" pitchFamily="2" charset="-122"/>
                <a:cs typeface="+mn-cs"/>
              </a:rPr>
            </a:fld>
            <a:endParaRPr lang="zh-CN" altLang="en-US" strike="noStrike" noProof="1"/>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7649" name="幻灯片图像占位符 1"/>
          <p:cNvSpPr>
            <a:spLocks noGrp="1" noRot="1" noChangeAspect="1"/>
          </p:cNvSpPr>
          <p:nvPr>
            <p:ph type="sldImg"/>
          </p:nvPr>
        </p:nvSpPr>
        <p:spPr>
          <a:ln/>
        </p:spPr>
      </p:sp>
      <p:sp>
        <p:nvSpPr>
          <p:cNvPr id="27650" name="备注占位符 2"/>
          <p:cNvSpPr>
            <a:spLocks noGrp="1"/>
          </p:cNvSpPr>
          <p:nvPr>
            <p:ph type="body"/>
          </p:nvPr>
        </p:nvSpPr>
        <p:spPr>
          <a:ln/>
        </p:spPr>
        <p:txBody>
          <a:bodyPr lIns="91440" tIns="45720" rIns="91440" bIns="45720" anchor="t"/>
          <a:p>
            <a:pPr lvl="0"/>
            <a:endParaRPr lang="zh-CN" altLang="en-US"/>
          </a:p>
        </p:txBody>
      </p:sp>
      <p:sp>
        <p:nvSpPr>
          <p:cNvPr id="4" name="灯片编号占位符 3"/>
          <p:cNvSpPr>
            <a:spLocks noGrp="1"/>
          </p:cNvSpPr>
          <p:nvPr>
            <p:ph type="sldNum" sz="quarter" idx="10"/>
          </p:nvPr>
        </p:nvSpPr>
        <p:spPr/>
        <p:txBody>
          <a:bodyPr lIns="91440" tIns="45720" rIns="91440" bIns="45720" rtlCol="0" anchor="b"/>
          <a:lstStyle/>
          <a:p>
            <a:pPr marL="0" marR="0" lvl="0" indent="0" algn="r" defTabSz="914400" rtl="0" eaLnBrk="0" fontAlgn="base" latinLnBrk="0" hangingPunct="0">
              <a:lnSpc>
                <a:spcPct val="100000"/>
              </a:lnSpc>
              <a:spcBef>
                <a:spcPct val="0"/>
              </a:spcBef>
              <a:spcAft>
                <a:spcPct val="0"/>
              </a:spcAft>
              <a:buClrTx/>
              <a:buSzTx/>
              <a:buFontTx/>
              <a:buNone/>
              <a:defRPr/>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charset="0"/>
                <a:ea typeface="微软雅黑" panose="020B0503020204020204" charset="-122"/>
                <a:cs typeface="+mn-cs"/>
                <a:sym typeface="+mn-ea"/>
              </a:rPr>
            </a:fld>
            <a:endParaRPr kumimoji="0" lang="zh-CN" altLang="en-US" sz="1200" b="0" i="0" u="none" strike="noStrike" kern="1200" cap="none" spc="0" normalizeH="0" baseline="0" noProof="0">
              <a:ln>
                <a:noFill/>
              </a:ln>
              <a:solidFill>
                <a:prstClr val="black"/>
              </a:solidFill>
              <a:effectLst/>
              <a:uLnTx/>
              <a:uFillTx/>
              <a:latin typeface="Calibri" panose="020F0502020204030204" charset="0"/>
              <a:ea typeface="微软雅黑" panose="020B0503020204020204" charset="-122"/>
              <a:cs typeface="+mn-cs"/>
              <a:sym typeface="+mn-ea"/>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9697" name="幻灯片图像占位符 1"/>
          <p:cNvSpPr>
            <a:spLocks noGrp="1" noRot="1" noChangeAspect="1"/>
          </p:cNvSpPr>
          <p:nvPr>
            <p:ph type="sldImg"/>
          </p:nvPr>
        </p:nvSpPr>
        <p:spPr>
          <a:ln/>
        </p:spPr>
      </p:sp>
      <p:sp>
        <p:nvSpPr>
          <p:cNvPr id="29698" name="备注占位符 2"/>
          <p:cNvSpPr>
            <a:spLocks noGrp="1"/>
          </p:cNvSpPr>
          <p:nvPr>
            <p:ph type="body"/>
          </p:nvPr>
        </p:nvSpPr>
        <p:spPr>
          <a:ln/>
        </p:spPr>
        <p:txBody>
          <a:bodyPr lIns="91440" tIns="45720" rIns="91440" bIns="45720" anchor="t"/>
          <a:p>
            <a:pPr lvl="0"/>
            <a:endParaRPr lang="zh-CN" altLang="en-US"/>
          </a:p>
        </p:txBody>
      </p:sp>
      <p:sp>
        <p:nvSpPr>
          <p:cNvPr id="4" name="灯片编号占位符 3"/>
          <p:cNvSpPr>
            <a:spLocks noGrp="1"/>
          </p:cNvSpPr>
          <p:nvPr>
            <p:ph type="sldNum" sz="quarter" idx="10"/>
          </p:nvPr>
        </p:nvSpPr>
        <p:spPr/>
        <p:txBody>
          <a:bodyPr lIns="91440" tIns="45720" rIns="91440" bIns="45720" rtlCol="0" anchor="b"/>
          <a:lstStyle/>
          <a:p>
            <a:pPr marL="0" marR="0" lvl="0" indent="0" algn="r" defTabSz="914400" rtl="0" eaLnBrk="0" fontAlgn="base" latinLnBrk="0" hangingPunct="0">
              <a:lnSpc>
                <a:spcPct val="100000"/>
              </a:lnSpc>
              <a:spcBef>
                <a:spcPct val="0"/>
              </a:spcBef>
              <a:spcAft>
                <a:spcPct val="0"/>
              </a:spcAft>
              <a:buClrTx/>
              <a:buSzTx/>
              <a:buFontTx/>
              <a:buNone/>
              <a:defRPr/>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charset="0"/>
                <a:ea typeface="微软雅黑" panose="020B0503020204020204" charset="-122"/>
                <a:cs typeface="+mn-cs"/>
                <a:sym typeface="+mn-ea"/>
              </a:rPr>
            </a:fld>
            <a:endParaRPr kumimoji="0" lang="zh-CN" altLang="en-US" sz="1200" b="0" i="0" u="none" strike="noStrike" kern="1200" cap="none" spc="0" normalizeH="0" baseline="0" noProof="0">
              <a:ln>
                <a:noFill/>
              </a:ln>
              <a:solidFill>
                <a:prstClr val="black"/>
              </a:solidFill>
              <a:effectLst/>
              <a:uLnTx/>
              <a:uFillTx/>
              <a:latin typeface="Calibri" panose="020F0502020204030204" charset="0"/>
              <a:ea typeface="微软雅黑" panose="020B0503020204020204" charset="-122"/>
              <a:cs typeface="+mn-cs"/>
              <a:sym typeface="+mn-ea"/>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37889" name="幻灯片图像占位符 1"/>
          <p:cNvSpPr>
            <a:spLocks noGrp="1" noRot="1" noChangeAspect="1"/>
          </p:cNvSpPr>
          <p:nvPr>
            <p:ph type="sldImg"/>
          </p:nvPr>
        </p:nvSpPr>
        <p:spPr>
          <a:ln/>
        </p:spPr>
      </p:sp>
      <p:sp>
        <p:nvSpPr>
          <p:cNvPr id="37890" name="备注占位符 2"/>
          <p:cNvSpPr>
            <a:spLocks noGrp="1"/>
          </p:cNvSpPr>
          <p:nvPr>
            <p:ph type="body"/>
          </p:nvPr>
        </p:nvSpPr>
        <p:spPr>
          <a:ln/>
        </p:spPr>
        <p:txBody>
          <a:bodyPr lIns="91440" tIns="45720" rIns="91440" bIns="45720" anchor="t"/>
          <a:p>
            <a:pPr lvl="0"/>
            <a:endParaRPr lang="zh-CN" altLang="en-US"/>
          </a:p>
        </p:txBody>
      </p:sp>
      <p:sp>
        <p:nvSpPr>
          <p:cNvPr id="4" name="灯片编号占位符 3"/>
          <p:cNvSpPr>
            <a:spLocks noGrp="1"/>
          </p:cNvSpPr>
          <p:nvPr>
            <p:ph type="sldNum" sz="quarter" idx="10"/>
          </p:nvPr>
        </p:nvSpPr>
        <p:spPr/>
        <p:txBody>
          <a:bodyPr lIns="91440" tIns="45720" rIns="91440" bIns="45720" rtlCol="0" anchor="b"/>
          <a:lstStyle/>
          <a:p>
            <a:pPr marL="0" marR="0" lvl="0" indent="0" algn="r" defTabSz="914400" rtl="0" eaLnBrk="0" fontAlgn="base" latinLnBrk="0" hangingPunct="0">
              <a:lnSpc>
                <a:spcPct val="100000"/>
              </a:lnSpc>
              <a:spcBef>
                <a:spcPct val="0"/>
              </a:spcBef>
              <a:spcAft>
                <a:spcPct val="0"/>
              </a:spcAft>
              <a:buClrTx/>
              <a:buSzTx/>
              <a:buFontTx/>
              <a:buNone/>
              <a:defRPr/>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charset="0"/>
                <a:ea typeface="微软雅黑" panose="020B0503020204020204" charset="-122"/>
                <a:cs typeface="+mn-cs"/>
                <a:sym typeface="+mn-ea"/>
              </a:rPr>
            </a:fld>
            <a:endParaRPr kumimoji="0" lang="zh-CN" altLang="en-US" sz="1200" b="0" i="0" u="none" strike="noStrike" kern="1200" cap="none" spc="0" normalizeH="0" baseline="0" noProof="0">
              <a:ln>
                <a:noFill/>
              </a:ln>
              <a:solidFill>
                <a:prstClr val="black"/>
              </a:solidFill>
              <a:effectLst/>
              <a:uLnTx/>
              <a:uFillTx/>
              <a:latin typeface="Calibri" panose="020F0502020204030204" charset="0"/>
              <a:ea typeface="微软雅黑" panose="020B0503020204020204" charset="-122"/>
              <a:cs typeface="+mn-cs"/>
              <a:sym typeface="+mn-ea"/>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4" name="任意多边形 23"/>
          <p:cNvSpPr/>
          <p:nvPr/>
        </p:nvSpPr>
        <p:spPr>
          <a:xfrm>
            <a:off x="1076325" y="665163"/>
            <a:ext cx="8067675" cy="6192838"/>
          </a:xfrm>
          <a:custGeom>
            <a:avLst/>
            <a:gdLst>
              <a:gd name="connsiteX0" fmla="*/ 5874467 w 8067533"/>
              <a:gd name="connsiteY0" fmla="*/ 0 h 6193554"/>
              <a:gd name="connsiteX1" fmla="*/ 7894306 w 8067533"/>
              <a:gd name="connsiteY1" fmla="*/ 356461 h 6193554"/>
              <a:gd name="connsiteX2" fmla="*/ 8067533 w 8067533"/>
              <a:gd name="connsiteY2" fmla="*/ 424763 h 6193554"/>
              <a:gd name="connsiteX3" fmla="*/ 8067533 w 8067533"/>
              <a:gd name="connsiteY3" fmla="*/ 6193554 h 6193554"/>
              <a:gd name="connsiteX4" fmla="*/ 8921 w 8067533"/>
              <a:gd name="connsiteY4" fmla="*/ 6193554 h 6193554"/>
              <a:gd name="connsiteX5" fmla="*/ 7644 w 8067533"/>
              <a:gd name="connsiteY5" fmla="*/ 6176767 h 6193554"/>
              <a:gd name="connsiteX6" fmla="*/ 0 w 8067533"/>
              <a:gd name="connsiteY6" fmla="*/ 5874468 h 6193554"/>
              <a:gd name="connsiteX7" fmla="*/ 5874467 w 8067533"/>
              <a:gd name="connsiteY7" fmla="*/ 0 h 6193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67533" h="6193554">
                <a:moveTo>
                  <a:pt x="5874467" y="0"/>
                </a:moveTo>
                <a:cubicBezTo>
                  <a:pt x="6584175" y="0"/>
                  <a:pt x="7264488" y="125854"/>
                  <a:pt x="7894306" y="356461"/>
                </a:cubicBezTo>
                <a:lnTo>
                  <a:pt x="8067533" y="424763"/>
                </a:lnTo>
                <a:lnTo>
                  <a:pt x="8067533" y="6193554"/>
                </a:lnTo>
                <a:lnTo>
                  <a:pt x="8921" y="6193554"/>
                </a:lnTo>
                <a:lnTo>
                  <a:pt x="7644" y="6176767"/>
                </a:lnTo>
                <a:cubicBezTo>
                  <a:pt x="2569" y="6076641"/>
                  <a:pt x="0" y="5975854"/>
                  <a:pt x="0" y="5874468"/>
                </a:cubicBezTo>
                <a:cubicBezTo>
                  <a:pt x="0" y="2630088"/>
                  <a:pt x="2630088" y="0"/>
                  <a:pt x="5874467" y="0"/>
                </a:cubicBezTo>
                <a:close/>
              </a:path>
            </a:pathLst>
          </a:custGeom>
          <a:solidFill>
            <a:schemeClr val="accent1">
              <a:lumMod val="75000"/>
              <a:alpha val="5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p>
        </p:txBody>
      </p:sp>
      <p:sp>
        <p:nvSpPr>
          <p:cNvPr id="21" name="任意多边形 20"/>
          <p:cNvSpPr/>
          <p:nvPr/>
        </p:nvSpPr>
        <p:spPr>
          <a:xfrm>
            <a:off x="0" y="0"/>
            <a:ext cx="4787900" cy="4976813"/>
          </a:xfrm>
          <a:custGeom>
            <a:avLst/>
            <a:gdLst>
              <a:gd name="connsiteX0" fmla="*/ 0 w 4787287"/>
              <a:gd name="connsiteY0" fmla="*/ 0 h 4977059"/>
              <a:gd name="connsiteX1" fmla="*/ 3925099 w 4787287"/>
              <a:gd name="connsiteY1" fmla="*/ 0 h 4977059"/>
              <a:gd name="connsiteX2" fmla="*/ 3934885 w 4787287"/>
              <a:gd name="connsiteY2" fmla="*/ 8894 h 4977059"/>
              <a:gd name="connsiteX3" fmla="*/ 4787287 w 4787287"/>
              <a:gd name="connsiteY3" fmla="*/ 2066775 h 4977059"/>
              <a:gd name="connsiteX4" fmla="*/ 1877003 w 4787287"/>
              <a:gd name="connsiteY4" fmla="*/ 4977059 h 4977059"/>
              <a:gd name="connsiteX5" fmla="*/ 25792 w 4787287"/>
              <a:gd name="connsiteY5" fmla="*/ 4312492 h 4977059"/>
              <a:gd name="connsiteX6" fmla="*/ 0 w 4787287"/>
              <a:gd name="connsiteY6" fmla="*/ 4289050 h 4977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87287" h="4977059">
                <a:moveTo>
                  <a:pt x="0" y="0"/>
                </a:moveTo>
                <a:lnTo>
                  <a:pt x="3925099" y="0"/>
                </a:lnTo>
                <a:lnTo>
                  <a:pt x="3934885" y="8894"/>
                </a:lnTo>
                <a:cubicBezTo>
                  <a:pt x="4461543" y="535552"/>
                  <a:pt x="4787287" y="1263123"/>
                  <a:pt x="4787287" y="2066775"/>
                </a:cubicBezTo>
                <a:cubicBezTo>
                  <a:pt x="4787287" y="3674080"/>
                  <a:pt x="3484308" y="4977059"/>
                  <a:pt x="1877003" y="4977059"/>
                </a:cubicBezTo>
                <a:cubicBezTo>
                  <a:pt x="1173807" y="4977059"/>
                  <a:pt x="528861" y="4727661"/>
                  <a:pt x="25792" y="4312492"/>
                </a:cubicBezTo>
                <a:lnTo>
                  <a:pt x="0" y="428905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p>
        </p:txBody>
      </p:sp>
      <p:cxnSp>
        <p:nvCxnSpPr>
          <p:cNvPr id="3078" name="直接连接符 6"/>
          <p:cNvCxnSpPr/>
          <p:nvPr/>
        </p:nvCxnSpPr>
        <p:spPr>
          <a:xfrm flipV="1">
            <a:off x="4211638" y="4257675"/>
            <a:ext cx="4505325" cy="0"/>
          </a:xfrm>
          <a:prstGeom prst="line">
            <a:avLst/>
          </a:prstGeom>
          <a:ln w="6350" cap="flat" cmpd="sng">
            <a:solidFill>
              <a:schemeClr val="bg1">
                <a:alpha val="63135"/>
              </a:schemeClr>
            </a:solidFill>
            <a:prstDash val="solid"/>
            <a:round/>
            <a:headEnd type="none" w="med" len="med"/>
            <a:tailEnd type="none" w="med" len="med"/>
          </a:ln>
        </p:spPr>
      </p:cxnSp>
      <p:sp>
        <p:nvSpPr>
          <p:cNvPr id="3079" name="椭圆 25"/>
          <p:cNvSpPr/>
          <p:nvPr/>
        </p:nvSpPr>
        <p:spPr>
          <a:xfrm>
            <a:off x="4211638" y="4178300"/>
            <a:ext cx="177800" cy="177800"/>
          </a:xfrm>
          <a:prstGeom prst="ellipse">
            <a:avLst/>
          </a:prstGeom>
          <a:solidFill>
            <a:schemeClr val="bg1"/>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2" name="标题 1"/>
          <p:cNvSpPr>
            <a:spLocks noGrp="1"/>
          </p:cNvSpPr>
          <p:nvPr>
            <p:ph type="ctrTitle" hasCustomPrompt="1"/>
          </p:nvPr>
        </p:nvSpPr>
        <p:spPr>
          <a:xfrm>
            <a:off x="4408181" y="2811475"/>
            <a:ext cx="4309110" cy="1259857"/>
          </a:xfrm>
        </p:spPr>
        <p:txBody>
          <a:bodyPr anchor="b">
            <a:normAutofit/>
          </a:bodyPr>
          <a:lstStyle>
            <a:lvl1pPr algn="ctr">
              <a:defRPr sz="3600"/>
            </a:lvl1pPr>
          </a:lstStyle>
          <a:p>
            <a:pPr fontAlgn="base"/>
            <a:r>
              <a:rPr lang="zh-CN" altLang="en-US" strike="noStrike" noProof="1" dirty="0" smtClean="0"/>
              <a:t>编辑标题</a:t>
            </a:r>
            <a:endParaRPr lang="zh-CN" altLang="en-US" strike="noStrike" noProof="1" dirty="0"/>
          </a:p>
        </p:txBody>
      </p:sp>
      <p:sp>
        <p:nvSpPr>
          <p:cNvPr id="3" name="副标题 2"/>
          <p:cNvSpPr>
            <a:spLocks noGrp="1"/>
          </p:cNvSpPr>
          <p:nvPr>
            <p:ph type="subTitle" idx="1" hasCustomPrompt="1"/>
          </p:nvPr>
        </p:nvSpPr>
        <p:spPr>
          <a:xfrm>
            <a:off x="4408181" y="4448047"/>
            <a:ext cx="4309110" cy="529011"/>
          </a:xfrm>
        </p:spPr>
        <p:txBody>
          <a:bodyPr anchor="ctr">
            <a:normAutofit/>
          </a:bodyPr>
          <a:lstStyle>
            <a:lvl1pPr marL="0" indent="0" algn="ctr">
              <a:buNone/>
              <a:defRPr sz="135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z="1350" strike="noStrike" noProof="1" dirty="0" smtClean="0"/>
              <a:t>编辑副标题</a:t>
            </a:r>
            <a:endParaRPr lang="zh-CN" altLang="en-US" strike="noStrike" noProof="1" dirty="0"/>
          </a:p>
        </p:txBody>
      </p:sp>
      <p:sp>
        <p:nvSpPr>
          <p:cNvPr id="4"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DFBF2FDD-AE46-49F0-9AF0-CCA7D1C3D362}" type="datetimeFigureOut">
              <a:rPr lang="zh-CN" altLang="en-US" strike="noStrike" noProof="1" smtClean="0">
                <a:latin typeface="+mn-lt"/>
                <a:ea typeface="+mn-ea"/>
                <a:cs typeface="+mn-cs"/>
              </a:rPr>
            </a:fld>
            <a:endParaRPr lang="zh-CN" altLang="en-US" strike="noStrike" noProof="1"/>
          </a:p>
        </p:txBody>
      </p:sp>
      <p:sp>
        <p:nvSpPr>
          <p:cNvPr id="5"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6"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76BB57CD-86E2-4D95-AB58-BF4CA13C68FF}"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normAutofit/>
          </a:bodyPr>
          <a:lstStyle>
            <a:lvl1pPr>
              <a:defRPr sz="2400"/>
            </a:lvl1pPr>
            <a:lvl2pPr>
              <a:defRPr sz="2000"/>
            </a:lvl2pPr>
            <a:lvl3pPr>
              <a:defRPr sz="1800"/>
            </a:lvl3pPr>
            <a:lvl4pPr>
              <a:defRPr sz="1800"/>
            </a:lvl4pPr>
            <a:lvl5pPr>
              <a:defRPr sz="1800"/>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333D920C-F544-4A82-A86B-394AB3B92348}" type="datetimeFigureOut">
              <a:rPr lang="zh-CN" altLang="en-US" strike="noStrike" noProof="1" smtClean="0">
                <a:latin typeface="+mn-lt"/>
                <a:ea typeface="+mn-ea"/>
                <a:cs typeface="+mn-cs"/>
              </a:rPr>
            </a:fld>
            <a:endParaRPr lang="zh-CN" altLang="en-US" strike="noStrike" noProof="1"/>
          </a:p>
        </p:txBody>
      </p:sp>
      <p:sp>
        <p:nvSpPr>
          <p:cNvPr id="5"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6"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12834201-3AE4-4243-BBD3-7043AB53F22C}"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节标题">
    <p:spTree>
      <p:nvGrpSpPr>
        <p:cNvPr id="1" name=""/>
        <p:cNvGrpSpPr/>
        <p:nvPr/>
      </p:nvGrpSpPr>
      <p:grpSpPr>
        <a:xfrm>
          <a:off x="0" y="0"/>
          <a:ext cx="0" cy="0"/>
          <a:chOff x="0" y="0"/>
          <a:chExt cx="0" cy="0"/>
        </a:xfrm>
      </p:grpSpPr>
      <p:grpSp>
        <p:nvGrpSpPr>
          <p:cNvPr id="5124" name="组合 45"/>
          <p:cNvGrpSpPr/>
          <p:nvPr/>
        </p:nvGrpSpPr>
        <p:grpSpPr>
          <a:xfrm>
            <a:off x="-119062" y="2317750"/>
            <a:ext cx="4056062" cy="4535488"/>
            <a:chOff x="-119065" y="2317749"/>
            <a:chExt cx="4056065" cy="4535491"/>
          </a:xfrm>
        </p:grpSpPr>
        <p:sp>
          <p:nvSpPr>
            <p:cNvPr id="47" name="Line 29"/>
            <p:cNvSpPr>
              <a:spLocks noChangeShapeType="1"/>
            </p:cNvSpPr>
            <p:nvPr/>
          </p:nvSpPr>
          <p:spPr bwMode="auto">
            <a:xfrm flipH="1">
              <a:off x="-4762" y="6456365"/>
              <a:ext cx="2479676" cy="200025"/>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48" name="Line 30"/>
            <p:cNvSpPr>
              <a:spLocks noChangeShapeType="1"/>
            </p:cNvSpPr>
            <p:nvPr/>
          </p:nvSpPr>
          <p:spPr bwMode="auto">
            <a:xfrm flipH="1">
              <a:off x="-4763" y="4311649"/>
              <a:ext cx="536576" cy="2344739"/>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49" name="AutoShape 31"/>
            <p:cNvSpPr/>
            <p:nvPr/>
          </p:nvSpPr>
          <p:spPr bwMode="auto">
            <a:xfrm>
              <a:off x="1414463" y="3943351"/>
              <a:ext cx="201612" cy="201613"/>
            </a:xfrm>
            <a:custGeom>
              <a:avLst/>
              <a:gdLst>
                <a:gd name="T0" fmla="*/ 0 w 21600"/>
                <a:gd name="T1" fmla="*/ 100807 h 21600"/>
                <a:gd name="T2" fmla="*/ 100806 w 21600"/>
                <a:gd name="T3" fmla="*/ 0 h 21600"/>
                <a:gd name="T4" fmla="*/ 201612 w 21600"/>
                <a:gd name="T5" fmla="*/ 100807 h 21600"/>
                <a:gd name="T6" fmla="*/ 100806 w 21600"/>
                <a:gd name="T7" fmla="*/ 201613 h 21600"/>
                <a:gd name="T8" fmla="*/ 0 w 21600"/>
                <a:gd name="T9" fmla="*/ 100807 h 21600"/>
                <a:gd name="T10" fmla="*/ 50403 w 21600"/>
                <a:gd name="T11" fmla="*/ 100807 h 21600"/>
                <a:gd name="T12" fmla="*/ 100806 w 21600"/>
                <a:gd name="T13" fmla="*/ 151210 h 21600"/>
                <a:gd name="T14" fmla="*/ 151209 w 21600"/>
                <a:gd name="T15" fmla="*/ 100807 h 21600"/>
                <a:gd name="T16" fmla="*/ 100806 w 21600"/>
                <a:gd name="T17" fmla="*/ 50403 h 21600"/>
                <a:gd name="T18" fmla="*/ 50403 w 21600"/>
                <a:gd name="T19" fmla="*/ 100807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50" name="AutoShape 32"/>
            <p:cNvSpPr/>
            <p:nvPr/>
          </p:nvSpPr>
          <p:spPr bwMode="auto">
            <a:xfrm>
              <a:off x="2139952" y="4579939"/>
              <a:ext cx="200025" cy="201612"/>
            </a:xfrm>
            <a:custGeom>
              <a:avLst/>
              <a:gdLst>
                <a:gd name="T0" fmla="*/ 0 w 21600"/>
                <a:gd name="T1" fmla="*/ 100806 h 21600"/>
                <a:gd name="T2" fmla="*/ 100013 w 21600"/>
                <a:gd name="T3" fmla="*/ 0 h 21600"/>
                <a:gd name="T4" fmla="*/ 200025 w 21600"/>
                <a:gd name="T5" fmla="*/ 100806 h 21600"/>
                <a:gd name="T6" fmla="*/ 100013 w 21600"/>
                <a:gd name="T7" fmla="*/ 201612 h 21600"/>
                <a:gd name="T8" fmla="*/ 0 w 21600"/>
                <a:gd name="T9" fmla="*/ 100806 h 21600"/>
                <a:gd name="T10" fmla="*/ 50006 w 21600"/>
                <a:gd name="T11" fmla="*/ 100806 h 21600"/>
                <a:gd name="T12" fmla="*/ 100013 w 21600"/>
                <a:gd name="T13" fmla="*/ 151209 h 21600"/>
                <a:gd name="T14" fmla="*/ 150019 w 21600"/>
                <a:gd name="T15" fmla="*/ 100806 h 21600"/>
                <a:gd name="T16" fmla="*/ 100013 w 21600"/>
                <a:gd name="T17" fmla="*/ 50403 h 21600"/>
                <a:gd name="T18" fmla="*/ 50006 w 21600"/>
                <a:gd name="T19" fmla="*/ 10080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51" name="AutoShape 33"/>
            <p:cNvSpPr/>
            <p:nvPr/>
          </p:nvSpPr>
          <p:spPr bwMode="auto">
            <a:xfrm>
              <a:off x="2552700" y="5514976"/>
              <a:ext cx="201613" cy="201613"/>
            </a:xfrm>
            <a:custGeom>
              <a:avLst/>
              <a:gdLst>
                <a:gd name="T0" fmla="*/ 0 w 21600"/>
                <a:gd name="T1" fmla="*/ 100807 h 21600"/>
                <a:gd name="T2" fmla="*/ 100807 w 21600"/>
                <a:gd name="T3" fmla="*/ 0 h 21600"/>
                <a:gd name="T4" fmla="*/ 201613 w 21600"/>
                <a:gd name="T5" fmla="*/ 100807 h 21600"/>
                <a:gd name="T6" fmla="*/ 100807 w 21600"/>
                <a:gd name="T7" fmla="*/ 201613 h 21600"/>
                <a:gd name="T8" fmla="*/ 0 w 21600"/>
                <a:gd name="T9" fmla="*/ 100807 h 21600"/>
                <a:gd name="T10" fmla="*/ 50403 w 21600"/>
                <a:gd name="T11" fmla="*/ 100807 h 21600"/>
                <a:gd name="T12" fmla="*/ 100807 w 21600"/>
                <a:gd name="T13" fmla="*/ 151210 h 21600"/>
                <a:gd name="T14" fmla="*/ 151210 w 21600"/>
                <a:gd name="T15" fmla="*/ 100807 h 21600"/>
                <a:gd name="T16" fmla="*/ 100807 w 21600"/>
                <a:gd name="T17" fmla="*/ 50403 h 21600"/>
                <a:gd name="T18" fmla="*/ 50403 w 21600"/>
                <a:gd name="T19" fmla="*/ 100807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52" name="Line 34"/>
            <p:cNvSpPr>
              <a:spLocks noChangeShapeType="1"/>
            </p:cNvSpPr>
            <p:nvPr/>
          </p:nvSpPr>
          <p:spPr bwMode="auto">
            <a:xfrm flipH="1">
              <a:off x="-4762" y="4125913"/>
              <a:ext cx="1465263" cy="2530475"/>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3" name="Line 35"/>
            <p:cNvSpPr>
              <a:spLocks noChangeShapeType="1"/>
            </p:cNvSpPr>
            <p:nvPr/>
          </p:nvSpPr>
          <p:spPr bwMode="auto">
            <a:xfrm flipH="1">
              <a:off x="-4762" y="5648326"/>
              <a:ext cx="2546351" cy="1008063"/>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4" name="Line 36"/>
            <p:cNvSpPr>
              <a:spLocks noChangeShapeType="1"/>
            </p:cNvSpPr>
            <p:nvPr/>
          </p:nvSpPr>
          <p:spPr bwMode="auto">
            <a:xfrm flipH="1">
              <a:off x="-4762" y="2800350"/>
              <a:ext cx="1641476" cy="3856039"/>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5" name="Line 37"/>
            <p:cNvSpPr>
              <a:spLocks noChangeShapeType="1"/>
            </p:cNvSpPr>
            <p:nvPr/>
          </p:nvSpPr>
          <p:spPr bwMode="auto">
            <a:xfrm flipH="1">
              <a:off x="-4763" y="3967165"/>
              <a:ext cx="2030413" cy="2689225"/>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6" name="Line 38"/>
            <p:cNvSpPr>
              <a:spLocks noChangeShapeType="1"/>
            </p:cNvSpPr>
            <p:nvPr/>
          </p:nvSpPr>
          <p:spPr bwMode="auto">
            <a:xfrm flipH="1">
              <a:off x="-4763" y="5081588"/>
              <a:ext cx="2503488" cy="1574800"/>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7" name="Line 39"/>
            <p:cNvSpPr>
              <a:spLocks noChangeShapeType="1"/>
            </p:cNvSpPr>
            <p:nvPr/>
          </p:nvSpPr>
          <p:spPr bwMode="auto">
            <a:xfrm flipH="1">
              <a:off x="-4764" y="6000750"/>
              <a:ext cx="3400427" cy="655639"/>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8" name="Arc 41@|5FFC:10921638|FBC:16777215|LFC:6902852|LBC:16777215"/>
            <p:cNvSpPr/>
            <p:nvPr/>
          </p:nvSpPr>
          <p:spPr bwMode="auto">
            <a:xfrm>
              <a:off x="-98424" y="4884739"/>
              <a:ext cx="2098676" cy="1968500"/>
            </a:xfrm>
            <a:custGeom>
              <a:avLst/>
              <a:gdLst>
                <a:gd name="T0" fmla="*/ -93 w 21600"/>
                <a:gd name="T1" fmla="*/ 0 h 21600"/>
                <a:gd name="T2" fmla="*/ 2000250 w 21600"/>
                <a:gd name="T3" fmla="*/ 1968500 h 21600"/>
                <a:gd name="T4" fmla="*/ -93 w 21600"/>
                <a:gd name="T5" fmla="*/ 0 h 21600"/>
                <a:gd name="T6" fmla="*/ 2000250 w 21600"/>
                <a:gd name="T7" fmla="*/ 1968500 h 21600"/>
                <a:gd name="T8" fmla="*/ 0 w 21600"/>
                <a:gd name="T9" fmla="*/ 1968500 h 21600"/>
                <a:gd name="T10" fmla="*/ -93 w 21600"/>
                <a:gd name="T11" fmla="*/ 0 h 2160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59" name="Line 42@|9FFC:0|FBC:0|LFC:10921638|LBC:16777215"/>
            <p:cNvSpPr>
              <a:spLocks noChangeShapeType="1"/>
            </p:cNvSpPr>
            <p:nvPr/>
          </p:nvSpPr>
          <p:spPr bwMode="auto">
            <a:xfrm flipH="1">
              <a:off x="-31750" y="4724400"/>
              <a:ext cx="2211388" cy="2076451"/>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60" name="Arc 44@|5FFC:14657585|FBC:16777215|LFC:6902852|LBC:16777215"/>
            <p:cNvSpPr/>
            <p:nvPr/>
          </p:nvSpPr>
          <p:spPr bwMode="auto">
            <a:xfrm>
              <a:off x="-119065" y="5018089"/>
              <a:ext cx="1989141" cy="1835151"/>
            </a:xfrm>
            <a:custGeom>
              <a:avLst/>
              <a:gdLst>
                <a:gd name="T0" fmla="*/ -87 w 21600"/>
                <a:gd name="T1" fmla="*/ 0 h 21600"/>
                <a:gd name="T2" fmla="*/ 1870075 w 21600"/>
                <a:gd name="T3" fmla="*/ 1835150 h 21600"/>
                <a:gd name="T4" fmla="*/ -87 w 21600"/>
                <a:gd name="T5" fmla="*/ 0 h 21600"/>
                <a:gd name="T6" fmla="*/ 1870075 w 21600"/>
                <a:gd name="T7" fmla="*/ 1835150 h 21600"/>
                <a:gd name="T8" fmla="*/ 0 w 21600"/>
                <a:gd name="T9" fmla="*/ 1835150 h 21600"/>
                <a:gd name="T10" fmla="*/ -87 w 21600"/>
                <a:gd name="T11" fmla="*/ 0 h 2160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61" name="AutoShape 50"/>
            <p:cNvSpPr/>
            <p:nvPr/>
          </p:nvSpPr>
          <p:spPr bwMode="auto">
            <a:xfrm>
              <a:off x="3359149" y="5657849"/>
              <a:ext cx="577851" cy="577851"/>
            </a:xfrm>
            <a:custGeom>
              <a:avLst/>
              <a:gdLst>
                <a:gd name="T0" fmla="*/ 0 w 21600"/>
                <a:gd name="T1" fmla="*/ 288925 h 21600"/>
                <a:gd name="T2" fmla="*/ 288925 w 21600"/>
                <a:gd name="T3" fmla="*/ 0 h 21600"/>
                <a:gd name="T4" fmla="*/ 577850 w 21600"/>
                <a:gd name="T5" fmla="*/ 288925 h 21600"/>
                <a:gd name="T6" fmla="*/ 288925 w 21600"/>
                <a:gd name="T7" fmla="*/ 577850 h 21600"/>
                <a:gd name="T8" fmla="*/ 0 w 21600"/>
                <a:gd name="T9" fmla="*/ 288925 h 21600"/>
                <a:gd name="T10" fmla="*/ 144463 w 21600"/>
                <a:gd name="T11" fmla="*/ 288925 h 21600"/>
                <a:gd name="T12" fmla="*/ 288925 w 21600"/>
                <a:gd name="T13" fmla="*/ 433388 h 21600"/>
                <a:gd name="T14" fmla="*/ 433388 w 21600"/>
                <a:gd name="T15" fmla="*/ 288925 h 21600"/>
                <a:gd name="T16" fmla="*/ 288925 w 21600"/>
                <a:gd name="T17" fmla="*/ 144463 h 21600"/>
                <a:gd name="T18" fmla="*/ 144463 w 21600"/>
                <a:gd name="T19" fmla="*/ 288925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62" name="AutoShape 55"/>
            <p:cNvSpPr/>
            <p:nvPr/>
          </p:nvSpPr>
          <p:spPr bwMode="auto">
            <a:xfrm>
              <a:off x="1485900" y="2317749"/>
              <a:ext cx="577851" cy="577851"/>
            </a:xfrm>
            <a:custGeom>
              <a:avLst/>
              <a:gdLst>
                <a:gd name="T0" fmla="*/ 0 w 21600"/>
                <a:gd name="T1" fmla="*/ 288925 h 21600"/>
                <a:gd name="T2" fmla="*/ 288925 w 21600"/>
                <a:gd name="T3" fmla="*/ 0 h 21600"/>
                <a:gd name="T4" fmla="*/ 577850 w 21600"/>
                <a:gd name="T5" fmla="*/ 288925 h 21600"/>
                <a:gd name="T6" fmla="*/ 288925 w 21600"/>
                <a:gd name="T7" fmla="*/ 577850 h 21600"/>
                <a:gd name="T8" fmla="*/ 0 w 21600"/>
                <a:gd name="T9" fmla="*/ 288925 h 21600"/>
                <a:gd name="T10" fmla="*/ 144463 w 21600"/>
                <a:gd name="T11" fmla="*/ 288925 h 21600"/>
                <a:gd name="T12" fmla="*/ 288925 w 21600"/>
                <a:gd name="T13" fmla="*/ 433388 h 21600"/>
                <a:gd name="T14" fmla="*/ 433388 w 21600"/>
                <a:gd name="T15" fmla="*/ 288925 h 21600"/>
                <a:gd name="T16" fmla="*/ 288925 w 21600"/>
                <a:gd name="T17" fmla="*/ 144463 h 21600"/>
                <a:gd name="T18" fmla="*/ 144463 w 21600"/>
                <a:gd name="T19" fmla="*/ 288925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63" name="AutoShape 56"/>
            <p:cNvSpPr/>
            <p:nvPr/>
          </p:nvSpPr>
          <p:spPr bwMode="auto">
            <a:xfrm>
              <a:off x="1912937" y="3529013"/>
              <a:ext cx="577851" cy="577851"/>
            </a:xfrm>
            <a:custGeom>
              <a:avLst/>
              <a:gdLst>
                <a:gd name="T0" fmla="*/ 0 w 21600"/>
                <a:gd name="T1" fmla="*/ 288925 h 21600"/>
                <a:gd name="T2" fmla="*/ 288925 w 21600"/>
                <a:gd name="T3" fmla="*/ 0 h 21600"/>
                <a:gd name="T4" fmla="*/ 577850 w 21600"/>
                <a:gd name="T5" fmla="*/ 288925 h 21600"/>
                <a:gd name="T6" fmla="*/ 288925 w 21600"/>
                <a:gd name="T7" fmla="*/ 577850 h 21600"/>
                <a:gd name="T8" fmla="*/ 0 w 21600"/>
                <a:gd name="T9" fmla="*/ 288925 h 21600"/>
                <a:gd name="T10" fmla="*/ 144463 w 21600"/>
                <a:gd name="T11" fmla="*/ 288925 h 21600"/>
                <a:gd name="T12" fmla="*/ 288925 w 21600"/>
                <a:gd name="T13" fmla="*/ 433388 h 21600"/>
                <a:gd name="T14" fmla="*/ 433388 w 21600"/>
                <a:gd name="T15" fmla="*/ 288925 h 21600"/>
                <a:gd name="T16" fmla="*/ 288925 w 21600"/>
                <a:gd name="T17" fmla="*/ 144463 h 21600"/>
                <a:gd name="T18" fmla="*/ 144463 w 21600"/>
                <a:gd name="T19" fmla="*/ 288925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64" name="AutoShape 57"/>
            <p:cNvSpPr/>
            <p:nvPr/>
          </p:nvSpPr>
          <p:spPr bwMode="auto">
            <a:xfrm>
              <a:off x="2436813" y="4681537"/>
              <a:ext cx="577851" cy="577851"/>
            </a:xfrm>
            <a:custGeom>
              <a:avLst/>
              <a:gdLst>
                <a:gd name="T0" fmla="*/ 0 w 21600"/>
                <a:gd name="T1" fmla="*/ 288925 h 21600"/>
                <a:gd name="T2" fmla="*/ 288925 w 21600"/>
                <a:gd name="T3" fmla="*/ 0 h 21600"/>
                <a:gd name="T4" fmla="*/ 577850 w 21600"/>
                <a:gd name="T5" fmla="*/ 288925 h 21600"/>
                <a:gd name="T6" fmla="*/ 288925 w 21600"/>
                <a:gd name="T7" fmla="*/ 577850 h 21600"/>
                <a:gd name="T8" fmla="*/ 0 w 21600"/>
                <a:gd name="T9" fmla="*/ 288925 h 21600"/>
                <a:gd name="T10" fmla="*/ 144463 w 21600"/>
                <a:gd name="T11" fmla="*/ 288925 h 21600"/>
                <a:gd name="T12" fmla="*/ 288925 w 21600"/>
                <a:gd name="T13" fmla="*/ 433388 h 21600"/>
                <a:gd name="T14" fmla="*/ 433388 w 21600"/>
                <a:gd name="T15" fmla="*/ 288925 h 21600"/>
                <a:gd name="T16" fmla="*/ 288925 w 21600"/>
                <a:gd name="T17" fmla="*/ 144463 h 21600"/>
                <a:gd name="T18" fmla="*/ 144463 w 21600"/>
                <a:gd name="T19" fmla="*/ 288925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65" name="AutoShape 58"/>
            <p:cNvSpPr/>
            <p:nvPr/>
          </p:nvSpPr>
          <p:spPr bwMode="auto">
            <a:xfrm>
              <a:off x="454026" y="4110040"/>
              <a:ext cx="200025" cy="200025"/>
            </a:xfrm>
            <a:custGeom>
              <a:avLst/>
              <a:gdLst>
                <a:gd name="T0" fmla="*/ 0 w 21600"/>
                <a:gd name="T1" fmla="*/ 100013 h 21600"/>
                <a:gd name="T2" fmla="*/ 100013 w 21600"/>
                <a:gd name="T3" fmla="*/ 0 h 21600"/>
                <a:gd name="T4" fmla="*/ 200025 w 21600"/>
                <a:gd name="T5" fmla="*/ 100013 h 21600"/>
                <a:gd name="T6" fmla="*/ 100013 w 21600"/>
                <a:gd name="T7" fmla="*/ 200025 h 21600"/>
                <a:gd name="T8" fmla="*/ 0 w 21600"/>
                <a:gd name="T9" fmla="*/ 100013 h 21600"/>
                <a:gd name="T10" fmla="*/ 50006 w 21600"/>
                <a:gd name="T11" fmla="*/ 100013 h 21600"/>
                <a:gd name="T12" fmla="*/ 100013 w 21600"/>
                <a:gd name="T13" fmla="*/ 150019 h 21600"/>
                <a:gd name="T14" fmla="*/ 150019 w 21600"/>
                <a:gd name="T15" fmla="*/ 100013 h 21600"/>
                <a:gd name="T16" fmla="*/ 100013 w 21600"/>
                <a:gd name="T17" fmla="*/ 50006 h 21600"/>
                <a:gd name="T18" fmla="*/ 50006 w 21600"/>
                <a:gd name="T19" fmla="*/ 10001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66" name="AutoShape 59"/>
            <p:cNvSpPr/>
            <p:nvPr/>
          </p:nvSpPr>
          <p:spPr bwMode="auto">
            <a:xfrm>
              <a:off x="2495551" y="6367465"/>
              <a:ext cx="201613" cy="200025"/>
            </a:xfrm>
            <a:custGeom>
              <a:avLst/>
              <a:gdLst>
                <a:gd name="T0" fmla="*/ 0 w 21600"/>
                <a:gd name="T1" fmla="*/ 100013 h 21600"/>
                <a:gd name="T2" fmla="*/ 100807 w 21600"/>
                <a:gd name="T3" fmla="*/ 0 h 21600"/>
                <a:gd name="T4" fmla="*/ 201613 w 21600"/>
                <a:gd name="T5" fmla="*/ 100013 h 21600"/>
                <a:gd name="T6" fmla="*/ 100807 w 21600"/>
                <a:gd name="T7" fmla="*/ 200025 h 21600"/>
                <a:gd name="T8" fmla="*/ 0 w 21600"/>
                <a:gd name="T9" fmla="*/ 100013 h 21600"/>
                <a:gd name="T10" fmla="*/ 50403 w 21600"/>
                <a:gd name="T11" fmla="*/ 100013 h 21600"/>
                <a:gd name="T12" fmla="*/ 100807 w 21600"/>
                <a:gd name="T13" fmla="*/ 150019 h 21600"/>
                <a:gd name="T14" fmla="*/ 151210 w 21600"/>
                <a:gd name="T15" fmla="*/ 100013 h 21600"/>
                <a:gd name="T16" fmla="*/ 100807 w 21600"/>
                <a:gd name="T17" fmla="*/ 50006 h 21600"/>
                <a:gd name="T18" fmla="*/ 50403 w 21600"/>
                <a:gd name="T19" fmla="*/ 10001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grpSp>
      <p:grpSp>
        <p:nvGrpSpPr>
          <p:cNvPr id="5145" name="组合 36"/>
          <p:cNvGrpSpPr/>
          <p:nvPr/>
        </p:nvGrpSpPr>
        <p:grpSpPr>
          <a:xfrm rot="-4616084">
            <a:off x="6205538" y="-1028700"/>
            <a:ext cx="3792537" cy="3586163"/>
            <a:chOff x="6561535" y="1931194"/>
            <a:chExt cx="2844403" cy="2689622"/>
          </a:xfrm>
        </p:grpSpPr>
        <p:sp>
          <p:nvSpPr>
            <p:cNvPr id="5146" name="椭圆 23"/>
            <p:cNvSpPr/>
            <p:nvPr/>
          </p:nvSpPr>
          <p:spPr>
            <a:xfrm>
              <a:off x="7410451" y="2909888"/>
              <a:ext cx="1012031" cy="1012031"/>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5147" name="椭圆 24"/>
            <p:cNvSpPr/>
            <p:nvPr/>
          </p:nvSpPr>
          <p:spPr>
            <a:xfrm>
              <a:off x="6561535" y="3979069"/>
              <a:ext cx="319088" cy="319088"/>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5148" name="椭圆 26"/>
            <p:cNvSpPr/>
            <p:nvPr/>
          </p:nvSpPr>
          <p:spPr>
            <a:xfrm>
              <a:off x="7621191" y="1931194"/>
              <a:ext cx="479822" cy="478631"/>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5149" name="椭圆 27"/>
            <p:cNvSpPr/>
            <p:nvPr/>
          </p:nvSpPr>
          <p:spPr>
            <a:xfrm>
              <a:off x="7924800" y="3138487"/>
              <a:ext cx="1481138" cy="1482329"/>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5150" name="椭圆 30"/>
            <p:cNvSpPr/>
            <p:nvPr/>
          </p:nvSpPr>
          <p:spPr>
            <a:xfrm>
              <a:off x="7071122" y="2930129"/>
              <a:ext cx="351234" cy="351234"/>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5151" name="椭圆 31"/>
            <p:cNvSpPr/>
            <p:nvPr/>
          </p:nvSpPr>
          <p:spPr>
            <a:xfrm>
              <a:off x="6850857" y="3506391"/>
              <a:ext cx="594122" cy="595313"/>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5152" name="椭圆 32"/>
            <p:cNvSpPr/>
            <p:nvPr/>
          </p:nvSpPr>
          <p:spPr>
            <a:xfrm>
              <a:off x="7503319" y="4130278"/>
              <a:ext cx="251222" cy="251222"/>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5153" name="椭圆 33"/>
            <p:cNvSpPr/>
            <p:nvPr/>
          </p:nvSpPr>
          <p:spPr>
            <a:xfrm>
              <a:off x="8601075" y="2438400"/>
              <a:ext cx="352425" cy="351235"/>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grpSp>
      <p:sp>
        <p:nvSpPr>
          <p:cNvPr id="2" name="标题 1"/>
          <p:cNvSpPr>
            <a:spLocks noGrp="1"/>
          </p:cNvSpPr>
          <p:nvPr>
            <p:ph type="title" hasCustomPrompt="1"/>
          </p:nvPr>
        </p:nvSpPr>
        <p:spPr>
          <a:xfrm>
            <a:off x="3554413" y="2780745"/>
            <a:ext cx="4128752" cy="993549"/>
          </a:xfrm>
        </p:spPr>
        <p:txBody>
          <a:bodyPr anchor="ctr">
            <a:normAutofit/>
          </a:bodyPr>
          <a:lstStyle>
            <a:lvl1pPr>
              <a:defRPr sz="3600"/>
            </a:lvl1pPr>
          </a:lstStyle>
          <a:p>
            <a:pPr fontAlgn="base"/>
            <a:r>
              <a:rPr lang="zh-CN" altLang="en-US" strike="noStrike" noProof="1" dirty="0" smtClean="0"/>
              <a:t>编辑标题</a:t>
            </a:r>
            <a:endParaRPr lang="zh-CN" altLang="en-US" strike="noStrike" noProof="1" dirty="0"/>
          </a:p>
        </p:txBody>
      </p:sp>
      <p:sp>
        <p:nvSpPr>
          <p:cNvPr id="4"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F56B733D-9A94-4385-918E-4689F4DF3BB3}" type="datetimeFigureOut">
              <a:rPr lang="zh-CN" altLang="en-US" strike="noStrike" noProof="1" smtClean="0">
                <a:latin typeface="+mn-lt"/>
                <a:ea typeface="+mn-ea"/>
                <a:cs typeface="+mn-cs"/>
              </a:rPr>
            </a:fld>
            <a:endParaRPr lang="zh-CN" altLang="en-US" strike="noStrike" noProof="1"/>
          </a:p>
        </p:txBody>
      </p:sp>
      <p:sp>
        <p:nvSpPr>
          <p:cNvPr id="5"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6"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5F4CA5A7-67A4-48A8-81E0-4D2E710BF63B}"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628650" y="1825625"/>
            <a:ext cx="3886200" cy="4351338"/>
          </a:xfrm>
        </p:spPr>
        <p:txBody>
          <a:bodyPr>
            <a:normAutofit/>
          </a:bodyPr>
          <a:lstStyle>
            <a:lvl1pPr>
              <a:defRPr sz="2400"/>
            </a:lvl1pPr>
            <a:lvl2pPr>
              <a:defRPr sz="2000"/>
            </a:lvl2pPr>
            <a:lvl3pPr>
              <a:defRPr sz="1800"/>
            </a:lvl3pPr>
            <a:lvl4pPr>
              <a:defRPr sz="1800"/>
            </a:lvl4pPr>
            <a:lvl5pPr>
              <a:defRPr sz="1800"/>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29150" y="1825625"/>
            <a:ext cx="3886200" cy="4351338"/>
          </a:xfrm>
        </p:spPr>
        <p:txBody>
          <a:bodyPr>
            <a:normAutofit/>
          </a:bodyPr>
          <a:lstStyle>
            <a:lvl1pPr>
              <a:defRPr sz="2400"/>
            </a:lvl1pPr>
            <a:lvl2pPr>
              <a:defRPr sz="2000"/>
            </a:lvl2pPr>
            <a:lvl3pPr>
              <a:defRPr sz="1800"/>
            </a:lvl3pPr>
            <a:lvl4pPr>
              <a:defRPr sz="1800"/>
            </a:lvl4pPr>
            <a:lvl5pPr>
              <a:defRPr sz="1800"/>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1AEB9D0A-E7BC-45CD-81E9-BD1C47479554}" type="datetimeFigureOut">
              <a:rPr lang="zh-CN" altLang="en-US" strike="noStrike" noProof="1" smtClean="0">
                <a:latin typeface="+mn-lt"/>
                <a:ea typeface="+mn-ea"/>
                <a:cs typeface="+mn-cs"/>
              </a:rPr>
            </a:fld>
            <a:endParaRPr lang="zh-CN" altLang="en-US" strike="noStrike" noProof="1"/>
          </a:p>
        </p:txBody>
      </p:sp>
      <p:sp>
        <p:nvSpPr>
          <p:cNvPr id="6"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7"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5AEB6FE4-3551-4A80-BC06-0989404DAAFE}"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629841" y="365126"/>
            <a:ext cx="7886700" cy="1325563"/>
          </a:xfrm>
        </p:spPr>
        <p:txBody>
          <a:bodyPr>
            <a:normAutofit/>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9842" y="1681163"/>
            <a:ext cx="3868340" cy="823912"/>
          </a:xfrm>
        </p:spPr>
        <p:txBody>
          <a:bodyPr anchor="b">
            <a:normAutofit/>
          </a:bodyPr>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629842" y="2505075"/>
            <a:ext cx="3868340" cy="3684588"/>
          </a:xfrm>
        </p:spPr>
        <p:txBody>
          <a:bodyPr>
            <a:normAutofit/>
          </a:bodyPr>
          <a:lstStyle>
            <a:lvl1pPr>
              <a:defRPr sz="2400"/>
            </a:lvl1pPr>
            <a:lvl2pPr>
              <a:defRPr sz="2000"/>
            </a:lvl2pPr>
            <a:lvl3pPr>
              <a:defRPr sz="1800"/>
            </a:lvl3pPr>
            <a:lvl4pPr>
              <a:defRPr sz="1800"/>
            </a:lvl4pPr>
            <a:lvl5pPr>
              <a:defRPr sz="1800"/>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29150" y="1681163"/>
            <a:ext cx="3887391" cy="823912"/>
          </a:xfrm>
        </p:spPr>
        <p:txBody>
          <a:bodyPr anchor="b">
            <a:normAutofit/>
          </a:bodyPr>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29150" y="2505075"/>
            <a:ext cx="3887391" cy="3684588"/>
          </a:xfrm>
        </p:spPr>
        <p:txBody>
          <a:bodyPr>
            <a:normAutofit/>
          </a:bodyPr>
          <a:lstStyle>
            <a:lvl1pPr>
              <a:defRPr sz="2400"/>
            </a:lvl1pPr>
            <a:lvl2pPr>
              <a:defRPr sz="2000"/>
            </a:lvl2pPr>
            <a:lvl3pPr>
              <a:defRPr sz="1800"/>
            </a:lvl3pPr>
            <a:lvl4pPr>
              <a:defRPr sz="1800"/>
            </a:lvl4pPr>
            <a:lvl5pPr>
              <a:defRPr sz="1800"/>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FFD7168D-8A00-4931-BE48-1AB83DB967E9}" type="datetimeFigureOut">
              <a:rPr lang="zh-CN" altLang="en-US" strike="noStrike" noProof="1" smtClean="0">
                <a:latin typeface="+mn-lt"/>
                <a:ea typeface="+mn-ea"/>
                <a:cs typeface="+mn-cs"/>
              </a:rPr>
            </a:fld>
            <a:endParaRPr lang="zh-CN" altLang="en-US" strike="noStrike" noProof="1"/>
          </a:p>
        </p:txBody>
      </p:sp>
      <p:sp>
        <p:nvSpPr>
          <p:cNvPr id="8"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9"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6F3A0C69-9D3F-4681-9578-97D34EBE3D68}"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仅标题">
    <p:spTree>
      <p:nvGrpSpPr>
        <p:cNvPr id="1" name=""/>
        <p:cNvGrpSpPr/>
        <p:nvPr/>
      </p:nvGrpSpPr>
      <p:grpSpPr>
        <a:xfrm>
          <a:off x="0" y="0"/>
          <a:ext cx="0" cy="0"/>
          <a:chOff x="0" y="0"/>
          <a:chExt cx="0" cy="0"/>
        </a:xfrm>
      </p:grpSpPr>
      <p:sp>
        <p:nvSpPr>
          <p:cNvPr id="15" name="任意多边形 14"/>
          <p:cNvSpPr/>
          <p:nvPr/>
        </p:nvSpPr>
        <p:spPr>
          <a:xfrm>
            <a:off x="1076325" y="665163"/>
            <a:ext cx="8067675" cy="6192838"/>
          </a:xfrm>
          <a:custGeom>
            <a:avLst/>
            <a:gdLst>
              <a:gd name="connsiteX0" fmla="*/ 5874467 w 8067533"/>
              <a:gd name="connsiteY0" fmla="*/ 0 h 6193554"/>
              <a:gd name="connsiteX1" fmla="*/ 7894306 w 8067533"/>
              <a:gd name="connsiteY1" fmla="*/ 356461 h 6193554"/>
              <a:gd name="connsiteX2" fmla="*/ 8067533 w 8067533"/>
              <a:gd name="connsiteY2" fmla="*/ 424763 h 6193554"/>
              <a:gd name="connsiteX3" fmla="*/ 8067533 w 8067533"/>
              <a:gd name="connsiteY3" fmla="*/ 6193554 h 6193554"/>
              <a:gd name="connsiteX4" fmla="*/ 8921 w 8067533"/>
              <a:gd name="connsiteY4" fmla="*/ 6193554 h 6193554"/>
              <a:gd name="connsiteX5" fmla="*/ 7644 w 8067533"/>
              <a:gd name="connsiteY5" fmla="*/ 6176767 h 6193554"/>
              <a:gd name="connsiteX6" fmla="*/ 0 w 8067533"/>
              <a:gd name="connsiteY6" fmla="*/ 5874468 h 6193554"/>
              <a:gd name="connsiteX7" fmla="*/ 5874467 w 8067533"/>
              <a:gd name="connsiteY7" fmla="*/ 0 h 6193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67533" h="6193554">
                <a:moveTo>
                  <a:pt x="5874467" y="0"/>
                </a:moveTo>
                <a:cubicBezTo>
                  <a:pt x="6584175" y="0"/>
                  <a:pt x="7264488" y="125854"/>
                  <a:pt x="7894306" y="356461"/>
                </a:cubicBezTo>
                <a:lnTo>
                  <a:pt x="8067533" y="424763"/>
                </a:lnTo>
                <a:lnTo>
                  <a:pt x="8067533" y="6193554"/>
                </a:lnTo>
                <a:lnTo>
                  <a:pt x="8921" y="6193554"/>
                </a:lnTo>
                <a:lnTo>
                  <a:pt x="7644" y="6176767"/>
                </a:lnTo>
                <a:cubicBezTo>
                  <a:pt x="2569" y="6076641"/>
                  <a:pt x="0" y="5975854"/>
                  <a:pt x="0" y="5874468"/>
                </a:cubicBezTo>
                <a:cubicBezTo>
                  <a:pt x="0" y="2630088"/>
                  <a:pt x="2630088" y="0"/>
                  <a:pt x="5874467" y="0"/>
                </a:cubicBezTo>
                <a:close/>
              </a:path>
            </a:pathLst>
          </a:custGeom>
          <a:solidFill>
            <a:schemeClr val="accent1">
              <a:lumMod val="75000"/>
              <a:alpha val="5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p>
        </p:txBody>
      </p:sp>
      <p:sp>
        <p:nvSpPr>
          <p:cNvPr id="16" name="任意多边形 15"/>
          <p:cNvSpPr/>
          <p:nvPr/>
        </p:nvSpPr>
        <p:spPr>
          <a:xfrm>
            <a:off x="0" y="0"/>
            <a:ext cx="4787900" cy="4976813"/>
          </a:xfrm>
          <a:custGeom>
            <a:avLst/>
            <a:gdLst>
              <a:gd name="connsiteX0" fmla="*/ 0 w 4787287"/>
              <a:gd name="connsiteY0" fmla="*/ 0 h 4977059"/>
              <a:gd name="connsiteX1" fmla="*/ 3925099 w 4787287"/>
              <a:gd name="connsiteY1" fmla="*/ 0 h 4977059"/>
              <a:gd name="connsiteX2" fmla="*/ 3934885 w 4787287"/>
              <a:gd name="connsiteY2" fmla="*/ 8894 h 4977059"/>
              <a:gd name="connsiteX3" fmla="*/ 4787287 w 4787287"/>
              <a:gd name="connsiteY3" fmla="*/ 2066775 h 4977059"/>
              <a:gd name="connsiteX4" fmla="*/ 1877003 w 4787287"/>
              <a:gd name="connsiteY4" fmla="*/ 4977059 h 4977059"/>
              <a:gd name="connsiteX5" fmla="*/ 25792 w 4787287"/>
              <a:gd name="connsiteY5" fmla="*/ 4312492 h 4977059"/>
              <a:gd name="connsiteX6" fmla="*/ 0 w 4787287"/>
              <a:gd name="connsiteY6" fmla="*/ 4289050 h 4977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87287" h="4977059">
                <a:moveTo>
                  <a:pt x="0" y="0"/>
                </a:moveTo>
                <a:lnTo>
                  <a:pt x="3925099" y="0"/>
                </a:lnTo>
                <a:lnTo>
                  <a:pt x="3934885" y="8894"/>
                </a:lnTo>
                <a:cubicBezTo>
                  <a:pt x="4461543" y="535552"/>
                  <a:pt x="4787287" y="1263123"/>
                  <a:pt x="4787287" y="2066775"/>
                </a:cubicBezTo>
                <a:cubicBezTo>
                  <a:pt x="4787287" y="3674080"/>
                  <a:pt x="3484308" y="4977059"/>
                  <a:pt x="1877003" y="4977059"/>
                </a:cubicBezTo>
                <a:cubicBezTo>
                  <a:pt x="1173807" y="4977059"/>
                  <a:pt x="528861" y="4727661"/>
                  <a:pt x="25792" y="4312492"/>
                </a:cubicBezTo>
                <a:lnTo>
                  <a:pt x="0" y="428905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p>
        </p:txBody>
      </p:sp>
      <p:cxnSp>
        <p:nvCxnSpPr>
          <p:cNvPr id="8198" name="直接连接符 6"/>
          <p:cNvCxnSpPr/>
          <p:nvPr/>
        </p:nvCxnSpPr>
        <p:spPr>
          <a:xfrm flipV="1">
            <a:off x="4211638" y="4257675"/>
            <a:ext cx="4505325" cy="0"/>
          </a:xfrm>
          <a:prstGeom prst="line">
            <a:avLst/>
          </a:prstGeom>
          <a:ln w="6350" cap="flat" cmpd="sng">
            <a:solidFill>
              <a:schemeClr val="bg1">
                <a:alpha val="63135"/>
              </a:schemeClr>
            </a:solidFill>
            <a:prstDash val="solid"/>
            <a:round/>
            <a:headEnd type="none" w="med" len="med"/>
            <a:tailEnd type="none" w="med" len="med"/>
          </a:ln>
        </p:spPr>
      </p:cxnSp>
      <p:sp>
        <p:nvSpPr>
          <p:cNvPr id="8199" name="椭圆 17"/>
          <p:cNvSpPr/>
          <p:nvPr/>
        </p:nvSpPr>
        <p:spPr>
          <a:xfrm>
            <a:off x="4211638" y="4178300"/>
            <a:ext cx="177800" cy="177800"/>
          </a:xfrm>
          <a:prstGeom prst="ellipse">
            <a:avLst/>
          </a:prstGeom>
          <a:solidFill>
            <a:schemeClr val="bg1"/>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9" name="标题 1"/>
          <p:cNvSpPr>
            <a:spLocks noGrp="1"/>
          </p:cNvSpPr>
          <p:nvPr>
            <p:ph type="ctrTitle" hasCustomPrompt="1"/>
          </p:nvPr>
        </p:nvSpPr>
        <p:spPr>
          <a:xfrm>
            <a:off x="4408181" y="2811475"/>
            <a:ext cx="4309110" cy="1259857"/>
          </a:xfrm>
        </p:spPr>
        <p:txBody>
          <a:bodyPr anchor="b">
            <a:normAutofit/>
          </a:bodyPr>
          <a:lstStyle>
            <a:lvl1pPr algn="ctr">
              <a:defRPr sz="3600"/>
            </a:lvl1pPr>
          </a:lstStyle>
          <a:p>
            <a:pPr fontAlgn="base"/>
            <a:r>
              <a:rPr lang="zh-CN" altLang="en-US" strike="noStrike" noProof="1" dirty="0" smtClean="0"/>
              <a:t>编辑标题</a:t>
            </a:r>
            <a:endParaRPr lang="zh-CN" altLang="en-US" strike="noStrike" noProof="1" dirty="0"/>
          </a:p>
        </p:txBody>
      </p:sp>
      <p:sp>
        <p:nvSpPr>
          <p:cNvPr id="10" name="副标题 2"/>
          <p:cNvSpPr>
            <a:spLocks noGrp="1"/>
          </p:cNvSpPr>
          <p:nvPr>
            <p:ph type="subTitle" idx="1" hasCustomPrompt="1"/>
          </p:nvPr>
        </p:nvSpPr>
        <p:spPr>
          <a:xfrm>
            <a:off x="4408181" y="4448047"/>
            <a:ext cx="2221219" cy="529011"/>
          </a:xfrm>
        </p:spPr>
        <p:txBody>
          <a:bodyPr anchor="ctr">
            <a:normAutofit/>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dirty="0" smtClean="0"/>
              <a:t>编辑副标题</a:t>
            </a:r>
            <a:endParaRPr lang="zh-CN" altLang="en-US" strike="noStrike" noProof="1" dirty="0"/>
          </a:p>
        </p:txBody>
      </p:sp>
      <p:sp>
        <p:nvSpPr>
          <p:cNvPr id="14" name="文本占位符 3"/>
          <p:cNvSpPr>
            <a:spLocks noGrp="1"/>
          </p:cNvSpPr>
          <p:nvPr>
            <p:ph type="body" sz="half" idx="2" hasCustomPrompt="1"/>
          </p:nvPr>
        </p:nvSpPr>
        <p:spPr>
          <a:xfrm>
            <a:off x="6629995" y="4455376"/>
            <a:ext cx="2087296" cy="514350"/>
          </a:xfrm>
        </p:spPr>
        <p:txBody>
          <a:bodyPr anchor="ctr">
            <a:normAutofit/>
          </a:bodyPr>
          <a:lstStyle>
            <a:lvl1pPr marL="0" indent="0" algn="ctr">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dirty="0" smtClean="0"/>
              <a:t>编辑文本</a:t>
            </a:r>
            <a:endParaRPr lang="zh-CN" altLang="en-US" strike="noStrike" noProof="1" dirty="0" smtClean="0"/>
          </a:p>
        </p:txBody>
      </p:sp>
      <p:sp>
        <p:nvSpPr>
          <p:cNvPr id="11"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F56B733D-9A94-4385-918E-4689F4DF3BB3}" type="datetimeFigureOut">
              <a:rPr lang="zh-CN" altLang="en-US" strike="noStrike" noProof="1" smtClean="0">
                <a:latin typeface="+mn-lt"/>
                <a:ea typeface="+mn-ea"/>
                <a:cs typeface="+mn-cs"/>
              </a:rPr>
            </a:fld>
            <a:endParaRPr lang="zh-CN" altLang="en-US" strike="noStrike" noProof="1"/>
          </a:p>
        </p:txBody>
      </p:sp>
      <p:sp>
        <p:nvSpPr>
          <p:cNvPr id="12"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13"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5F4CA5A7-67A4-48A8-81E0-4D2E710BF63B}"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A2C80E17-F028-4FD2-888B-CB70835242F3}" type="datetimeFigureOut">
              <a:rPr lang="zh-CN" altLang="en-US" strike="noStrike" noProof="1" smtClean="0">
                <a:latin typeface="+mn-lt"/>
                <a:ea typeface="+mn-ea"/>
                <a:cs typeface="+mn-cs"/>
              </a:rPr>
            </a:fld>
            <a:endParaRPr lang="zh-CN" altLang="en-US" strike="noStrike" noProof="1"/>
          </a:p>
        </p:txBody>
      </p:sp>
      <p:sp>
        <p:nvSpPr>
          <p:cNvPr id="3"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4"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80303909-B45B-4F60-A224-FA495A2D3F19}"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hasCustomPrompt="1"/>
          </p:nvPr>
        </p:nvSpPr>
        <p:spPr>
          <a:xfrm>
            <a:off x="629841" y="711200"/>
            <a:ext cx="3196800" cy="1600200"/>
          </a:xfrm>
        </p:spPr>
        <p:txBody>
          <a:bodyPr anchor="t">
            <a:normAutofit/>
          </a:bodyPr>
          <a:lstStyle>
            <a:lvl1pPr>
              <a:defRPr sz="3200"/>
            </a:lvl1pPr>
          </a:lstStyle>
          <a:p>
            <a:pPr fontAlgn="base"/>
            <a:r>
              <a:rPr lang="zh-CN" altLang="en-US" strike="noStrike" noProof="1" smtClean="0"/>
              <a:t>单击此处编辑标题</a:t>
            </a:r>
            <a:endParaRPr lang="zh-CN" altLang="en-US" strike="noStrike" noProof="1"/>
          </a:p>
        </p:txBody>
      </p:sp>
      <p:sp>
        <p:nvSpPr>
          <p:cNvPr id="3" name="图片占位符 2"/>
          <p:cNvSpPr>
            <a:spLocks noGrp="1"/>
          </p:cNvSpPr>
          <p:nvPr>
            <p:ph type="pic" idx="1" hasCustomPrompt="1"/>
          </p:nvPr>
        </p:nvSpPr>
        <p:spPr>
          <a:xfrm>
            <a:off x="4014391" y="733425"/>
            <a:ext cx="4478400" cy="5403600"/>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fontAlgn="base"/>
            <a:r>
              <a:rPr lang="zh-CN" altLang="en-US" strike="noStrike" noProof="0" smtClean="0"/>
              <a:t>图片</a:t>
            </a:r>
            <a:endParaRPr lang="zh-CN" altLang="en-US" strike="noStrike" noProof="0"/>
          </a:p>
        </p:txBody>
      </p:sp>
      <p:sp>
        <p:nvSpPr>
          <p:cNvPr id="4" name="文本占位符 3"/>
          <p:cNvSpPr>
            <a:spLocks noGrp="1"/>
          </p:cNvSpPr>
          <p:nvPr>
            <p:ph type="body" sz="half" idx="2"/>
          </p:nvPr>
        </p:nvSpPr>
        <p:spPr>
          <a:xfrm>
            <a:off x="629841" y="2311400"/>
            <a:ext cx="3196800" cy="3811588"/>
          </a:xfrm>
        </p:spPr>
        <p:txBody>
          <a:bodyPr>
            <a:normAutofit/>
          </a:bodyPr>
          <a:lstStyle>
            <a:lvl1pPr marL="0" indent="0">
              <a:buNone/>
              <a:defRPr sz="20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2593487D-7599-4C33-BD78-93BF40EBFE8D}" type="datetimeFigureOut">
              <a:rPr lang="zh-CN" altLang="en-US" strike="noStrike" noProof="1" smtClean="0">
                <a:latin typeface="+mn-lt"/>
                <a:ea typeface="+mn-ea"/>
                <a:cs typeface="+mn-cs"/>
              </a:rPr>
            </a:fld>
            <a:endParaRPr lang="zh-CN" altLang="en-US" strike="noStrike" noProof="1"/>
          </a:p>
        </p:txBody>
      </p:sp>
      <p:sp>
        <p:nvSpPr>
          <p:cNvPr id="6"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7"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5FA61F5C-33A5-46CF-8A7E-4044BCC4E5E0}"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7315200" y="365125"/>
            <a:ext cx="1200150" cy="5811838"/>
          </a:xfrm>
        </p:spPr>
        <p:txBody>
          <a:bodyPr vert="eaVert">
            <a:normAutofit/>
          </a:bodyPr>
          <a:lstStyle/>
          <a:p>
            <a:pPr fontAlgn="base"/>
            <a:r>
              <a:rPr lang="zh-CN" altLang="en-US" strike="noStrike" noProof="1" smtClean="0"/>
              <a:t>单击此处编辑母版标题样式</a:t>
            </a:r>
            <a:endParaRPr lang="zh-CN" altLang="en-US" strike="noStrike" noProof="1" dirty="0"/>
          </a:p>
        </p:txBody>
      </p:sp>
      <p:sp>
        <p:nvSpPr>
          <p:cNvPr id="3" name="竖排文字占位符 2"/>
          <p:cNvSpPr>
            <a:spLocks noGrp="1"/>
          </p:cNvSpPr>
          <p:nvPr>
            <p:ph type="body" orient="vert" idx="1"/>
          </p:nvPr>
        </p:nvSpPr>
        <p:spPr>
          <a:xfrm>
            <a:off x="628650" y="365125"/>
            <a:ext cx="6512378" cy="5811838"/>
          </a:xfrm>
        </p:spPr>
        <p:txBody>
          <a:bodyPr vert="eaVert">
            <a:normAutofit/>
          </a:bodyPr>
          <a:lstStyle>
            <a:lvl1pPr>
              <a:defRPr sz="2400"/>
            </a:lvl1pPr>
            <a:lvl2pPr>
              <a:defRPr sz="2000"/>
            </a:lvl2pPr>
            <a:lvl3pPr>
              <a:defRPr sz="1800"/>
            </a:lvl3pPr>
            <a:lvl4pPr>
              <a:defRPr sz="1800"/>
            </a:lvl4pPr>
            <a:lvl5pPr>
              <a:defRPr sz="1800"/>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dirty="0"/>
          </a:p>
        </p:txBody>
      </p:sp>
      <p:sp>
        <p:nvSpPr>
          <p:cNvPr id="4"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F56B733D-9A94-4385-918E-4689F4DF3BB3}" type="datetimeFigureOut">
              <a:rPr lang="zh-CN" altLang="en-US" strike="noStrike" noProof="1" smtClean="0">
                <a:latin typeface="+mn-lt"/>
                <a:ea typeface="+mn-ea"/>
                <a:cs typeface="+mn-cs"/>
              </a:rPr>
            </a:fld>
            <a:endParaRPr lang="zh-CN" altLang="en-US" strike="noStrike" noProof="1"/>
          </a:p>
        </p:txBody>
      </p:sp>
      <p:sp>
        <p:nvSpPr>
          <p:cNvPr id="5"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6"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5F4CA5A7-67A4-48A8-81E0-4D2E710BF63B}"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内容">
    <p:spTree>
      <p:nvGrpSpPr>
        <p:cNvPr id="1" name=""/>
        <p:cNvGrpSpPr/>
        <p:nvPr/>
      </p:nvGrpSpPr>
      <p:grpSpPr>
        <a:xfrm>
          <a:off x="0" y="0"/>
          <a:ext cx="0" cy="0"/>
          <a:chOff x="0" y="0"/>
          <a:chExt cx="0" cy="0"/>
        </a:xfrm>
      </p:grpSpPr>
      <p:sp>
        <p:nvSpPr>
          <p:cNvPr id="7" name="内容占位符 6"/>
          <p:cNvSpPr>
            <a:spLocks noGrp="1"/>
          </p:cNvSpPr>
          <p:nvPr>
            <p:ph sz="quarter" idx="13"/>
          </p:nvPr>
        </p:nvSpPr>
        <p:spPr>
          <a:xfrm>
            <a:off x="628650" y="628650"/>
            <a:ext cx="7886700" cy="5505450"/>
          </a:xfrm>
        </p:spPr>
        <p:txBody>
          <a:bodyPr>
            <a:normAutofit/>
          </a:bodyPr>
          <a:lstStyle>
            <a:lvl1pPr>
              <a:defRPr sz="2400"/>
            </a:lvl1pPr>
            <a:lvl2pPr>
              <a:defRPr sz="2000"/>
            </a:lvl2pPr>
            <a:lvl3pPr>
              <a:defRPr sz="1800"/>
            </a:lvl3pPr>
            <a:lvl4pPr>
              <a:defRPr sz="1800"/>
            </a:lvl4pPr>
            <a:lvl5pPr>
              <a:defRPr sz="1800"/>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3" name="日期占位符 2"/>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1212DF7C-2A18-41DC-97E2-293FAC45FADA}" type="datetime1">
              <a:rPr lang="zh-CN" altLang="en-US" strike="noStrike" noProof="1" smtClean="0">
                <a:latin typeface="+mn-lt"/>
                <a:ea typeface="+mn-ea"/>
                <a:cs typeface="+mn-cs"/>
              </a:rPr>
            </a:fld>
            <a:endParaRPr lang="zh-CN" altLang="en-US" strike="noStrike" noProof="1">
              <a:solidFill>
                <a:schemeClr val="tx1"/>
              </a:solidFill>
            </a:endParaRPr>
          </a:p>
        </p:txBody>
      </p:sp>
      <p:sp>
        <p:nvSpPr>
          <p:cNvPr id="4" name="页脚占位符 3"/>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zh-CN" strike="noStrike" noProof="1"/>
          </a:p>
        </p:txBody>
      </p:sp>
      <p:sp>
        <p:nvSpPr>
          <p:cNvPr id="5" name="灯片编号占位符 4"/>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A83E95F6-982B-4D1B-8AE2-13EC406B7D75}" type="slidenum">
              <a:rPr lang="zh-CN" altLang="en-US" strike="noStrike" noProof="1" smtClean="0">
                <a:latin typeface="+mn-lt"/>
                <a:ea typeface="+mn-ea"/>
                <a:cs typeface="+mn-cs"/>
              </a:rPr>
            </a:fld>
            <a:endParaRPr lang="zh-CN" altLang="en-US" strike="noStrike" noProof="1">
              <a:solidFill>
                <a:schemeClr val="tx1"/>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4" name="任意多边形 23"/>
          <p:cNvSpPr/>
          <p:nvPr/>
        </p:nvSpPr>
        <p:spPr>
          <a:xfrm>
            <a:off x="1076325" y="665163"/>
            <a:ext cx="8067675" cy="6192838"/>
          </a:xfrm>
          <a:custGeom>
            <a:avLst/>
            <a:gdLst>
              <a:gd name="connsiteX0" fmla="*/ 5874467 w 8067533"/>
              <a:gd name="connsiteY0" fmla="*/ 0 h 6193554"/>
              <a:gd name="connsiteX1" fmla="*/ 7894306 w 8067533"/>
              <a:gd name="connsiteY1" fmla="*/ 356461 h 6193554"/>
              <a:gd name="connsiteX2" fmla="*/ 8067533 w 8067533"/>
              <a:gd name="connsiteY2" fmla="*/ 424763 h 6193554"/>
              <a:gd name="connsiteX3" fmla="*/ 8067533 w 8067533"/>
              <a:gd name="connsiteY3" fmla="*/ 6193554 h 6193554"/>
              <a:gd name="connsiteX4" fmla="*/ 8921 w 8067533"/>
              <a:gd name="connsiteY4" fmla="*/ 6193554 h 6193554"/>
              <a:gd name="connsiteX5" fmla="*/ 7644 w 8067533"/>
              <a:gd name="connsiteY5" fmla="*/ 6176767 h 6193554"/>
              <a:gd name="connsiteX6" fmla="*/ 0 w 8067533"/>
              <a:gd name="connsiteY6" fmla="*/ 5874468 h 6193554"/>
              <a:gd name="connsiteX7" fmla="*/ 5874467 w 8067533"/>
              <a:gd name="connsiteY7" fmla="*/ 0 h 6193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67533" h="6193554">
                <a:moveTo>
                  <a:pt x="5874467" y="0"/>
                </a:moveTo>
                <a:cubicBezTo>
                  <a:pt x="6584175" y="0"/>
                  <a:pt x="7264488" y="125854"/>
                  <a:pt x="7894306" y="356461"/>
                </a:cubicBezTo>
                <a:lnTo>
                  <a:pt x="8067533" y="424763"/>
                </a:lnTo>
                <a:lnTo>
                  <a:pt x="8067533" y="6193554"/>
                </a:lnTo>
                <a:lnTo>
                  <a:pt x="8921" y="6193554"/>
                </a:lnTo>
                <a:lnTo>
                  <a:pt x="7644" y="6176767"/>
                </a:lnTo>
                <a:cubicBezTo>
                  <a:pt x="2569" y="6076641"/>
                  <a:pt x="0" y="5975854"/>
                  <a:pt x="0" y="5874468"/>
                </a:cubicBezTo>
                <a:cubicBezTo>
                  <a:pt x="0" y="2630088"/>
                  <a:pt x="2630088" y="0"/>
                  <a:pt x="5874467" y="0"/>
                </a:cubicBezTo>
                <a:close/>
              </a:path>
            </a:pathLst>
          </a:custGeom>
          <a:solidFill>
            <a:schemeClr val="accent1">
              <a:lumMod val="75000"/>
              <a:alpha val="5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p>
        </p:txBody>
      </p:sp>
      <p:sp>
        <p:nvSpPr>
          <p:cNvPr id="21" name="任意多边形 20"/>
          <p:cNvSpPr/>
          <p:nvPr/>
        </p:nvSpPr>
        <p:spPr>
          <a:xfrm>
            <a:off x="0" y="0"/>
            <a:ext cx="4787900" cy="4976813"/>
          </a:xfrm>
          <a:custGeom>
            <a:avLst/>
            <a:gdLst>
              <a:gd name="connsiteX0" fmla="*/ 0 w 4787287"/>
              <a:gd name="connsiteY0" fmla="*/ 0 h 4977059"/>
              <a:gd name="connsiteX1" fmla="*/ 3925099 w 4787287"/>
              <a:gd name="connsiteY1" fmla="*/ 0 h 4977059"/>
              <a:gd name="connsiteX2" fmla="*/ 3934885 w 4787287"/>
              <a:gd name="connsiteY2" fmla="*/ 8894 h 4977059"/>
              <a:gd name="connsiteX3" fmla="*/ 4787287 w 4787287"/>
              <a:gd name="connsiteY3" fmla="*/ 2066775 h 4977059"/>
              <a:gd name="connsiteX4" fmla="*/ 1877003 w 4787287"/>
              <a:gd name="connsiteY4" fmla="*/ 4977059 h 4977059"/>
              <a:gd name="connsiteX5" fmla="*/ 25792 w 4787287"/>
              <a:gd name="connsiteY5" fmla="*/ 4312492 h 4977059"/>
              <a:gd name="connsiteX6" fmla="*/ 0 w 4787287"/>
              <a:gd name="connsiteY6" fmla="*/ 4289050 h 4977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87287" h="4977059">
                <a:moveTo>
                  <a:pt x="0" y="0"/>
                </a:moveTo>
                <a:lnTo>
                  <a:pt x="3925099" y="0"/>
                </a:lnTo>
                <a:lnTo>
                  <a:pt x="3934885" y="8894"/>
                </a:lnTo>
                <a:cubicBezTo>
                  <a:pt x="4461543" y="535552"/>
                  <a:pt x="4787287" y="1263123"/>
                  <a:pt x="4787287" y="2066775"/>
                </a:cubicBezTo>
                <a:cubicBezTo>
                  <a:pt x="4787287" y="3674080"/>
                  <a:pt x="3484308" y="4977059"/>
                  <a:pt x="1877003" y="4977059"/>
                </a:cubicBezTo>
                <a:cubicBezTo>
                  <a:pt x="1173807" y="4977059"/>
                  <a:pt x="528861" y="4727661"/>
                  <a:pt x="25792" y="4312492"/>
                </a:cubicBezTo>
                <a:lnTo>
                  <a:pt x="0" y="428905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p>
        </p:txBody>
      </p:sp>
      <p:cxnSp>
        <p:nvCxnSpPr>
          <p:cNvPr id="13318" name="直接连接符 6"/>
          <p:cNvCxnSpPr/>
          <p:nvPr/>
        </p:nvCxnSpPr>
        <p:spPr>
          <a:xfrm flipV="1">
            <a:off x="4211638" y="4257675"/>
            <a:ext cx="4505325" cy="0"/>
          </a:xfrm>
          <a:prstGeom prst="line">
            <a:avLst/>
          </a:prstGeom>
          <a:ln w="6350" cap="flat" cmpd="sng">
            <a:solidFill>
              <a:schemeClr val="bg1">
                <a:alpha val="63135"/>
              </a:schemeClr>
            </a:solidFill>
            <a:prstDash val="solid"/>
            <a:round/>
            <a:headEnd type="none" w="med" len="med"/>
            <a:tailEnd type="none" w="med" len="med"/>
          </a:ln>
        </p:spPr>
      </p:cxnSp>
      <p:sp>
        <p:nvSpPr>
          <p:cNvPr id="13319" name="椭圆 25"/>
          <p:cNvSpPr/>
          <p:nvPr/>
        </p:nvSpPr>
        <p:spPr>
          <a:xfrm>
            <a:off x="4211638" y="4178300"/>
            <a:ext cx="177800" cy="177800"/>
          </a:xfrm>
          <a:prstGeom prst="ellipse">
            <a:avLst/>
          </a:prstGeom>
          <a:solidFill>
            <a:schemeClr val="bg1"/>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2" name="标题 1"/>
          <p:cNvSpPr>
            <a:spLocks noGrp="1"/>
          </p:cNvSpPr>
          <p:nvPr>
            <p:ph type="ctrTitle" hasCustomPrompt="1"/>
          </p:nvPr>
        </p:nvSpPr>
        <p:spPr>
          <a:xfrm>
            <a:off x="4408181" y="2811475"/>
            <a:ext cx="4309110" cy="1259857"/>
          </a:xfrm>
        </p:spPr>
        <p:txBody>
          <a:bodyPr anchor="b">
            <a:normAutofit/>
          </a:bodyPr>
          <a:lstStyle>
            <a:lvl1pPr algn="ctr">
              <a:defRPr sz="3600"/>
            </a:lvl1pPr>
          </a:lstStyle>
          <a:p>
            <a:pPr fontAlgn="base"/>
            <a:r>
              <a:rPr lang="zh-CN" altLang="en-US" strike="noStrike" noProof="1" dirty="0" smtClean="0"/>
              <a:t>编辑标题</a:t>
            </a:r>
            <a:endParaRPr lang="zh-CN" altLang="en-US" strike="noStrike" noProof="1" dirty="0"/>
          </a:p>
        </p:txBody>
      </p:sp>
      <p:sp>
        <p:nvSpPr>
          <p:cNvPr id="3" name="副标题 2"/>
          <p:cNvSpPr>
            <a:spLocks noGrp="1"/>
          </p:cNvSpPr>
          <p:nvPr>
            <p:ph type="subTitle" idx="1" hasCustomPrompt="1"/>
          </p:nvPr>
        </p:nvSpPr>
        <p:spPr>
          <a:xfrm>
            <a:off x="4408181" y="4448047"/>
            <a:ext cx="4309110" cy="529011"/>
          </a:xfrm>
        </p:spPr>
        <p:txBody>
          <a:bodyPr anchor="ctr">
            <a:normAutofit/>
          </a:bodyPr>
          <a:lstStyle>
            <a:lvl1pPr marL="0" indent="0" algn="ctr">
              <a:buNone/>
              <a:defRPr sz="135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z="1350" strike="noStrike" noProof="1" dirty="0" smtClean="0"/>
              <a:t>编辑副标题</a:t>
            </a:r>
            <a:endParaRPr lang="zh-CN" altLang="en-US" strike="noStrike" noProof="1" dirty="0"/>
          </a:p>
        </p:txBody>
      </p:sp>
      <p:sp>
        <p:nvSpPr>
          <p:cNvPr id="4"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DFBF2FDD-AE46-49F0-9AF0-CCA7D1C3D362}" type="datetimeFigureOut">
              <a:rPr lang="zh-CN" altLang="en-US" strike="noStrike" noProof="1" smtClean="0">
                <a:latin typeface="+mn-lt"/>
                <a:ea typeface="+mn-ea"/>
                <a:cs typeface="+mn-cs"/>
              </a:rPr>
            </a:fld>
            <a:endParaRPr lang="zh-CN" altLang="en-US" strike="noStrike" noProof="1"/>
          </a:p>
        </p:txBody>
      </p:sp>
      <p:sp>
        <p:nvSpPr>
          <p:cNvPr id="5"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6"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76BB57CD-86E2-4D95-AB58-BF4CA13C68FF}"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normAutofit/>
          </a:bodyPr>
          <a:lstStyle>
            <a:lvl1pPr>
              <a:defRPr sz="2400"/>
            </a:lvl1pPr>
            <a:lvl2pPr>
              <a:defRPr sz="2000"/>
            </a:lvl2pPr>
            <a:lvl3pPr>
              <a:defRPr sz="1800"/>
            </a:lvl3pPr>
            <a:lvl4pPr>
              <a:defRPr sz="1800"/>
            </a:lvl4pPr>
            <a:lvl5pPr>
              <a:defRPr sz="1800"/>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333D920C-F544-4A82-A86B-394AB3B92348}" type="datetimeFigureOut">
              <a:rPr lang="zh-CN" altLang="en-US" strike="noStrike" noProof="1" smtClean="0">
                <a:latin typeface="+mn-lt"/>
                <a:ea typeface="+mn-ea"/>
                <a:cs typeface="+mn-cs"/>
              </a:rPr>
            </a:fld>
            <a:endParaRPr lang="zh-CN" altLang="en-US" strike="noStrike" noProof="1"/>
          </a:p>
        </p:txBody>
      </p:sp>
      <p:sp>
        <p:nvSpPr>
          <p:cNvPr id="5"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6"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12834201-3AE4-4243-BBD3-7043AB53F22C}"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节标题">
    <p:spTree>
      <p:nvGrpSpPr>
        <p:cNvPr id="1" name=""/>
        <p:cNvGrpSpPr/>
        <p:nvPr/>
      </p:nvGrpSpPr>
      <p:grpSpPr>
        <a:xfrm>
          <a:off x="0" y="0"/>
          <a:ext cx="0" cy="0"/>
          <a:chOff x="0" y="0"/>
          <a:chExt cx="0" cy="0"/>
        </a:xfrm>
      </p:grpSpPr>
      <p:grpSp>
        <p:nvGrpSpPr>
          <p:cNvPr id="15364" name="组合 45"/>
          <p:cNvGrpSpPr/>
          <p:nvPr/>
        </p:nvGrpSpPr>
        <p:grpSpPr>
          <a:xfrm>
            <a:off x="-119062" y="2317750"/>
            <a:ext cx="4056062" cy="4535488"/>
            <a:chOff x="-119065" y="2317749"/>
            <a:chExt cx="4056065" cy="4535491"/>
          </a:xfrm>
        </p:grpSpPr>
        <p:sp>
          <p:nvSpPr>
            <p:cNvPr id="47" name="Line 29"/>
            <p:cNvSpPr>
              <a:spLocks noChangeShapeType="1"/>
            </p:cNvSpPr>
            <p:nvPr/>
          </p:nvSpPr>
          <p:spPr bwMode="auto">
            <a:xfrm flipH="1">
              <a:off x="-4762" y="6456365"/>
              <a:ext cx="2479676" cy="200025"/>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48" name="Line 30"/>
            <p:cNvSpPr>
              <a:spLocks noChangeShapeType="1"/>
            </p:cNvSpPr>
            <p:nvPr/>
          </p:nvSpPr>
          <p:spPr bwMode="auto">
            <a:xfrm flipH="1">
              <a:off x="-4763" y="4311649"/>
              <a:ext cx="536576" cy="2344739"/>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49" name="AutoShape 31"/>
            <p:cNvSpPr/>
            <p:nvPr/>
          </p:nvSpPr>
          <p:spPr bwMode="auto">
            <a:xfrm>
              <a:off x="1414463" y="3943351"/>
              <a:ext cx="201612" cy="201613"/>
            </a:xfrm>
            <a:custGeom>
              <a:avLst/>
              <a:gdLst>
                <a:gd name="T0" fmla="*/ 0 w 21600"/>
                <a:gd name="T1" fmla="*/ 100807 h 21600"/>
                <a:gd name="T2" fmla="*/ 100806 w 21600"/>
                <a:gd name="T3" fmla="*/ 0 h 21600"/>
                <a:gd name="T4" fmla="*/ 201612 w 21600"/>
                <a:gd name="T5" fmla="*/ 100807 h 21600"/>
                <a:gd name="T6" fmla="*/ 100806 w 21600"/>
                <a:gd name="T7" fmla="*/ 201613 h 21600"/>
                <a:gd name="T8" fmla="*/ 0 w 21600"/>
                <a:gd name="T9" fmla="*/ 100807 h 21600"/>
                <a:gd name="T10" fmla="*/ 50403 w 21600"/>
                <a:gd name="T11" fmla="*/ 100807 h 21600"/>
                <a:gd name="T12" fmla="*/ 100806 w 21600"/>
                <a:gd name="T13" fmla="*/ 151210 h 21600"/>
                <a:gd name="T14" fmla="*/ 151209 w 21600"/>
                <a:gd name="T15" fmla="*/ 100807 h 21600"/>
                <a:gd name="T16" fmla="*/ 100806 w 21600"/>
                <a:gd name="T17" fmla="*/ 50403 h 21600"/>
                <a:gd name="T18" fmla="*/ 50403 w 21600"/>
                <a:gd name="T19" fmla="*/ 100807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50" name="AutoShape 32"/>
            <p:cNvSpPr/>
            <p:nvPr/>
          </p:nvSpPr>
          <p:spPr bwMode="auto">
            <a:xfrm>
              <a:off x="2139952" y="4579939"/>
              <a:ext cx="200025" cy="201612"/>
            </a:xfrm>
            <a:custGeom>
              <a:avLst/>
              <a:gdLst>
                <a:gd name="T0" fmla="*/ 0 w 21600"/>
                <a:gd name="T1" fmla="*/ 100806 h 21600"/>
                <a:gd name="T2" fmla="*/ 100013 w 21600"/>
                <a:gd name="T3" fmla="*/ 0 h 21600"/>
                <a:gd name="T4" fmla="*/ 200025 w 21600"/>
                <a:gd name="T5" fmla="*/ 100806 h 21600"/>
                <a:gd name="T6" fmla="*/ 100013 w 21600"/>
                <a:gd name="T7" fmla="*/ 201612 h 21600"/>
                <a:gd name="T8" fmla="*/ 0 w 21600"/>
                <a:gd name="T9" fmla="*/ 100806 h 21600"/>
                <a:gd name="T10" fmla="*/ 50006 w 21600"/>
                <a:gd name="T11" fmla="*/ 100806 h 21600"/>
                <a:gd name="T12" fmla="*/ 100013 w 21600"/>
                <a:gd name="T13" fmla="*/ 151209 h 21600"/>
                <a:gd name="T14" fmla="*/ 150019 w 21600"/>
                <a:gd name="T15" fmla="*/ 100806 h 21600"/>
                <a:gd name="T16" fmla="*/ 100013 w 21600"/>
                <a:gd name="T17" fmla="*/ 50403 h 21600"/>
                <a:gd name="T18" fmla="*/ 50006 w 21600"/>
                <a:gd name="T19" fmla="*/ 10080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51" name="AutoShape 33"/>
            <p:cNvSpPr/>
            <p:nvPr/>
          </p:nvSpPr>
          <p:spPr bwMode="auto">
            <a:xfrm>
              <a:off x="2552700" y="5514976"/>
              <a:ext cx="201613" cy="201613"/>
            </a:xfrm>
            <a:custGeom>
              <a:avLst/>
              <a:gdLst>
                <a:gd name="T0" fmla="*/ 0 w 21600"/>
                <a:gd name="T1" fmla="*/ 100807 h 21600"/>
                <a:gd name="T2" fmla="*/ 100807 w 21600"/>
                <a:gd name="T3" fmla="*/ 0 h 21600"/>
                <a:gd name="T4" fmla="*/ 201613 w 21600"/>
                <a:gd name="T5" fmla="*/ 100807 h 21600"/>
                <a:gd name="T6" fmla="*/ 100807 w 21600"/>
                <a:gd name="T7" fmla="*/ 201613 h 21600"/>
                <a:gd name="T8" fmla="*/ 0 w 21600"/>
                <a:gd name="T9" fmla="*/ 100807 h 21600"/>
                <a:gd name="T10" fmla="*/ 50403 w 21600"/>
                <a:gd name="T11" fmla="*/ 100807 h 21600"/>
                <a:gd name="T12" fmla="*/ 100807 w 21600"/>
                <a:gd name="T13" fmla="*/ 151210 h 21600"/>
                <a:gd name="T14" fmla="*/ 151210 w 21600"/>
                <a:gd name="T15" fmla="*/ 100807 h 21600"/>
                <a:gd name="T16" fmla="*/ 100807 w 21600"/>
                <a:gd name="T17" fmla="*/ 50403 h 21600"/>
                <a:gd name="T18" fmla="*/ 50403 w 21600"/>
                <a:gd name="T19" fmla="*/ 100807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52" name="Line 34"/>
            <p:cNvSpPr>
              <a:spLocks noChangeShapeType="1"/>
            </p:cNvSpPr>
            <p:nvPr/>
          </p:nvSpPr>
          <p:spPr bwMode="auto">
            <a:xfrm flipH="1">
              <a:off x="-4762" y="4125913"/>
              <a:ext cx="1465263" cy="2530475"/>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3" name="Line 35"/>
            <p:cNvSpPr>
              <a:spLocks noChangeShapeType="1"/>
            </p:cNvSpPr>
            <p:nvPr/>
          </p:nvSpPr>
          <p:spPr bwMode="auto">
            <a:xfrm flipH="1">
              <a:off x="-4762" y="5648326"/>
              <a:ext cx="2546351" cy="1008063"/>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4" name="Line 36"/>
            <p:cNvSpPr>
              <a:spLocks noChangeShapeType="1"/>
            </p:cNvSpPr>
            <p:nvPr/>
          </p:nvSpPr>
          <p:spPr bwMode="auto">
            <a:xfrm flipH="1">
              <a:off x="-4762" y="2800350"/>
              <a:ext cx="1641476" cy="3856039"/>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5" name="Line 37"/>
            <p:cNvSpPr>
              <a:spLocks noChangeShapeType="1"/>
            </p:cNvSpPr>
            <p:nvPr/>
          </p:nvSpPr>
          <p:spPr bwMode="auto">
            <a:xfrm flipH="1">
              <a:off x="-4763" y="3967165"/>
              <a:ext cx="2030413" cy="2689225"/>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6" name="Line 38"/>
            <p:cNvSpPr>
              <a:spLocks noChangeShapeType="1"/>
            </p:cNvSpPr>
            <p:nvPr/>
          </p:nvSpPr>
          <p:spPr bwMode="auto">
            <a:xfrm flipH="1">
              <a:off x="-4763" y="5081588"/>
              <a:ext cx="2503488" cy="1574800"/>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7" name="Line 39"/>
            <p:cNvSpPr>
              <a:spLocks noChangeShapeType="1"/>
            </p:cNvSpPr>
            <p:nvPr/>
          </p:nvSpPr>
          <p:spPr bwMode="auto">
            <a:xfrm flipH="1">
              <a:off x="-4764" y="6000750"/>
              <a:ext cx="3400427" cy="655639"/>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8" name="Arc 41@|5FFC:10921638|FBC:16777215|LFC:6902852|LBC:16777215"/>
            <p:cNvSpPr/>
            <p:nvPr/>
          </p:nvSpPr>
          <p:spPr bwMode="auto">
            <a:xfrm>
              <a:off x="-98424" y="4884739"/>
              <a:ext cx="2098676" cy="1968500"/>
            </a:xfrm>
            <a:custGeom>
              <a:avLst/>
              <a:gdLst>
                <a:gd name="T0" fmla="*/ -93 w 21600"/>
                <a:gd name="T1" fmla="*/ 0 h 21600"/>
                <a:gd name="T2" fmla="*/ 2000250 w 21600"/>
                <a:gd name="T3" fmla="*/ 1968500 h 21600"/>
                <a:gd name="T4" fmla="*/ -93 w 21600"/>
                <a:gd name="T5" fmla="*/ 0 h 21600"/>
                <a:gd name="T6" fmla="*/ 2000250 w 21600"/>
                <a:gd name="T7" fmla="*/ 1968500 h 21600"/>
                <a:gd name="T8" fmla="*/ 0 w 21600"/>
                <a:gd name="T9" fmla="*/ 1968500 h 21600"/>
                <a:gd name="T10" fmla="*/ -93 w 21600"/>
                <a:gd name="T11" fmla="*/ 0 h 2160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59" name="Line 42@|9FFC:0|FBC:0|LFC:10921638|LBC:16777215"/>
            <p:cNvSpPr>
              <a:spLocks noChangeShapeType="1"/>
            </p:cNvSpPr>
            <p:nvPr/>
          </p:nvSpPr>
          <p:spPr bwMode="auto">
            <a:xfrm flipH="1">
              <a:off x="-31750" y="4724400"/>
              <a:ext cx="2211388" cy="2076451"/>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60" name="Arc 44@|5FFC:14657585|FBC:16777215|LFC:6902852|LBC:16777215"/>
            <p:cNvSpPr/>
            <p:nvPr/>
          </p:nvSpPr>
          <p:spPr bwMode="auto">
            <a:xfrm>
              <a:off x="-119065" y="5018089"/>
              <a:ext cx="1989141" cy="1835151"/>
            </a:xfrm>
            <a:custGeom>
              <a:avLst/>
              <a:gdLst>
                <a:gd name="T0" fmla="*/ -87 w 21600"/>
                <a:gd name="T1" fmla="*/ 0 h 21600"/>
                <a:gd name="T2" fmla="*/ 1870075 w 21600"/>
                <a:gd name="T3" fmla="*/ 1835150 h 21600"/>
                <a:gd name="T4" fmla="*/ -87 w 21600"/>
                <a:gd name="T5" fmla="*/ 0 h 21600"/>
                <a:gd name="T6" fmla="*/ 1870075 w 21600"/>
                <a:gd name="T7" fmla="*/ 1835150 h 21600"/>
                <a:gd name="T8" fmla="*/ 0 w 21600"/>
                <a:gd name="T9" fmla="*/ 1835150 h 21600"/>
                <a:gd name="T10" fmla="*/ -87 w 21600"/>
                <a:gd name="T11" fmla="*/ 0 h 2160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61" name="AutoShape 50"/>
            <p:cNvSpPr/>
            <p:nvPr/>
          </p:nvSpPr>
          <p:spPr bwMode="auto">
            <a:xfrm>
              <a:off x="3359149" y="5657849"/>
              <a:ext cx="577851" cy="577851"/>
            </a:xfrm>
            <a:custGeom>
              <a:avLst/>
              <a:gdLst>
                <a:gd name="T0" fmla="*/ 0 w 21600"/>
                <a:gd name="T1" fmla="*/ 288925 h 21600"/>
                <a:gd name="T2" fmla="*/ 288925 w 21600"/>
                <a:gd name="T3" fmla="*/ 0 h 21600"/>
                <a:gd name="T4" fmla="*/ 577850 w 21600"/>
                <a:gd name="T5" fmla="*/ 288925 h 21600"/>
                <a:gd name="T6" fmla="*/ 288925 w 21600"/>
                <a:gd name="T7" fmla="*/ 577850 h 21600"/>
                <a:gd name="T8" fmla="*/ 0 w 21600"/>
                <a:gd name="T9" fmla="*/ 288925 h 21600"/>
                <a:gd name="T10" fmla="*/ 144463 w 21600"/>
                <a:gd name="T11" fmla="*/ 288925 h 21600"/>
                <a:gd name="T12" fmla="*/ 288925 w 21600"/>
                <a:gd name="T13" fmla="*/ 433388 h 21600"/>
                <a:gd name="T14" fmla="*/ 433388 w 21600"/>
                <a:gd name="T15" fmla="*/ 288925 h 21600"/>
                <a:gd name="T16" fmla="*/ 288925 w 21600"/>
                <a:gd name="T17" fmla="*/ 144463 h 21600"/>
                <a:gd name="T18" fmla="*/ 144463 w 21600"/>
                <a:gd name="T19" fmla="*/ 288925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62" name="AutoShape 55"/>
            <p:cNvSpPr/>
            <p:nvPr/>
          </p:nvSpPr>
          <p:spPr bwMode="auto">
            <a:xfrm>
              <a:off x="1485900" y="2317749"/>
              <a:ext cx="577851" cy="577851"/>
            </a:xfrm>
            <a:custGeom>
              <a:avLst/>
              <a:gdLst>
                <a:gd name="T0" fmla="*/ 0 w 21600"/>
                <a:gd name="T1" fmla="*/ 288925 h 21600"/>
                <a:gd name="T2" fmla="*/ 288925 w 21600"/>
                <a:gd name="T3" fmla="*/ 0 h 21600"/>
                <a:gd name="T4" fmla="*/ 577850 w 21600"/>
                <a:gd name="T5" fmla="*/ 288925 h 21600"/>
                <a:gd name="T6" fmla="*/ 288925 w 21600"/>
                <a:gd name="T7" fmla="*/ 577850 h 21600"/>
                <a:gd name="T8" fmla="*/ 0 w 21600"/>
                <a:gd name="T9" fmla="*/ 288925 h 21600"/>
                <a:gd name="T10" fmla="*/ 144463 w 21600"/>
                <a:gd name="T11" fmla="*/ 288925 h 21600"/>
                <a:gd name="T12" fmla="*/ 288925 w 21600"/>
                <a:gd name="T13" fmla="*/ 433388 h 21600"/>
                <a:gd name="T14" fmla="*/ 433388 w 21600"/>
                <a:gd name="T15" fmla="*/ 288925 h 21600"/>
                <a:gd name="T16" fmla="*/ 288925 w 21600"/>
                <a:gd name="T17" fmla="*/ 144463 h 21600"/>
                <a:gd name="T18" fmla="*/ 144463 w 21600"/>
                <a:gd name="T19" fmla="*/ 288925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63" name="AutoShape 56"/>
            <p:cNvSpPr/>
            <p:nvPr/>
          </p:nvSpPr>
          <p:spPr bwMode="auto">
            <a:xfrm>
              <a:off x="1912937" y="3529013"/>
              <a:ext cx="577851" cy="577851"/>
            </a:xfrm>
            <a:custGeom>
              <a:avLst/>
              <a:gdLst>
                <a:gd name="T0" fmla="*/ 0 w 21600"/>
                <a:gd name="T1" fmla="*/ 288925 h 21600"/>
                <a:gd name="T2" fmla="*/ 288925 w 21600"/>
                <a:gd name="T3" fmla="*/ 0 h 21600"/>
                <a:gd name="T4" fmla="*/ 577850 w 21600"/>
                <a:gd name="T5" fmla="*/ 288925 h 21600"/>
                <a:gd name="T6" fmla="*/ 288925 w 21600"/>
                <a:gd name="T7" fmla="*/ 577850 h 21600"/>
                <a:gd name="T8" fmla="*/ 0 w 21600"/>
                <a:gd name="T9" fmla="*/ 288925 h 21600"/>
                <a:gd name="T10" fmla="*/ 144463 w 21600"/>
                <a:gd name="T11" fmla="*/ 288925 h 21600"/>
                <a:gd name="T12" fmla="*/ 288925 w 21600"/>
                <a:gd name="T13" fmla="*/ 433388 h 21600"/>
                <a:gd name="T14" fmla="*/ 433388 w 21600"/>
                <a:gd name="T15" fmla="*/ 288925 h 21600"/>
                <a:gd name="T16" fmla="*/ 288925 w 21600"/>
                <a:gd name="T17" fmla="*/ 144463 h 21600"/>
                <a:gd name="T18" fmla="*/ 144463 w 21600"/>
                <a:gd name="T19" fmla="*/ 288925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64" name="AutoShape 57"/>
            <p:cNvSpPr/>
            <p:nvPr/>
          </p:nvSpPr>
          <p:spPr bwMode="auto">
            <a:xfrm>
              <a:off x="2436813" y="4681537"/>
              <a:ext cx="577851" cy="577851"/>
            </a:xfrm>
            <a:custGeom>
              <a:avLst/>
              <a:gdLst>
                <a:gd name="T0" fmla="*/ 0 w 21600"/>
                <a:gd name="T1" fmla="*/ 288925 h 21600"/>
                <a:gd name="T2" fmla="*/ 288925 w 21600"/>
                <a:gd name="T3" fmla="*/ 0 h 21600"/>
                <a:gd name="T4" fmla="*/ 577850 w 21600"/>
                <a:gd name="T5" fmla="*/ 288925 h 21600"/>
                <a:gd name="T6" fmla="*/ 288925 w 21600"/>
                <a:gd name="T7" fmla="*/ 577850 h 21600"/>
                <a:gd name="T8" fmla="*/ 0 w 21600"/>
                <a:gd name="T9" fmla="*/ 288925 h 21600"/>
                <a:gd name="T10" fmla="*/ 144463 w 21600"/>
                <a:gd name="T11" fmla="*/ 288925 h 21600"/>
                <a:gd name="T12" fmla="*/ 288925 w 21600"/>
                <a:gd name="T13" fmla="*/ 433388 h 21600"/>
                <a:gd name="T14" fmla="*/ 433388 w 21600"/>
                <a:gd name="T15" fmla="*/ 288925 h 21600"/>
                <a:gd name="T16" fmla="*/ 288925 w 21600"/>
                <a:gd name="T17" fmla="*/ 144463 h 21600"/>
                <a:gd name="T18" fmla="*/ 144463 w 21600"/>
                <a:gd name="T19" fmla="*/ 288925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65" name="AutoShape 58"/>
            <p:cNvSpPr/>
            <p:nvPr/>
          </p:nvSpPr>
          <p:spPr bwMode="auto">
            <a:xfrm>
              <a:off x="454026" y="4110040"/>
              <a:ext cx="200025" cy="200025"/>
            </a:xfrm>
            <a:custGeom>
              <a:avLst/>
              <a:gdLst>
                <a:gd name="T0" fmla="*/ 0 w 21600"/>
                <a:gd name="T1" fmla="*/ 100013 h 21600"/>
                <a:gd name="T2" fmla="*/ 100013 w 21600"/>
                <a:gd name="T3" fmla="*/ 0 h 21600"/>
                <a:gd name="T4" fmla="*/ 200025 w 21600"/>
                <a:gd name="T5" fmla="*/ 100013 h 21600"/>
                <a:gd name="T6" fmla="*/ 100013 w 21600"/>
                <a:gd name="T7" fmla="*/ 200025 h 21600"/>
                <a:gd name="T8" fmla="*/ 0 w 21600"/>
                <a:gd name="T9" fmla="*/ 100013 h 21600"/>
                <a:gd name="T10" fmla="*/ 50006 w 21600"/>
                <a:gd name="T11" fmla="*/ 100013 h 21600"/>
                <a:gd name="T12" fmla="*/ 100013 w 21600"/>
                <a:gd name="T13" fmla="*/ 150019 h 21600"/>
                <a:gd name="T14" fmla="*/ 150019 w 21600"/>
                <a:gd name="T15" fmla="*/ 100013 h 21600"/>
                <a:gd name="T16" fmla="*/ 100013 w 21600"/>
                <a:gd name="T17" fmla="*/ 50006 h 21600"/>
                <a:gd name="T18" fmla="*/ 50006 w 21600"/>
                <a:gd name="T19" fmla="*/ 10001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66" name="AutoShape 59"/>
            <p:cNvSpPr/>
            <p:nvPr/>
          </p:nvSpPr>
          <p:spPr bwMode="auto">
            <a:xfrm>
              <a:off x="2495551" y="6367465"/>
              <a:ext cx="201613" cy="200025"/>
            </a:xfrm>
            <a:custGeom>
              <a:avLst/>
              <a:gdLst>
                <a:gd name="T0" fmla="*/ 0 w 21600"/>
                <a:gd name="T1" fmla="*/ 100013 h 21600"/>
                <a:gd name="T2" fmla="*/ 100807 w 21600"/>
                <a:gd name="T3" fmla="*/ 0 h 21600"/>
                <a:gd name="T4" fmla="*/ 201613 w 21600"/>
                <a:gd name="T5" fmla="*/ 100013 h 21600"/>
                <a:gd name="T6" fmla="*/ 100807 w 21600"/>
                <a:gd name="T7" fmla="*/ 200025 h 21600"/>
                <a:gd name="T8" fmla="*/ 0 w 21600"/>
                <a:gd name="T9" fmla="*/ 100013 h 21600"/>
                <a:gd name="T10" fmla="*/ 50403 w 21600"/>
                <a:gd name="T11" fmla="*/ 100013 h 21600"/>
                <a:gd name="T12" fmla="*/ 100807 w 21600"/>
                <a:gd name="T13" fmla="*/ 150019 h 21600"/>
                <a:gd name="T14" fmla="*/ 151210 w 21600"/>
                <a:gd name="T15" fmla="*/ 100013 h 21600"/>
                <a:gd name="T16" fmla="*/ 100807 w 21600"/>
                <a:gd name="T17" fmla="*/ 50006 h 21600"/>
                <a:gd name="T18" fmla="*/ 50403 w 21600"/>
                <a:gd name="T19" fmla="*/ 10001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grpSp>
      <p:grpSp>
        <p:nvGrpSpPr>
          <p:cNvPr id="15385" name="组合 36"/>
          <p:cNvGrpSpPr/>
          <p:nvPr/>
        </p:nvGrpSpPr>
        <p:grpSpPr>
          <a:xfrm rot="-4616084">
            <a:off x="6205538" y="-1028700"/>
            <a:ext cx="3792537" cy="3586163"/>
            <a:chOff x="6561535" y="1931194"/>
            <a:chExt cx="2844403" cy="2689622"/>
          </a:xfrm>
        </p:grpSpPr>
        <p:sp>
          <p:nvSpPr>
            <p:cNvPr id="15386" name="椭圆 23"/>
            <p:cNvSpPr/>
            <p:nvPr/>
          </p:nvSpPr>
          <p:spPr>
            <a:xfrm>
              <a:off x="7410451" y="2909888"/>
              <a:ext cx="1012031" cy="1012031"/>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15387" name="椭圆 24"/>
            <p:cNvSpPr/>
            <p:nvPr/>
          </p:nvSpPr>
          <p:spPr>
            <a:xfrm>
              <a:off x="6561535" y="3979069"/>
              <a:ext cx="319088" cy="319088"/>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15388" name="椭圆 26"/>
            <p:cNvSpPr/>
            <p:nvPr/>
          </p:nvSpPr>
          <p:spPr>
            <a:xfrm>
              <a:off x="7621191" y="1931194"/>
              <a:ext cx="479822" cy="478631"/>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15389" name="椭圆 27"/>
            <p:cNvSpPr/>
            <p:nvPr/>
          </p:nvSpPr>
          <p:spPr>
            <a:xfrm>
              <a:off x="7924800" y="3138487"/>
              <a:ext cx="1481138" cy="1482329"/>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15390" name="椭圆 30"/>
            <p:cNvSpPr/>
            <p:nvPr/>
          </p:nvSpPr>
          <p:spPr>
            <a:xfrm>
              <a:off x="7071122" y="2930129"/>
              <a:ext cx="351234" cy="351234"/>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15391" name="椭圆 31"/>
            <p:cNvSpPr/>
            <p:nvPr/>
          </p:nvSpPr>
          <p:spPr>
            <a:xfrm>
              <a:off x="6850857" y="3506391"/>
              <a:ext cx="594122" cy="595313"/>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15392" name="椭圆 32"/>
            <p:cNvSpPr/>
            <p:nvPr/>
          </p:nvSpPr>
          <p:spPr>
            <a:xfrm>
              <a:off x="7503319" y="4130278"/>
              <a:ext cx="251222" cy="251222"/>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15393" name="椭圆 33"/>
            <p:cNvSpPr/>
            <p:nvPr/>
          </p:nvSpPr>
          <p:spPr>
            <a:xfrm>
              <a:off x="8601075" y="2438400"/>
              <a:ext cx="352425" cy="351235"/>
            </a:xfrm>
            <a:prstGeom prst="ellipse">
              <a:avLst/>
            </a:prstGeom>
            <a:solidFill>
              <a:schemeClr val="bg1">
                <a:alpha val="36861"/>
              </a:schemeClr>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grpSp>
      <p:sp>
        <p:nvSpPr>
          <p:cNvPr id="2" name="标题 1"/>
          <p:cNvSpPr>
            <a:spLocks noGrp="1"/>
          </p:cNvSpPr>
          <p:nvPr>
            <p:ph type="title" hasCustomPrompt="1"/>
          </p:nvPr>
        </p:nvSpPr>
        <p:spPr>
          <a:xfrm>
            <a:off x="3554413" y="2780745"/>
            <a:ext cx="4128752" cy="993549"/>
          </a:xfrm>
        </p:spPr>
        <p:txBody>
          <a:bodyPr anchor="ctr">
            <a:normAutofit/>
          </a:bodyPr>
          <a:lstStyle>
            <a:lvl1pPr>
              <a:defRPr sz="3600"/>
            </a:lvl1pPr>
          </a:lstStyle>
          <a:p>
            <a:pPr fontAlgn="base"/>
            <a:r>
              <a:rPr lang="zh-CN" altLang="en-US" strike="noStrike" noProof="1" dirty="0" smtClean="0"/>
              <a:t>编辑标题</a:t>
            </a:r>
            <a:endParaRPr lang="zh-CN" altLang="en-US" strike="noStrike" noProof="1" dirty="0"/>
          </a:p>
        </p:txBody>
      </p:sp>
      <p:sp>
        <p:nvSpPr>
          <p:cNvPr id="4"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F56B733D-9A94-4385-918E-4689F4DF3BB3}" type="datetimeFigureOut">
              <a:rPr lang="zh-CN" altLang="en-US" strike="noStrike" noProof="1" smtClean="0">
                <a:latin typeface="+mn-lt"/>
                <a:ea typeface="+mn-ea"/>
                <a:cs typeface="+mn-cs"/>
              </a:rPr>
            </a:fld>
            <a:endParaRPr lang="zh-CN" altLang="en-US" strike="noStrike" noProof="1"/>
          </a:p>
        </p:txBody>
      </p:sp>
      <p:sp>
        <p:nvSpPr>
          <p:cNvPr id="5"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6"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5F4CA5A7-67A4-48A8-81E0-4D2E710BF63B}"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628650" y="1825625"/>
            <a:ext cx="3886200" cy="4351338"/>
          </a:xfrm>
        </p:spPr>
        <p:txBody>
          <a:bodyPr>
            <a:normAutofit/>
          </a:bodyPr>
          <a:lstStyle>
            <a:lvl1pPr>
              <a:defRPr sz="2400"/>
            </a:lvl1pPr>
            <a:lvl2pPr>
              <a:defRPr sz="2000"/>
            </a:lvl2pPr>
            <a:lvl3pPr>
              <a:defRPr sz="1800"/>
            </a:lvl3pPr>
            <a:lvl4pPr>
              <a:defRPr sz="1800"/>
            </a:lvl4pPr>
            <a:lvl5pPr>
              <a:defRPr sz="1800"/>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29150" y="1825625"/>
            <a:ext cx="3886200" cy="4351338"/>
          </a:xfrm>
        </p:spPr>
        <p:txBody>
          <a:bodyPr>
            <a:normAutofit/>
          </a:bodyPr>
          <a:lstStyle>
            <a:lvl1pPr>
              <a:defRPr sz="2400"/>
            </a:lvl1pPr>
            <a:lvl2pPr>
              <a:defRPr sz="2000"/>
            </a:lvl2pPr>
            <a:lvl3pPr>
              <a:defRPr sz="1800"/>
            </a:lvl3pPr>
            <a:lvl4pPr>
              <a:defRPr sz="1800"/>
            </a:lvl4pPr>
            <a:lvl5pPr>
              <a:defRPr sz="1800"/>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1AEB9D0A-E7BC-45CD-81E9-BD1C47479554}" type="datetimeFigureOut">
              <a:rPr lang="zh-CN" altLang="en-US" strike="noStrike" noProof="1" smtClean="0">
                <a:latin typeface="+mn-lt"/>
                <a:ea typeface="+mn-ea"/>
                <a:cs typeface="+mn-cs"/>
              </a:rPr>
            </a:fld>
            <a:endParaRPr lang="zh-CN" altLang="en-US" strike="noStrike" noProof="1"/>
          </a:p>
        </p:txBody>
      </p:sp>
      <p:sp>
        <p:nvSpPr>
          <p:cNvPr id="6"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7"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5AEB6FE4-3551-4A80-BC06-0989404DAAFE}"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629841" y="365126"/>
            <a:ext cx="7886700" cy="1325563"/>
          </a:xfrm>
        </p:spPr>
        <p:txBody>
          <a:bodyPr>
            <a:normAutofit/>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9842" y="1681163"/>
            <a:ext cx="3868340" cy="823912"/>
          </a:xfrm>
        </p:spPr>
        <p:txBody>
          <a:bodyPr anchor="b">
            <a:normAutofit/>
          </a:bodyPr>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629842" y="2505075"/>
            <a:ext cx="3868340" cy="3684588"/>
          </a:xfrm>
        </p:spPr>
        <p:txBody>
          <a:bodyPr>
            <a:normAutofit/>
          </a:bodyPr>
          <a:lstStyle>
            <a:lvl1pPr>
              <a:defRPr sz="2400"/>
            </a:lvl1pPr>
            <a:lvl2pPr>
              <a:defRPr sz="2000"/>
            </a:lvl2pPr>
            <a:lvl3pPr>
              <a:defRPr sz="1800"/>
            </a:lvl3pPr>
            <a:lvl4pPr>
              <a:defRPr sz="1800"/>
            </a:lvl4pPr>
            <a:lvl5pPr>
              <a:defRPr sz="1800"/>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29150" y="1681163"/>
            <a:ext cx="3887391" cy="823912"/>
          </a:xfrm>
        </p:spPr>
        <p:txBody>
          <a:bodyPr anchor="b">
            <a:normAutofit/>
          </a:bodyPr>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29150" y="2505075"/>
            <a:ext cx="3887391" cy="3684588"/>
          </a:xfrm>
        </p:spPr>
        <p:txBody>
          <a:bodyPr>
            <a:normAutofit/>
          </a:bodyPr>
          <a:lstStyle>
            <a:lvl1pPr>
              <a:defRPr sz="2400"/>
            </a:lvl1pPr>
            <a:lvl2pPr>
              <a:defRPr sz="2000"/>
            </a:lvl2pPr>
            <a:lvl3pPr>
              <a:defRPr sz="1800"/>
            </a:lvl3pPr>
            <a:lvl4pPr>
              <a:defRPr sz="1800"/>
            </a:lvl4pPr>
            <a:lvl5pPr>
              <a:defRPr sz="1800"/>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FFD7168D-8A00-4931-BE48-1AB83DB967E9}" type="datetimeFigureOut">
              <a:rPr lang="zh-CN" altLang="en-US" strike="noStrike" noProof="1" smtClean="0">
                <a:latin typeface="+mn-lt"/>
                <a:ea typeface="+mn-ea"/>
                <a:cs typeface="+mn-cs"/>
              </a:rPr>
            </a:fld>
            <a:endParaRPr lang="zh-CN" altLang="en-US" strike="noStrike" noProof="1"/>
          </a:p>
        </p:txBody>
      </p:sp>
      <p:sp>
        <p:nvSpPr>
          <p:cNvPr id="8"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9"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6F3A0C69-9D3F-4681-9578-97D34EBE3D68}"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仅标题">
    <p:spTree>
      <p:nvGrpSpPr>
        <p:cNvPr id="1" name=""/>
        <p:cNvGrpSpPr/>
        <p:nvPr/>
      </p:nvGrpSpPr>
      <p:grpSpPr>
        <a:xfrm>
          <a:off x="0" y="0"/>
          <a:ext cx="0" cy="0"/>
          <a:chOff x="0" y="0"/>
          <a:chExt cx="0" cy="0"/>
        </a:xfrm>
      </p:grpSpPr>
      <p:sp>
        <p:nvSpPr>
          <p:cNvPr id="15" name="任意多边形 14"/>
          <p:cNvSpPr/>
          <p:nvPr/>
        </p:nvSpPr>
        <p:spPr>
          <a:xfrm>
            <a:off x="1076325" y="665163"/>
            <a:ext cx="8067675" cy="6192838"/>
          </a:xfrm>
          <a:custGeom>
            <a:avLst/>
            <a:gdLst>
              <a:gd name="connsiteX0" fmla="*/ 5874467 w 8067533"/>
              <a:gd name="connsiteY0" fmla="*/ 0 h 6193554"/>
              <a:gd name="connsiteX1" fmla="*/ 7894306 w 8067533"/>
              <a:gd name="connsiteY1" fmla="*/ 356461 h 6193554"/>
              <a:gd name="connsiteX2" fmla="*/ 8067533 w 8067533"/>
              <a:gd name="connsiteY2" fmla="*/ 424763 h 6193554"/>
              <a:gd name="connsiteX3" fmla="*/ 8067533 w 8067533"/>
              <a:gd name="connsiteY3" fmla="*/ 6193554 h 6193554"/>
              <a:gd name="connsiteX4" fmla="*/ 8921 w 8067533"/>
              <a:gd name="connsiteY4" fmla="*/ 6193554 h 6193554"/>
              <a:gd name="connsiteX5" fmla="*/ 7644 w 8067533"/>
              <a:gd name="connsiteY5" fmla="*/ 6176767 h 6193554"/>
              <a:gd name="connsiteX6" fmla="*/ 0 w 8067533"/>
              <a:gd name="connsiteY6" fmla="*/ 5874468 h 6193554"/>
              <a:gd name="connsiteX7" fmla="*/ 5874467 w 8067533"/>
              <a:gd name="connsiteY7" fmla="*/ 0 h 6193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67533" h="6193554">
                <a:moveTo>
                  <a:pt x="5874467" y="0"/>
                </a:moveTo>
                <a:cubicBezTo>
                  <a:pt x="6584175" y="0"/>
                  <a:pt x="7264488" y="125854"/>
                  <a:pt x="7894306" y="356461"/>
                </a:cubicBezTo>
                <a:lnTo>
                  <a:pt x="8067533" y="424763"/>
                </a:lnTo>
                <a:lnTo>
                  <a:pt x="8067533" y="6193554"/>
                </a:lnTo>
                <a:lnTo>
                  <a:pt x="8921" y="6193554"/>
                </a:lnTo>
                <a:lnTo>
                  <a:pt x="7644" y="6176767"/>
                </a:lnTo>
                <a:cubicBezTo>
                  <a:pt x="2569" y="6076641"/>
                  <a:pt x="0" y="5975854"/>
                  <a:pt x="0" y="5874468"/>
                </a:cubicBezTo>
                <a:cubicBezTo>
                  <a:pt x="0" y="2630088"/>
                  <a:pt x="2630088" y="0"/>
                  <a:pt x="5874467" y="0"/>
                </a:cubicBezTo>
                <a:close/>
              </a:path>
            </a:pathLst>
          </a:custGeom>
          <a:solidFill>
            <a:schemeClr val="accent1">
              <a:lumMod val="75000"/>
              <a:alpha val="5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p>
        </p:txBody>
      </p:sp>
      <p:sp>
        <p:nvSpPr>
          <p:cNvPr id="16" name="任意多边形 15"/>
          <p:cNvSpPr/>
          <p:nvPr/>
        </p:nvSpPr>
        <p:spPr>
          <a:xfrm>
            <a:off x="0" y="0"/>
            <a:ext cx="4787900" cy="4976813"/>
          </a:xfrm>
          <a:custGeom>
            <a:avLst/>
            <a:gdLst>
              <a:gd name="connsiteX0" fmla="*/ 0 w 4787287"/>
              <a:gd name="connsiteY0" fmla="*/ 0 h 4977059"/>
              <a:gd name="connsiteX1" fmla="*/ 3925099 w 4787287"/>
              <a:gd name="connsiteY1" fmla="*/ 0 h 4977059"/>
              <a:gd name="connsiteX2" fmla="*/ 3934885 w 4787287"/>
              <a:gd name="connsiteY2" fmla="*/ 8894 h 4977059"/>
              <a:gd name="connsiteX3" fmla="*/ 4787287 w 4787287"/>
              <a:gd name="connsiteY3" fmla="*/ 2066775 h 4977059"/>
              <a:gd name="connsiteX4" fmla="*/ 1877003 w 4787287"/>
              <a:gd name="connsiteY4" fmla="*/ 4977059 h 4977059"/>
              <a:gd name="connsiteX5" fmla="*/ 25792 w 4787287"/>
              <a:gd name="connsiteY5" fmla="*/ 4312492 h 4977059"/>
              <a:gd name="connsiteX6" fmla="*/ 0 w 4787287"/>
              <a:gd name="connsiteY6" fmla="*/ 4289050 h 4977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87287" h="4977059">
                <a:moveTo>
                  <a:pt x="0" y="0"/>
                </a:moveTo>
                <a:lnTo>
                  <a:pt x="3925099" y="0"/>
                </a:lnTo>
                <a:lnTo>
                  <a:pt x="3934885" y="8894"/>
                </a:lnTo>
                <a:cubicBezTo>
                  <a:pt x="4461543" y="535552"/>
                  <a:pt x="4787287" y="1263123"/>
                  <a:pt x="4787287" y="2066775"/>
                </a:cubicBezTo>
                <a:cubicBezTo>
                  <a:pt x="4787287" y="3674080"/>
                  <a:pt x="3484308" y="4977059"/>
                  <a:pt x="1877003" y="4977059"/>
                </a:cubicBezTo>
                <a:cubicBezTo>
                  <a:pt x="1173807" y="4977059"/>
                  <a:pt x="528861" y="4727661"/>
                  <a:pt x="25792" y="4312492"/>
                </a:cubicBezTo>
                <a:lnTo>
                  <a:pt x="0" y="428905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p>
        </p:txBody>
      </p:sp>
      <p:cxnSp>
        <p:nvCxnSpPr>
          <p:cNvPr id="18438" name="直接连接符 6"/>
          <p:cNvCxnSpPr/>
          <p:nvPr/>
        </p:nvCxnSpPr>
        <p:spPr>
          <a:xfrm flipV="1">
            <a:off x="4211638" y="4257675"/>
            <a:ext cx="4505325" cy="0"/>
          </a:xfrm>
          <a:prstGeom prst="line">
            <a:avLst/>
          </a:prstGeom>
          <a:ln w="6350" cap="flat" cmpd="sng">
            <a:solidFill>
              <a:schemeClr val="bg1">
                <a:alpha val="63135"/>
              </a:schemeClr>
            </a:solidFill>
            <a:prstDash val="solid"/>
            <a:round/>
            <a:headEnd type="none" w="med" len="med"/>
            <a:tailEnd type="none" w="med" len="med"/>
          </a:ln>
        </p:spPr>
      </p:cxnSp>
      <p:sp>
        <p:nvSpPr>
          <p:cNvPr id="18439" name="椭圆 17"/>
          <p:cNvSpPr/>
          <p:nvPr/>
        </p:nvSpPr>
        <p:spPr>
          <a:xfrm>
            <a:off x="4211638" y="4178300"/>
            <a:ext cx="177800" cy="177800"/>
          </a:xfrm>
          <a:prstGeom prst="ellipse">
            <a:avLst/>
          </a:prstGeom>
          <a:solidFill>
            <a:schemeClr val="bg1"/>
          </a:solidFill>
          <a:ln w="9525">
            <a:noFill/>
          </a:ln>
        </p:spPr>
        <p:txBody>
          <a:bodyPr anchor="ctr"/>
          <a:p>
            <a:pPr lvl="0" indent="0" algn="ctr">
              <a:buFont typeface="Arial" panose="020B0604020202020204" pitchFamily="34" charset="0"/>
              <a:buNone/>
            </a:pPr>
            <a:endParaRPr lang="zh-CN" altLang="en-US" sz="1800">
              <a:solidFill>
                <a:srgbClr val="FFFFFF"/>
              </a:solidFill>
              <a:latin typeface="Calibri" panose="020F0502020204030204" charset="0"/>
              <a:ea typeface="宋体" panose="02010600030101010101" pitchFamily="2" charset="-122"/>
            </a:endParaRPr>
          </a:p>
        </p:txBody>
      </p:sp>
      <p:sp>
        <p:nvSpPr>
          <p:cNvPr id="9" name="标题 1"/>
          <p:cNvSpPr>
            <a:spLocks noGrp="1"/>
          </p:cNvSpPr>
          <p:nvPr>
            <p:ph type="ctrTitle" hasCustomPrompt="1"/>
          </p:nvPr>
        </p:nvSpPr>
        <p:spPr>
          <a:xfrm>
            <a:off x="4408181" y="2811475"/>
            <a:ext cx="4309110" cy="1259857"/>
          </a:xfrm>
        </p:spPr>
        <p:txBody>
          <a:bodyPr anchor="b">
            <a:normAutofit/>
          </a:bodyPr>
          <a:lstStyle>
            <a:lvl1pPr algn="ctr">
              <a:defRPr sz="3600"/>
            </a:lvl1pPr>
          </a:lstStyle>
          <a:p>
            <a:pPr fontAlgn="base"/>
            <a:r>
              <a:rPr lang="zh-CN" altLang="en-US" strike="noStrike" noProof="1" dirty="0" smtClean="0"/>
              <a:t>编辑标题</a:t>
            </a:r>
            <a:endParaRPr lang="zh-CN" altLang="en-US" strike="noStrike" noProof="1" dirty="0"/>
          </a:p>
        </p:txBody>
      </p:sp>
      <p:sp>
        <p:nvSpPr>
          <p:cNvPr id="10" name="副标题 2"/>
          <p:cNvSpPr>
            <a:spLocks noGrp="1"/>
          </p:cNvSpPr>
          <p:nvPr>
            <p:ph type="subTitle" idx="1" hasCustomPrompt="1"/>
          </p:nvPr>
        </p:nvSpPr>
        <p:spPr>
          <a:xfrm>
            <a:off x="4408181" y="4448047"/>
            <a:ext cx="2221219" cy="529011"/>
          </a:xfrm>
        </p:spPr>
        <p:txBody>
          <a:bodyPr anchor="ctr">
            <a:normAutofit/>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dirty="0" smtClean="0"/>
              <a:t>编辑副标题</a:t>
            </a:r>
            <a:endParaRPr lang="zh-CN" altLang="en-US" strike="noStrike" noProof="1" dirty="0"/>
          </a:p>
        </p:txBody>
      </p:sp>
      <p:sp>
        <p:nvSpPr>
          <p:cNvPr id="14" name="文本占位符 3"/>
          <p:cNvSpPr>
            <a:spLocks noGrp="1"/>
          </p:cNvSpPr>
          <p:nvPr>
            <p:ph type="body" sz="half" idx="2" hasCustomPrompt="1"/>
          </p:nvPr>
        </p:nvSpPr>
        <p:spPr>
          <a:xfrm>
            <a:off x="6629995" y="4455376"/>
            <a:ext cx="2087296" cy="514350"/>
          </a:xfrm>
        </p:spPr>
        <p:txBody>
          <a:bodyPr anchor="ctr">
            <a:normAutofit/>
          </a:bodyPr>
          <a:lstStyle>
            <a:lvl1pPr marL="0" indent="0" algn="ctr">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dirty="0" smtClean="0"/>
              <a:t>编辑文本</a:t>
            </a:r>
            <a:endParaRPr lang="zh-CN" altLang="en-US" strike="noStrike" noProof="1" dirty="0" smtClean="0"/>
          </a:p>
        </p:txBody>
      </p:sp>
      <p:sp>
        <p:nvSpPr>
          <p:cNvPr id="11"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F56B733D-9A94-4385-918E-4689F4DF3BB3}" type="datetimeFigureOut">
              <a:rPr lang="zh-CN" altLang="en-US" strike="noStrike" noProof="1" smtClean="0">
                <a:latin typeface="+mn-lt"/>
                <a:ea typeface="+mn-ea"/>
                <a:cs typeface="+mn-cs"/>
              </a:rPr>
            </a:fld>
            <a:endParaRPr lang="zh-CN" altLang="en-US" strike="noStrike" noProof="1"/>
          </a:p>
        </p:txBody>
      </p:sp>
      <p:sp>
        <p:nvSpPr>
          <p:cNvPr id="12"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13"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5F4CA5A7-67A4-48A8-81E0-4D2E710BF63B}"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A2C80E17-F028-4FD2-888B-CB70835242F3}" type="datetimeFigureOut">
              <a:rPr lang="zh-CN" altLang="en-US" strike="noStrike" noProof="1" smtClean="0">
                <a:latin typeface="+mn-lt"/>
                <a:ea typeface="+mn-ea"/>
                <a:cs typeface="+mn-cs"/>
              </a:rPr>
            </a:fld>
            <a:endParaRPr lang="zh-CN" altLang="en-US" strike="noStrike" noProof="1"/>
          </a:p>
        </p:txBody>
      </p:sp>
      <p:sp>
        <p:nvSpPr>
          <p:cNvPr id="3"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4"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80303909-B45B-4F60-A224-FA495A2D3F19}"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hasCustomPrompt="1"/>
          </p:nvPr>
        </p:nvSpPr>
        <p:spPr>
          <a:xfrm>
            <a:off x="629841" y="711200"/>
            <a:ext cx="3196800" cy="1600200"/>
          </a:xfrm>
        </p:spPr>
        <p:txBody>
          <a:bodyPr anchor="t">
            <a:normAutofit/>
          </a:bodyPr>
          <a:lstStyle>
            <a:lvl1pPr>
              <a:defRPr sz="3200"/>
            </a:lvl1pPr>
          </a:lstStyle>
          <a:p>
            <a:pPr fontAlgn="base"/>
            <a:r>
              <a:rPr lang="zh-CN" altLang="en-US" strike="noStrike" noProof="1" smtClean="0"/>
              <a:t>单击此处编辑标题</a:t>
            </a:r>
            <a:endParaRPr lang="zh-CN" altLang="en-US" strike="noStrike" noProof="1"/>
          </a:p>
        </p:txBody>
      </p:sp>
      <p:sp>
        <p:nvSpPr>
          <p:cNvPr id="3" name="图片占位符 2"/>
          <p:cNvSpPr>
            <a:spLocks noGrp="1"/>
          </p:cNvSpPr>
          <p:nvPr>
            <p:ph type="pic" idx="1" hasCustomPrompt="1"/>
          </p:nvPr>
        </p:nvSpPr>
        <p:spPr>
          <a:xfrm>
            <a:off x="4014391" y="733425"/>
            <a:ext cx="4478400" cy="5403600"/>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fontAlgn="base"/>
            <a:r>
              <a:rPr lang="zh-CN" altLang="en-US" strike="noStrike" noProof="0" smtClean="0"/>
              <a:t>图片</a:t>
            </a:r>
            <a:endParaRPr lang="zh-CN" altLang="en-US" strike="noStrike" noProof="0"/>
          </a:p>
        </p:txBody>
      </p:sp>
      <p:sp>
        <p:nvSpPr>
          <p:cNvPr id="4" name="文本占位符 3"/>
          <p:cNvSpPr>
            <a:spLocks noGrp="1"/>
          </p:cNvSpPr>
          <p:nvPr>
            <p:ph type="body" sz="half" idx="2"/>
          </p:nvPr>
        </p:nvSpPr>
        <p:spPr>
          <a:xfrm>
            <a:off x="629841" y="2311400"/>
            <a:ext cx="3196800" cy="3811588"/>
          </a:xfrm>
        </p:spPr>
        <p:txBody>
          <a:bodyPr>
            <a:normAutofit/>
          </a:bodyPr>
          <a:lstStyle>
            <a:lvl1pPr marL="0" indent="0">
              <a:buNone/>
              <a:defRPr sz="20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2593487D-7599-4C33-BD78-93BF40EBFE8D}" type="datetimeFigureOut">
              <a:rPr lang="zh-CN" altLang="en-US" strike="noStrike" noProof="1" smtClean="0">
                <a:latin typeface="+mn-lt"/>
                <a:ea typeface="+mn-ea"/>
                <a:cs typeface="+mn-cs"/>
              </a:rPr>
            </a:fld>
            <a:endParaRPr lang="zh-CN" altLang="en-US" strike="noStrike" noProof="1"/>
          </a:p>
        </p:txBody>
      </p:sp>
      <p:sp>
        <p:nvSpPr>
          <p:cNvPr id="6"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7"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5FA61F5C-33A5-46CF-8A7E-4044BCC4E5E0}"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7315200" y="365125"/>
            <a:ext cx="1200150" cy="5811838"/>
          </a:xfrm>
        </p:spPr>
        <p:txBody>
          <a:bodyPr vert="eaVert">
            <a:normAutofit/>
          </a:bodyPr>
          <a:lstStyle/>
          <a:p>
            <a:pPr fontAlgn="base"/>
            <a:r>
              <a:rPr lang="zh-CN" altLang="en-US" strike="noStrike" noProof="1" smtClean="0"/>
              <a:t>单击此处编辑母版标题样式</a:t>
            </a:r>
            <a:endParaRPr lang="zh-CN" altLang="en-US" strike="noStrike" noProof="1" dirty="0"/>
          </a:p>
        </p:txBody>
      </p:sp>
      <p:sp>
        <p:nvSpPr>
          <p:cNvPr id="3" name="竖排文字占位符 2"/>
          <p:cNvSpPr>
            <a:spLocks noGrp="1"/>
          </p:cNvSpPr>
          <p:nvPr>
            <p:ph type="body" orient="vert" idx="1"/>
          </p:nvPr>
        </p:nvSpPr>
        <p:spPr>
          <a:xfrm>
            <a:off x="628650" y="365125"/>
            <a:ext cx="6512378" cy="5811838"/>
          </a:xfrm>
        </p:spPr>
        <p:txBody>
          <a:bodyPr vert="eaVert">
            <a:normAutofit/>
          </a:bodyPr>
          <a:lstStyle>
            <a:lvl1pPr>
              <a:defRPr sz="2400"/>
            </a:lvl1pPr>
            <a:lvl2pPr>
              <a:defRPr sz="2000"/>
            </a:lvl2pPr>
            <a:lvl3pPr>
              <a:defRPr sz="1800"/>
            </a:lvl3pPr>
            <a:lvl4pPr>
              <a:defRPr sz="1800"/>
            </a:lvl4pPr>
            <a:lvl5pPr>
              <a:defRPr sz="1800"/>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dirty="0"/>
          </a:p>
        </p:txBody>
      </p:sp>
      <p:sp>
        <p:nvSpPr>
          <p:cNvPr id="4" name="日期占位符 3"/>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F56B733D-9A94-4385-918E-4689F4DF3BB3}" type="datetimeFigureOut">
              <a:rPr lang="zh-CN" altLang="en-US" strike="noStrike" noProof="1" smtClean="0">
                <a:latin typeface="+mn-lt"/>
                <a:ea typeface="+mn-ea"/>
                <a:cs typeface="+mn-cs"/>
              </a:rPr>
            </a:fld>
            <a:endParaRPr lang="zh-CN" altLang="en-US" strike="noStrike" noProof="1"/>
          </a:p>
        </p:txBody>
      </p:sp>
      <p:sp>
        <p:nvSpPr>
          <p:cNvPr id="5" name="页脚占位符 4"/>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en-US" strike="noStrike" noProof="1"/>
          </a:p>
        </p:txBody>
      </p:sp>
      <p:sp>
        <p:nvSpPr>
          <p:cNvPr id="6" name="灯片编号占位符 5"/>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5F4CA5A7-67A4-48A8-81E0-4D2E710BF63B}" type="slidenum">
              <a:rPr lang="zh-CN" altLang="en-US" strike="noStrike" noProof="1" smtClean="0">
                <a:latin typeface="+mn-lt"/>
                <a:ea typeface="+mn-ea"/>
                <a:cs typeface="+mn-cs"/>
              </a:rPr>
            </a:fld>
            <a:endParaRPr lang="zh-CN" altLang="en-US" strike="noStrike" noProof="1"/>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内容">
    <p:spTree>
      <p:nvGrpSpPr>
        <p:cNvPr id="1" name=""/>
        <p:cNvGrpSpPr/>
        <p:nvPr/>
      </p:nvGrpSpPr>
      <p:grpSpPr>
        <a:xfrm>
          <a:off x="0" y="0"/>
          <a:ext cx="0" cy="0"/>
          <a:chOff x="0" y="0"/>
          <a:chExt cx="0" cy="0"/>
        </a:xfrm>
      </p:grpSpPr>
      <p:sp>
        <p:nvSpPr>
          <p:cNvPr id="7" name="内容占位符 6"/>
          <p:cNvSpPr>
            <a:spLocks noGrp="1"/>
          </p:cNvSpPr>
          <p:nvPr>
            <p:ph sz="quarter" idx="13"/>
          </p:nvPr>
        </p:nvSpPr>
        <p:spPr>
          <a:xfrm>
            <a:off x="628650" y="628650"/>
            <a:ext cx="7886700" cy="5505450"/>
          </a:xfrm>
        </p:spPr>
        <p:txBody>
          <a:bodyPr>
            <a:normAutofit/>
          </a:bodyPr>
          <a:lstStyle>
            <a:lvl1pPr>
              <a:defRPr sz="2400"/>
            </a:lvl1pPr>
            <a:lvl2pPr>
              <a:defRPr sz="2000"/>
            </a:lvl2pPr>
            <a:lvl3pPr>
              <a:defRPr sz="1800"/>
            </a:lvl3pPr>
            <a:lvl4pPr>
              <a:defRPr sz="1800"/>
            </a:lvl4pPr>
            <a:lvl5pPr>
              <a:defRPr sz="1800"/>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3" name="日期占位符 2"/>
          <p:cNvSpPr>
            <a:spLocks noGrp="1"/>
          </p:cNvSpPr>
          <p:nvPr>
            <p:ph type="dt" sz="half" idx="10"/>
          </p:nvPr>
        </p:nvSpPr>
        <p:spPr>
          <a:xfrm>
            <a:off x="6286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1212DF7C-2A18-41DC-97E2-293FAC45FADA}" type="datetime1">
              <a:rPr lang="zh-CN" altLang="en-US" strike="noStrike" noProof="1" smtClean="0">
                <a:latin typeface="+mn-lt"/>
                <a:ea typeface="+mn-ea"/>
                <a:cs typeface="+mn-cs"/>
              </a:rPr>
            </a:fld>
            <a:endParaRPr lang="zh-CN" altLang="en-US" strike="noStrike" noProof="1">
              <a:solidFill>
                <a:schemeClr val="tx1"/>
              </a:solidFill>
            </a:endParaRPr>
          </a:p>
        </p:txBody>
      </p:sp>
      <p:sp>
        <p:nvSpPr>
          <p:cNvPr id="4" name="页脚占位符 3"/>
          <p:cNvSpPr>
            <a:spLocks noGrp="1"/>
          </p:cNvSpPr>
          <p:nvPr>
            <p:ph type="ftr" sz="quarter" idx="11"/>
          </p:nvPr>
        </p:nvSpPr>
        <p:spPr>
          <a:xfrm>
            <a:off x="3028950" y="6356350"/>
            <a:ext cx="3086100" cy="365125"/>
          </a:xfrm>
          <a:prstGeom prst="rect">
            <a:avLst/>
          </a:prstGeom>
        </p:spPr>
        <p:txBody>
          <a:bodyPr vert="horz" lIns="91440" tIns="45720" rIns="91440" bIns="45720" rtlCol="0" anchor="ctr">
            <a:normAutofit/>
          </a:bodyPr>
          <a:lstStyle>
            <a:lvl1pPr>
              <a:defRPr sz="1200"/>
            </a:lvl1pPr>
          </a:lstStyle>
          <a:p>
            <a:pPr fontAlgn="auto">
              <a:defRPr/>
            </a:pPr>
            <a:endParaRPr lang="zh-CN" altLang="zh-CN" strike="noStrike" noProof="1"/>
          </a:p>
        </p:txBody>
      </p:sp>
      <p:sp>
        <p:nvSpPr>
          <p:cNvPr id="5" name="灯片编号占位符 4"/>
          <p:cNvSpPr>
            <a:spLocks noGrp="1"/>
          </p:cNvSpPr>
          <p:nvPr>
            <p:ph type="sldNum" sz="quarter" idx="12"/>
          </p:nvPr>
        </p:nvSpPr>
        <p:spPr>
          <a:xfrm>
            <a:off x="6457950" y="6356350"/>
            <a:ext cx="2057400" cy="365125"/>
          </a:xfrm>
          <a:prstGeom prst="rect">
            <a:avLst/>
          </a:prstGeom>
        </p:spPr>
        <p:txBody>
          <a:bodyPr vert="horz" lIns="91440" tIns="45720" rIns="91440" bIns="45720" rtlCol="0" anchor="ctr">
            <a:normAutofit/>
          </a:bodyPr>
          <a:lstStyle>
            <a:lvl1pPr>
              <a:defRPr sz="1200"/>
            </a:lvl1pPr>
          </a:lstStyle>
          <a:p>
            <a:pPr fontAlgn="auto">
              <a:defRPr/>
            </a:pPr>
            <a:fld id="{A83E95F6-982B-4D1B-8AE2-13EC406B7D75}" type="slidenum">
              <a:rPr lang="zh-CN" altLang="en-US" strike="noStrike" noProof="1" smtClean="0">
                <a:latin typeface="+mn-lt"/>
                <a:ea typeface="+mn-ea"/>
                <a:cs typeface="+mn-cs"/>
              </a:rPr>
            </a:fld>
            <a:endParaRPr lang="zh-CN" altLang="en-US" strike="noStrike" noProof="1">
              <a:solidFill>
                <a:schemeClr val="tx1"/>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6" Type="http://schemas.openxmlformats.org/officeDocument/2006/relationships/theme" Target="../theme/theme1.xml"/><Relationship Id="rId15" Type="http://schemas.openxmlformats.org/officeDocument/2006/relationships/tags" Target="../tags/tag4.xml"/><Relationship Id="rId14" Type="http://schemas.openxmlformats.org/officeDocument/2006/relationships/tags" Target="../tags/tag3.xml"/><Relationship Id="rId13" Type="http://schemas.openxmlformats.org/officeDocument/2006/relationships/tags" Target="../tags/tag2.xml"/><Relationship Id="rId12" Type="http://schemas.openxmlformats.org/officeDocument/2006/relationships/tags" Target="../tags/tag1.xml"/><Relationship Id="rId11" Type="http://schemas.openxmlformats.org/officeDocument/2006/relationships/image" Target="../media/image1.png"/><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19.xml"/><Relationship Id="rId8" Type="http://schemas.openxmlformats.org/officeDocument/2006/relationships/slideLayout" Target="../slideLayouts/slideLayout18.xml"/><Relationship Id="rId7" Type="http://schemas.openxmlformats.org/officeDocument/2006/relationships/slideLayout" Target="../slideLayouts/slideLayout17.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3" Type="http://schemas.openxmlformats.org/officeDocument/2006/relationships/slideLayout" Target="../slideLayouts/slideLayout13.xml"/><Relationship Id="rId2" Type="http://schemas.openxmlformats.org/officeDocument/2006/relationships/slideLayout" Target="../slideLayouts/slideLayout12.xml"/><Relationship Id="rId16" Type="http://schemas.openxmlformats.org/officeDocument/2006/relationships/theme" Target="../theme/theme2.xml"/><Relationship Id="rId15" Type="http://schemas.openxmlformats.org/officeDocument/2006/relationships/tags" Target="../tags/tag8.xml"/><Relationship Id="rId14" Type="http://schemas.openxmlformats.org/officeDocument/2006/relationships/tags" Target="../tags/tag7.xml"/><Relationship Id="rId13" Type="http://schemas.openxmlformats.org/officeDocument/2006/relationships/tags" Target="../tags/tag6.xml"/><Relationship Id="rId12" Type="http://schemas.openxmlformats.org/officeDocument/2006/relationships/tags" Target="../tags/tag5.xml"/><Relationship Id="rId11" Type="http://schemas.openxmlformats.org/officeDocument/2006/relationships/image" Target="../media/image1.png"/><Relationship Id="rId10" Type="http://schemas.openxmlformats.org/officeDocument/2006/relationships/slideLayout" Target="../slideLayouts/slideLayout20.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1">
            <a:lum/>
          </a:blip>
          <a:srcRect/>
          <a:stretch>
            <a:fillRect l="-1000" r="-1000"/>
          </a:stretch>
        </a:blipFill>
        <a:effectLst/>
      </p:bgPr>
    </p:bg>
    <p:spTree>
      <p:nvGrpSpPr>
        <p:cNvPr id="1" name=""/>
        <p:cNvGrpSpPr/>
        <p:nvPr/>
      </p:nvGrpSpPr>
      <p:grpSpPr/>
      <p:sp>
        <p:nvSpPr>
          <p:cNvPr id="1026" name="标题占位符 1"/>
          <p:cNvSpPr>
            <a:spLocks noGrp="1"/>
          </p:cNvSpPr>
          <p:nvPr>
            <p:ph type="title"/>
            <p:custDataLst>
              <p:tags r:id="rId12"/>
            </p:custDataLst>
          </p:nvPr>
        </p:nvSpPr>
        <p:spPr>
          <a:xfrm>
            <a:off x="628650" y="365125"/>
            <a:ext cx="7886700" cy="1325563"/>
          </a:xfrm>
          <a:prstGeom prst="rect">
            <a:avLst/>
          </a:prstGeom>
          <a:noFill/>
          <a:ln w="9525">
            <a:noFill/>
          </a:ln>
        </p:spPr>
        <p:txBody>
          <a:bodyPr vert="horz" wrap="square" lIns="91440" tIns="45720" rIns="91440" bIns="45720" anchor="ctr"/>
          <a:p>
            <a:pPr lvl="0"/>
            <a:r>
              <a:rPr lang="zh-CN" altLang="en-US"/>
              <a:t>单击此处编辑母版标题样式</a:t>
            </a:r>
            <a:endParaRPr lang="zh-CN" altLang="en-US"/>
          </a:p>
        </p:txBody>
      </p:sp>
      <p:sp>
        <p:nvSpPr>
          <p:cNvPr id="1027" name="文本占位符 2"/>
          <p:cNvSpPr>
            <a:spLocks noGrp="1"/>
          </p:cNvSpPr>
          <p:nvPr>
            <p:ph type="body"/>
            <p:custDataLst>
              <p:tags r:id="rId13"/>
            </p:custDataLst>
          </p:nvPr>
        </p:nvSpPr>
        <p:spPr>
          <a:xfrm>
            <a:off x="628650" y="1825625"/>
            <a:ext cx="7886700" cy="4351338"/>
          </a:xfrm>
          <a:prstGeom prst="rect">
            <a:avLst/>
          </a:prstGeom>
          <a:noFill/>
          <a:ln w="9525">
            <a:noFill/>
          </a:ln>
        </p:spPr>
        <p:txBody>
          <a:bodyPr vert="horz" wrap="square" lIns="91440" tIns="45720" rIns="91440" bIns="45720" anchor="t"/>
          <a:p>
            <a:pPr lvl="0" indent="-171450"/>
            <a:r>
              <a:rPr lang="zh-CN" altLang="en-US" dirty="0"/>
              <a:t>单击此处编辑母版文本样式</a:t>
            </a:r>
            <a:endParaRPr lang="zh-CN" altLang="en-US" dirty="0"/>
          </a:p>
          <a:p>
            <a:pPr lvl="1" indent="-171450"/>
            <a:r>
              <a:rPr lang="zh-CN" altLang="en-US" dirty="0"/>
              <a:t>第二级</a:t>
            </a:r>
            <a:endParaRPr lang="zh-CN" altLang="en-US" dirty="0"/>
          </a:p>
          <a:p>
            <a:pPr lvl="2" indent="-171450"/>
            <a:r>
              <a:rPr lang="zh-CN" altLang="en-US" dirty="0"/>
              <a:t>第三级</a:t>
            </a:r>
            <a:endParaRPr lang="zh-CN" altLang="en-US" dirty="0"/>
          </a:p>
          <a:p>
            <a:pPr lvl="3" indent="-171450"/>
            <a:r>
              <a:rPr lang="zh-CN" altLang="en-US" dirty="0"/>
              <a:t>第四级</a:t>
            </a:r>
            <a:endParaRPr lang="zh-CN" altLang="en-US" dirty="0"/>
          </a:p>
          <a:p>
            <a:pPr lvl="4" indent="-171450"/>
            <a:r>
              <a:rPr lang="zh-CN" altLang="en-US" dirty="0"/>
              <a:t>第五级</a:t>
            </a:r>
            <a:endParaRPr lang="zh-CN" altLang="en-US" dirty="0"/>
          </a:p>
        </p:txBody>
      </p:sp>
      <p:sp>
        <p:nvSpPr>
          <p:cNvPr id="4" name="日期占位符 3"/>
          <p:cNvSpPr>
            <a:spLocks noGrp="1"/>
          </p:cNvSpPr>
          <p:nvPr>
            <p:ph type="dt" sz="half" idx="2"/>
          </p:nvPr>
        </p:nvSpPr>
        <p:spPr>
          <a:xfrm>
            <a:off x="628650" y="6356350"/>
            <a:ext cx="2057400" cy="365125"/>
          </a:xfrm>
          <a:prstGeom prst="rect">
            <a:avLst/>
          </a:prstGeom>
        </p:spPr>
        <p:txBody>
          <a:bodyPr vert="horz" lIns="91440" tIns="45720" rIns="91440" bIns="45720" rtlCol="0" anchor="ctr">
            <a:normAutofit/>
          </a:bodyPr>
          <a:lstStyle>
            <a:lvl1pPr algn="l" eaLnBrk="1" fontAlgn="auto" hangingPunct="1">
              <a:spcBef>
                <a:spcPts val="0"/>
              </a:spcBef>
              <a:spcAft>
                <a:spcPts val="0"/>
              </a:spcAft>
              <a:defRPr sz="1200">
                <a:solidFill>
                  <a:schemeClr val="tx1">
                    <a:tint val="75000"/>
                  </a:schemeClr>
                </a:solidFill>
                <a:latin typeface="+mn-lt"/>
                <a:ea typeface="+mn-ea"/>
              </a:defRPr>
            </a:lvl1pPr>
          </a:lstStyle>
          <a:p>
            <a:pPr fontAlgn="auto">
              <a:defRPr/>
            </a:pPr>
            <a:fld id="{F56B733D-9A94-4385-918E-4689F4DF3BB3}" type="datetimeFigureOut">
              <a:rPr lang="zh-CN" altLang="en-US" strike="noStrike" noProof="1" smtClean="0">
                <a:latin typeface="+mn-lt"/>
                <a:ea typeface="+mn-ea"/>
                <a:cs typeface="+mn-cs"/>
              </a:rPr>
            </a:fld>
            <a:endParaRPr lang="zh-CN" altLang="en-US" strike="noStrike" noProof="1"/>
          </a:p>
        </p:txBody>
      </p:sp>
      <p:sp>
        <p:nvSpPr>
          <p:cNvPr id="5" name="页脚占位符 4"/>
          <p:cNvSpPr>
            <a:spLocks noGrp="1"/>
          </p:cNvSpPr>
          <p:nvPr>
            <p:ph type="ftr" sz="quarter" idx="3"/>
          </p:nvPr>
        </p:nvSpPr>
        <p:spPr>
          <a:xfrm>
            <a:off x="3028950" y="6356350"/>
            <a:ext cx="3086100" cy="365125"/>
          </a:xfrm>
          <a:prstGeom prst="rect">
            <a:avLst/>
          </a:prstGeom>
        </p:spPr>
        <p:txBody>
          <a:bodyPr vert="horz" lIns="91440" tIns="45720" rIns="91440" bIns="45720" rtlCol="0" anchor="ctr">
            <a:normAutofit/>
          </a:bodyPr>
          <a:lstStyle>
            <a:lvl1pPr algn="ctr" eaLnBrk="1" fontAlgn="auto" hangingPunct="1">
              <a:spcBef>
                <a:spcPts val="0"/>
              </a:spcBef>
              <a:spcAft>
                <a:spcPts val="0"/>
              </a:spcAft>
              <a:defRPr sz="1200">
                <a:solidFill>
                  <a:schemeClr val="tx1">
                    <a:tint val="75000"/>
                  </a:schemeClr>
                </a:solidFill>
                <a:latin typeface="+mn-lt"/>
                <a:ea typeface="+mn-ea"/>
              </a:defRPr>
            </a:lvl1pPr>
          </a:lstStyle>
          <a:p>
            <a:pPr fontAlgn="auto">
              <a:defRPr/>
            </a:pPr>
            <a:endParaRPr lang="zh-CN" altLang="en-US" strike="noStrike" noProof="1"/>
          </a:p>
        </p:txBody>
      </p:sp>
      <p:sp>
        <p:nvSpPr>
          <p:cNvPr id="6" name="灯片编号占位符 5"/>
          <p:cNvSpPr>
            <a:spLocks noGrp="1"/>
          </p:cNvSpPr>
          <p:nvPr>
            <p:ph type="sldNum" sz="quarter" idx="4"/>
          </p:nvPr>
        </p:nvSpPr>
        <p:spPr>
          <a:xfrm>
            <a:off x="6457950" y="6356350"/>
            <a:ext cx="2057400" cy="365125"/>
          </a:xfrm>
          <a:prstGeom prst="rect">
            <a:avLst/>
          </a:prstGeom>
        </p:spPr>
        <p:txBody>
          <a:bodyPr vert="horz" lIns="91440" tIns="45720" rIns="91440" bIns="45720" rtlCol="0" anchor="ctr">
            <a:normAutofit/>
          </a:bodyPr>
          <a:lstStyle>
            <a:lvl1pPr algn="r" eaLnBrk="1" fontAlgn="auto" hangingPunct="1">
              <a:spcBef>
                <a:spcPts val="0"/>
              </a:spcBef>
              <a:spcAft>
                <a:spcPts val="0"/>
              </a:spcAft>
              <a:defRPr sz="1200">
                <a:solidFill>
                  <a:schemeClr val="tx1">
                    <a:tint val="75000"/>
                  </a:schemeClr>
                </a:solidFill>
                <a:latin typeface="+mn-lt"/>
                <a:ea typeface="+mn-ea"/>
              </a:defRPr>
            </a:lvl1pPr>
          </a:lstStyle>
          <a:p>
            <a:pPr fontAlgn="auto">
              <a:defRPr/>
            </a:pPr>
            <a:fld id="{5F4CA5A7-67A4-48A8-81E0-4D2E710BF63B}" type="slidenum">
              <a:rPr lang="zh-CN" altLang="en-US" strike="noStrike" noProof="1" smtClean="0">
                <a:latin typeface="+mn-lt"/>
                <a:ea typeface="+mn-ea"/>
                <a:cs typeface="+mn-cs"/>
              </a:rPr>
            </a:fld>
            <a:endParaRPr lang="zh-CN" altLang="en-US" strike="noStrike" noProof="1"/>
          </a:p>
        </p:txBody>
      </p:sp>
      <p:sp>
        <p:nvSpPr>
          <p:cNvPr id="2" name="KSO_TEMPLATE" hidden="1"/>
          <p:cNvSpPr/>
          <p:nvPr>
            <p:custDataLst>
              <p:tags r:id="rId1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p>
        </p:txBody>
      </p:sp>
      <p:sp>
        <p:nvSpPr>
          <p:cNvPr id="8" name="KSO_TEMPLATE" hidden="1"/>
          <p:cNvSpPr/>
          <p:nvPr>
            <p:custDataLst>
              <p:tags r:id="rId15"/>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lvl1pPr algn="l" rtl="0" eaLnBrk="1" fontAlgn="base" hangingPunct="1">
        <a:lnSpc>
          <a:spcPct val="90000"/>
        </a:lnSpc>
        <a:spcBef>
          <a:spcPct val="0"/>
        </a:spcBef>
        <a:spcAft>
          <a:spcPct val="0"/>
        </a:spcAft>
        <a:defRPr sz="3600" kern="1200">
          <a:solidFill>
            <a:schemeClr val="bg1"/>
          </a:solidFill>
          <a:latin typeface="+mj-lt"/>
          <a:ea typeface="+mj-ea"/>
          <a:cs typeface="+mj-cs"/>
        </a:defRPr>
      </a:lvl1pPr>
      <a:lvl2pPr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2pPr>
      <a:lvl3pPr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3pPr>
      <a:lvl4pPr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4pPr>
      <a:lvl5pPr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5pPr>
      <a:lvl6pPr marL="342900"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6pPr>
      <a:lvl7pPr marL="685800"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7pPr>
      <a:lvl8pPr marL="1028700"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8pPr>
      <a:lvl9pPr marL="1371600"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9pPr>
    </p:titleStyle>
    <p:bodyStyle>
      <a:lvl1pPr marL="171450" indent="-171450" algn="l" rtl="0" eaLnBrk="1" fontAlgn="base" hangingPunct="1">
        <a:lnSpc>
          <a:spcPct val="90000"/>
        </a:lnSpc>
        <a:spcBef>
          <a:spcPts val="750"/>
        </a:spcBef>
        <a:spcAft>
          <a:spcPct val="0"/>
        </a:spcAft>
        <a:buFont typeface="Arial" panose="020B0604020202020204" pitchFamily="34" charset="0"/>
        <a:buChar char="•"/>
        <a:defRPr sz="2400" kern="1200">
          <a:solidFill>
            <a:schemeClr val="bg1"/>
          </a:solidFill>
          <a:latin typeface="+mn-lt"/>
          <a:ea typeface="+mn-ea"/>
          <a:cs typeface="+mn-cs"/>
        </a:defRPr>
      </a:lvl1pPr>
      <a:lvl2pPr marL="514350" indent="-171450" algn="l" rtl="0" eaLnBrk="1" fontAlgn="base" hangingPunct="1">
        <a:lnSpc>
          <a:spcPct val="90000"/>
        </a:lnSpc>
        <a:spcBef>
          <a:spcPts val="375"/>
        </a:spcBef>
        <a:spcAft>
          <a:spcPct val="0"/>
        </a:spcAft>
        <a:buFont typeface="Arial" panose="020B0604020202020204" pitchFamily="34" charset="0"/>
        <a:buChar char="•"/>
        <a:defRPr sz="2000" kern="1200">
          <a:solidFill>
            <a:schemeClr val="bg1"/>
          </a:solidFill>
          <a:latin typeface="+mn-lt"/>
          <a:ea typeface="+mn-ea"/>
          <a:cs typeface="+mn-cs"/>
        </a:defRPr>
      </a:lvl2pPr>
      <a:lvl3pPr marL="857250" indent="-171450" algn="l" rtl="0" eaLnBrk="1" fontAlgn="base" hangingPunct="1">
        <a:lnSpc>
          <a:spcPct val="90000"/>
        </a:lnSpc>
        <a:spcBef>
          <a:spcPts val="375"/>
        </a:spcBef>
        <a:spcAft>
          <a:spcPct val="0"/>
        </a:spcAft>
        <a:buFont typeface="Arial" panose="020B0604020202020204" pitchFamily="34" charset="0"/>
        <a:buChar char="•"/>
        <a:defRPr sz="1800" kern="1200">
          <a:solidFill>
            <a:schemeClr val="bg1"/>
          </a:solidFill>
          <a:latin typeface="+mn-lt"/>
          <a:ea typeface="+mn-ea"/>
          <a:cs typeface="+mn-cs"/>
        </a:defRPr>
      </a:lvl3pPr>
      <a:lvl4pPr marL="1200150" indent="-171450" algn="l" rtl="0" eaLnBrk="1" fontAlgn="base" hangingPunct="1">
        <a:lnSpc>
          <a:spcPct val="90000"/>
        </a:lnSpc>
        <a:spcBef>
          <a:spcPts val="375"/>
        </a:spcBef>
        <a:spcAft>
          <a:spcPct val="0"/>
        </a:spcAft>
        <a:buFont typeface="Arial" panose="020B0604020202020204" pitchFamily="34" charset="0"/>
        <a:buChar char="•"/>
        <a:defRPr sz="1800" kern="1200">
          <a:solidFill>
            <a:schemeClr val="bg1"/>
          </a:solidFill>
          <a:latin typeface="+mn-lt"/>
          <a:ea typeface="+mn-ea"/>
          <a:cs typeface="+mn-cs"/>
        </a:defRPr>
      </a:lvl4pPr>
      <a:lvl5pPr marL="1543050" indent="-171450" algn="l" rtl="0" eaLnBrk="1" fontAlgn="base" hangingPunct="1">
        <a:lnSpc>
          <a:spcPct val="90000"/>
        </a:lnSpc>
        <a:spcBef>
          <a:spcPts val="375"/>
        </a:spcBef>
        <a:spcAft>
          <a:spcPct val="0"/>
        </a:spcAft>
        <a:buFont typeface="Arial" panose="020B0604020202020204" pitchFamily="34" charset="0"/>
        <a:buChar char="•"/>
        <a:defRPr sz="1800" kern="1200">
          <a:solidFill>
            <a:schemeClr val="bg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1">
            <a:lum/>
          </a:blip>
          <a:srcRect/>
          <a:stretch>
            <a:fillRect l="-1000" r="-1000"/>
          </a:stretch>
        </a:blipFill>
        <a:effectLst/>
      </p:bgPr>
    </p:bg>
    <p:spTree>
      <p:nvGrpSpPr>
        <p:cNvPr id="1" name=""/>
        <p:cNvGrpSpPr/>
        <p:nvPr/>
      </p:nvGrpSpPr>
      <p:grpSpPr/>
      <p:sp>
        <p:nvSpPr>
          <p:cNvPr id="2050" name="标题占位符 1"/>
          <p:cNvSpPr>
            <a:spLocks noGrp="1"/>
          </p:cNvSpPr>
          <p:nvPr>
            <p:ph type="title"/>
            <p:custDataLst>
              <p:tags r:id="rId12"/>
            </p:custDataLst>
          </p:nvPr>
        </p:nvSpPr>
        <p:spPr>
          <a:xfrm>
            <a:off x="628650" y="365125"/>
            <a:ext cx="7886700" cy="1325563"/>
          </a:xfrm>
          <a:prstGeom prst="rect">
            <a:avLst/>
          </a:prstGeom>
          <a:noFill/>
          <a:ln w="9525">
            <a:noFill/>
          </a:ln>
        </p:spPr>
        <p:txBody>
          <a:bodyPr vert="horz" wrap="square" lIns="91440" tIns="45720" rIns="91440" bIns="45720" anchor="ctr"/>
          <a:p>
            <a:pPr lvl="0"/>
            <a:r>
              <a:rPr lang="zh-CN" altLang="en-US"/>
              <a:t>单击此处编辑母版标题样式</a:t>
            </a:r>
            <a:endParaRPr lang="zh-CN" altLang="en-US"/>
          </a:p>
        </p:txBody>
      </p:sp>
      <p:sp>
        <p:nvSpPr>
          <p:cNvPr id="2051" name="文本占位符 2"/>
          <p:cNvSpPr>
            <a:spLocks noGrp="1"/>
          </p:cNvSpPr>
          <p:nvPr>
            <p:ph type="body"/>
            <p:custDataLst>
              <p:tags r:id="rId13"/>
            </p:custDataLst>
          </p:nvPr>
        </p:nvSpPr>
        <p:spPr>
          <a:xfrm>
            <a:off x="628650" y="1825625"/>
            <a:ext cx="7886700" cy="4351338"/>
          </a:xfrm>
          <a:prstGeom prst="rect">
            <a:avLst/>
          </a:prstGeom>
          <a:noFill/>
          <a:ln w="9525">
            <a:noFill/>
          </a:ln>
        </p:spPr>
        <p:txBody>
          <a:bodyPr vert="horz" wrap="square" lIns="91440" tIns="45720" rIns="91440" bIns="45720" anchor="t"/>
          <a:p>
            <a:pPr lvl="0" indent="-171450"/>
            <a:r>
              <a:rPr lang="zh-CN" altLang="en-US" dirty="0"/>
              <a:t>单击此处编辑母版文本样式</a:t>
            </a:r>
            <a:endParaRPr lang="zh-CN" altLang="en-US" dirty="0"/>
          </a:p>
          <a:p>
            <a:pPr lvl="1" indent="-171450"/>
            <a:r>
              <a:rPr lang="zh-CN" altLang="en-US" dirty="0"/>
              <a:t>第二级</a:t>
            </a:r>
            <a:endParaRPr lang="zh-CN" altLang="en-US" dirty="0"/>
          </a:p>
          <a:p>
            <a:pPr lvl="2" indent="-171450"/>
            <a:r>
              <a:rPr lang="zh-CN" altLang="en-US" dirty="0"/>
              <a:t>第三级</a:t>
            </a:r>
            <a:endParaRPr lang="zh-CN" altLang="en-US" dirty="0"/>
          </a:p>
          <a:p>
            <a:pPr lvl="3" indent="-171450"/>
            <a:r>
              <a:rPr lang="zh-CN" altLang="en-US" dirty="0"/>
              <a:t>第四级</a:t>
            </a:r>
            <a:endParaRPr lang="zh-CN" altLang="en-US" dirty="0"/>
          </a:p>
          <a:p>
            <a:pPr lvl="4" indent="-171450"/>
            <a:r>
              <a:rPr lang="zh-CN" altLang="en-US" dirty="0"/>
              <a:t>第五级</a:t>
            </a:r>
            <a:endParaRPr lang="zh-CN" altLang="en-US" dirty="0"/>
          </a:p>
        </p:txBody>
      </p:sp>
      <p:sp>
        <p:nvSpPr>
          <p:cNvPr id="4" name="日期占位符 3"/>
          <p:cNvSpPr>
            <a:spLocks noGrp="1"/>
          </p:cNvSpPr>
          <p:nvPr>
            <p:ph type="dt" sz="half" idx="2"/>
          </p:nvPr>
        </p:nvSpPr>
        <p:spPr>
          <a:xfrm>
            <a:off x="628650" y="6356350"/>
            <a:ext cx="2057400" cy="365125"/>
          </a:xfrm>
          <a:prstGeom prst="rect">
            <a:avLst/>
          </a:prstGeom>
        </p:spPr>
        <p:txBody>
          <a:bodyPr vert="horz" lIns="91440" tIns="45720" rIns="91440" bIns="45720" rtlCol="0" anchor="ctr">
            <a:normAutofit/>
          </a:bodyPr>
          <a:lstStyle>
            <a:lvl1pPr algn="l" eaLnBrk="1" fontAlgn="auto" hangingPunct="1">
              <a:spcBef>
                <a:spcPts val="0"/>
              </a:spcBef>
              <a:spcAft>
                <a:spcPts val="0"/>
              </a:spcAft>
              <a:defRPr sz="1200">
                <a:solidFill>
                  <a:schemeClr val="tx1">
                    <a:tint val="75000"/>
                  </a:schemeClr>
                </a:solidFill>
                <a:latin typeface="+mn-lt"/>
                <a:ea typeface="+mn-ea"/>
              </a:defRPr>
            </a:lvl1pPr>
          </a:lstStyle>
          <a:p>
            <a:pPr fontAlgn="auto">
              <a:defRPr/>
            </a:pPr>
            <a:fld id="{F56B733D-9A94-4385-918E-4689F4DF3BB3}" type="datetimeFigureOut">
              <a:rPr lang="zh-CN" altLang="en-US" strike="noStrike" noProof="1" smtClean="0">
                <a:latin typeface="+mn-lt"/>
                <a:ea typeface="+mn-ea"/>
                <a:cs typeface="+mn-cs"/>
              </a:rPr>
            </a:fld>
            <a:endParaRPr lang="zh-CN" altLang="en-US" strike="noStrike" noProof="1"/>
          </a:p>
        </p:txBody>
      </p:sp>
      <p:sp>
        <p:nvSpPr>
          <p:cNvPr id="5" name="页脚占位符 4"/>
          <p:cNvSpPr>
            <a:spLocks noGrp="1"/>
          </p:cNvSpPr>
          <p:nvPr>
            <p:ph type="ftr" sz="quarter" idx="3"/>
          </p:nvPr>
        </p:nvSpPr>
        <p:spPr>
          <a:xfrm>
            <a:off x="3028950" y="6356350"/>
            <a:ext cx="3086100" cy="365125"/>
          </a:xfrm>
          <a:prstGeom prst="rect">
            <a:avLst/>
          </a:prstGeom>
        </p:spPr>
        <p:txBody>
          <a:bodyPr vert="horz" lIns="91440" tIns="45720" rIns="91440" bIns="45720" rtlCol="0" anchor="ctr">
            <a:normAutofit/>
          </a:bodyPr>
          <a:lstStyle>
            <a:lvl1pPr algn="ctr" eaLnBrk="1" fontAlgn="auto" hangingPunct="1">
              <a:spcBef>
                <a:spcPts val="0"/>
              </a:spcBef>
              <a:spcAft>
                <a:spcPts val="0"/>
              </a:spcAft>
              <a:defRPr sz="1200">
                <a:solidFill>
                  <a:schemeClr val="tx1">
                    <a:tint val="75000"/>
                  </a:schemeClr>
                </a:solidFill>
                <a:latin typeface="+mn-lt"/>
                <a:ea typeface="+mn-ea"/>
              </a:defRPr>
            </a:lvl1pPr>
          </a:lstStyle>
          <a:p>
            <a:pPr fontAlgn="auto">
              <a:defRPr/>
            </a:pPr>
            <a:endParaRPr lang="zh-CN" altLang="en-US" strike="noStrike" noProof="1"/>
          </a:p>
        </p:txBody>
      </p:sp>
      <p:sp>
        <p:nvSpPr>
          <p:cNvPr id="6" name="灯片编号占位符 5"/>
          <p:cNvSpPr>
            <a:spLocks noGrp="1"/>
          </p:cNvSpPr>
          <p:nvPr>
            <p:ph type="sldNum" sz="quarter" idx="4"/>
          </p:nvPr>
        </p:nvSpPr>
        <p:spPr>
          <a:xfrm>
            <a:off x="6457950" y="6356350"/>
            <a:ext cx="2057400" cy="365125"/>
          </a:xfrm>
          <a:prstGeom prst="rect">
            <a:avLst/>
          </a:prstGeom>
        </p:spPr>
        <p:txBody>
          <a:bodyPr vert="horz" lIns="91440" tIns="45720" rIns="91440" bIns="45720" rtlCol="0" anchor="ctr">
            <a:normAutofit/>
          </a:bodyPr>
          <a:lstStyle>
            <a:lvl1pPr algn="r" eaLnBrk="1" fontAlgn="auto" hangingPunct="1">
              <a:spcBef>
                <a:spcPts val="0"/>
              </a:spcBef>
              <a:spcAft>
                <a:spcPts val="0"/>
              </a:spcAft>
              <a:defRPr sz="1200">
                <a:solidFill>
                  <a:schemeClr val="tx1">
                    <a:tint val="75000"/>
                  </a:schemeClr>
                </a:solidFill>
                <a:latin typeface="+mn-lt"/>
                <a:ea typeface="+mn-ea"/>
              </a:defRPr>
            </a:lvl1pPr>
          </a:lstStyle>
          <a:p>
            <a:pPr fontAlgn="auto">
              <a:defRPr/>
            </a:pPr>
            <a:fld id="{5F4CA5A7-67A4-48A8-81E0-4D2E710BF63B}" type="slidenum">
              <a:rPr lang="zh-CN" altLang="en-US" strike="noStrike" noProof="1" smtClean="0">
                <a:latin typeface="+mn-lt"/>
                <a:ea typeface="+mn-ea"/>
                <a:cs typeface="+mn-cs"/>
              </a:rPr>
            </a:fld>
            <a:endParaRPr lang="zh-CN" altLang="en-US" strike="noStrike" noProof="1"/>
          </a:p>
        </p:txBody>
      </p:sp>
      <p:sp>
        <p:nvSpPr>
          <p:cNvPr id="2" name="KSO_TEMPLATE" hidden="1"/>
          <p:cNvSpPr/>
          <p:nvPr>
            <p:custDataLst>
              <p:tags r:id="rId1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p>
        </p:txBody>
      </p:sp>
      <p:sp>
        <p:nvSpPr>
          <p:cNvPr id="8" name="KSO_TEMPLATE" hidden="1"/>
          <p:cNvSpPr/>
          <p:nvPr>
            <p:custDataLst>
              <p:tags r:id="rId15"/>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hf sldNum="0" hdr="0" ftr="0" dt="0"/>
  <p:txStyles>
    <p:titleStyle>
      <a:lvl1pPr algn="l" rtl="0" eaLnBrk="1" fontAlgn="base" hangingPunct="1">
        <a:lnSpc>
          <a:spcPct val="90000"/>
        </a:lnSpc>
        <a:spcBef>
          <a:spcPct val="0"/>
        </a:spcBef>
        <a:spcAft>
          <a:spcPct val="0"/>
        </a:spcAft>
        <a:defRPr sz="3600" kern="1200">
          <a:solidFill>
            <a:schemeClr val="bg1"/>
          </a:solidFill>
          <a:latin typeface="+mj-lt"/>
          <a:ea typeface="+mj-ea"/>
          <a:cs typeface="+mj-cs"/>
        </a:defRPr>
      </a:lvl1pPr>
      <a:lvl2pPr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2pPr>
      <a:lvl3pPr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3pPr>
      <a:lvl4pPr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4pPr>
      <a:lvl5pPr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5pPr>
      <a:lvl6pPr marL="342900"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6pPr>
      <a:lvl7pPr marL="685800"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7pPr>
      <a:lvl8pPr marL="1028700"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8pPr>
      <a:lvl9pPr marL="1371600" algn="l" rtl="0" eaLnBrk="1" fontAlgn="base" hangingPunct="1">
        <a:lnSpc>
          <a:spcPct val="90000"/>
        </a:lnSpc>
        <a:spcBef>
          <a:spcPct val="0"/>
        </a:spcBef>
        <a:spcAft>
          <a:spcPct val="0"/>
        </a:spcAft>
        <a:defRPr sz="3300">
          <a:solidFill>
            <a:schemeClr val="tx1"/>
          </a:solidFill>
          <a:latin typeface="Calibri Light" panose="020F0302020204030204" pitchFamily="34" charset="0"/>
          <a:ea typeface="宋体" panose="02010600030101010101" pitchFamily="2" charset="-122"/>
        </a:defRPr>
      </a:lvl9pPr>
    </p:titleStyle>
    <p:bodyStyle>
      <a:lvl1pPr marL="171450" indent="-171450" algn="l" rtl="0" eaLnBrk="1" fontAlgn="base" hangingPunct="1">
        <a:lnSpc>
          <a:spcPct val="90000"/>
        </a:lnSpc>
        <a:spcBef>
          <a:spcPts val="750"/>
        </a:spcBef>
        <a:spcAft>
          <a:spcPct val="0"/>
        </a:spcAft>
        <a:buFont typeface="Arial" panose="020B0604020202020204" pitchFamily="34" charset="0"/>
        <a:buChar char="•"/>
        <a:defRPr sz="2400" kern="1200">
          <a:solidFill>
            <a:schemeClr val="bg1"/>
          </a:solidFill>
          <a:latin typeface="+mn-lt"/>
          <a:ea typeface="+mn-ea"/>
          <a:cs typeface="+mn-cs"/>
        </a:defRPr>
      </a:lvl1pPr>
      <a:lvl2pPr marL="514350" indent="-171450" algn="l" rtl="0" eaLnBrk="1" fontAlgn="base" hangingPunct="1">
        <a:lnSpc>
          <a:spcPct val="90000"/>
        </a:lnSpc>
        <a:spcBef>
          <a:spcPts val="375"/>
        </a:spcBef>
        <a:spcAft>
          <a:spcPct val="0"/>
        </a:spcAft>
        <a:buFont typeface="Arial" panose="020B0604020202020204" pitchFamily="34" charset="0"/>
        <a:buChar char="•"/>
        <a:defRPr sz="2000" kern="1200">
          <a:solidFill>
            <a:schemeClr val="bg1"/>
          </a:solidFill>
          <a:latin typeface="+mn-lt"/>
          <a:ea typeface="+mn-ea"/>
          <a:cs typeface="+mn-cs"/>
        </a:defRPr>
      </a:lvl2pPr>
      <a:lvl3pPr marL="857250" indent="-171450" algn="l" rtl="0" eaLnBrk="1" fontAlgn="base" hangingPunct="1">
        <a:lnSpc>
          <a:spcPct val="90000"/>
        </a:lnSpc>
        <a:spcBef>
          <a:spcPts val="375"/>
        </a:spcBef>
        <a:spcAft>
          <a:spcPct val="0"/>
        </a:spcAft>
        <a:buFont typeface="Arial" panose="020B0604020202020204" pitchFamily="34" charset="0"/>
        <a:buChar char="•"/>
        <a:defRPr sz="1800" kern="1200">
          <a:solidFill>
            <a:schemeClr val="bg1"/>
          </a:solidFill>
          <a:latin typeface="+mn-lt"/>
          <a:ea typeface="+mn-ea"/>
          <a:cs typeface="+mn-cs"/>
        </a:defRPr>
      </a:lvl3pPr>
      <a:lvl4pPr marL="1200150" indent="-171450" algn="l" rtl="0" eaLnBrk="1" fontAlgn="base" hangingPunct="1">
        <a:lnSpc>
          <a:spcPct val="90000"/>
        </a:lnSpc>
        <a:spcBef>
          <a:spcPts val="375"/>
        </a:spcBef>
        <a:spcAft>
          <a:spcPct val="0"/>
        </a:spcAft>
        <a:buFont typeface="Arial" panose="020B0604020202020204" pitchFamily="34" charset="0"/>
        <a:buChar char="•"/>
        <a:defRPr sz="1800" kern="1200">
          <a:solidFill>
            <a:schemeClr val="bg1"/>
          </a:solidFill>
          <a:latin typeface="+mn-lt"/>
          <a:ea typeface="+mn-ea"/>
          <a:cs typeface="+mn-cs"/>
        </a:defRPr>
      </a:lvl4pPr>
      <a:lvl5pPr marL="1543050" indent="-171450" algn="l" rtl="0" eaLnBrk="1" fontAlgn="base" hangingPunct="1">
        <a:lnSpc>
          <a:spcPct val="90000"/>
        </a:lnSpc>
        <a:spcBef>
          <a:spcPts val="375"/>
        </a:spcBef>
        <a:spcAft>
          <a:spcPct val="0"/>
        </a:spcAft>
        <a:buFont typeface="Arial" panose="020B0604020202020204" pitchFamily="34" charset="0"/>
        <a:buChar char="•"/>
        <a:defRPr sz="1800" kern="1200">
          <a:solidFill>
            <a:schemeClr val="bg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9.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0.xml"/><Relationship Id="rId1" Type="http://schemas.openxmlformats.org/officeDocument/2006/relationships/image" Target="../media/image2.emf"/></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3.xml"/><Relationship Id="rId1"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14.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5.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6.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7.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8.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19.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tags" Target="../tags/tag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4577" name="文本框 17"/>
          <p:cNvSpPr txBox="1"/>
          <p:nvPr/>
        </p:nvSpPr>
        <p:spPr>
          <a:xfrm>
            <a:off x="6562725" y="4425950"/>
            <a:ext cx="1987550" cy="508000"/>
          </a:xfrm>
          <a:prstGeom prst="rect">
            <a:avLst/>
          </a:prstGeom>
          <a:noFill/>
          <a:ln w="9525">
            <a:noFill/>
          </a:ln>
        </p:spPr>
        <p:txBody>
          <a:bodyPr wrap="square" lIns="90000" tIns="46800" rIns="90000" bIns="46800" anchor="ctr"/>
          <a:p>
            <a:pPr algn="ctr">
              <a:buFont typeface="Arial" panose="020B0604020202020204" pitchFamily="34" charset="0"/>
              <a:buNone/>
            </a:pPr>
            <a:r>
              <a:rPr lang="en-US" altLang="zh-CN" sz="1600" dirty="0">
                <a:solidFill>
                  <a:schemeClr val="bg1"/>
                </a:solidFill>
                <a:latin typeface="微软雅黑" panose="020B0503020204020204" charset="-122"/>
                <a:ea typeface="微软雅黑" panose="020B0503020204020204" charset="-122"/>
              </a:rPr>
              <a:t>XUE Fei</a:t>
            </a:r>
            <a:endParaRPr lang="en-US" altLang="zh-CN" sz="1600" dirty="0">
              <a:solidFill>
                <a:schemeClr val="bg1"/>
              </a:solidFill>
              <a:latin typeface="微软雅黑" panose="020B0503020204020204" charset="-122"/>
              <a:ea typeface="微软雅黑" panose="020B0503020204020204" charset="-122"/>
            </a:endParaRPr>
          </a:p>
        </p:txBody>
      </p:sp>
      <p:sp>
        <p:nvSpPr>
          <p:cNvPr id="3" name="文本框 2"/>
          <p:cNvSpPr txBox="1"/>
          <p:nvPr/>
        </p:nvSpPr>
        <p:spPr>
          <a:xfrm>
            <a:off x="4408488" y="2660650"/>
            <a:ext cx="4308475" cy="1357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0000" tIns="46800" rIns="90000" bIns="46800" numCol="1" anchor="b" anchorCtr="0" compatLnSpc="1">
            <a:normAutofit fontScale="70000"/>
          </a:bodyPr>
          <a:lstStyle>
            <a:lvl1pPr algn="ctr">
              <a:lnSpc>
                <a:spcPct val="100000"/>
              </a:lnSpc>
              <a:defRPr sz="4800" b="1">
                <a:solidFill>
                  <a:schemeClr val="bg1"/>
                </a:solidFill>
                <a:latin typeface="微软雅黑" panose="020B0503020204020204" charset="-122"/>
                <a:ea typeface="微软雅黑" panose="020B0503020204020204" charset="-122"/>
                <a:cs typeface="+mj-cs"/>
              </a:defRPr>
            </a:lvl1pPr>
            <a:lvl2pPr>
              <a:lnSpc>
                <a:spcPct val="90000"/>
              </a:lnSpc>
              <a:defRPr sz="4400">
                <a:latin typeface="Calibri Light" panose="020F0302020204030204" pitchFamily="34" charset="0"/>
              </a:defRPr>
            </a:lvl2pPr>
            <a:lvl3pPr>
              <a:lnSpc>
                <a:spcPct val="90000"/>
              </a:lnSpc>
              <a:defRPr sz="4400">
                <a:latin typeface="Calibri Light" panose="020F0302020204030204" pitchFamily="34" charset="0"/>
              </a:defRPr>
            </a:lvl3pPr>
            <a:lvl4pPr>
              <a:lnSpc>
                <a:spcPct val="90000"/>
              </a:lnSpc>
              <a:defRPr sz="4400">
                <a:latin typeface="Calibri Light" panose="020F0302020204030204" pitchFamily="34" charset="0"/>
              </a:defRPr>
            </a:lvl4pPr>
            <a:lvl5pPr>
              <a:lnSpc>
                <a:spcPct val="90000"/>
              </a:lnSpc>
              <a:defRPr sz="4400">
                <a:latin typeface="Calibri Light" panose="020F0302020204030204" pitchFamily="34" charset="0"/>
              </a:defRPr>
            </a:lvl5pPr>
            <a:lvl6pPr marL="457200" fontAlgn="base">
              <a:lnSpc>
                <a:spcPct val="90000"/>
              </a:lnSpc>
              <a:spcBef>
                <a:spcPct val="0"/>
              </a:spcBef>
              <a:spcAft>
                <a:spcPct val="0"/>
              </a:spcAft>
              <a:defRPr sz="4400">
                <a:latin typeface="Calibri Light" panose="020F0302020204030204" pitchFamily="34" charset="0"/>
              </a:defRPr>
            </a:lvl6pPr>
            <a:lvl7pPr marL="914400" fontAlgn="base">
              <a:lnSpc>
                <a:spcPct val="90000"/>
              </a:lnSpc>
              <a:spcBef>
                <a:spcPct val="0"/>
              </a:spcBef>
              <a:spcAft>
                <a:spcPct val="0"/>
              </a:spcAft>
              <a:defRPr sz="4400">
                <a:latin typeface="Calibri Light" panose="020F0302020204030204" pitchFamily="34" charset="0"/>
              </a:defRPr>
            </a:lvl7pPr>
            <a:lvl8pPr marL="1371600" fontAlgn="base">
              <a:lnSpc>
                <a:spcPct val="90000"/>
              </a:lnSpc>
              <a:spcBef>
                <a:spcPct val="0"/>
              </a:spcBef>
              <a:spcAft>
                <a:spcPct val="0"/>
              </a:spcAft>
              <a:defRPr sz="4400">
                <a:latin typeface="Calibri Light" panose="020F0302020204030204" pitchFamily="34" charset="0"/>
              </a:defRPr>
            </a:lvl8pPr>
            <a:lvl9pPr marL="1828800" fontAlgn="base">
              <a:lnSpc>
                <a:spcPct val="90000"/>
              </a:lnSpc>
              <a:spcBef>
                <a:spcPct val="0"/>
              </a:spcBef>
              <a:spcAft>
                <a:spcPct val="0"/>
              </a:spcAft>
              <a:defRPr sz="4400">
                <a:latin typeface="Calibri Light" panose="020F0302020204030204" pitchFamily="34" charset="0"/>
              </a:defRPr>
            </a:lvl9pPr>
          </a:lstStyle>
          <a:p>
            <a:pPr fontAlgn="base"/>
            <a:r>
              <a:rPr lang="en-US" altLang="zh-CN" sz="4000" strike="noStrike" noProof="1" dirty="0">
                <a:latin typeface="微软雅黑" panose="020B0503020204020204" charset="-122"/>
                <a:ea typeface="微软雅黑" panose="020B0503020204020204" charset="-122"/>
                <a:cs typeface="+mj-cs"/>
              </a:rPr>
              <a:t>How Culture Changes Entrepreneurship</a:t>
            </a:r>
            <a:endParaRPr lang="zh-CN" altLang="en-US" sz="4000" strike="noStrike" noProof="1" dirty="0"/>
          </a:p>
        </p:txBody>
      </p:sp>
    </p:spTree>
    <p:custDataLst>
      <p:tags r:id="rId1"/>
    </p:custDataLst>
  </p:cSld>
  <p:clrMapOvr>
    <a:masterClrMapping/>
  </p:clrMapOvr>
  <p:transition spd="slow">
    <p:blinds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25601" name="Group 55"/>
          <p:cNvGrpSpPr/>
          <p:nvPr/>
        </p:nvGrpSpPr>
        <p:grpSpPr>
          <a:xfrm>
            <a:off x="555625" y="1878013"/>
            <a:ext cx="8101013" cy="703262"/>
            <a:chOff x="386" y="2371"/>
            <a:chExt cx="6803" cy="363"/>
          </a:xfrm>
        </p:grpSpPr>
        <p:sp>
          <p:nvSpPr>
            <p:cNvPr id="25602" name="矩形 53"/>
            <p:cNvSpPr/>
            <p:nvPr/>
          </p:nvSpPr>
          <p:spPr>
            <a:xfrm>
              <a:off x="386" y="2371"/>
              <a:ext cx="6803" cy="363"/>
            </a:xfrm>
            <a:prstGeom prst="rect">
              <a:avLst/>
            </a:prstGeom>
            <a:noFill/>
            <a:ln w="25400" cap="flat" cmpd="sng">
              <a:solidFill>
                <a:srgbClr val="BFBFBF"/>
              </a:solidFill>
              <a:prstDash val="solid"/>
              <a:miter/>
              <a:headEnd type="none" w="med" len="med"/>
              <a:tailEnd type="none" w="med" len="med"/>
            </a:ln>
          </p:spPr>
          <p:txBody>
            <a:bodyPr anchor="ctr"/>
            <a:p>
              <a:pPr algn="ctr"/>
              <a:endParaRPr lang="zh-CN" altLang="zh-CN" sz="1200">
                <a:solidFill>
                  <a:srgbClr val="FFFFFF"/>
                </a:solidFill>
                <a:latin typeface="微软雅黑" panose="020B0503020204020204" charset="-122"/>
                <a:ea typeface="微软雅黑" panose="020B0503020204020204" charset="-122"/>
              </a:endParaRPr>
            </a:p>
          </p:txBody>
        </p:sp>
        <p:sp>
          <p:nvSpPr>
            <p:cNvPr id="32" name="Rectangle 58"/>
            <p:cNvSpPr>
              <a:spLocks noChangeArrowheads="1"/>
            </p:cNvSpPr>
            <p:nvPr/>
          </p:nvSpPr>
          <p:spPr bwMode="auto">
            <a:xfrm>
              <a:off x="431" y="2411"/>
              <a:ext cx="1406" cy="272"/>
            </a:xfrm>
            <a:prstGeom prst="rect">
              <a:avLst/>
            </a:prstGeom>
            <a:solidFill>
              <a:schemeClr val="bg1">
                <a:alpha val="5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none" lIns="182839" tIns="91419" rIns="182839" bIns="91419" anchor="ctr"/>
            <a:lstStyle/>
            <a:p>
              <a:pPr fontAlgn="base">
                <a:defRPr/>
              </a:pPr>
              <a:endParaRPr lang="en-US" altLang="zh-CN" sz="1800" strike="noStrike" noProof="1" dirty="0"/>
            </a:p>
          </p:txBody>
        </p:sp>
      </p:grpSp>
      <p:sp>
        <p:nvSpPr>
          <p:cNvPr id="25604" name="文本框 23"/>
          <p:cNvSpPr txBox="1"/>
          <p:nvPr/>
        </p:nvSpPr>
        <p:spPr>
          <a:xfrm>
            <a:off x="692150" y="1955800"/>
            <a:ext cx="2398713" cy="525463"/>
          </a:xfrm>
          <a:prstGeom prst="rect">
            <a:avLst/>
          </a:prstGeom>
          <a:noFill/>
          <a:ln w="9525">
            <a:noFill/>
          </a:ln>
        </p:spPr>
        <p:txBody>
          <a:bodyPr lIns="90000" tIns="46800" rIns="90000" bIns="46800" anchor="ctr"/>
          <a:p>
            <a:r>
              <a:rPr lang="en-US" altLang="zh-CN" sz="1500" b="1">
                <a:latin typeface="微软雅黑" panose="020B0503020204020204" charset="-122"/>
                <a:ea typeface="微软雅黑" panose="020B0503020204020204" charset="-122"/>
              </a:rPr>
              <a:t>Entrepreneurship</a:t>
            </a:r>
            <a:endParaRPr lang="en-US" altLang="zh-CN" sz="1500" b="1">
              <a:latin typeface="微软雅黑" panose="020B0503020204020204" charset="-122"/>
              <a:ea typeface="微软雅黑" panose="020B0503020204020204" charset="-122"/>
            </a:endParaRPr>
          </a:p>
        </p:txBody>
      </p:sp>
      <p:grpSp>
        <p:nvGrpSpPr>
          <p:cNvPr id="25605" name="Group 63"/>
          <p:cNvGrpSpPr/>
          <p:nvPr/>
        </p:nvGrpSpPr>
        <p:grpSpPr>
          <a:xfrm>
            <a:off x="555625" y="3041650"/>
            <a:ext cx="8101013" cy="703263"/>
            <a:chOff x="386" y="2371"/>
            <a:chExt cx="6803" cy="363"/>
          </a:xfrm>
        </p:grpSpPr>
        <p:sp>
          <p:nvSpPr>
            <p:cNvPr id="25606" name="矩形 53"/>
            <p:cNvSpPr/>
            <p:nvPr/>
          </p:nvSpPr>
          <p:spPr>
            <a:xfrm>
              <a:off x="386" y="2371"/>
              <a:ext cx="6803" cy="363"/>
            </a:xfrm>
            <a:prstGeom prst="rect">
              <a:avLst/>
            </a:prstGeom>
            <a:noFill/>
            <a:ln w="25400" cap="flat" cmpd="sng">
              <a:solidFill>
                <a:srgbClr val="BFBFBF"/>
              </a:solidFill>
              <a:prstDash val="solid"/>
              <a:miter/>
              <a:headEnd type="none" w="med" len="med"/>
              <a:tailEnd type="none" w="med" len="med"/>
            </a:ln>
          </p:spPr>
          <p:txBody>
            <a:bodyPr anchor="ctr"/>
            <a:p>
              <a:pPr algn="ctr"/>
              <a:endParaRPr lang="zh-CN" altLang="zh-CN" sz="1200">
                <a:solidFill>
                  <a:srgbClr val="FFFFFF"/>
                </a:solidFill>
                <a:latin typeface="微软雅黑" panose="020B0503020204020204" charset="-122"/>
                <a:ea typeface="微软雅黑" panose="020B0503020204020204" charset="-122"/>
              </a:endParaRPr>
            </a:p>
          </p:txBody>
        </p:sp>
        <p:sp>
          <p:nvSpPr>
            <p:cNvPr id="27666" name="Rectangle 66"/>
            <p:cNvSpPr>
              <a:spLocks noChangeArrowheads="1"/>
            </p:cNvSpPr>
            <p:nvPr/>
          </p:nvSpPr>
          <p:spPr bwMode="auto">
            <a:xfrm>
              <a:off x="431" y="2411"/>
              <a:ext cx="1406" cy="272"/>
            </a:xfrm>
            <a:prstGeom prst="rect">
              <a:avLst/>
            </a:prstGeom>
            <a:solidFill>
              <a:schemeClr val="bg1">
                <a:alpha val="5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none" lIns="182839" tIns="91419" rIns="182839" bIns="91419" anchor="ctr"/>
            <a:lstStyle/>
            <a:p>
              <a:pPr fontAlgn="base">
                <a:defRPr/>
              </a:pPr>
              <a:endParaRPr lang="en-US" altLang="zh-CN" sz="1800" strike="noStrike" noProof="1"/>
            </a:p>
          </p:txBody>
        </p:sp>
      </p:grpSp>
      <p:sp>
        <p:nvSpPr>
          <p:cNvPr id="25608" name="文本框 26"/>
          <p:cNvSpPr txBox="1"/>
          <p:nvPr/>
        </p:nvSpPr>
        <p:spPr>
          <a:xfrm>
            <a:off x="609600" y="3119438"/>
            <a:ext cx="2489200" cy="525462"/>
          </a:xfrm>
          <a:prstGeom prst="rect">
            <a:avLst/>
          </a:prstGeom>
          <a:noFill/>
          <a:ln w="9525">
            <a:noFill/>
          </a:ln>
        </p:spPr>
        <p:txBody>
          <a:bodyPr lIns="90000" tIns="46800" rIns="90000" bIns="46800" anchor="ctr"/>
          <a:p>
            <a:r>
              <a:rPr lang="en-US" altLang="zh-CN" sz="1500" b="1" dirty="0">
                <a:latin typeface="微软雅黑" panose="020B0503020204020204" charset="-122"/>
                <a:ea typeface="微软雅黑" panose="020B0503020204020204" charset="-122"/>
              </a:rPr>
              <a:t>Culture</a:t>
            </a:r>
            <a:endParaRPr lang="en-US" altLang="zh-CN" sz="1500" b="1" dirty="0">
              <a:latin typeface="微软雅黑" panose="020B0503020204020204" charset="-122"/>
              <a:ea typeface="微软雅黑" panose="020B0503020204020204" charset="-122"/>
            </a:endParaRPr>
          </a:p>
        </p:txBody>
      </p:sp>
      <p:grpSp>
        <p:nvGrpSpPr>
          <p:cNvPr id="25609" name="Group 59"/>
          <p:cNvGrpSpPr/>
          <p:nvPr/>
        </p:nvGrpSpPr>
        <p:grpSpPr>
          <a:xfrm>
            <a:off x="555625" y="4205288"/>
            <a:ext cx="8101013" cy="701675"/>
            <a:chOff x="386" y="2371"/>
            <a:chExt cx="6803" cy="363"/>
          </a:xfrm>
        </p:grpSpPr>
        <p:sp>
          <p:nvSpPr>
            <p:cNvPr id="25610" name="矩形 53"/>
            <p:cNvSpPr/>
            <p:nvPr/>
          </p:nvSpPr>
          <p:spPr>
            <a:xfrm>
              <a:off x="386" y="2371"/>
              <a:ext cx="6803" cy="363"/>
            </a:xfrm>
            <a:prstGeom prst="rect">
              <a:avLst/>
            </a:prstGeom>
            <a:noFill/>
            <a:ln w="25400" cap="flat" cmpd="sng">
              <a:solidFill>
                <a:srgbClr val="BFBFBF"/>
              </a:solidFill>
              <a:prstDash val="solid"/>
              <a:miter/>
              <a:headEnd type="none" w="med" len="med"/>
              <a:tailEnd type="none" w="med" len="med"/>
            </a:ln>
          </p:spPr>
          <p:txBody>
            <a:bodyPr anchor="ctr"/>
            <a:p>
              <a:pPr algn="ctr"/>
              <a:endParaRPr lang="zh-CN" altLang="zh-CN" sz="1200">
                <a:solidFill>
                  <a:srgbClr val="FFFFFF"/>
                </a:solidFill>
                <a:latin typeface="微软雅黑" panose="020B0503020204020204" charset="-122"/>
                <a:ea typeface="微软雅黑" panose="020B0503020204020204" charset="-122"/>
              </a:endParaRPr>
            </a:p>
          </p:txBody>
        </p:sp>
        <p:sp>
          <p:nvSpPr>
            <p:cNvPr id="27668" name="Rectangle 62"/>
            <p:cNvSpPr>
              <a:spLocks noChangeArrowheads="1"/>
            </p:cNvSpPr>
            <p:nvPr/>
          </p:nvSpPr>
          <p:spPr bwMode="auto">
            <a:xfrm>
              <a:off x="431" y="2411"/>
              <a:ext cx="1406" cy="272"/>
            </a:xfrm>
            <a:prstGeom prst="rect">
              <a:avLst/>
            </a:prstGeom>
            <a:solidFill>
              <a:schemeClr val="bg1">
                <a:alpha val="5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none" lIns="182839" tIns="91419" rIns="182839" bIns="91419" anchor="ctr"/>
            <a:lstStyle/>
            <a:p>
              <a:pPr fontAlgn="base">
                <a:defRPr/>
              </a:pPr>
              <a:r>
                <a:rPr lang="en-US" altLang="zh-CN" sz="1800" strike="noStrike" noProof="1">
                  <a:solidFill>
                    <a:schemeClr val="tx1"/>
                  </a:solidFill>
                </a:rPr>
                <a:t>China</a:t>
              </a:r>
              <a:endParaRPr lang="en-US" altLang="zh-CN" sz="1800" strike="noStrike" noProof="1">
                <a:solidFill>
                  <a:schemeClr val="tx1"/>
                </a:solidFill>
              </a:endParaRPr>
            </a:p>
          </p:txBody>
        </p:sp>
      </p:grpSp>
      <p:grpSp>
        <p:nvGrpSpPr>
          <p:cNvPr id="25612" name="Group 46"/>
          <p:cNvGrpSpPr/>
          <p:nvPr/>
        </p:nvGrpSpPr>
        <p:grpSpPr>
          <a:xfrm>
            <a:off x="557213" y="5367338"/>
            <a:ext cx="8099425" cy="703262"/>
            <a:chOff x="386" y="2371"/>
            <a:chExt cx="6803" cy="363"/>
          </a:xfrm>
        </p:grpSpPr>
        <p:sp>
          <p:nvSpPr>
            <p:cNvPr id="25613" name="矩形 53"/>
            <p:cNvSpPr/>
            <p:nvPr/>
          </p:nvSpPr>
          <p:spPr>
            <a:xfrm>
              <a:off x="386" y="2371"/>
              <a:ext cx="6803" cy="363"/>
            </a:xfrm>
            <a:prstGeom prst="rect">
              <a:avLst/>
            </a:prstGeom>
            <a:noFill/>
            <a:ln w="25400" cap="flat" cmpd="sng">
              <a:solidFill>
                <a:srgbClr val="BFBFBF"/>
              </a:solidFill>
              <a:prstDash val="solid"/>
              <a:miter/>
              <a:headEnd type="none" w="med" len="med"/>
              <a:tailEnd type="none" w="med" len="med"/>
            </a:ln>
          </p:spPr>
          <p:txBody>
            <a:bodyPr anchor="ctr"/>
            <a:p>
              <a:pPr algn="ctr"/>
              <a:endParaRPr lang="zh-CN" altLang="zh-CN" sz="1200">
                <a:solidFill>
                  <a:srgbClr val="FFFFFF"/>
                </a:solidFill>
                <a:latin typeface="微软雅黑" panose="020B0503020204020204" charset="-122"/>
                <a:ea typeface="微软雅黑" panose="020B0503020204020204" charset="-122"/>
              </a:endParaRPr>
            </a:p>
          </p:txBody>
        </p:sp>
        <p:sp>
          <p:nvSpPr>
            <p:cNvPr id="27672" name="Rectangle 44"/>
            <p:cNvSpPr>
              <a:spLocks noChangeArrowheads="1"/>
            </p:cNvSpPr>
            <p:nvPr/>
          </p:nvSpPr>
          <p:spPr bwMode="auto">
            <a:xfrm>
              <a:off x="431" y="2411"/>
              <a:ext cx="1406" cy="272"/>
            </a:xfrm>
            <a:prstGeom prst="rect">
              <a:avLst/>
            </a:prstGeom>
            <a:solidFill>
              <a:schemeClr val="bg1">
                <a:alpha val="5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none" lIns="182839" tIns="91419" rIns="182839" bIns="91419" anchor="ctr"/>
            <a:lstStyle/>
            <a:p>
              <a:pPr fontAlgn="base">
                <a:defRPr/>
              </a:pPr>
              <a:endParaRPr lang="en-US" altLang="zh-CN" sz="1800" strike="noStrike" noProof="1"/>
            </a:p>
          </p:txBody>
        </p:sp>
      </p:grpSp>
      <p:sp>
        <p:nvSpPr>
          <p:cNvPr id="25615" name="文本框 30"/>
          <p:cNvSpPr txBox="1"/>
          <p:nvPr/>
        </p:nvSpPr>
        <p:spPr>
          <a:xfrm>
            <a:off x="692150" y="5483225"/>
            <a:ext cx="2405063" cy="527050"/>
          </a:xfrm>
          <a:prstGeom prst="rect">
            <a:avLst/>
          </a:prstGeom>
          <a:noFill/>
          <a:ln w="9525">
            <a:noFill/>
          </a:ln>
        </p:spPr>
        <p:txBody>
          <a:bodyPr lIns="90000" tIns="46800" rIns="90000" bIns="46800" anchor="ctr"/>
          <a:p>
            <a:r>
              <a:rPr lang="en-US" altLang="zh-CN" sz="1500" b="1">
                <a:latin typeface="微软雅黑" panose="020B0503020204020204" charset="-122"/>
                <a:ea typeface="微软雅黑" panose="020B0503020204020204" charset="-122"/>
              </a:rPr>
              <a:t>Angola</a:t>
            </a:r>
            <a:endParaRPr lang="en-US" altLang="zh-CN" sz="1500" b="1">
              <a:latin typeface="微软雅黑" panose="020B0503020204020204" charset="-122"/>
              <a:ea typeface="微软雅黑" panose="020B0503020204020204" charset="-122"/>
            </a:endParaRPr>
          </a:p>
        </p:txBody>
      </p:sp>
      <p:pic>
        <p:nvPicPr>
          <p:cNvPr id="25616" name="图片 24"/>
          <p:cNvPicPr>
            <a:picLocks noChangeAspect="1"/>
          </p:cNvPicPr>
          <p:nvPr/>
        </p:nvPicPr>
        <p:blipFill>
          <a:blip r:embed="rId1"/>
          <a:stretch>
            <a:fillRect/>
          </a:stretch>
        </p:blipFill>
        <p:spPr>
          <a:xfrm>
            <a:off x="476250" y="538163"/>
            <a:ext cx="331788" cy="414337"/>
          </a:xfrm>
          <a:prstGeom prst="rect">
            <a:avLst/>
          </a:prstGeom>
          <a:noFill/>
          <a:ln w="9525">
            <a:noFill/>
          </a:ln>
        </p:spPr>
      </p:pic>
      <p:sp>
        <p:nvSpPr>
          <p:cNvPr id="25617" name="TextBox 13@|17FFC:16777215|FBC:16777215|LFC:16777215|LBC:16777215"/>
          <p:cNvSpPr txBox="1"/>
          <p:nvPr/>
        </p:nvSpPr>
        <p:spPr>
          <a:xfrm>
            <a:off x="692150" y="682625"/>
            <a:ext cx="1573213" cy="244475"/>
          </a:xfrm>
          <a:prstGeom prst="rect">
            <a:avLst/>
          </a:prstGeom>
          <a:noFill/>
          <a:ln w="9525">
            <a:noFill/>
          </a:ln>
        </p:spPr>
        <p:txBody>
          <a:bodyPr wrap="square" lIns="0" tIns="0" rIns="0" bIns="0" anchor="t">
            <a:spAutoFit/>
          </a:bodyPr>
          <a:p>
            <a:pPr>
              <a:spcBef>
                <a:spcPct val="20000"/>
              </a:spcBef>
            </a:pPr>
            <a:r>
              <a:rPr lang="en-US" altLang="zh-CN" sz="1600" dirty="0">
                <a:solidFill>
                  <a:schemeClr val="bg1"/>
                </a:solidFill>
                <a:latin typeface="Arial" panose="020B0604020202020204" pitchFamily="34" charset="0"/>
                <a:ea typeface="微软雅黑" panose="020B0503020204020204" charset="-122"/>
                <a:sym typeface="Arial" panose="020B0604020202020204" pitchFamily="34" charset="0"/>
              </a:rPr>
              <a:t>Contents  Page</a:t>
            </a:r>
            <a:endParaRPr lang="en-US" altLang="zh-CN" sz="1600" dirty="0">
              <a:solidFill>
                <a:schemeClr val="bg1"/>
              </a:solidFill>
              <a:latin typeface="Arial" panose="020B0604020202020204" pitchFamily="34" charset="0"/>
              <a:ea typeface="微软雅黑" panose="020B0503020204020204" charset="-122"/>
              <a:sym typeface="Arial" panose="020B0604020202020204" pitchFamily="34" charset="0"/>
            </a:endParaRPr>
          </a:p>
        </p:txBody>
      </p:sp>
    </p:spTree>
    <p:custDataLst>
      <p:tags r:id="rId2"/>
    </p:custDataLst>
  </p:cSld>
  <p:clrMapOvr>
    <a:masterClrMapping/>
  </p:clrMapOvr>
  <p:transition spd="slow">
    <p:random/>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6625" name="标题 1"/>
          <p:cNvSpPr>
            <a:spLocks noGrp="1"/>
          </p:cNvSpPr>
          <p:nvPr>
            <p:ph type="title"/>
          </p:nvPr>
        </p:nvSpPr>
        <p:spPr>
          <a:xfrm>
            <a:off x="628650" y="365125"/>
            <a:ext cx="8356600" cy="1325563"/>
          </a:xfrm>
          <a:ln/>
        </p:spPr>
        <p:txBody>
          <a:bodyPr vert="horz" wrap="square" lIns="90000" tIns="46800" rIns="90000" bIns="46800" anchor="ctr"/>
          <a:p>
            <a:r>
              <a:rPr lang="en-US" altLang="zh-CN" sz="2800" b="1" dirty="0"/>
              <a:t>Definition and Significance of Entrepreneurship</a:t>
            </a:r>
            <a:endParaRPr lang="en-US" altLang="zh-CN" sz="2800" b="1" dirty="0"/>
          </a:p>
        </p:txBody>
      </p:sp>
      <p:sp>
        <p:nvSpPr>
          <p:cNvPr id="3" name="内容占位符 2"/>
          <p:cNvSpPr>
            <a:spLocks noGrp="1"/>
          </p:cNvSpPr>
          <p:nvPr>
            <p:ph idx="1"/>
          </p:nvPr>
        </p:nvSpPr>
        <p:spPr/>
        <p:txBody>
          <a:bodyPr lIns="90000" tIns="46800" rIns="90000" bIns="46800">
            <a:noAutofit/>
          </a:bodyPr>
          <a:lstStyle/>
          <a:p>
            <a:pPr algn="just" fontAlgn="base">
              <a:lnSpc>
                <a:spcPct val="120000"/>
              </a:lnSpc>
            </a:pPr>
            <a:r>
              <a:rPr lang="en-US" altLang="zh-CN" sz="2000" b="1" strike="noStrike" noProof="1" dirty="0">
                <a:latin typeface="华文中宋" charset="-122"/>
                <a:ea typeface="华文中宋" charset="-122"/>
              </a:rPr>
              <a:t>Entrepreneurship is the pursuit of business chances without regared to the resources currently controlled. </a:t>
            </a:r>
            <a:endParaRPr lang="en-US" altLang="zh-CN" sz="2000" b="1" strike="noStrike" noProof="1" dirty="0">
              <a:latin typeface="华文中宋" charset="-122"/>
              <a:ea typeface="华文中宋" charset="-122"/>
            </a:endParaRPr>
          </a:p>
          <a:p>
            <a:pPr algn="just" fontAlgn="base">
              <a:lnSpc>
                <a:spcPct val="120000"/>
              </a:lnSpc>
            </a:pPr>
            <a:r>
              <a:rPr lang="en-US" altLang="zh-CN" sz="2000" b="1" strike="noStrike" noProof="1" dirty="0">
                <a:latin typeface="华文中宋" charset="-122"/>
                <a:ea typeface="华文中宋" charset="-122"/>
              </a:rPr>
              <a:t>International Entrepreneurship is the pursuit of business chances without the limitations of the national boundaries. </a:t>
            </a:r>
            <a:endParaRPr lang="en-US" altLang="zh-CN" sz="2000" b="1" strike="noStrike" noProof="1" dirty="0">
              <a:latin typeface="华文中宋" charset="-122"/>
              <a:ea typeface="华文中宋" charset="-122"/>
            </a:endParaRPr>
          </a:p>
          <a:p>
            <a:pPr algn="just" fontAlgn="base">
              <a:lnSpc>
                <a:spcPct val="120000"/>
              </a:lnSpc>
            </a:pPr>
            <a:r>
              <a:rPr lang="en-US" altLang="zh-CN" sz="2000" b="1" strike="noStrike" noProof="1" dirty="0">
                <a:latin typeface="华文中宋" charset="-122"/>
                <a:ea typeface="华文中宋" charset="-122"/>
              </a:rPr>
              <a:t>Create Economic Values for Parent Country and Host Country</a:t>
            </a:r>
            <a:endParaRPr lang="en-US" altLang="zh-CN" sz="2000" b="1" strike="noStrike" noProof="1" dirty="0">
              <a:latin typeface="华文中宋" charset="-122"/>
              <a:ea typeface="华文中宋" charset="-122"/>
            </a:endParaRPr>
          </a:p>
          <a:p>
            <a:pPr algn="just" fontAlgn="base">
              <a:lnSpc>
                <a:spcPct val="120000"/>
              </a:lnSpc>
            </a:pPr>
            <a:r>
              <a:rPr lang="en-US" altLang="zh-CN" sz="2000" b="1" strike="noStrike" noProof="1" dirty="0">
                <a:latin typeface="华文中宋" charset="-122"/>
                <a:ea typeface="华文中宋" charset="-122"/>
              </a:rPr>
              <a:t>Reduce Employment Pressure by Providing Job Positions</a:t>
            </a:r>
            <a:endParaRPr lang="en-US" altLang="zh-CN" sz="2000" b="1" strike="noStrike" noProof="1" dirty="0">
              <a:latin typeface="华文中宋" charset="-122"/>
              <a:ea typeface="华文中宋" charset="-122"/>
            </a:endParaRPr>
          </a:p>
          <a:p>
            <a:pPr algn="just" fontAlgn="base">
              <a:lnSpc>
                <a:spcPct val="120000"/>
              </a:lnSpc>
            </a:pPr>
            <a:r>
              <a:rPr lang="en-US" altLang="zh-CN" sz="2000" b="1" strike="noStrike" noProof="1" dirty="0">
                <a:latin typeface="华文中宋" charset="-122"/>
                <a:ea typeface="华文中宋" charset="-122"/>
              </a:rPr>
              <a:t>Promote Economic Communication with Other Regions</a:t>
            </a:r>
            <a:endParaRPr lang="en-US" altLang="zh-CN" sz="2000" b="1" strike="noStrike" noProof="1" dirty="0">
              <a:latin typeface="华文中宋" charset="-122"/>
              <a:ea typeface="华文中宋" charset="-122"/>
            </a:endParaRPr>
          </a:p>
          <a:p>
            <a:pPr algn="just" fontAlgn="base">
              <a:lnSpc>
                <a:spcPct val="120000"/>
              </a:lnSpc>
            </a:pPr>
            <a:r>
              <a:rPr lang="en-US" altLang="zh-CN" sz="2000" b="1" strike="noStrike" noProof="1" dirty="0">
                <a:latin typeface="华文中宋" charset="-122"/>
                <a:ea typeface="华文中宋" charset="-122"/>
              </a:rPr>
              <a:t>Enhance the Economic Influence and Status </a:t>
            </a:r>
            <a:endParaRPr lang="en-US" altLang="zh-CN" sz="2000" b="1" strike="noStrike" noProof="1" dirty="0">
              <a:latin typeface="华文中宋" charset="-122"/>
              <a:ea typeface="华文中宋" charset="-122"/>
            </a:endParaRPr>
          </a:p>
          <a:p>
            <a:pPr marL="0" indent="0" algn="just" fontAlgn="base">
              <a:lnSpc>
                <a:spcPct val="120000"/>
              </a:lnSpc>
              <a:buNone/>
            </a:pPr>
            <a:r>
              <a:rPr lang="en-US" altLang="zh-CN" sz="2000" b="1" strike="noStrike" noProof="1" dirty="0">
                <a:latin typeface="华文中宋" charset="-122"/>
                <a:ea typeface="华文中宋" charset="-122"/>
              </a:rPr>
              <a:t>……</a:t>
            </a:r>
            <a:endParaRPr lang="en-US" altLang="zh-CN" sz="2000" b="1" strike="noStrike" noProof="1" dirty="0">
              <a:latin typeface="华文中宋" charset="-122"/>
              <a:ea typeface="华文中宋" charset="-122"/>
            </a:endParaRP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8673" name="标题 1"/>
          <p:cNvSpPr>
            <a:spLocks noGrp="1"/>
          </p:cNvSpPr>
          <p:nvPr>
            <p:ph type="title"/>
          </p:nvPr>
        </p:nvSpPr>
        <p:spPr>
          <a:ln/>
        </p:spPr>
        <p:txBody>
          <a:bodyPr vert="horz" wrap="square" lIns="90000" tIns="46800" rIns="90000" bIns="46800" anchor="ctr"/>
          <a:p>
            <a:r>
              <a:rPr lang="en-US" altLang="zh-CN" dirty="0"/>
              <a:t>Culture </a:t>
            </a:r>
            <a:endParaRPr lang="en-US" altLang="zh-CN" dirty="0"/>
          </a:p>
        </p:txBody>
      </p:sp>
      <p:sp>
        <p:nvSpPr>
          <p:cNvPr id="4" name="内容占位符 3"/>
          <p:cNvSpPr>
            <a:spLocks noGrp="1"/>
          </p:cNvSpPr>
          <p:nvPr>
            <p:ph sz="half" idx="2"/>
          </p:nvPr>
        </p:nvSpPr>
        <p:spPr>
          <a:xfrm>
            <a:off x="4305300" y="1825625"/>
            <a:ext cx="4210050" cy="4351338"/>
          </a:xfrm>
        </p:spPr>
        <p:txBody>
          <a:bodyPr vert="horz" wrap="square" lIns="90000" tIns="46800" rIns="90000" bIns="46800" numCol="1" rtlCol="0" anchor="t" anchorCtr="0" compatLnSpc="1">
            <a:normAutofit/>
          </a:bodyPr>
          <a:lstStyle/>
          <a:p>
            <a:pPr fontAlgn="base">
              <a:lnSpc>
                <a:spcPct val="120000"/>
              </a:lnSpc>
            </a:pPr>
            <a:r>
              <a:rPr lang="en-US" altLang="zh-CN" sz="1500" strike="noStrike" noProof="1" dirty="0"/>
              <a:t>Education</a:t>
            </a:r>
            <a:endParaRPr lang="en-US" altLang="zh-CN" sz="1500" strike="noStrike" noProof="1" dirty="0"/>
          </a:p>
          <a:p>
            <a:pPr fontAlgn="base">
              <a:lnSpc>
                <a:spcPct val="120000"/>
              </a:lnSpc>
            </a:pPr>
            <a:r>
              <a:rPr lang="en-US" altLang="zh-CN" sz="1500" strike="noStrike" noProof="1" dirty="0"/>
              <a:t>Language</a:t>
            </a:r>
            <a:endParaRPr lang="en-US" altLang="zh-CN" sz="1500" strike="noStrike" noProof="1" dirty="0"/>
          </a:p>
          <a:p>
            <a:pPr fontAlgn="base">
              <a:lnSpc>
                <a:spcPct val="120000"/>
              </a:lnSpc>
            </a:pPr>
            <a:r>
              <a:rPr lang="en-US" altLang="zh-CN" sz="1500" strike="noStrike" noProof="1" dirty="0"/>
              <a:t>Religion</a:t>
            </a:r>
            <a:endParaRPr lang="en-US" altLang="zh-CN" sz="1500" strike="noStrike" noProof="1" dirty="0"/>
          </a:p>
          <a:p>
            <a:pPr fontAlgn="base">
              <a:lnSpc>
                <a:spcPct val="120000"/>
              </a:lnSpc>
            </a:pPr>
            <a:r>
              <a:rPr lang="en-US" altLang="zh-CN" sz="1500" strike="noStrike" noProof="1" dirty="0"/>
              <a:t>Social Conventions</a:t>
            </a:r>
            <a:endParaRPr lang="en-US" altLang="zh-CN" sz="1500" strike="noStrike" noProof="1" dirty="0"/>
          </a:p>
          <a:p>
            <a:pPr fontAlgn="base">
              <a:lnSpc>
                <a:spcPct val="120000"/>
              </a:lnSpc>
            </a:pPr>
            <a:r>
              <a:rPr lang="en-US" altLang="zh-CN" sz="1500" strike="noStrike" noProof="1" dirty="0"/>
              <a:t>Soical  Values</a:t>
            </a:r>
            <a:endParaRPr lang="en-US" altLang="zh-CN" sz="1500" strike="noStrike" noProof="1" dirty="0"/>
          </a:p>
          <a:p>
            <a:pPr marL="0" indent="0" fontAlgn="base">
              <a:lnSpc>
                <a:spcPct val="120000"/>
              </a:lnSpc>
              <a:buNone/>
            </a:pPr>
            <a:r>
              <a:rPr lang="en-US" altLang="zh-CN" sz="1500" strike="noStrike" noProof="1" dirty="0"/>
              <a:t>……</a:t>
            </a:r>
            <a:endParaRPr lang="en-US" altLang="zh-CN" sz="1500" strike="noStrike" noProof="1" dirty="0"/>
          </a:p>
          <a:p>
            <a:pPr fontAlgn="base">
              <a:lnSpc>
                <a:spcPct val="120000"/>
              </a:lnSpc>
            </a:pPr>
            <a:endParaRPr lang="en-US" altLang="zh-CN" sz="1500" strike="noStrike" noProof="1" dirty="0"/>
          </a:p>
        </p:txBody>
      </p:sp>
      <p:sp>
        <p:nvSpPr>
          <p:cNvPr id="28675" name="内容占位符 1"/>
          <p:cNvSpPr>
            <a:spLocks noGrp="1"/>
          </p:cNvSpPr>
          <p:nvPr>
            <p:ph sz="half" idx="1"/>
          </p:nvPr>
        </p:nvSpPr>
        <p:spPr>
          <a:ln/>
        </p:spPr>
        <p:txBody>
          <a:bodyPr vert="horz" wrap="square" lIns="91440" tIns="45720" rIns="91440" bIns="45720" anchor="t"/>
          <a:p>
            <a:pPr marL="0" indent="0">
              <a:buFont typeface="Arial" panose="020B0604020202020204" pitchFamily="34" charset="0"/>
              <a:buNone/>
            </a:pPr>
            <a:r>
              <a:rPr lang="en-US" altLang="zh-CN" kern="1200">
                <a:latin typeface="+mn-lt"/>
                <a:ea typeface="+mn-ea"/>
                <a:cs typeface="+mn-cs"/>
              </a:rPr>
              <a:t>The Environment where we were raised in a particulart time. </a:t>
            </a:r>
            <a:endParaRPr lang="en-US" altLang="zh-CN" kern="1200">
              <a:latin typeface="+mn-lt"/>
              <a:ea typeface="+mn-ea"/>
              <a:cs typeface="+mn-cs"/>
            </a:endParaRP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30721" name="组合 39"/>
          <p:cNvGrpSpPr/>
          <p:nvPr/>
        </p:nvGrpSpPr>
        <p:grpSpPr>
          <a:xfrm>
            <a:off x="-119062" y="2317750"/>
            <a:ext cx="4056062" cy="4535488"/>
            <a:chOff x="-119065" y="2317749"/>
            <a:chExt cx="4056065" cy="4535491"/>
          </a:xfrm>
        </p:grpSpPr>
        <p:sp>
          <p:nvSpPr>
            <p:cNvPr id="41" name="Line 29"/>
            <p:cNvSpPr>
              <a:spLocks noChangeShapeType="1"/>
            </p:cNvSpPr>
            <p:nvPr/>
          </p:nvSpPr>
          <p:spPr bwMode="auto">
            <a:xfrm flipH="1">
              <a:off x="-4762" y="6456365"/>
              <a:ext cx="2479676" cy="200025"/>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42" name="Line 30"/>
            <p:cNvSpPr>
              <a:spLocks noChangeShapeType="1"/>
            </p:cNvSpPr>
            <p:nvPr/>
          </p:nvSpPr>
          <p:spPr bwMode="auto">
            <a:xfrm flipH="1">
              <a:off x="-4763" y="4311649"/>
              <a:ext cx="536576" cy="2344739"/>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43" name="AutoShape 31"/>
            <p:cNvSpPr/>
            <p:nvPr/>
          </p:nvSpPr>
          <p:spPr bwMode="auto">
            <a:xfrm>
              <a:off x="1414463" y="3943351"/>
              <a:ext cx="201612" cy="201613"/>
            </a:xfrm>
            <a:custGeom>
              <a:avLst/>
              <a:gdLst>
                <a:gd name="T0" fmla="*/ 0 w 21600"/>
                <a:gd name="T1" fmla="*/ 100807 h 21600"/>
                <a:gd name="T2" fmla="*/ 100806 w 21600"/>
                <a:gd name="T3" fmla="*/ 0 h 21600"/>
                <a:gd name="T4" fmla="*/ 201612 w 21600"/>
                <a:gd name="T5" fmla="*/ 100807 h 21600"/>
                <a:gd name="T6" fmla="*/ 100806 w 21600"/>
                <a:gd name="T7" fmla="*/ 201613 h 21600"/>
                <a:gd name="T8" fmla="*/ 0 w 21600"/>
                <a:gd name="T9" fmla="*/ 100807 h 21600"/>
                <a:gd name="T10" fmla="*/ 50403 w 21600"/>
                <a:gd name="T11" fmla="*/ 100807 h 21600"/>
                <a:gd name="T12" fmla="*/ 100806 w 21600"/>
                <a:gd name="T13" fmla="*/ 151210 h 21600"/>
                <a:gd name="T14" fmla="*/ 151209 w 21600"/>
                <a:gd name="T15" fmla="*/ 100807 h 21600"/>
                <a:gd name="T16" fmla="*/ 100806 w 21600"/>
                <a:gd name="T17" fmla="*/ 50403 h 21600"/>
                <a:gd name="T18" fmla="*/ 50403 w 21600"/>
                <a:gd name="T19" fmla="*/ 100807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44" name="AutoShape 32"/>
            <p:cNvSpPr/>
            <p:nvPr/>
          </p:nvSpPr>
          <p:spPr bwMode="auto">
            <a:xfrm>
              <a:off x="2139952" y="4579939"/>
              <a:ext cx="200025" cy="201612"/>
            </a:xfrm>
            <a:custGeom>
              <a:avLst/>
              <a:gdLst>
                <a:gd name="T0" fmla="*/ 0 w 21600"/>
                <a:gd name="T1" fmla="*/ 100806 h 21600"/>
                <a:gd name="T2" fmla="*/ 100013 w 21600"/>
                <a:gd name="T3" fmla="*/ 0 h 21600"/>
                <a:gd name="T4" fmla="*/ 200025 w 21600"/>
                <a:gd name="T5" fmla="*/ 100806 h 21600"/>
                <a:gd name="T6" fmla="*/ 100013 w 21600"/>
                <a:gd name="T7" fmla="*/ 201612 h 21600"/>
                <a:gd name="T8" fmla="*/ 0 w 21600"/>
                <a:gd name="T9" fmla="*/ 100806 h 21600"/>
                <a:gd name="T10" fmla="*/ 50006 w 21600"/>
                <a:gd name="T11" fmla="*/ 100806 h 21600"/>
                <a:gd name="T12" fmla="*/ 100013 w 21600"/>
                <a:gd name="T13" fmla="*/ 151209 h 21600"/>
                <a:gd name="T14" fmla="*/ 150019 w 21600"/>
                <a:gd name="T15" fmla="*/ 100806 h 21600"/>
                <a:gd name="T16" fmla="*/ 100013 w 21600"/>
                <a:gd name="T17" fmla="*/ 50403 h 21600"/>
                <a:gd name="T18" fmla="*/ 50006 w 21600"/>
                <a:gd name="T19" fmla="*/ 10080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45" name="AutoShape 33"/>
            <p:cNvSpPr/>
            <p:nvPr/>
          </p:nvSpPr>
          <p:spPr bwMode="auto">
            <a:xfrm>
              <a:off x="2552700" y="5514976"/>
              <a:ext cx="201613" cy="201613"/>
            </a:xfrm>
            <a:custGeom>
              <a:avLst/>
              <a:gdLst>
                <a:gd name="T0" fmla="*/ 0 w 21600"/>
                <a:gd name="T1" fmla="*/ 100807 h 21600"/>
                <a:gd name="T2" fmla="*/ 100807 w 21600"/>
                <a:gd name="T3" fmla="*/ 0 h 21600"/>
                <a:gd name="T4" fmla="*/ 201613 w 21600"/>
                <a:gd name="T5" fmla="*/ 100807 h 21600"/>
                <a:gd name="T6" fmla="*/ 100807 w 21600"/>
                <a:gd name="T7" fmla="*/ 201613 h 21600"/>
                <a:gd name="T8" fmla="*/ 0 w 21600"/>
                <a:gd name="T9" fmla="*/ 100807 h 21600"/>
                <a:gd name="T10" fmla="*/ 50403 w 21600"/>
                <a:gd name="T11" fmla="*/ 100807 h 21600"/>
                <a:gd name="T12" fmla="*/ 100807 w 21600"/>
                <a:gd name="T13" fmla="*/ 151210 h 21600"/>
                <a:gd name="T14" fmla="*/ 151210 w 21600"/>
                <a:gd name="T15" fmla="*/ 100807 h 21600"/>
                <a:gd name="T16" fmla="*/ 100807 w 21600"/>
                <a:gd name="T17" fmla="*/ 50403 h 21600"/>
                <a:gd name="T18" fmla="*/ 50403 w 21600"/>
                <a:gd name="T19" fmla="*/ 100807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46" name="Line 34"/>
            <p:cNvSpPr>
              <a:spLocks noChangeShapeType="1"/>
            </p:cNvSpPr>
            <p:nvPr/>
          </p:nvSpPr>
          <p:spPr bwMode="auto">
            <a:xfrm flipH="1">
              <a:off x="-4762" y="4125913"/>
              <a:ext cx="1465263" cy="2530475"/>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47" name="Line 35"/>
            <p:cNvSpPr>
              <a:spLocks noChangeShapeType="1"/>
            </p:cNvSpPr>
            <p:nvPr/>
          </p:nvSpPr>
          <p:spPr bwMode="auto">
            <a:xfrm flipH="1">
              <a:off x="-4762" y="5648326"/>
              <a:ext cx="2546351" cy="1008063"/>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48" name="Line 36"/>
            <p:cNvSpPr>
              <a:spLocks noChangeShapeType="1"/>
            </p:cNvSpPr>
            <p:nvPr/>
          </p:nvSpPr>
          <p:spPr bwMode="auto">
            <a:xfrm flipH="1">
              <a:off x="-4762" y="2800350"/>
              <a:ext cx="1641476" cy="3856039"/>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49" name="Line 37"/>
            <p:cNvSpPr>
              <a:spLocks noChangeShapeType="1"/>
            </p:cNvSpPr>
            <p:nvPr/>
          </p:nvSpPr>
          <p:spPr bwMode="auto">
            <a:xfrm flipH="1">
              <a:off x="-4763" y="3967165"/>
              <a:ext cx="2030413" cy="2689225"/>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0" name="Line 38"/>
            <p:cNvSpPr>
              <a:spLocks noChangeShapeType="1"/>
            </p:cNvSpPr>
            <p:nvPr/>
          </p:nvSpPr>
          <p:spPr bwMode="auto">
            <a:xfrm flipH="1">
              <a:off x="-4763" y="5081588"/>
              <a:ext cx="2503488" cy="1574800"/>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1" name="Line 39"/>
            <p:cNvSpPr>
              <a:spLocks noChangeShapeType="1"/>
            </p:cNvSpPr>
            <p:nvPr/>
          </p:nvSpPr>
          <p:spPr bwMode="auto">
            <a:xfrm flipH="1">
              <a:off x="-4764" y="6000750"/>
              <a:ext cx="3400427" cy="655639"/>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2" name="Arc 41@|5FFC:10921638|FBC:16777215|LFC:6902852|LBC:16777215"/>
            <p:cNvSpPr/>
            <p:nvPr/>
          </p:nvSpPr>
          <p:spPr bwMode="auto">
            <a:xfrm>
              <a:off x="-98424" y="4884739"/>
              <a:ext cx="2098676" cy="1968500"/>
            </a:xfrm>
            <a:custGeom>
              <a:avLst/>
              <a:gdLst>
                <a:gd name="T0" fmla="*/ -93 w 21600"/>
                <a:gd name="T1" fmla="*/ 0 h 21600"/>
                <a:gd name="T2" fmla="*/ 2000250 w 21600"/>
                <a:gd name="T3" fmla="*/ 1968500 h 21600"/>
                <a:gd name="T4" fmla="*/ -93 w 21600"/>
                <a:gd name="T5" fmla="*/ 0 h 21600"/>
                <a:gd name="T6" fmla="*/ 2000250 w 21600"/>
                <a:gd name="T7" fmla="*/ 1968500 h 21600"/>
                <a:gd name="T8" fmla="*/ 0 w 21600"/>
                <a:gd name="T9" fmla="*/ 1968500 h 21600"/>
                <a:gd name="T10" fmla="*/ -93 w 21600"/>
                <a:gd name="T11" fmla="*/ 0 h 2160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53" name="Line 42@|9FFC:0|FBC:0|LFC:10921638|LBC:16777215"/>
            <p:cNvSpPr>
              <a:spLocks noChangeShapeType="1"/>
            </p:cNvSpPr>
            <p:nvPr/>
          </p:nvSpPr>
          <p:spPr bwMode="auto">
            <a:xfrm flipH="1">
              <a:off x="-31750" y="4724400"/>
              <a:ext cx="2211388" cy="2076451"/>
            </a:xfrm>
            <a:prstGeom prst="line">
              <a:avLst/>
            </a:prstGeom>
            <a:noFill/>
            <a:ln w="12700">
              <a:solidFill>
                <a:srgbClr val="ADBAC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endParaRPr lang="zh-CN" altLang="en-US" sz="1350" strike="noStrike" noProof="1"/>
            </a:p>
          </p:txBody>
        </p:sp>
        <p:sp>
          <p:nvSpPr>
            <p:cNvPr id="54" name="Arc 44@|5FFC:14657585|FBC:16777215|LFC:6902852|LBC:16777215"/>
            <p:cNvSpPr/>
            <p:nvPr/>
          </p:nvSpPr>
          <p:spPr bwMode="auto">
            <a:xfrm>
              <a:off x="-119065" y="5018089"/>
              <a:ext cx="1989141" cy="1835151"/>
            </a:xfrm>
            <a:custGeom>
              <a:avLst/>
              <a:gdLst>
                <a:gd name="T0" fmla="*/ -87 w 21600"/>
                <a:gd name="T1" fmla="*/ 0 h 21600"/>
                <a:gd name="T2" fmla="*/ 1870075 w 21600"/>
                <a:gd name="T3" fmla="*/ 1835150 h 21600"/>
                <a:gd name="T4" fmla="*/ -87 w 21600"/>
                <a:gd name="T5" fmla="*/ 0 h 21600"/>
                <a:gd name="T6" fmla="*/ 1870075 w 21600"/>
                <a:gd name="T7" fmla="*/ 1835150 h 21600"/>
                <a:gd name="T8" fmla="*/ 0 w 21600"/>
                <a:gd name="T9" fmla="*/ 1835150 h 21600"/>
                <a:gd name="T10" fmla="*/ -87 w 21600"/>
                <a:gd name="T11" fmla="*/ 0 h 2160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55" name="AutoShape 50"/>
            <p:cNvSpPr/>
            <p:nvPr/>
          </p:nvSpPr>
          <p:spPr bwMode="auto">
            <a:xfrm>
              <a:off x="3359149" y="5657849"/>
              <a:ext cx="577851" cy="577851"/>
            </a:xfrm>
            <a:custGeom>
              <a:avLst/>
              <a:gdLst>
                <a:gd name="T0" fmla="*/ 0 w 21600"/>
                <a:gd name="T1" fmla="*/ 288925 h 21600"/>
                <a:gd name="T2" fmla="*/ 288925 w 21600"/>
                <a:gd name="T3" fmla="*/ 0 h 21600"/>
                <a:gd name="T4" fmla="*/ 577850 w 21600"/>
                <a:gd name="T5" fmla="*/ 288925 h 21600"/>
                <a:gd name="T6" fmla="*/ 288925 w 21600"/>
                <a:gd name="T7" fmla="*/ 577850 h 21600"/>
                <a:gd name="T8" fmla="*/ 0 w 21600"/>
                <a:gd name="T9" fmla="*/ 288925 h 21600"/>
                <a:gd name="T10" fmla="*/ 144463 w 21600"/>
                <a:gd name="T11" fmla="*/ 288925 h 21600"/>
                <a:gd name="T12" fmla="*/ 288925 w 21600"/>
                <a:gd name="T13" fmla="*/ 433388 h 21600"/>
                <a:gd name="T14" fmla="*/ 433388 w 21600"/>
                <a:gd name="T15" fmla="*/ 288925 h 21600"/>
                <a:gd name="T16" fmla="*/ 288925 w 21600"/>
                <a:gd name="T17" fmla="*/ 144463 h 21600"/>
                <a:gd name="T18" fmla="*/ 144463 w 21600"/>
                <a:gd name="T19" fmla="*/ 288925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56" name="AutoShape 55"/>
            <p:cNvSpPr/>
            <p:nvPr/>
          </p:nvSpPr>
          <p:spPr bwMode="auto">
            <a:xfrm>
              <a:off x="1485900" y="2317749"/>
              <a:ext cx="577851" cy="577851"/>
            </a:xfrm>
            <a:custGeom>
              <a:avLst/>
              <a:gdLst>
                <a:gd name="T0" fmla="*/ 0 w 21600"/>
                <a:gd name="T1" fmla="*/ 288925 h 21600"/>
                <a:gd name="T2" fmla="*/ 288925 w 21600"/>
                <a:gd name="T3" fmla="*/ 0 h 21600"/>
                <a:gd name="T4" fmla="*/ 577850 w 21600"/>
                <a:gd name="T5" fmla="*/ 288925 h 21600"/>
                <a:gd name="T6" fmla="*/ 288925 w 21600"/>
                <a:gd name="T7" fmla="*/ 577850 h 21600"/>
                <a:gd name="T8" fmla="*/ 0 w 21600"/>
                <a:gd name="T9" fmla="*/ 288925 h 21600"/>
                <a:gd name="T10" fmla="*/ 144463 w 21600"/>
                <a:gd name="T11" fmla="*/ 288925 h 21600"/>
                <a:gd name="T12" fmla="*/ 288925 w 21600"/>
                <a:gd name="T13" fmla="*/ 433388 h 21600"/>
                <a:gd name="T14" fmla="*/ 433388 w 21600"/>
                <a:gd name="T15" fmla="*/ 288925 h 21600"/>
                <a:gd name="T16" fmla="*/ 288925 w 21600"/>
                <a:gd name="T17" fmla="*/ 144463 h 21600"/>
                <a:gd name="T18" fmla="*/ 144463 w 21600"/>
                <a:gd name="T19" fmla="*/ 288925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57" name="AutoShape 56"/>
            <p:cNvSpPr/>
            <p:nvPr/>
          </p:nvSpPr>
          <p:spPr bwMode="auto">
            <a:xfrm>
              <a:off x="1912937" y="3529013"/>
              <a:ext cx="577851" cy="577851"/>
            </a:xfrm>
            <a:custGeom>
              <a:avLst/>
              <a:gdLst>
                <a:gd name="T0" fmla="*/ 0 w 21600"/>
                <a:gd name="T1" fmla="*/ 288925 h 21600"/>
                <a:gd name="T2" fmla="*/ 288925 w 21600"/>
                <a:gd name="T3" fmla="*/ 0 h 21600"/>
                <a:gd name="T4" fmla="*/ 577850 w 21600"/>
                <a:gd name="T5" fmla="*/ 288925 h 21600"/>
                <a:gd name="T6" fmla="*/ 288925 w 21600"/>
                <a:gd name="T7" fmla="*/ 577850 h 21600"/>
                <a:gd name="T8" fmla="*/ 0 w 21600"/>
                <a:gd name="T9" fmla="*/ 288925 h 21600"/>
                <a:gd name="T10" fmla="*/ 144463 w 21600"/>
                <a:gd name="T11" fmla="*/ 288925 h 21600"/>
                <a:gd name="T12" fmla="*/ 288925 w 21600"/>
                <a:gd name="T13" fmla="*/ 433388 h 21600"/>
                <a:gd name="T14" fmla="*/ 433388 w 21600"/>
                <a:gd name="T15" fmla="*/ 288925 h 21600"/>
                <a:gd name="T16" fmla="*/ 288925 w 21600"/>
                <a:gd name="T17" fmla="*/ 144463 h 21600"/>
                <a:gd name="T18" fmla="*/ 144463 w 21600"/>
                <a:gd name="T19" fmla="*/ 288925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58" name="AutoShape 57"/>
            <p:cNvSpPr/>
            <p:nvPr/>
          </p:nvSpPr>
          <p:spPr bwMode="auto">
            <a:xfrm>
              <a:off x="2436813" y="4681537"/>
              <a:ext cx="577851" cy="577851"/>
            </a:xfrm>
            <a:custGeom>
              <a:avLst/>
              <a:gdLst>
                <a:gd name="T0" fmla="*/ 0 w 21600"/>
                <a:gd name="T1" fmla="*/ 288925 h 21600"/>
                <a:gd name="T2" fmla="*/ 288925 w 21600"/>
                <a:gd name="T3" fmla="*/ 0 h 21600"/>
                <a:gd name="T4" fmla="*/ 577850 w 21600"/>
                <a:gd name="T5" fmla="*/ 288925 h 21600"/>
                <a:gd name="T6" fmla="*/ 288925 w 21600"/>
                <a:gd name="T7" fmla="*/ 577850 h 21600"/>
                <a:gd name="T8" fmla="*/ 0 w 21600"/>
                <a:gd name="T9" fmla="*/ 288925 h 21600"/>
                <a:gd name="T10" fmla="*/ 144463 w 21600"/>
                <a:gd name="T11" fmla="*/ 288925 h 21600"/>
                <a:gd name="T12" fmla="*/ 288925 w 21600"/>
                <a:gd name="T13" fmla="*/ 433388 h 21600"/>
                <a:gd name="T14" fmla="*/ 433388 w 21600"/>
                <a:gd name="T15" fmla="*/ 288925 h 21600"/>
                <a:gd name="T16" fmla="*/ 288925 w 21600"/>
                <a:gd name="T17" fmla="*/ 144463 h 21600"/>
                <a:gd name="T18" fmla="*/ 144463 w 21600"/>
                <a:gd name="T19" fmla="*/ 288925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59" name="AutoShape 58"/>
            <p:cNvSpPr/>
            <p:nvPr/>
          </p:nvSpPr>
          <p:spPr bwMode="auto">
            <a:xfrm>
              <a:off x="454026" y="4110040"/>
              <a:ext cx="200025" cy="200025"/>
            </a:xfrm>
            <a:custGeom>
              <a:avLst/>
              <a:gdLst>
                <a:gd name="T0" fmla="*/ 0 w 21600"/>
                <a:gd name="T1" fmla="*/ 100013 h 21600"/>
                <a:gd name="T2" fmla="*/ 100013 w 21600"/>
                <a:gd name="T3" fmla="*/ 0 h 21600"/>
                <a:gd name="T4" fmla="*/ 200025 w 21600"/>
                <a:gd name="T5" fmla="*/ 100013 h 21600"/>
                <a:gd name="T6" fmla="*/ 100013 w 21600"/>
                <a:gd name="T7" fmla="*/ 200025 h 21600"/>
                <a:gd name="T8" fmla="*/ 0 w 21600"/>
                <a:gd name="T9" fmla="*/ 100013 h 21600"/>
                <a:gd name="T10" fmla="*/ 50006 w 21600"/>
                <a:gd name="T11" fmla="*/ 100013 h 21600"/>
                <a:gd name="T12" fmla="*/ 100013 w 21600"/>
                <a:gd name="T13" fmla="*/ 150019 h 21600"/>
                <a:gd name="T14" fmla="*/ 150019 w 21600"/>
                <a:gd name="T15" fmla="*/ 100013 h 21600"/>
                <a:gd name="T16" fmla="*/ 100013 w 21600"/>
                <a:gd name="T17" fmla="*/ 50006 h 21600"/>
                <a:gd name="T18" fmla="*/ 50006 w 21600"/>
                <a:gd name="T19" fmla="*/ 10001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sp>
          <p:nvSpPr>
            <p:cNvPr id="60" name="AutoShape 59"/>
            <p:cNvSpPr/>
            <p:nvPr/>
          </p:nvSpPr>
          <p:spPr bwMode="auto">
            <a:xfrm>
              <a:off x="2495551" y="6367465"/>
              <a:ext cx="201613" cy="200025"/>
            </a:xfrm>
            <a:custGeom>
              <a:avLst/>
              <a:gdLst>
                <a:gd name="T0" fmla="*/ 0 w 21600"/>
                <a:gd name="T1" fmla="*/ 100013 h 21600"/>
                <a:gd name="T2" fmla="*/ 100807 w 21600"/>
                <a:gd name="T3" fmla="*/ 0 h 21600"/>
                <a:gd name="T4" fmla="*/ 201613 w 21600"/>
                <a:gd name="T5" fmla="*/ 100013 h 21600"/>
                <a:gd name="T6" fmla="*/ 100807 w 21600"/>
                <a:gd name="T7" fmla="*/ 200025 h 21600"/>
                <a:gd name="T8" fmla="*/ 0 w 21600"/>
                <a:gd name="T9" fmla="*/ 100013 h 21600"/>
                <a:gd name="T10" fmla="*/ 50403 w 21600"/>
                <a:gd name="T11" fmla="*/ 100013 h 21600"/>
                <a:gd name="T12" fmla="*/ 100807 w 21600"/>
                <a:gd name="T13" fmla="*/ 150019 h 21600"/>
                <a:gd name="T14" fmla="*/ 151210 w 21600"/>
                <a:gd name="T15" fmla="*/ 100013 h 21600"/>
                <a:gd name="T16" fmla="*/ 100807 w 21600"/>
                <a:gd name="T17" fmla="*/ 50006 h 21600"/>
                <a:gd name="T18" fmla="*/ 50403 w 21600"/>
                <a:gd name="T19" fmla="*/ 10001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3163 w 21600"/>
                <a:gd name="T31" fmla="*/ 3163 h 21600"/>
                <a:gd name="T32" fmla="*/ 18437 w 21600"/>
                <a:gd name="T33" fmla="*/ 1843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FCFCFC">
                <a:alpha val="29803"/>
              </a:srgbClr>
            </a:solidFill>
            <a:ln>
              <a:noFill/>
            </a:ln>
            <a:extLst>
              <a:ext uri="{91240B29-F687-4F45-9708-019B960494DF}">
                <a14:hiddenLine xmlns:a14="http://schemas.microsoft.com/office/drawing/2010/main" w="9525">
                  <a:solidFill>
                    <a:srgbClr val="000000"/>
                  </a:solidFill>
                  <a:round/>
                </a14:hiddenLine>
              </a:ext>
            </a:extLst>
          </p:spPr>
          <p:txBody>
            <a:bodyPr anchor="ctr"/>
            <a:lstStyle/>
            <a:p>
              <a:pPr fontAlgn="base"/>
              <a:endParaRPr lang="zh-CN" altLang="en-US" sz="1350" strike="noStrike" noProof="1"/>
            </a:p>
          </p:txBody>
        </p:sp>
      </p:grpSp>
      <p:grpSp>
        <p:nvGrpSpPr>
          <p:cNvPr id="30742" name="组合 60"/>
          <p:cNvGrpSpPr/>
          <p:nvPr/>
        </p:nvGrpSpPr>
        <p:grpSpPr>
          <a:xfrm rot="-4616084">
            <a:off x="6205538" y="-1028700"/>
            <a:ext cx="3792537" cy="3586163"/>
            <a:chOff x="6561535" y="1931194"/>
            <a:chExt cx="2844403" cy="2689622"/>
          </a:xfrm>
        </p:grpSpPr>
        <p:sp>
          <p:nvSpPr>
            <p:cNvPr id="30743" name="椭圆 23"/>
            <p:cNvSpPr/>
            <p:nvPr/>
          </p:nvSpPr>
          <p:spPr>
            <a:xfrm>
              <a:off x="7410451" y="2909888"/>
              <a:ext cx="1012031" cy="1012031"/>
            </a:xfrm>
            <a:prstGeom prst="ellipse">
              <a:avLst/>
            </a:prstGeom>
            <a:solidFill>
              <a:schemeClr val="bg1">
                <a:alpha val="36861"/>
              </a:schemeClr>
            </a:solidFill>
            <a:ln w="9525">
              <a:noFill/>
            </a:ln>
          </p:spPr>
          <p:txBody>
            <a:bodyPr anchor="ctr"/>
            <a:p>
              <a:pPr algn="ctr">
                <a:buFont typeface="Arial" panose="020B0604020202020204" pitchFamily="34" charset="0"/>
                <a:buNone/>
              </a:pPr>
              <a:endParaRPr lang="zh-CN" altLang="en-US">
                <a:solidFill>
                  <a:srgbClr val="FFFFFF"/>
                </a:solidFill>
                <a:latin typeface="Calibri" panose="020F0502020204030204" charset="0"/>
                <a:ea typeface="宋体" panose="02010600030101010101" pitchFamily="2" charset="-122"/>
              </a:endParaRPr>
            </a:p>
          </p:txBody>
        </p:sp>
        <p:sp>
          <p:nvSpPr>
            <p:cNvPr id="30744" name="椭圆 24"/>
            <p:cNvSpPr/>
            <p:nvPr/>
          </p:nvSpPr>
          <p:spPr>
            <a:xfrm>
              <a:off x="6561535" y="3979069"/>
              <a:ext cx="319088" cy="319088"/>
            </a:xfrm>
            <a:prstGeom prst="ellipse">
              <a:avLst/>
            </a:prstGeom>
            <a:solidFill>
              <a:schemeClr val="bg1">
                <a:alpha val="36861"/>
              </a:schemeClr>
            </a:solidFill>
            <a:ln w="9525">
              <a:noFill/>
            </a:ln>
          </p:spPr>
          <p:txBody>
            <a:bodyPr anchor="ctr"/>
            <a:p>
              <a:pPr algn="ctr">
                <a:buFont typeface="Arial" panose="020B0604020202020204" pitchFamily="34" charset="0"/>
                <a:buNone/>
              </a:pPr>
              <a:endParaRPr lang="zh-CN" altLang="en-US">
                <a:solidFill>
                  <a:srgbClr val="FFFFFF"/>
                </a:solidFill>
                <a:latin typeface="Calibri" panose="020F0502020204030204" charset="0"/>
                <a:ea typeface="宋体" panose="02010600030101010101" pitchFamily="2" charset="-122"/>
              </a:endParaRPr>
            </a:p>
          </p:txBody>
        </p:sp>
        <p:sp>
          <p:nvSpPr>
            <p:cNvPr id="30745" name="椭圆 26"/>
            <p:cNvSpPr/>
            <p:nvPr/>
          </p:nvSpPr>
          <p:spPr>
            <a:xfrm>
              <a:off x="7621191" y="1931194"/>
              <a:ext cx="479822" cy="478631"/>
            </a:xfrm>
            <a:prstGeom prst="ellipse">
              <a:avLst/>
            </a:prstGeom>
            <a:solidFill>
              <a:schemeClr val="bg1">
                <a:alpha val="36861"/>
              </a:schemeClr>
            </a:solidFill>
            <a:ln w="9525">
              <a:noFill/>
            </a:ln>
          </p:spPr>
          <p:txBody>
            <a:bodyPr anchor="ctr"/>
            <a:p>
              <a:pPr algn="ctr">
                <a:buFont typeface="Arial" panose="020B0604020202020204" pitchFamily="34" charset="0"/>
                <a:buNone/>
              </a:pPr>
              <a:endParaRPr lang="zh-CN" altLang="en-US">
                <a:solidFill>
                  <a:srgbClr val="FFFFFF"/>
                </a:solidFill>
                <a:latin typeface="Calibri" panose="020F0502020204030204" charset="0"/>
                <a:ea typeface="宋体" panose="02010600030101010101" pitchFamily="2" charset="-122"/>
              </a:endParaRPr>
            </a:p>
          </p:txBody>
        </p:sp>
        <p:sp>
          <p:nvSpPr>
            <p:cNvPr id="30746" name="椭圆 27"/>
            <p:cNvSpPr/>
            <p:nvPr/>
          </p:nvSpPr>
          <p:spPr>
            <a:xfrm>
              <a:off x="7924800" y="3138487"/>
              <a:ext cx="1481138" cy="1482329"/>
            </a:xfrm>
            <a:prstGeom prst="ellipse">
              <a:avLst/>
            </a:prstGeom>
            <a:solidFill>
              <a:schemeClr val="bg1">
                <a:alpha val="36861"/>
              </a:schemeClr>
            </a:solidFill>
            <a:ln w="9525">
              <a:noFill/>
            </a:ln>
          </p:spPr>
          <p:txBody>
            <a:bodyPr anchor="ctr"/>
            <a:p>
              <a:pPr algn="ctr">
                <a:buFont typeface="Arial" panose="020B0604020202020204" pitchFamily="34" charset="0"/>
                <a:buNone/>
              </a:pPr>
              <a:endParaRPr lang="zh-CN" altLang="en-US">
                <a:solidFill>
                  <a:srgbClr val="FFFFFF"/>
                </a:solidFill>
                <a:latin typeface="Calibri" panose="020F0502020204030204" charset="0"/>
                <a:ea typeface="宋体" panose="02010600030101010101" pitchFamily="2" charset="-122"/>
              </a:endParaRPr>
            </a:p>
          </p:txBody>
        </p:sp>
        <p:sp>
          <p:nvSpPr>
            <p:cNvPr id="30747" name="椭圆 30"/>
            <p:cNvSpPr/>
            <p:nvPr/>
          </p:nvSpPr>
          <p:spPr>
            <a:xfrm>
              <a:off x="7071122" y="2930129"/>
              <a:ext cx="351234" cy="351234"/>
            </a:xfrm>
            <a:prstGeom prst="ellipse">
              <a:avLst/>
            </a:prstGeom>
            <a:solidFill>
              <a:schemeClr val="bg1">
                <a:alpha val="36861"/>
              </a:schemeClr>
            </a:solidFill>
            <a:ln w="9525">
              <a:noFill/>
            </a:ln>
          </p:spPr>
          <p:txBody>
            <a:bodyPr anchor="ctr"/>
            <a:p>
              <a:pPr algn="ctr">
                <a:buFont typeface="Arial" panose="020B0604020202020204" pitchFamily="34" charset="0"/>
                <a:buNone/>
              </a:pPr>
              <a:endParaRPr lang="zh-CN" altLang="en-US">
                <a:solidFill>
                  <a:srgbClr val="FFFFFF"/>
                </a:solidFill>
                <a:latin typeface="Calibri" panose="020F0502020204030204" charset="0"/>
                <a:ea typeface="宋体" panose="02010600030101010101" pitchFamily="2" charset="-122"/>
              </a:endParaRPr>
            </a:p>
          </p:txBody>
        </p:sp>
        <p:sp>
          <p:nvSpPr>
            <p:cNvPr id="30748" name="椭圆 31"/>
            <p:cNvSpPr/>
            <p:nvPr/>
          </p:nvSpPr>
          <p:spPr>
            <a:xfrm>
              <a:off x="6850857" y="3506391"/>
              <a:ext cx="594122" cy="595313"/>
            </a:xfrm>
            <a:prstGeom prst="ellipse">
              <a:avLst/>
            </a:prstGeom>
            <a:solidFill>
              <a:schemeClr val="bg1">
                <a:alpha val="36861"/>
              </a:schemeClr>
            </a:solidFill>
            <a:ln w="9525">
              <a:noFill/>
            </a:ln>
          </p:spPr>
          <p:txBody>
            <a:bodyPr anchor="ctr"/>
            <a:p>
              <a:pPr algn="ctr">
                <a:buFont typeface="Arial" panose="020B0604020202020204" pitchFamily="34" charset="0"/>
                <a:buNone/>
              </a:pPr>
              <a:endParaRPr lang="zh-CN" altLang="en-US">
                <a:solidFill>
                  <a:srgbClr val="FFFFFF"/>
                </a:solidFill>
                <a:latin typeface="Calibri" panose="020F0502020204030204" charset="0"/>
                <a:ea typeface="宋体" panose="02010600030101010101" pitchFamily="2" charset="-122"/>
              </a:endParaRPr>
            </a:p>
          </p:txBody>
        </p:sp>
        <p:sp>
          <p:nvSpPr>
            <p:cNvPr id="30749" name="椭圆 32"/>
            <p:cNvSpPr/>
            <p:nvPr/>
          </p:nvSpPr>
          <p:spPr>
            <a:xfrm>
              <a:off x="7503319" y="4130278"/>
              <a:ext cx="251222" cy="251222"/>
            </a:xfrm>
            <a:prstGeom prst="ellipse">
              <a:avLst/>
            </a:prstGeom>
            <a:solidFill>
              <a:schemeClr val="bg1">
                <a:alpha val="36861"/>
              </a:schemeClr>
            </a:solidFill>
            <a:ln w="9525">
              <a:noFill/>
            </a:ln>
          </p:spPr>
          <p:txBody>
            <a:bodyPr anchor="ctr"/>
            <a:p>
              <a:pPr algn="ctr">
                <a:buFont typeface="Arial" panose="020B0604020202020204" pitchFamily="34" charset="0"/>
                <a:buNone/>
              </a:pPr>
              <a:endParaRPr lang="zh-CN" altLang="en-US">
                <a:solidFill>
                  <a:srgbClr val="FFFFFF"/>
                </a:solidFill>
                <a:latin typeface="Calibri" panose="020F0502020204030204" charset="0"/>
                <a:ea typeface="宋体" panose="02010600030101010101" pitchFamily="2" charset="-122"/>
              </a:endParaRPr>
            </a:p>
          </p:txBody>
        </p:sp>
        <p:sp>
          <p:nvSpPr>
            <p:cNvPr id="30750" name="椭圆 33"/>
            <p:cNvSpPr/>
            <p:nvPr/>
          </p:nvSpPr>
          <p:spPr>
            <a:xfrm>
              <a:off x="8601075" y="2438400"/>
              <a:ext cx="352425" cy="351235"/>
            </a:xfrm>
            <a:prstGeom prst="ellipse">
              <a:avLst/>
            </a:prstGeom>
            <a:solidFill>
              <a:schemeClr val="bg1">
                <a:alpha val="36861"/>
              </a:schemeClr>
            </a:solidFill>
            <a:ln w="9525">
              <a:noFill/>
            </a:ln>
          </p:spPr>
          <p:txBody>
            <a:bodyPr anchor="ctr"/>
            <a:p>
              <a:pPr algn="ctr">
                <a:buFont typeface="Arial" panose="020B0604020202020204" pitchFamily="34" charset="0"/>
                <a:buNone/>
              </a:pPr>
              <a:endParaRPr lang="zh-CN" altLang="en-US">
                <a:solidFill>
                  <a:srgbClr val="FFFFFF"/>
                </a:solidFill>
                <a:latin typeface="Calibri" panose="020F0502020204030204" charset="0"/>
                <a:ea typeface="宋体" panose="02010600030101010101" pitchFamily="2" charset="-122"/>
              </a:endParaRPr>
            </a:p>
          </p:txBody>
        </p:sp>
      </p:grpSp>
      <p:sp>
        <p:nvSpPr>
          <p:cNvPr id="74" name="Text Box 45@|17FFC:3940327|FBC:16777215|LFC:6902852|LBC:16777215"/>
          <p:cNvSpPr txBox="1">
            <a:spLocks noChangeArrowheads="1"/>
          </p:cNvSpPr>
          <p:nvPr/>
        </p:nvSpPr>
        <p:spPr bwMode="auto">
          <a:xfrm>
            <a:off x="90488" y="5915025"/>
            <a:ext cx="1230313" cy="501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nSpc>
                <a:spcPct val="90000"/>
              </a:lnSpc>
              <a:spcBef>
                <a:spcPts val="1000"/>
              </a:spcBef>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ts val="500"/>
              </a:spcBef>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ts val="500"/>
              </a:spcBef>
              <a:buChar char="•"/>
              <a:defRPr sz="2000">
                <a:solidFill>
                  <a:schemeClr val="tx1"/>
                </a:solidFill>
                <a:latin typeface="Calibri" panose="020F0502020204030204" charset="0"/>
                <a:ea typeface="宋体" panose="02010600030101010101" pitchFamily="2" charset="-122"/>
              </a:defRPr>
            </a:lvl3pPr>
            <a:lvl4pPr marL="1600200" indent="-228600">
              <a:lnSpc>
                <a:spcPct val="90000"/>
              </a:lnSpc>
              <a:spcBef>
                <a:spcPts val="500"/>
              </a:spcBef>
              <a:buChar char="•"/>
              <a:defRPr>
                <a:solidFill>
                  <a:schemeClr val="tx1"/>
                </a:solidFill>
                <a:latin typeface="Calibri" panose="020F0502020204030204" charset="0"/>
                <a:ea typeface="宋体" panose="02010600030101010101" pitchFamily="2" charset="-122"/>
              </a:defRPr>
            </a:lvl4pPr>
            <a:lvl5pPr marL="2057400" indent="-228600">
              <a:lnSpc>
                <a:spcPct val="90000"/>
              </a:lnSpc>
              <a:spcBef>
                <a:spcPts val="500"/>
              </a:spcBef>
              <a:buChar char="•"/>
              <a:defRPr>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9pPr>
          </a:lstStyle>
          <a:p>
            <a:pPr algn="ctr" eaLnBrk="1" fontAlgn="base" hangingPunct="1">
              <a:lnSpc>
                <a:spcPct val="100000"/>
              </a:lnSpc>
              <a:spcBef>
                <a:spcPct val="50000"/>
              </a:spcBef>
              <a:buFont typeface="Arial" panose="020B0604020202020204" pitchFamily="34" charset="0"/>
              <a:buNone/>
            </a:pPr>
            <a:r>
              <a:rPr lang="zh-CN" altLang="en-US" sz="2665" b="1" strike="noStrike" noProof="1" dirty="0">
                <a:solidFill>
                  <a:srgbClr val="FDFDFD"/>
                </a:solidFill>
                <a:latin typeface="Arial" panose="020B0604020202020204" pitchFamily="34" charset="0"/>
                <a:ea typeface="微软雅黑" panose="020B0503020204020204" charset="-122"/>
                <a:cs typeface="+mn-cs"/>
                <a:sym typeface="Arial" panose="020B0604020202020204" pitchFamily="34" charset="0"/>
              </a:rPr>
              <a:t>目录</a:t>
            </a:r>
            <a:endParaRPr lang="en-US" altLang="zh-CN" sz="2665" b="1" strike="noStrike" noProof="1" dirty="0">
              <a:solidFill>
                <a:srgbClr val="FDFDFD"/>
              </a:solidFill>
              <a:latin typeface="Arial" panose="020B0604020202020204" pitchFamily="34" charset="0"/>
              <a:ea typeface="微软雅黑" panose="020B0503020204020204" charset="-122"/>
              <a:sym typeface="Arial" panose="020B0604020202020204" pitchFamily="34" charset="0"/>
            </a:endParaRPr>
          </a:p>
        </p:txBody>
      </p:sp>
      <p:sp>
        <p:nvSpPr>
          <p:cNvPr id="2" name="矩形 1"/>
          <p:cNvSpPr/>
          <p:nvPr/>
        </p:nvSpPr>
        <p:spPr>
          <a:xfrm>
            <a:off x="266700" y="441960"/>
            <a:ext cx="4318000" cy="768350"/>
          </a:xfrm>
          <a:prstGeom prst="rect">
            <a:avLst/>
          </a:prstGeom>
          <a:noFill/>
          <a:ln>
            <a:noFill/>
          </a:ln>
        </p:spPr>
        <p:txBody>
          <a:bodyPr wrap="square" rtlCol="0" anchor="t">
            <a:spAutoFit/>
          </a:bodyPr>
          <a:p>
            <a:pPr algn="ctr" fontAlgn="base"/>
            <a:r>
              <a:rPr lang="en-US" altLang="zh-CN" sz="4400" b="1" strike="noStrike" noProof="1">
                <a:solidFill>
                  <a:schemeClr val="tx1"/>
                </a:solidFill>
                <a:effectLst>
                  <a:innerShdw blurRad="63500" dist="50800" dir="13500000">
                    <a:srgbClr val="000000">
                      <a:alpha val="50000"/>
                    </a:srgbClr>
                  </a:innerShdw>
                </a:effectLst>
                <a:latin typeface="Arial" panose="020B0604020202020204" pitchFamily="34" charset="0"/>
                <a:ea typeface="宋体" panose="02010600030101010101" pitchFamily="2" charset="-122"/>
                <a:cs typeface="+mn-cs"/>
              </a:rPr>
              <a:t>China</a:t>
            </a:r>
            <a:endParaRPr lang="en-US" altLang="zh-CN" sz="4400" b="1" strike="noStrike" noProof="1">
              <a:solidFill>
                <a:schemeClr val="tx1"/>
              </a:solidFill>
              <a:effectLst>
                <a:innerShdw blurRad="63500" dist="50800" dir="13500000">
                  <a:srgbClr val="000000">
                    <a:alpha val="50000"/>
                  </a:srgbClr>
                </a:innerShdw>
              </a:effectLst>
            </a:endParaRPr>
          </a:p>
        </p:txBody>
      </p:sp>
      <p:sp>
        <p:nvSpPr>
          <p:cNvPr id="30753" name="文本框 2"/>
          <p:cNvSpPr txBox="1"/>
          <p:nvPr/>
        </p:nvSpPr>
        <p:spPr>
          <a:xfrm>
            <a:off x="950913" y="1392238"/>
            <a:ext cx="7432675" cy="4522787"/>
          </a:xfrm>
          <a:prstGeom prst="rect">
            <a:avLst/>
          </a:prstGeom>
          <a:noFill/>
          <a:ln w="9525">
            <a:noFill/>
          </a:ln>
        </p:spPr>
        <p:txBody>
          <a:bodyPr wrap="square" anchor="t">
            <a:spAutoFit/>
          </a:bodyPr>
          <a:p>
            <a:r>
              <a:rPr lang="en-US" altLang="zh-CN">
                <a:latin typeface="Arial" panose="020B0604020202020204" pitchFamily="34" charset="0"/>
                <a:ea typeface="宋体" panose="02010600030101010101" pitchFamily="2" charset="-122"/>
              </a:rPr>
              <a:t>1. Increasing Public Recognition and Policy Support for Entrepreneurs</a:t>
            </a:r>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According to the GEM, the high status to successful entrepreneurs rate for China is 74.57, while the global average is 64.50. </a:t>
            </a:r>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In 2015 and 2016 China’s State Council introduced new measures to promote innovation and entrepreneurship and cut red tape, made it easier to register companies, offered start-ups tax breaks ($10 billion in 2014 alone)and raised the turnover threshold at which businesses must pay tax.</a:t>
            </a:r>
            <a:endParaRPr lang="en-US" altLang="zh-CN">
              <a:latin typeface="Arial" panose="020B0604020202020204" pitchFamily="34" charset="0"/>
              <a:ea typeface="宋体" panose="02010600030101010101" pitchFamily="2" charset="-122"/>
            </a:endParaRPr>
          </a:p>
        </p:txBody>
      </p:sp>
      <p:pic>
        <p:nvPicPr>
          <p:cNvPr id="30754" name="图片 4"/>
          <p:cNvPicPr>
            <a:picLocks noChangeAspect="1"/>
          </p:cNvPicPr>
          <p:nvPr/>
        </p:nvPicPr>
        <p:blipFill>
          <a:blip r:embed="rId1"/>
          <a:stretch>
            <a:fillRect/>
          </a:stretch>
        </p:blipFill>
        <p:spPr>
          <a:xfrm>
            <a:off x="1133475" y="3038475"/>
            <a:ext cx="6877050" cy="781050"/>
          </a:xfrm>
          <a:prstGeom prst="rect">
            <a:avLst/>
          </a:prstGeom>
          <a:noFill/>
          <a:ln w="9525">
            <a:noFill/>
          </a:ln>
        </p:spPr>
      </p:pic>
    </p:spTree>
    <p:custDataLst>
      <p:tags r:id="rId2"/>
    </p:custDataLst>
  </p:cSld>
  <p:clrMapOvr>
    <a:masterClrMapping/>
  </p:clrMapOvr>
  <p:transition spd="slow">
    <p:blinds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矩形 3"/>
          <p:cNvSpPr/>
          <p:nvPr/>
        </p:nvSpPr>
        <p:spPr>
          <a:xfrm>
            <a:off x="266700" y="441960"/>
            <a:ext cx="4318000" cy="768350"/>
          </a:xfrm>
          <a:prstGeom prst="rect">
            <a:avLst/>
          </a:prstGeom>
          <a:noFill/>
          <a:ln>
            <a:noFill/>
          </a:ln>
        </p:spPr>
        <p:txBody>
          <a:bodyPr wrap="square" rtlCol="0" anchor="t">
            <a:spAutoFit/>
          </a:bodyPr>
          <a:p>
            <a:pPr algn="ctr" fontAlgn="base"/>
            <a:r>
              <a:rPr lang="en-US" altLang="zh-CN" sz="4400" b="1" strike="noStrike" noProof="1">
                <a:solidFill>
                  <a:schemeClr val="tx1"/>
                </a:solidFill>
                <a:effectLst>
                  <a:innerShdw blurRad="63500" dist="50800" dir="13500000">
                    <a:srgbClr val="000000">
                      <a:alpha val="50000"/>
                    </a:srgbClr>
                  </a:innerShdw>
                </a:effectLst>
                <a:latin typeface="Arial" panose="020B0604020202020204" pitchFamily="34" charset="0"/>
                <a:ea typeface="宋体" panose="02010600030101010101" pitchFamily="2" charset="-122"/>
                <a:cs typeface="+mn-cs"/>
              </a:rPr>
              <a:t>China</a:t>
            </a:r>
            <a:endParaRPr lang="en-US" altLang="zh-CN" sz="4400" b="1" strike="noStrike" noProof="1">
              <a:solidFill>
                <a:schemeClr val="tx1"/>
              </a:solidFill>
              <a:effectLst>
                <a:innerShdw blurRad="63500" dist="50800" dir="13500000">
                  <a:srgbClr val="000000">
                    <a:alpha val="50000"/>
                  </a:srgbClr>
                </a:innerShdw>
              </a:effectLst>
            </a:endParaRPr>
          </a:p>
        </p:txBody>
      </p:sp>
      <p:sp>
        <p:nvSpPr>
          <p:cNvPr id="31746" name="文本框 4"/>
          <p:cNvSpPr txBox="1"/>
          <p:nvPr/>
        </p:nvSpPr>
        <p:spPr>
          <a:xfrm>
            <a:off x="817563" y="1616075"/>
            <a:ext cx="7283450" cy="2860675"/>
          </a:xfrm>
          <a:prstGeom prst="rect">
            <a:avLst/>
          </a:prstGeom>
          <a:noFill/>
          <a:ln w="9525">
            <a:noFill/>
          </a:ln>
        </p:spPr>
        <p:txBody>
          <a:bodyPr wrap="square" anchor="t">
            <a:spAutoFit/>
          </a:bodyPr>
          <a:p>
            <a:r>
              <a:rPr lang="en-US" altLang="zh-CN">
                <a:latin typeface="Arial" panose="020B0604020202020204" pitchFamily="34" charset="0"/>
                <a:ea typeface="宋体" panose="02010600030101010101" pitchFamily="2" charset="-122"/>
              </a:rPr>
              <a:t>2. A Highlight of Collectivism</a:t>
            </a:r>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Collectivism is referred to a cultural value that is characterized by emphasis on cohesiveness among individuals and prioritization of the group over individual. </a:t>
            </a:r>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This character would be beneficial to enhance the productivity of an entrepreneurship group, but it might intervene the innovative abilities of individuals. </a:t>
            </a:r>
            <a:endParaRPr lang="en-US" altLang="zh-CN">
              <a:latin typeface="Arial" panose="020B0604020202020204" pitchFamily="34" charset="0"/>
              <a:ea typeface="宋体" panose="02010600030101010101" pitchFamily="2" charset="-122"/>
            </a:endParaRPr>
          </a:p>
        </p:txBody>
      </p:sp>
    </p:spTree>
    <p:custDataLst>
      <p:tags r:id="rId1"/>
    </p:custDataLst>
  </p:cSld>
  <p:clrMapOvr>
    <a:masterClrMapping/>
  </p:clrMapOvr>
  <p:transition spd="slow">
    <p:blinds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任意多边形 102"/>
          <p:cNvSpPr>
            <a:spLocks noChangeArrowheads="1"/>
          </p:cNvSpPr>
          <p:nvPr/>
        </p:nvSpPr>
        <p:spPr bwMode="auto">
          <a:xfrm rot="5400000">
            <a:off x="1497013" y="2940050"/>
            <a:ext cx="3800475" cy="1485900"/>
          </a:xfrm>
          <a:custGeom>
            <a:avLst/>
            <a:gdLst>
              <a:gd name="T0" fmla="*/ 0 w 4787168"/>
              <a:gd name="T1" fmla="*/ 2037257 h 1871213"/>
              <a:gd name="T2" fmla="*/ 117588 w 4787168"/>
              <a:gd name="T3" fmla="*/ 2082554 h 1871213"/>
              <a:gd name="T4" fmla="*/ 134294 w 4787168"/>
              <a:gd name="T5" fmla="*/ 2035193 h 1871213"/>
              <a:gd name="T6" fmla="*/ 3140581 w 4787168"/>
              <a:gd name="T7" fmla="*/ 0 h 1871213"/>
              <a:gd name="T8" fmla="*/ 6146570 w 4787168"/>
              <a:gd name="T9" fmla="*/ 2035193 h 1871213"/>
              <a:gd name="T10" fmla="*/ 6168145 w 4787168"/>
              <a:gd name="T11" fmla="*/ 2096356 h 1871213"/>
              <a:gd name="T12" fmla="*/ 6174557 w 4787168"/>
              <a:gd name="T13" fmla="*/ 2095063 h 1871213"/>
              <a:gd name="T14" fmla="*/ 6372116 w 4787168"/>
              <a:gd name="T15" fmla="*/ 2292570 h 1871213"/>
              <a:gd name="T16" fmla="*/ 6174557 w 4787168"/>
              <a:gd name="T17" fmla="*/ 2490076 h 1871213"/>
              <a:gd name="T18" fmla="*/ 5976998 w 4787168"/>
              <a:gd name="T19" fmla="*/ 2292570 h 1871213"/>
              <a:gd name="T20" fmla="*/ 6034862 w 4787168"/>
              <a:gd name="T21" fmla="*/ 2152912 h 1871213"/>
              <a:gd name="T22" fmla="*/ 6037898 w 4787168"/>
              <a:gd name="T23" fmla="*/ 2150863 h 1871213"/>
              <a:gd name="T24" fmla="*/ 6015530 w 4787168"/>
              <a:gd name="T25" fmla="*/ 2087447 h 1871213"/>
              <a:gd name="T26" fmla="*/ 3140283 w 4787168"/>
              <a:gd name="T27" fmla="*/ 141145 h 1871213"/>
              <a:gd name="T28" fmla="*/ 265334 w 4787168"/>
              <a:gd name="T29" fmla="*/ 2087447 h 1871213"/>
              <a:gd name="T30" fmla="*/ 249180 w 4787168"/>
              <a:gd name="T31" fmla="*/ 2133245 h 1871213"/>
              <a:gd name="T32" fmla="*/ 368696 w 4787168"/>
              <a:gd name="T33" fmla="*/ 2179284 h 1871213"/>
              <a:gd name="T34" fmla="*/ 42286 w 4787168"/>
              <a:gd name="T35" fmla="*/ 2476868 h 187121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4787168" h="1871213">
                <a:moveTo>
                  <a:pt x="0" y="1530934"/>
                </a:moveTo>
                <a:lnTo>
                  <a:pt x="88341" y="1564973"/>
                </a:lnTo>
                <a:lnTo>
                  <a:pt x="100891" y="1529383"/>
                </a:lnTo>
                <a:cubicBezTo>
                  <a:pt x="467046" y="611971"/>
                  <a:pt x="1358310" y="0"/>
                  <a:pt x="2359419" y="0"/>
                </a:cubicBezTo>
                <a:cubicBezTo>
                  <a:pt x="3360318" y="0"/>
                  <a:pt x="4251568" y="611971"/>
                  <a:pt x="4617722" y="1529383"/>
                </a:cubicBezTo>
                <a:lnTo>
                  <a:pt x="4633930" y="1575345"/>
                </a:lnTo>
                <a:lnTo>
                  <a:pt x="4638748" y="1574373"/>
                </a:lnTo>
                <a:cubicBezTo>
                  <a:pt x="4720718" y="1574373"/>
                  <a:pt x="4787168" y="1640823"/>
                  <a:pt x="4787168" y="1722793"/>
                </a:cubicBezTo>
                <a:cubicBezTo>
                  <a:pt x="4787168" y="1804763"/>
                  <a:pt x="4720718" y="1871213"/>
                  <a:pt x="4638748" y="1871213"/>
                </a:cubicBezTo>
                <a:cubicBezTo>
                  <a:pt x="4556778" y="1871213"/>
                  <a:pt x="4490328" y="1804763"/>
                  <a:pt x="4490328" y="1722793"/>
                </a:cubicBezTo>
                <a:cubicBezTo>
                  <a:pt x="4490328" y="1681808"/>
                  <a:pt x="4506940" y="1644703"/>
                  <a:pt x="4533799" y="1617844"/>
                </a:cubicBezTo>
                <a:lnTo>
                  <a:pt x="4536081" y="1616305"/>
                </a:lnTo>
                <a:lnTo>
                  <a:pt x="4519276" y="1568649"/>
                </a:lnTo>
                <a:cubicBezTo>
                  <a:pt x="4169113" y="691316"/>
                  <a:pt x="3316603" y="106065"/>
                  <a:pt x="2359194" y="106065"/>
                </a:cubicBezTo>
                <a:cubicBezTo>
                  <a:pt x="1401997" y="106065"/>
                  <a:pt x="549499" y="691316"/>
                  <a:pt x="199337" y="1568649"/>
                </a:cubicBezTo>
                <a:lnTo>
                  <a:pt x="187201" y="1603065"/>
                </a:lnTo>
                <a:lnTo>
                  <a:pt x="276990" y="1637662"/>
                </a:lnTo>
                <a:lnTo>
                  <a:pt x="31768" y="1861287"/>
                </a:lnTo>
                <a:lnTo>
                  <a:pt x="0" y="1530934"/>
                </a:lnTo>
                <a:close/>
              </a:path>
            </a:pathLst>
          </a:custGeom>
          <a:solidFill>
            <a:schemeClr val="bg1">
              <a:alpha val="5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none" lIns="90000" tIns="46800" rIns="90000" bIns="46800" anchor="ctr">
            <a:normAutofit/>
          </a:bodyPr>
          <a:lstStyle/>
          <a:p>
            <a:pPr fontAlgn="base">
              <a:defRPr/>
            </a:pPr>
            <a:endParaRPr lang="zh-CN" altLang="en-US" sz="1800" strike="noStrike" noProof="1"/>
          </a:p>
        </p:txBody>
      </p:sp>
      <p:sp>
        <p:nvSpPr>
          <p:cNvPr id="5" name="椭圆 56"/>
          <p:cNvSpPr>
            <a:spLocks noChangeArrowheads="1"/>
          </p:cNvSpPr>
          <p:nvPr/>
        </p:nvSpPr>
        <p:spPr bwMode="auto">
          <a:xfrm>
            <a:off x="3851275" y="3355975"/>
            <a:ext cx="588963" cy="588963"/>
          </a:xfrm>
          <a:prstGeom prst="ellipse">
            <a:avLst/>
          </a:prstGeom>
          <a:solidFill>
            <a:schemeClr val="bg1">
              <a:alpha val="5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none" lIns="90000" tIns="46800" rIns="90000" bIns="46800" anchor="ctr">
            <a:normAutofit/>
          </a:bodyPr>
          <a:lstStyle/>
          <a:p>
            <a:pPr fontAlgn="base">
              <a:defRPr/>
            </a:pPr>
            <a:endParaRPr lang="zh-CN" altLang="zh-CN" sz="1800" strike="noStrike" noProof="1">
              <a:sym typeface="微软雅黑" panose="020B0503020204020204" charset="-122"/>
            </a:endParaRPr>
          </a:p>
        </p:txBody>
      </p:sp>
      <p:sp>
        <p:nvSpPr>
          <p:cNvPr id="6" name="任意多边形 104"/>
          <p:cNvSpPr>
            <a:spLocks noChangeArrowheads="1"/>
          </p:cNvSpPr>
          <p:nvPr/>
        </p:nvSpPr>
        <p:spPr bwMode="auto">
          <a:xfrm>
            <a:off x="4408488" y="3352800"/>
            <a:ext cx="4157663" cy="590550"/>
          </a:xfrm>
          <a:custGeom>
            <a:avLst/>
            <a:gdLst>
              <a:gd name="T0" fmla="*/ 0 w 5236417"/>
              <a:gd name="T1" fmla="*/ 0 h 742326"/>
              <a:gd name="T2" fmla="*/ 926811 w 5236417"/>
              <a:gd name="T3" fmla="*/ 0 h 742326"/>
              <a:gd name="T4" fmla="*/ 1225395 w 5236417"/>
              <a:gd name="T5" fmla="*/ 0 h 742326"/>
              <a:gd name="T6" fmla="*/ 6478686 w 5236417"/>
              <a:gd name="T7" fmla="*/ 0 h 742326"/>
              <a:gd name="T8" fmla="*/ 6972935 w 5236417"/>
              <a:gd name="T9" fmla="*/ 497550 h 742326"/>
              <a:gd name="T10" fmla="*/ 6478686 w 5236417"/>
              <a:gd name="T11" fmla="*/ 995101 h 742326"/>
              <a:gd name="T12" fmla="*/ 1225395 w 5236417"/>
              <a:gd name="T13" fmla="*/ 995101 h 742326"/>
              <a:gd name="T14" fmla="*/ 926811 w 5236417"/>
              <a:gd name="T15" fmla="*/ 995101 h 742326"/>
              <a:gd name="T16" fmla="*/ 0 w 5236417"/>
              <a:gd name="T17" fmla="*/ 995101 h 742326"/>
              <a:gd name="T18" fmla="*/ 263190 w 5236417"/>
              <a:gd name="T19" fmla="*/ 497550 h 742326"/>
              <a:gd name="T20" fmla="*/ 0 w 5236417"/>
              <a:gd name="T21" fmla="*/ 0 h 7423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36417" h="742326">
                <a:moveTo>
                  <a:pt x="0" y="0"/>
                </a:moveTo>
                <a:lnTo>
                  <a:pt x="696000" y="0"/>
                </a:lnTo>
                <a:lnTo>
                  <a:pt x="920226" y="0"/>
                </a:lnTo>
                <a:lnTo>
                  <a:pt x="4865254" y="0"/>
                </a:lnTo>
                <a:cubicBezTo>
                  <a:pt x="5070242" y="0"/>
                  <a:pt x="5236417" y="166175"/>
                  <a:pt x="5236417" y="371163"/>
                </a:cubicBezTo>
                <a:cubicBezTo>
                  <a:pt x="5236417" y="576151"/>
                  <a:pt x="5070242" y="742326"/>
                  <a:pt x="4865254" y="742326"/>
                </a:cubicBezTo>
                <a:lnTo>
                  <a:pt x="920226" y="742326"/>
                </a:lnTo>
                <a:lnTo>
                  <a:pt x="696000" y="742326"/>
                </a:lnTo>
                <a:lnTo>
                  <a:pt x="0" y="742326"/>
                </a:lnTo>
                <a:cubicBezTo>
                  <a:pt x="119237" y="662038"/>
                  <a:pt x="197646" y="525761"/>
                  <a:pt x="197646" y="371163"/>
                </a:cubicBezTo>
                <a:cubicBezTo>
                  <a:pt x="197646" y="216565"/>
                  <a:pt x="119237" y="80288"/>
                  <a:pt x="0" y="0"/>
                </a:cubicBezTo>
                <a:close/>
              </a:path>
            </a:pathLst>
          </a:custGeom>
          <a:solidFill>
            <a:schemeClr val="bg1">
              <a:alpha val="5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none" lIns="90000" tIns="46800" rIns="90000" bIns="46800" anchor="ctr">
            <a:normAutofit/>
          </a:bodyPr>
          <a:lstStyle/>
          <a:p>
            <a:pPr fontAlgn="base">
              <a:defRPr/>
            </a:pPr>
            <a:endParaRPr lang="zh-CN" altLang="en-US" sz="1800" strike="noStrike" noProof="1"/>
          </a:p>
        </p:txBody>
      </p:sp>
      <p:sp>
        <p:nvSpPr>
          <p:cNvPr id="7" name="TextBox 5"/>
          <p:cNvSpPr>
            <a:spLocks noChangeArrowheads="1"/>
          </p:cNvSpPr>
          <p:nvPr/>
        </p:nvSpPr>
        <p:spPr bwMode="auto">
          <a:xfrm>
            <a:off x="3944938" y="3395663"/>
            <a:ext cx="395288"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ormAutofit fontScale="80000"/>
          </a:bodyPr>
          <a:lstStyle/>
          <a:p>
            <a:pPr eaLnBrk="1" fontAlgn="auto" hangingPunct="1">
              <a:spcBef>
                <a:spcPts val="0"/>
              </a:spcBef>
              <a:spcAft>
                <a:spcPts val="0"/>
              </a:spcAft>
              <a:defRPr/>
            </a:pPr>
            <a:r>
              <a:rPr lang="en-US" sz="3200" strike="noStrike" noProof="1" dirty="0">
                <a:solidFill>
                  <a:schemeClr val="bg1"/>
                </a:solidFill>
                <a:latin typeface="Open Sans Light" pitchFamily="34" charset="0"/>
                <a:ea typeface="Open Sans Light" pitchFamily="34" charset="0"/>
                <a:cs typeface="Open Sans Light" pitchFamily="34" charset="0"/>
                <a:sym typeface="微软雅黑" panose="020B0503020204020204" charset="-122"/>
              </a:rPr>
              <a:t>2</a:t>
            </a:r>
            <a:endParaRPr lang="zh-CN" altLang="en-US" sz="3200" strike="noStrike" noProof="1">
              <a:solidFill>
                <a:schemeClr val="bg1"/>
              </a:solidFill>
              <a:latin typeface="Open Sans Light" pitchFamily="34" charset="0"/>
              <a:ea typeface="微软雅黑" panose="020B0503020204020204" charset="-122"/>
              <a:cs typeface="Open Sans Light" pitchFamily="34" charset="0"/>
              <a:sym typeface="微软雅黑" panose="020B0503020204020204" charset="-122"/>
            </a:endParaRPr>
          </a:p>
        </p:txBody>
      </p:sp>
      <p:sp>
        <p:nvSpPr>
          <p:cNvPr id="26632" name="TextBox 55"/>
          <p:cNvSpPr>
            <a:spLocks noChangeArrowheads="1"/>
          </p:cNvSpPr>
          <p:nvPr/>
        </p:nvSpPr>
        <p:spPr bwMode="auto">
          <a:xfrm>
            <a:off x="4641850" y="3522663"/>
            <a:ext cx="3722688" cy="30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normAutofit fontScale="80000"/>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charset="0"/>
                <a:ea typeface="宋体" panose="02010600030101010101" pitchFamily="2" charset="-122"/>
              </a:defRPr>
            </a:lvl9pPr>
          </a:lstStyle>
          <a:p>
            <a:pPr eaLnBrk="1" fontAlgn="base" hangingPunct="1">
              <a:lnSpc>
                <a:spcPct val="100000"/>
              </a:lnSpc>
              <a:spcBef>
                <a:spcPct val="0"/>
              </a:spcBef>
              <a:buFontTx/>
              <a:buNone/>
            </a:pPr>
            <a:endParaRPr lang="zh-CN" altLang="en-US" sz="1350" strike="noStrike" noProof="1">
              <a:solidFill>
                <a:schemeClr val="bg1"/>
              </a:solidFill>
              <a:latin typeface="Open Sans Light"/>
              <a:ea typeface="微软雅黑" panose="020B0503020204020204" charset="-122"/>
              <a:cs typeface="Open Sans Light"/>
              <a:sym typeface="微软雅黑" panose="020B0503020204020204" charset="-122"/>
            </a:endParaRPr>
          </a:p>
        </p:txBody>
      </p:sp>
      <p:sp>
        <p:nvSpPr>
          <p:cNvPr id="9" name="椭圆 63"/>
          <p:cNvSpPr>
            <a:spLocks noChangeArrowheads="1"/>
          </p:cNvSpPr>
          <p:nvPr/>
        </p:nvSpPr>
        <p:spPr bwMode="auto">
          <a:xfrm>
            <a:off x="3536950" y="2336800"/>
            <a:ext cx="588963" cy="588963"/>
          </a:xfrm>
          <a:prstGeom prst="ellipse">
            <a:avLst/>
          </a:prstGeom>
          <a:solidFill>
            <a:schemeClr val="bg1">
              <a:alpha val="5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none" lIns="90000" tIns="46800" rIns="90000" bIns="46800" anchor="ctr">
            <a:normAutofit/>
          </a:bodyPr>
          <a:lstStyle/>
          <a:p>
            <a:pPr fontAlgn="base">
              <a:defRPr/>
            </a:pPr>
            <a:endParaRPr lang="zh-CN" altLang="zh-CN" sz="1800" strike="noStrike" noProof="1">
              <a:sym typeface="微软雅黑" panose="020B0503020204020204" charset="-122"/>
            </a:endParaRPr>
          </a:p>
        </p:txBody>
      </p:sp>
      <p:sp>
        <p:nvSpPr>
          <p:cNvPr id="10" name="任意多边形 108"/>
          <p:cNvSpPr>
            <a:spLocks noChangeArrowheads="1"/>
          </p:cNvSpPr>
          <p:nvPr/>
        </p:nvSpPr>
        <p:spPr bwMode="auto">
          <a:xfrm>
            <a:off x="4125913" y="2332038"/>
            <a:ext cx="4157663" cy="590550"/>
          </a:xfrm>
          <a:custGeom>
            <a:avLst/>
            <a:gdLst>
              <a:gd name="T0" fmla="*/ 0 w 5236417"/>
              <a:gd name="T1" fmla="*/ 0 h 742326"/>
              <a:gd name="T2" fmla="*/ 925750 w 5236417"/>
              <a:gd name="T3" fmla="*/ 0 h 742326"/>
              <a:gd name="T4" fmla="*/ 1223993 w 5236417"/>
              <a:gd name="T5" fmla="*/ 0 h 742326"/>
              <a:gd name="T6" fmla="*/ 6471273 w 5236417"/>
              <a:gd name="T7" fmla="*/ 0 h 742326"/>
              <a:gd name="T8" fmla="*/ 6964957 w 5236417"/>
              <a:gd name="T9" fmla="*/ 497550 h 742326"/>
              <a:gd name="T10" fmla="*/ 6471273 w 5236417"/>
              <a:gd name="T11" fmla="*/ 995101 h 742326"/>
              <a:gd name="T12" fmla="*/ 1223993 w 5236417"/>
              <a:gd name="T13" fmla="*/ 995101 h 742326"/>
              <a:gd name="T14" fmla="*/ 925750 w 5236417"/>
              <a:gd name="T15" fmla="*/ 995101 h 742326"/>
              <a:gd name="T16" fmla="*/ 0 w 5236417"/>
              <a:gd name="T17" fmla="*/ 995101 h 742326"/>
              <a:gd name="T18" fmla="*/ 262889 w 5236417"/>
              <a:gd name="T19" fmla="*/ 497550 h 742326"/>
              <a:gd name="T20" fmla="*/ 0 w 5236417"/>
              <a:gd name="T21" fmla="*/ 0 h 7423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36417" h="742326">
                <a:moveTo>
                  <a:pt x="0" y="0"/>
                </a:moveTo>
                <a:lnTo>
                  <a:pt x="696000" y="0"/>
                </a:lnTo>
                <a:lnTo>
                  <a:pt x="920226" y="0"/>
                </a:lnTo>
                <a:lnTo>
                  <a:pt x="4865254" y="0"/>
                </a:lnTo>
                <a:cubicBezTo>
                  <a:pt x="5070242" y="0"/>
                  <a:pt x="5236417" y="166175"/>
                  <a:pt x="5236417" y="371163"/>
                </a:cubicBezTo>
                <a:cubicBezTo>
                  <a:pt x="5236417" y="576151"/>
                  <a:pt x="5070242" y="742326"/>
                  <a:pt x="4865254" y="742326"/>
                </a:cubicBezTo>
                <a:lnTo>
                  <a:pt x="920226" y="742326"/>
                </a:lnTo>
                <a:lnTo>
                  <a:pt x="696000" y="742326"/>
                </a:lnTo>
                <a:lnTo>
                  <a:pt x="0" y="742326"/>
                </a:lnTo>
                <a:cubicBezTo>
                  <a:pt x="119237" y="662038"/>
                  <a:pt x="197646" y="525761"/>
                  <a:pt x="197646" y="371163"/>
                </a:cubicBezTo>
                <a:cubicBezTo>
                  <a:pt x="197646" y="216565"/>
                  <a:pt x="119237" y="80288"/>
                  <a:pt x="0" y="0"/>
                </a:cubicBezTo>
                <a:close/>
              </a:path>
            </a:pathLst>
          </a:custGeom>
          <a:solidFill>
            <a:schemeClr val="bg1">
              <a:alpha val="5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none" lIns="90000" tIns="46800" rIns="90000" bIns="46800" anchor="ctr">
            <a:normAutofit/>
          </a:bodyPr>
          <a:lstStyle/>
          <a:p>
            <a:pPr fontAlgn="base">
              <a:defRPr/>
            </a:pPr>
            <a:endParaRPr lang="zh-CN" altLang="en-US" sz="1800" strike="noStrike" noProof="1"/>
          </a:p>
        </p:txBody>
      </p:sp>
      <p:sp>
        <p:nvSpPr>
          <p:cNvPr id="11" name="TextBox 68"/>
          <p:cNvSpPr>
            <a:spLocks noChangeArrowheads="1"/>
          </p:cNvSpPr>
          <p:nvPr/>
        </p:nvSpPr>
        <p:spPr bwMode="auto">
          <a:xfrm>
            <a:off x="3632200" y="2374900"/>
            <a:ext cx="395288"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ormAutofit fontScale="80000"/>
          </a:bodyPr>
          <a:lstStyle/>
          <a:p>
            <a:pPr eaLnBrk="1" fontAlgn="auto" hangingPunct="1">
              <a:spcBef>
                <a:spcPts val="0"/>
              </a:spcBef>
              <a:spcAft>
                <a:spcPts val="0"/>
              </a:spcAft>
              <a:defRPr/>
            </a:pPr>
            <a:r>
              <a:rPr lang="en-US" sz="3200" strike="noStrike" noProof="1" dirty="0">
                <a:solidFill>
                  <a:schemeClr val="bg1"/>
                </a:solidFill>
                <a:latin typeface="Open Sans Light" pitchFamily="34" charset="0"/>
                <a:ea typeface="Open Sans Light" pitchFamily="34" charset="0"/>
                <a:cs typeface="Open Sans Light" pitchFamily="34" charset="0"/>
                <a:sym typeface="微软雅黑" panose="020B0503020204020204" charset="-122"/>
              </a:rPr>
              <a:t>3</a:t>
            </a:r>
            <a:endParaRPr lang="zh-CN" altLang="en-US" sz="3200" strike="noStrike" noProof="1">
              <a:solidFill>
                <a:schemeClr val="bg1"/>
              </a:solidFill>
              <a:latin typeface="Open Sans Light" pitchFamily="34" charset="0"/>
              <a:ea typeface="微软雅黑" panose="020B0503020204020204" charset="-122"/>
              <a:cs typeface="Open Sans Light" pitchFamily="34" charset="0"/>
              <a:sym typeface="微软雅黑" panose="020B0503020204020204" charset="-122"/>
            </a:endParaRPr>
          </a:p>
        </p:txBody>
      </p:sp>
      <p:sp>
        <p:nvSpPr>
          <p:cNvPr id="13" name="椭圆 70"/>
          <p:cNvSpPr>
            <a:spLocks noChangeArrowheads="1"/>
          </p:cNvSpPr>
          <p:nvPr/>
        </p:nvSpPr>
        <p:spPr bwMode="auto">
          <a:xfrm>
            <a:off x="3536950" y="4378325"/>
            <a:ext cx="588963" cy="588963"/>
          </a:xfrm>
          <a:prstGeom prst="ellipse">
            <a:avLst/>
          </a:prstGeom>
          <a:solidFill>
            <a:schemeClr val="bg1">
              <a:alpha val="5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none" lIns="90000" tIns="46800" rIns="90000" bIns="46800" anchor="ctr">
            <a:normAutofit/>
          </a:bodyPr>
          <a:lstStyle/>
          <a:p>
            <a:pPr fontAlgn="base">
              <a:defRPr/>
            </a:pPr>
            <a:endParaRPr lang="zh-CN" altLang="zh-CN" sz="1800" strike="noStrike" noProof="1">
              <a:sym typeface="微软雅黑" panose="020B0503020204020204" charset="-122"/>
            </a:endParaRPr>
          </a:p>
        </p:txBody>
      </p:sp>
      <p:sp>
        <p:nvSpPr>
          <p:cNvPr id="14" name="任意多边形 112"/>
          <p:cNvSpPr>
            <a:spLocks noChangeArrowheads="1"/>
          </p:cNvSpPr>
          <p:nvPr/>
        </p:nvSpPr>
        <p:spPr bwMode="auto">
          <a:xfrm>
            <a:off x="4076700" y="4378325"/>
            <a:ext cx="4157663" cy="588963"/>
          </a:xfrm>
          <a:custGeom>
            <a:avLst/>
            <a:gdLst>
              <a:gd name="T0" fmla="*/ 0 w 5236417"/>
              <a:gd name="T1" fmla="*/ 0 h 742326"/>
              <a:gd name="T2" fmla="*/ 925750 w 5236417"/>
              <a:gd name="T3" fmla="*/ 0 h 742326"/>
              <a:gd name="T4" fmla="*/ 1223993 w 5236417"/>
              <a:gd name="T5" fmla="*/ 0 h 742326"/>
              <a:gd name="T6" fmla="*/ 6471273 w 5236417"/>
              <a:gd name="T7" fmla="*/ 0 h 742326"/>
              <a:gd name="T8" fmla="*/ 6964957 w 5236417"/>
              <a:gd name="T9" fmla="*/ 493548 h 742326"/>
              <a:gd name="T10" fmla="*/ 6471273 w 5236417"/>
              <a:gd name="T11" fmla="*/ 987097 h 742326"/>
              <a:gd name="T12" fmla="*/ 1223993 w 5236417"/>
              <a:gd name="T13" fmla="*/ 987097 h 742326"/>
              <a:gd name="T14" fmla="*/ 925750 w 5236417"/>
              <a:gd name="T15" fmla="*/ 987097 h 742326"/>
              <a:gd name="T16" fmla="*/ 0 w 5236417"/>
              <a:gd name="T17" fmla="*/ 987097 h 742326"/>
              <a:gd name="T18" fmla="*/ 262889 w 5236417"/>
              <a:gd name="T19" fmla="*/ 493548 h 742326"/>
              <a:gd name="T20" fmla="*/ 0 w 5236417"/>
              <a:gd name="T21" fmla="*/ 0 h 7423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36417" h="742326">
                <a:moveTo>
                  <a:pt x="0" y="0"/>
                </a:moveTo>
                <a:lnTo>
                  <a:pt x="696000" y="0"/>
                </a:lnTo>
                <a:lnTo>
                  <a:pt x="920226" y="0"/>
                </a:lnTo>
                <a:lnTo>
                  <a:pt x="4865254" y="0"/>
                </a:lnTo>
                <a:cubicBezTo>
                  <a:pt x="5070242" y="0"/>
                  <a:pt x="5236417" y="166175"/>
                  <a:pt x="5236417" y="371163"/>
                </a:cubicBezTo>
                <a:cubicBezTo>
                  <a:pt x="5236417" y="576151"/>
                  <a:pt x="5070242" y="742326"/>
                  <a:pt x="4865254" y="742326"/>
                </a:cubicBezTo>
                <a:lnTo>
                  <a:pt x="920226" y="742326"/>
                </a:lnTo>
                <a:lnTo>
                  <a:pt x="696000" y="742326"/>
                </a:lnTo>
                <a:lnTo>
                  <a:pt x="0" y="742326"/>
                </a:lnTo>
                <a:cubicBezTo>
                  <a:pt x="119237" y="662038"/>
                  <a:pt x="197646" y="525761"/>
                  <a:pt x="197646" y="371163"/>
                </a:cubicBezTo>
                <a:cubicBezTo>
                  <a:pt x="197646" y="216566"/>
                  <a:pt x="119237" y="80288"/>
                  <a:pt x="0" y="0"/>
                </a:cubicBezTo>
                <a:close/>
              </a:path>
            </a:pathLst>
          </a:custGeom>
          <a:solidFill>
            <a:schemeClr val="bg1">
              <a:alpha val="5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none" lIns="90000" tIns="46800" rIns="90000" bIns="46800" anchor="ctr">
            <a:noAutofit/>
          </a:bodyPr>
          <a:lstStyle/>
          <a:p>
            <a:pPr fontAlgn="base">
              <a:defRPr/>
            </a:pPr>
            <a:endParaRPr lang="zh-CN" altLang="en-US" sz="3600" strike="noStrike" noProof="1"/>
          </a:p>
        </p:txBody>
      </p:sp>
      <p:sp>
        <p:nvSpPr>
          <p:cNvPr id="15" name="TextBox 75"/>
          <p:cNvSpPr>
            <a:spLocks noChangeArrowheads="1"/>
          </p:cNvSpPr>
          <p:nvPr/>
        </p:nvSpPr>
        <p:spPr bwMode="auto">
          <a:xfrm>
            <a:off x="3632200" y="4418013"/>
            <a:ext cx="395288"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ormAutofit fontScale="80000"/>
          </a:bodyPr>
          <a:lstStyle/>
          <a:p>
            <a:pPr eaLnBrk="1" fontAlgn="auto" hangingPunct="1">
              <a:spcBef>
                <a:spcPts val="0"/>
              </a:spcBef>
              <a:spcAft>
                <a:spcPts val="0"/>
              </a:spcAft>
              <a:defRPr/>
            </a:pPr>
            <a:r>
              <a:rPr lang="en-US" sz="3200" strike="noStrike" noProof="1" dirty="0">
                <a:solidFill>
                  <a:schemeClr val="bg1"/>
                </a:solidFill>
                <a:latin typeface="Open Sans Light" pitchFamily="34" charset="0"/>
                <a:ea typeface="Open Sans Light" pitchFamily="34" charset="0"/>
                <a:cs typeface="Open Sans Light" pitchFamily="34" charset="0"/>
                <a:sym typeface="微软雅黑" panose="020B0503020204020204" charset="-122"/>
              </a:rPr>
              <a:t>1</a:t>
            </a:r>
            <a:endParaRPr lang="zh-CN" altLang="en-US" sz="3200" strike="noStrike" noProof="1" dirty="0">
              <a:solidFill>
                <a:schemeClr val="bg1"/>
              </a:solidFill>
              <a:latin typeface="Open Sans Light" pitchFamily="34" charset="0"/>
              <a:ea typeface="微软雅黑" panose="020B0503020204020204" charset="-122"/>
              <a:cs typeface="Open Sans Light" pitchFamily="34" charset="0"/>
              <a:sym typeface="微软雅黑" panose="020B0503020204020204" charset="-122"/>
            </a:endParaRPr>
          </a:p>
        </p:txBody>
      </p:sp>
      <p:sp>
        <p:nvSpPr>
          <p:cNvPr id="32780" name="TextBox 76"/>
          <p:cNvSpPr/>
          <p:nvPr/>
        </p:nvSpPr>
        <p:spPr>
          <a:xfrm>
            <a:off x="4140200" y="4522788"/>
            <a:ext cx="3721100" cy="300037"/>
          </a:xfrm>
          <a:prstGeom prst="rect">
            <a:avLst/>
          </a:prstGeom>
          <a:noFill/>
          <a:ln w="9525">
            <a:noFill/>
          </a:ln>
        </p:spPr>
        <p:txBody>
          <a:bodyPr lIns="90000" tIns="46800" rIns="90000" bIns="46800" anchor="t"/>
          <a:p>
            <a:r>
              <a:rPr lang="en-US" altLang="zh-CN" sz="2200" b="1">
                <a:solidFill>
                  <a:schemeClr val="bg1"/>
                </a:solidFill>
                <a:latin typeface="Open Sans Light"/>
                <a:ea typeface="微软雅黑" panose="020B0503020204020204" charset="-122"/>
                <a:sym typeface="微软雅黑" panose="020B0503020204020204" charset="-122"/>
              </a:rPr>
              <a:t>Language</a:t>
            </a:r>
            <a:endParaRPr lang="en-US" altLang="zh-CN" sz="2200" b="1">
              <a:solidFill>
                <a:schemeClr val="bg1"/>
              </a:solidFill>
              <a:latin typeface="Open Sans Light"/>
              <a:ea typeface="微软雅黑" panose="020B0503020204020204" charset="-122"/>
              <a:sym typeface="微软雅黑" panose="020B0503020204020204" charset="-122"/>
            </a:endParaRPr>
          </a:p>
        </p:txBody>
      </p:sp>
      <p:sp>
        <p:nvSpPr>
          <p:cNvPr id="2" name="矩形 1"/>
          <p:cNvSpPr/>
          <p:nvPr/>
        </p:nvSpPr>
        <p:spPr>
          <a:xfrm>
            <a:off x="266700" y="441960"/>
            <a:ext cx="4318000" cy="768350"/>
          </a:xfrm>
          <a:prstGeom prst="rect">
            <a:avLst/>
          </a:prstGeom>
          <a:noFill/>
          <a:ln>
            <a:noFill/>
          </a:ln>
        </p:spPr>
        <p:txBody>
          <a:bodyPr wrap="square" rtlCol="0" anchor="t">
            <a:spAutoFit/>
          </a:bodyPr>
          <a:p>
            <a:pPr algn="ctr" fontAlgn="base"/>
            <a:r>
              <a:rPr lang="en-US" altLang="zh-CN" sz="4400" b="1" strike="noStrike" noProof="1">
                <a:solidFill>
                  <a:schemeClr val="tx1"/>
                </a:solidFill>
                <a:effectLst>
                  <a:innerShdw blurRad="63500" dist="50800" dir="13500000">
                    <a:srgbClr val="000000">
                      <a:alpha val="50000"/>
                    </a:srgbClr>
                  </a:innerShdw>
                </a:effectLst>
                <a:latin typeface="Arial" panose="020B0604020202020204" pitchFamily="34" charset="0"/>
                <a:ea typeface="宋体" panose="02010600030101010101" pitchFamily="2" charset="-122"/>
                <a:cs typeface="+mn-cs"/>
              </a:rPr>
              <a:t>Angola</a:t>
            </a:r>
            <a:endParaRPr lang="en-US" altLang="zh-CN" sz="4400" b="1" strike="noStrike" noProof="1">
              <a:solidFill>
                <a:schemeClr val="tx1"/>
              </a:solidFill>
              <a:effectLst>
                <a:innerShdw blurRad="63500" dist="50800" dir="13500000">
                  <a:srgbClr val="000000">
                    <a:alpha val="50000"/>
                  </a:srgbClr>
                </a:innerShdw>
              </a:effectLst>
            </a:endParaRPr>
          </a:p>
        </p:txBody>
      </p:sp>
      <p:sp>
        <p:nvSpPr>
          <p:cNvPr id="3" name="矩形 2"/>
          <p:cNvSpPr/>
          <p:nvPr/>
        </p:nvSpPr>
        <p:spPr>
          <a:xfrm>
            <a:off x="1115377" y="2922904"/>
            <a:ext cx="2087245" cy="706755"/>
          </a:xfrm>
          <a:prstGeom prst="rect">
            <a:avLst/>
          </a:prstGeom>
          <a:noFill/>
          <a:ln>
            <a:noFill/>
          </a:ln>
        </p:spPr>
        <p:txBody>
          <a:bodyPr wrap="none" rtlCol="0" anchor="t">
            <a:spAutoFit/>
            <a:scene3d>
              <a:camera prst="orthographicFront"/>
              <a:lightRig rig="harsh" dir="t"/>
            </a:scene3d>
            <a:sp3d extrusionH="57150" prstMaterial="matte">
              <a:bevelT w="63500" h="12700" prst="angle"/>
              <a:contourClr>
                <a:schemeClr val="bg1">
                  <a:lumMod val="65000"/>
                </a:schemeClr>
              </a:contourClr>
            </a:sp3d>
          </a:bodyPr>
          <a:p>
            <a:pPr algn="ctr" fontAlgn="base"/>
            <a:r>
              <a:rPr lang="en-US" altLang="zh-CN" sz="4000" b="1" strike="noStrike" noProof="1">
                <a:solidFill>
                  <a:schemeClr val="tx1"/>
                </a:solidFill>
                <a:effectLst/>
                <a:latin typeface="华文中宋" charset="-122"/>
                <a:ea typeface="华文中宋" charset="-122"/>
                <a:cs typeface="+mn-cs"/>
              </a:rPr>
              <a:t>Culture</a:t>
            </a:r>
            <a:endParaRPr lang="en-US" altLang="zh-CN" sz="4000" b="1" strike="noStrike" noProof="1">
              <a:solidFill>
                <a:schemeClr val="tx1"/>
              </a:solidFill>
              <a:effectLst/>
              <a:latin typeface="华文中宋" charset="-122"/>
              <a:ea typeface="华文中宋" charset="-122"/>
            </a:endParaRPr>
          </a:p>
        </p:txBody>
      </p:sp>
      <p:sp>
        <p:nvSpPr>
          <p:cNvPr id="32783" name="TextBox 76"/>
          <p:cNvSpPr/>
          <p:nvPr/>
        </p:nvSpPr>
        <p:spPr>
          <a:xfrm>
            <a:off x="4643438" y="3497263"/>
            <a:ext cx="3721100" cy="300037"/>
          </a:xfrm>
          <a:prstGeom prst="rect">
            <a:avLst/>
          </a:prstGeom>
          <a:noFill/>
          <a:ln w="9525">
            <a:noFill/>
          </a:ln>
        </p:spPr>
        <p:txBody>
          <a:bodyPr lIns="90000" tIns="46800" rIns="90000" bIns="46800" anchor="t"/>
          <a:p>
            <a:r>
              <a:rPr lang="en-US" altLang="zh-CN" sz="2200" b="1">
                <a:solidFill>
                  <a:schemeClr val="bg1"/>
                </a:solidFill>
                <a:latin typeface="Open Sans Light"/>
                <a:ea typeface="微软雅黑" panose="020B0503020204020204" charset="-122"/>
                <a:sym typeface="微软雅黑" panose="020B0503020204020204" charset="-122"/>
              </a:rPr>
              <a:t>Gender Recognition</a:t>
            </a:r>
            <a:endParaRPr lang="en-US" altLang="zh-CN" sz="2200" b="1">
              <a:solidFill>
                <a:schemeClr val="bg1"/>
              </a:solidFill>
              <a:latin typeface="Open Sans Light"/>
              <a:ea typeface="微软雅黑" panose="020B0503020204020204" charset="-122"/>
              <a:sym typeface="微软雅黑" panose="020B0503020204020204" charset="-122"/>
            </a:endParaRPr>
          </a:p>
        </p:txBody>
      </p:sp>
      <p:sp>
        <p:nvSpPr>
          <p:cNvPr id="32784" name="TextBox 76"/>
          <p:cNvSpPr/>
          <p:nvPr/>
        </p:nvSpPr>
        <p:spPr>
          <a:xfrm>
            <a:off x="4344988" y="2517775"/>
            <a:ext cx="3721100" cy="300038"/>
          </a:xfrm>
          <a:prstGeom prst="rect">
            <a:avLst/>
          </a:prstGeom>
          <a:noFill/>
          <a:ln w="9525">
            <a:noFill/>
          </a:ln>
        </p:spPr>
        <p:txBody>
          <a:bodyPr lIns="90000" tIns="46800" rIns="90000" bIns="46800" anchor="t"/>
          <a:p>
            <a:r>
              <a:rPr lang="en-US" altLang="zh-CN" sz="2200" b="1">
                <a:solidFill>
                  <a:schemeClr val="bg1"/>
                </a:solidFill>
                <a:latin typeface="Open Sans Light"/>
                <a:ea typeface="微软雅黑" panose="020B0503020204020204" charset="-122"/>
                <a:sym typeface="微软雅黑" panose="020B0503020204020204" charset="-122"/>
              </a:rPr>
              <a:t>Soical Values</a:t>
            </a:r>
            <a:endParaRPr lang="en-US" altLang="zh-CN" sz="2200" b="1">
              <a:solidFill>
                <a:schemeClr val="bg1"/>
              </a:solidFill>
              <a:latin typeface="Open Sans Light"/>
              <a:ea typeface="微软雅黑" panose="020B0503020204020204" charset="-122"/>
              <a:sym typeface="微软雅黑" panose="020B0503020204020204" charset="-122"/>
            </a:endParaRPr>
          </a:p>
        </p:txBody>
      </p:sp>
    </p:spTree>
    <p:custDataLst>
      <p:tags r:id="rId1"/>
    </p:custDataLst>
  </p:cSld>
  <p:clrMapOvr>
    <a:masterClrMapping/>
  </p:clrMapOvr>
  <p:transition spd="slow">
    <p:random/>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矩形 3"/>
          <p:cNvSpPr/>
          <p:nvPr/>
        </p:nvSpPr>
        <p:spPr>
          <a:xfrm>
            <a:off x="266700" y="441960"/>
            <a:ext cx="4318000" cy="768350"/>
          </a:xfrm>
          <a:prstGeom prst="rect">
            <a:avLst/>
          </a:prstGeom>
          <a:noFill/>
          <a:ln>
            <a:noFill/>
          </a:ln>
        </p:spPr>
        <p:txBody>
          <a:bodyPr wrap="square" rtlCol="0" anchor="t">
            <a:spAutoFit/>
          </a:bodyPr>
          <a:p>
            <a:pPr algn="ctr" fontAlgn="base"/>
            <a:r>
              <a:rPr lang="en-US" altLang="zh-CN" sz="4400" b="1" strike="noStrike" noProof="1">
                <a:solidFill>
                  <a:schemeClr val="tx1"/>
                </a:solidFill>
                <a:effectLst>
                  <a:innerShdw blurRad="63500" dist="50800" dir="13500000">
                    <a:srgbClr val="000000">
                      <a:alpha val="50000"/>
                    </a:srgbClr>
                  </a:innerShdw>
                </a:effectLst>
                <a:latin typeface="Arial" panose="020B0604020202020204" pitchFamily="34" charset="0"/>
                <a:ea typeface="宋体" panose="02010600030101010101" pitchFamily="2" charset="-122"/>
                <a:cs typeface="+mn-cs"/>
              </a:rPr>
              <a:t>Language</a:t>
            </a:r>
            <a:endParaRPr lang="en-US" altLang="zh-CN" sz="4400" b="1" strike="noStrike" noProof="1">
              <a:solidFill>
                <a:schemeClr val="tx1"/>
              </a:solidFill>
              <a:effectLst>
                <a:innerShdw blurRad="63500" dist="50800" dir="13500000">
                  <a:srgbClr val="000000">
                    <a:alpha val="50000"/>
                  </a:srgbClr>
                </a:innerShdw>
              </a:effectLst>
            </a:endParaRPr>
          </a:p>
        </p:txBody>
      </p:sp>
      <p:sp>
        <p:nvSpPr>
          <p:cNvPr id="33794" name="文本框 4"/>
          <p:cNvSpPr txBox="1"/>
          <p:nvPr/>
        </p:nvSpPr>
        <p:spPr>
          <a:xfrm>
            <a:off x="817563" y="1616075"/>
            <a:ext cx="7283450" cy="3414713"/>
          </a:xfrm>
          <a:prstGeom prst="rect">
            <a:avLst/>
          </a:prstGeom>
          <a:noFill/>
          <a:ln w="9525">
            <a:noFill/>
          </a:ln>
        </p:spPr>
        <p:txBody>
          <a:bodyPr wrap="square" anchor="t">
            <a:spAutoFit/>
          </a:bodyPr>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The official language is Portuguese. Many Angolans are bilingual, speaking Portuguese and one or several African languages. In nearly all cases this is a Bantu language; those speaking a Khoisan language number less than 6,000. </a:t>
            </a:r>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The diversity of language is beneficial for international business. </a:t>
            </a:r>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Source:http://www.everyculture.com/A-Bo/Angola.html </a:t>
            </a:r>
            <a:endParaRPr lang="en-US" altLang="zh-CN">
              <a:latin typeface="Arial" panose="020B0604020202020204" pitchFamily="34" charset="0"/>
              <a:ea typeface="宋体" panose="02010600030101010101" pitchFamily="2" charset="-122"/>
            </a:endParaRPr>
          </a:p>
        </p:txBody>
      </p:sp>
    </p:spTree>
    <p:custDataLst>
      <p:tags r:id="rId1"/>
    </p:custDataLst>
  </p:cSld>
  <p:clrMapOvr>
    <a:masterClrMapping/>
  </p:clrMapOvr>
  <p:transition spd="slow">
    <p:blinds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矩形 3"/>
          <p:cNvSpPr/>
          <p:nvPr/>
        </p:nvSpPr>
        <p:spPr>
          <a:xfrm>
            <a:off x="266700" y="441960"/>
            <a:ext cx="6430645" cy="768350"/>
          </a:xfrm>
          <a:prstGeom prst="rect">
            <a:avLst/>
          </a:prstGeom>
          <a:noFill/>
          <a:ln>
            <a:noFill/>
          </a:ln>
        </p:spPr>
        <p:txBody>
          <a:bodyPr wrap="square" rtlCol="0" anchor="t">
            <a:spAutoFit/>
          </a:bodyPr>
          <a:p>
            <a:pPr algn="ctr" fontAlgn="base"/>
            <a:r>
              <a:rPr lang="en-US" altLang="zh-CN" sz="4400" b="1" strike="noStrike" noProof="1">
                <a:solidFill>
                  <a:schemeClr val="tx1"/>
                </a:solidFill>
                <a:effectLst>
                  <a:innerShdw blurRad="63500" dist="50800" dir="13500000">
                    <a:srgbClr val="000000">
                      <a:alpha val="50000"/>
                    </a:srgbClr>
                  </a:innerShdw>
                </a:effectLst>
                <a:latin typeface="Arial" panose="020B0604020202020204" pitchFamily="34" charset="0"/>
                <a:ea typeface="宋体" panose="02010600030101010101" pitchFamily="2" charset="-122"/>
                <a:cs typeface="+mn-cs"/>
              </a:rPr>
              <a:t>Gender Recognition</a:t>
            </a:r>
            <a:endParaRPr lang="en-US" altLang="zh-CN" sz="4400" b="1" strike="noStrike" noProof="1">
              <a:solidFill>
                <a:schemeClr val="tx1"/>
              </a:solidFill>
              <a:effectLst>
                <a:innerShdw blurRad="63500" dist="50800" dir="13500000">
                  <a:srgbClr val="000000">
                    <a:alpha val="50000"/>
                  </a:srgbClr>
                </a:innerShdw>
              </a:effectLst>
            </a:endParaRPr>
          </a:p>
        </p:txBody>
      </p:sp>
      <p:sp>
        <p:nvSpPr>
          <p:cNvPr id="34818" name="文本框 4"/>
          <p:cNvSpPr txBox="1"/>
          <p:nvPr/>
        </p:nvSpPr>
        <p:spPr>
          <a:xfrm>
            <a:off x="722313" y="1520825"/>
            <a:ext cx="7283450" cy="4799013"/>
          </a:xfrm>
          <a:prstGeom prst="rect">
            <a:avLst/>
          </a:prstGeom>
          <a:noFill/>
          <a:ln w="9525">
            <a:noFill/>
          </a:ln>
        </p:spPr>
        <p:txBody>
          <a:bodyPr wrap="square" anchor="t">
            <a:spAutoFit/>
          </a:bodyPr>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Division of Labor by Gender</a:t>
            </a:r>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A growing number of households are headed by women. The fact that the majority of the urban population is male, while women make up the larger part of the rural population.</a:t>
            </a:r>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The Relative Status of Women and Men</a:t>
            </a:r>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 The literacy rate for men is 56 percent, while only 28 percent of women were literate in 1998. Few women are in top positions in political, economic, and military affairs. Often women are paid less than men for the same jobs. </a:t>
            </a:r>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p:txBody>
      </p:sp>
    </p:spTree>
    <p:custDataLst>
      <p:tags r:id="rId1"/>
    </p:custDataLst>
  </p:cSld>
  <p:clrMapOvr>
    <a:masterClrMapping/>
  </p:clrMapOvr>
  <p:transition spd="slow">
    <p:blinds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矩形 3"/>
          <p:cNvSpPr/>
          <p:nvPr/>
        </p:nvSpPr>
        <p:spPr>
          <a:xfrm>
            <a:off x="266700" y="441960"/>
            <a:ext cx="5989320" cy="768350"/>
          </a:xfrm>
          <a:prstGeom prst="rect">
            <a:avLst/>
          </a:prstGeom>
          <a:noFill/>
          <a:ln>
            <a:noFill/>
          </a:ln>
        </p:spPr>
        <p:txBody>
          <a:bodyPr wrap="square" rtlCol="0" anchor="t">
            <a:spAutoFit/>
          </a:bodyPr>
          <a:p>
            <a:pPr algn="ctr" fontAlgn="base"/>
            <a:r>
              <a:rPr lang="en-US" altLang="zh-CN" sz="4400" b="1" strike="noStrike" noProof="1">
                <a:solidFill>
                  <a:schemeClr val="tx1"/>
                </a:solidFill>
                <a:effectLst>
                  <a:innerShdw blurRad="63500" dist="50800" dir="13500000">
                    <a:srgbClr val="000000">
                      <a:alpha val="50000"/>
                    </a:srgbClr>
                  </a:innerShdw>
                </a:effectLst>
                <a:latin typeface="Arial" panose="020B0604020202020204" pitchFamily="34" charset="0"/>
                <a:ea typeface="宋体" panose="02010600030101010101" pitchFamily="2" charset="-122"/>
                <a:cs typeface="+mn-cs"/>
              </a:rPr>
              <a:t>Soical Attitudes</a:t>
            </a:r>
            <a:endParaRPr lang="en-US" altLang="zh-CN" sz="4400" b="1" strike="noStrike" noProof="1">
              <a:solidFill>
                <a:schemeClr val="tx1"/>
              </a:solidFill>
              <a:effectLst>
                <a:innerShdw blurRad="63500" dist="50800" dir="13500000">
                  <a:srgbClr val="000000">
                    <a:alpha val="50000"/>
                  </a:srgbClr>
                </a:innerShdw>
              </a:effectLst>
            </a:endParaRPr>
          </a:p>
        </p:txBody>
      </p:sp>
      <p:graphicFrame>
        <p:nvGraphicFramePr>
          <p:cNvPr id="2" name="表格 1"/>
          <p:cNvGraphicFramePr/>
          <p:nvPr/>
        </p:nvGraphicFramePr>
        <p:xfrm>
          <a:off x="1122363" y="2260600"/>
          <a:ext cx="7243763" cy="2633663"/>
        </p:xfrm>
        <a:graphic>
          <a:graphicData uri="http://schemas.openxmlformats.org/drawingml/2006/table">
            <a:tbl>
              <a:tblPr firstRow="1" bandRow="1">
                <a:tableStyleId>{5C22544A-7EE6-4342-B048-85BDC9FD1C3A}</a:tableStyleId>
              </a:tblPr>
              <a:tblGrid>
                <a:gridCol w="2414270"/>
                <a:gridCol w="2414270"/>
                <a:gridCol w="2414270"/>
              </a:tblGrid>
              <a:tr h="877570">
                <a:tc>
                  <a:txBody>
                    <a:bodyPr/>
                    <a:p>
                      <a:pPr>
                        <a:buNone/>
                      </a:pPr>
                      <a:r>
                        <a:rPr lang="en-US" altLang="zh-CN"/>
                        <a:t>Indicator</a:t>
                      </a:r>
                      <a:endParaRPr lang="en-US" altLang="zh-CN"/>
                    </a:p>
                  </a:txBody>
                  <a:tcPr/>
                </a:tc>
                <a:tc>
                  <a:txBody>
                    <a:bodyPr/>
                    <a:p>
                      <a:pPr>
                        <a:buNone/>
                      </a:pPr>
                      <a:r>
                        <a:rPr lang="en-US" altLang="zh-CN"/>
                        <a:t>Angola</a:t>
                      </a:r>
                      <a:endParaRPr lang="en-US" altLang="zh-CN"/>
                    </a:p>
                  </a:txBody>
                  <a:tcPr/>
                </a:tc>
                <a:tc>
                  <a:txBody>
                    <a:bodyPr/>
                    <a:p>
                      <a:pPr>
                        <a:buNone/>
                      </a:pPr>
                      <a:r>
                        <a:rPr lang="en-US" altLang="zh-CN"/>
                        <a:t>The GLobal Average</a:t>
                      </a:r>
                      <a:endParaRPr lang="en-US" altLang="zh-CN"/>
                    </a:p>
                  </a:txBody>
                  <a:tcPr/>
                </a:tc>
              </a:tr>
              <a:tr h="877570">
                <a:tc>
                  <a:txBody>
                    <a:bodyPr/>
                    <a:p>
                      <a:pPr>
                        <a:buNone/>
                      </a:pPr>
                      <a:r>
                        <a:rPr lang="en-US" altLang="zh-CN"/>
                        <a:t>High Status to Successful Entrepreneurs Rate</a:t>
                      </a:r>
                      <a:endParaRPr lang="en-US" altLang="zh-CN"/>
                    </a:p>
                  </a:txBody>
                  <a:tcPr/>
                </a:tc>
                <a:tc>
                  <a:txBody>
                    <a:bodyPr/>
                    <a:p>
                      <a:pPr>
                        <a:buNone/>
                      </a:pPr>
                      <a:r>
                        <a:rPr lang="en-US" altLang="zh-CN"/>
                        <a:t>81.65</a:t>
                      </a:r>
                      <a:endParaRPr lang="en-US" altLang="zh-CN"/>
                    </a:p>
                  </a:txBody>
                  <a:tcPr/>
                </a:tc>
                <a:tc>
                  <a:txBody>
                    <a:bodyPr/>
                    <a:p>
                      <a:pPr>
                        <a:buNone/>
                      </a:pPr>
                      <a:r>
                        <a:rPr lang="en-US" altLang="zh-CN"/>
                        <a:t>69.31</a:t>
                      </a:r>
                      <a:endParaRPr lang="en-US" altLang="zh-CN"/>
                    </a:p>
                  </a:txBody>
                  <a:tcPr/>
                </a:tc>
              </a:tr>
              <a:tr h="877570">
                <a:tc>
                  <a:txBody>
                    <a:bodyPr/>
                    <a:p>
                      <a:pPr>
                        <a:buNone/>
                      </a:pPr>
                      <a:r>
                        <a:rPr lang="en-US" altLang="zh-CN"/>
                        <a:t>Entrepreneurship as a Good Career Choice Rate</a:t>
                      </a:r>
                      <a:endParaRPr lang="en-US" altLang="zh-CN"/>
                    </a:p>
                  </a:txBody>
                  <a:tcPr/>
                </a:tc>
                <a:tc>
                  <a:txBody>
                    <a:bodyPr/>
                    <a:p>
                      <a:pPr>
                        <a:buNone/>
                      </a:pPr>
                      <a:r>
                        <a:rPr lang="en-US" altLang="zh-CN"/>
                        <a:t>75.10</a:t>
                      </a:r>
                      <a:endParaRPr lang="en-US" altLang="zh-CN"/>
                    </a:p>
                  </a:txBody>
                  <a:tcPr/>
                </a:tc>
                <a:tc>
                  <a:txBody>
                    <a:bodyPr/>
                    <a:p>
                      <a:pPr>
                        <a:buNone/>
                      </a:pPr>
                      <a:r>
                        <a:rPr lang="en-US" altLang="zh-CN"/>
                        <a:t>63.41</a:t>
                      </a:r>
                      <a:endParaRPr lang="en-US" altLang="zh-CN"/>
                    </a:p>
                  </a:txBody>
                  <a:tcPr/>
                </a:tc>
              </a:tr>
            </a:tbl>
          </a:graphicData>
        </a:graphic>
      </p:graphicFrame>
      <p:sp>
        <p:nvSpPr>
          <p:cNvPr id="35860" name="文本框 2"/>
          <p:cNvSpPr txBox="1"/>
          <p:nvPr/>
        </p:nvSpPr>
        <p:spPr>
          <a:xfrm>
            <a:off x="1577975" y="5432425"/>
            <a:ext cx="6561138" cy="368300"/>
          </a:xfrm>
          <a:prstGeom prst="rect">
            <a:avLst/>
          </a:prstGeom>
          <a:noFill/>
          <a:ln w="9525">
            <a:noFill/>
          </a:ln>
        </p:spPr>
        <p:txBody>
          <a:bodyPr wrap="square" anchor="t">
            <a:spAutoFit/>
          </a:bodyPr>
          <a:p>
            <a:r>
              <a:rPr lang="en-US" altLang="zh-CN">
                <a:latin typeface="Arial" panose="020B0604020202020204" pitchFamily="34" charset="0"/>
                <a:ea typeface="宋体" panose="02010600030101010101" pitchFamily="2" charset="-122"/>
              </a:rPr>
              <a:t>Source</a:t>
            </a:r>
            <a:r>
              <a:rPr lang="zh-CN" altLang="en-US">
                <a:latin typeface="Arial" panose="020B0604020202020204" pitchFamily="34" charset="0"/>
                <a:ea typeface="宋体" panose="02010600030101010101" pitchFamily="2" charset="-122"/>
              </a:rPr>
              <a:t>：http://www.gemconsortium.org/country-profile/35</a:t>
            </a:r>
            <a:endParaRPr lang="zh-CN" altLang="en-US">
              <a:latin typeface="Arial" panose="020B0604020202020204" pitchFamily="34" charset="0"/>
              <a:ea typeface="宋体" panose="02010600030101010101" pitchFamily="2" charset="-122"/>
            </a:endParaRPr>
          </a:p>
        </p:txBody>
      </p:sp>
    </p:spTree>
    <p:custDataLst>
      <p:tags r:id="rId1"/>
    </p:custDataLst>
  </p:cSld>
  <p:clrMapOvr>
    <a:masterClrMapping/>
  </p:clrMapOvr>
  <p:transition spd="slow">
    <p:blinds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10" name="直接连接符 9"/>
          <p:cNvCxnSpPr/>
          <p:nvPr/>
        </p:nvCxnSpPr>
        <p:spPr>
          <a:xfrm>
            <a:off x="179388" y="1123950"/>
            <a:ext cx="856932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6866" name="文本框 1"/>
          <p:cNvSpPr txBox="1"/>
          <p:nvPr/>
        </p:nvSpPr>
        <p:spPr>
          <a:xfrm>
            <a:off x="369888" y="2413000"/>
            <a:ext cx="8491537" cy="827088"/>
          </a:xfrm>
          <a:prstGeom prst="rect">
            <a:avLst/>
          </a:prstGeom>
          <a:noFill/>
          <a:ln w="9525">
            <a:noFill/>
          </a:ln>
        </p:spPr>
        <p:txBody>
          <a:bodyPr lIns="90000" tIns="46800" rIns="90000" bIns="46800" anchor="ctr"/>
          <a:p>
            <a:pPr>
              <a:lnSpc>
                <a:spcPct val="90000"/>
              </a:lnSpc>
            </a:pPr>
            <a:endParaRPr lang="zh-CN" altLang="en-US" sz="3600" dirty="0">
              <a:solidFill>
                <a:schemeClr val="bg1"/>
              </a:solidFill>
              <a:latin typeface="Arial" panose="020B0604020202020204" pitchFamily="34" charset="0"/>
              <a:ea typeface="黑体" panose="02010609060101010101" charset="-122"/>
            </a:endParaRPr>
          </a:p>
        </p:txBody>
      </p:sp>
      <p:sp>
        <p:nvSpPr>
          <p:cNvPr id="2" name="矩形 1"/>
          <p:cNvSpPr/>
          <p:nvPr/>
        </p:nvSpPr>
        <p:spPr>
          <a:xfrm>
            <a:off x="577850" y="361950"/>
            <a:ext cx="2646680" cy="645160"/>
          </a:xfrm>
          <a:prstGeom prst="rect">
            <a:avLst/>
          </a:prstGeom>
          <a:noFill/>
          <a:ln>
            <a:noFill/>
          </a:ln>
        </p:spPr>
        <p:txBody>
          <a:bodyPr wrap="none" rtlCol="0" anchor="t">
            <a:spAutoFit/>
          </a:bodyPr>
          <a:p>
            <a:pPr algn="ctr" fontAlgn="base"/>
            <a:r>
              <a:rPr lang="en-US" altLang="zh-CN" sz="3600" b="1" strike="noStrike" noProof="1">
                <a:solidFill>
                  <a:schemeClr val="tx1"/>
                </a:solidFill>
                <a:effectLst>
                  <a:outerShdw blurRad="38100" dist="19050" dir="2700000" algn="tl" rotWithShape="0">
                    <a:schemeClr val="dk1">
                      <a:alpha val="40000"/>
                    </a:schemeClr>
                  </a:outerShdw>
                </a:effectLst>
                <a:latin typeface="Arial" panose="020B0604020202020204" pitchFamily="34" charset="0"/>
                <a:ea typeface="宋体" panose="02010600030101010101" pitchFamily="2" charset="-122"/>
                <a:cs typeface="+mn-cs"/>
              </a:rPr>
              <a:t>References</a:t>
            </a:r>
            <a:endParaRPr lang="en-US" altLang="zh-CN" sz="3600" b="1" strike="noStrike" noProof="1">
              <a:solidFill>
                <a:schemeClr val="tx1"/>
              </a:solidFill>
              <a:effectLst>
                <a:outerShdw blurRad="38100" dist="19050" dir="2700000" algn="tl" rotWithShape="0">
                  <a:schemeClr val="dk1">
                    <a:alpha val="40000"/>
                  </a:schemeClr>
                </a:outerShdw>
              </a:effectLst>
            </a:endParaRPr>
          </a:p>
        </p:txBody>
      </p:sp>
      <p:sp>
        <p:nvSpPr>
          <p:cNvPr id="36868" name="文本框 2"/>
          <p:cNvSpPr txBox="1"/>
          <p:nvPr/>
        </p:nvSpPr>
        <p:spPr>
          <a:xfrm>
            <a:off x="738188" y="2079625"/>
            <a:ext cx="7851775" cy="3968750"/>
          </a:xfrm>
          <a:prstGeom prst="rect">
            <a:avLst/>
          </a:prstGeom>
          <a:noFill/>
          <a:ln w="9525">
            <a:noFill/>
          </a:ln>
        </p:spPr>
        <p:txBody>
          <a:bodyPr wrap="square" anchor="t">
            <a:spAutoFit/>
          </a:bodyPr>
          <a:p>
            <a:r>
              <a:rPr lang="en-US" altLang="zh-CN">
                <a:latin typeface="Arial" panose="020B0604020202020204" pitchFamily="34" charset="0"/>
                <a:ea typeface="宋体" panose="02010600030101010101" pitchFamily="2" charset="-122"/>
              </a:rPr>
              <a:t>GEM Website (The latest economy profile of Angola in 2015) Accessed on: http://www.gemconsortium.org/country-profile/35</a:t>
            </a:r>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http://www.everyculture.com/A-Bo/Angola.html </a:t>
            </a:r>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GEM Website.(2018). The Economy Profile of China. Accessed on</a:t>
            </a:r>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http://www.gemconsortium.org/country-profile/51</a:t>
            </a:r>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r>
              <a:rPr lang="en-US" altLang="zh-CN">
                <a:latin typeface="Arial" panose="020B0604020202020204" pitchFamily="34" charset="0"/>
                <a:ea typeface="宋体" panose="02010600030101010101" pitchFamily="2" charset="-122"/>
              </a:rPr>
              <a:t>Stevenson,C.(2013). What is Entrepreneurship. Havard Business Review. </a:t>
            </a:r>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a:p>
            <a:endParaRPr lang="en-US" altLang="zh-CN">
              <a:latin typeface="Arial" panose="020B0604020202020204" pitchFamily="34" charset="0"/>
              <a:ea typeface="宋体" panose="02010600030101010101" pitchFamily="2" charset="-122"/>
            </a:endParaRPr>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8913" name="标题 1"/>
          <p:cNvSpPr>
            <a:spLocks noGrp="1"/>
          </p:cNvSpPr>
          <p:nvPr>
            <p:ph type="ctrTitle" hasCustomPrompt="1"/>
          </p:nvPr>
        </p:nvSpPr>
        <p:spPr>
          <a:xfrm>
            <a:off x="4408488" y="2811463"/>
            <a:ext cx="4308475" cy="1260475"/>
          </a:xfrm>
          <a:ln/>
        </p:spPr>
        <p:txBody>
          <a:bodyPr vert="horz" wrap="square" lIns="90000" tIns="46800" rIns="90000" bIns="46800" anchor="b"/>
          <a:p>
            <a:pPr>
              <a:lnSpc>
                <a:spcPct val="100000"/>
              </a:lnSpc>
            </a:pPr>
            <a:r>
              <a:rPr lang="en-US" altLang="zh-CN" b="1" kern="1200" dirty="0">
                <a:latin typeface="微软雅黑" panose="020B0503020204020204" charset="-122"/>
                <a:ea typeface="微软雅黑" panose="020B0503020204020204" charset="-122"/>
                <a:cs typeface="+mj-cs"/>
              </a:rPr>
              <a:t>Thanks</a:t>
            </a:r>
            <a:endParaRPr lang="en-US" altLang="zh-CN" b="1" kern="1200" dirty="0">
              <a:latin typeface="微软雅黑" panose="020B0503020204020204" charset="-122"/>
              <a:ea typeface="微软雅黑" panose="020B0503020204020204" charset="-122"/>
              <a:cs typeface="+mj-cs"/>
            </a:endParaRPr>
          </a:p>
        </p:txBody>
      </p:sp>
    </p:spTree>
    <p:custDataLst>
      <p:tags r:id="rId1"/>
    </p:custDataLst>
  </p:cSld>
  <p:clrMapOvr>
    <a:masterClrMapping/>
  </p:clrMapOvr>
  <p:transition spd="slow">
    <p:blinds dir="vert"/>
  </p:transition>
</p:sld>
</file>

<file path=ppt/tags/tag1.xml><?xml version="1.0" encoding="utf-8"?>
<p:tagLst xmlns:p="http://schemas.openxmlformats.org/presentationml/2006/main">
  <p:tag name="KSO_WM_TAG_VERSION" val="1.0"/>
  <p:tag name="KSO_WM_TEMPLATE_CATEGORY" val="basetag"/>
  <p:tag name="KSO_WM_TEMPLATE_INDEX" val="20164540"/>
</p:tagLst>
</file>

<file path=ppt/tags/tag2.xml><?xml version="1.0" encoding="utf-8"?>
<p:tagLst xmlns:p="http://schemas.openxmlformats.org/presentationml/2006/main">
  <p:tag name="KSO_WM_TAG_VERSION" val="1.0"/>
  <p:tag name="KSO_WM_TEMPLATE_CATEGORY" val="basetag"/>
  <p:tag name="KSO_WM_TEMPLATE_INDEX" val="20164540"/>
</p:tagLst>
</file>

<file path=ppt/tags/tag3.xml><?xml version="1.0" encoding="utf-8"?>
<p:tagLst xmlns:p="http://schemas.openxmlformats.org/presentationml/2006/main">
  <p:tag name="KSO_WM_TEMPLATE_CATEGORY" val="basetag"/>
  <p:tag name="KSO_WM_TEMPLATE_INDEX" val="20163744"/>
  <p:tag name="KSO_WM_TAG_VERSION" val="1.0"/>
  <p:tag name="KSO_WM_TEMPLATE_THUMBS_INDEX" val="1、6、7、8、10、13、17、19、21、23、24、26、30、35"/>
  <p:tag name="KSO_WM_BEAUTIFY_FLAG" val="#wm#"/>
</p:tagLst>
</file>

<file path=ppt/tags/tag4.xml><?xml version="1.0" encoding="utf-8"?>
<p:tagLst xmlns:p="http://schemas.openxmlformats.org/presentationml/2006/main">
  <p:tag name="KSO_WM_TEMPLATE_CATEGORY" val="basetag"/>
  <p:tag name="KSO_WM_TEMPLATE_INDEX" val="20163744"/>
  <p:tag name="KSO_WM_TAG_VERSION" val="1.0"/>
  <p:tag name="KSO_WM_TEMPLATE_THUMBS_INDEX" val="1、6、7、8、10、13、17、19、21、23、24、26、30、35"/>
  <p:tag name="KSO_WM_BEAUTIFY_FLAG" val="#wm#"/>
</p:tagLst>
</file>

<file path=ppt/tags/tag5.xml><?xml version="1.0" encoding="utf-8"?>
<p:tagLst xmlns:p="http://schemas.openxmlformats.org/presentationml/2006/main">
  <p:tag name="KSO_WM_TAG_VERSION" val="1.0"/>
  <p:tag name="KSO_WM_TEMPLATE_CATEGORY" val="basetag"/>
  <p:tag name="KSO_WM_TEMPLATE_INDEX" val="20164540"/>
</p:tagLst>
</file>

<file path=ppt/tags/tag6.xml><?xml version="1.0" encoding="utf-8"?>
<p:tagLst xmlns:p="http://schemas.openxmlformats.org/presentationml/2006/main">
  <p:tag name="KSO_WM_TAG_VERSION" val="1.0"/>
  <p:tag name="KSO_WM_TEMPLATE_CATEGORY" val="basetag"/>
  <p:tag name="KSO_WM_TEMPLATE_INDEX" val="20164540"/>
</p:tagLst>
</file>

<file path=ppt/tags/tag7.xml><?xml version="1.0" encoding="utf-8"?>
<p:tagLst xmlns:p="http://schemas.openxmlformats.org/presentationml/2006/main">
  <p:tag name="KSO_WM_TEMPLATE_CATEGORY" val="basetag"/>
  <p:tag name="KSO_WM_TEMPLATE_INDEX" val="20163744"/>
  <p:tag name="KSO_WM_TAG_VERSION" val="1.0"/>
  <p:tag name="KSO_WM_TEMPLATE_THUMBS_INDEX" val="1、6、7、8、10、13、17、19、21、23、24、26、30、35"/>
  <p:tag name="KSO_WM_BEAUTIFY_FLAG" val="#wm#"/>
</p:tagLst>
</file>

<file path=ppt/tags/tag8.xml><?xml version="1.0" encoding="utf-8"?>
<p:tagLst xmlns:p="http://schemas.openxmlformats.org/presentationml/2006/main">
  <p:tag name="KSO_WM_TEMPLATE_CATEGORY" val="basetag"/>
  <p:tag name="KSO_WM_TEMPLATE_INDEX" val="20163744"/>
  <p:tag name="KSO_WM_TAG_VERSION" val="1.0"/>
  <p:tag name="KSO_WM_TEMPLATE_THUMBS_INDEX" val="1、6、7、8、10、13、17、19、21、23、24、26、30、35"/>
  <p:tag name="KSO_WM_BEAUTIFY_FLAG" val="#wm#"/>
</p:tagLst>
</file>

<file path=ppt/tags/tag9.xml><?xml version="1.0" encoding="utf-8"?>
<p:tagLst xmlns:p="http://schemas.openxmlformats.org/presentationml/2006/main">
  <p:tag name="KSO_WM_TEMPLATE_CATEGORY" val="basetag"/>
  <p:tag name="KSO_WM_TEMPLATE_INDEX" val="20164540"/>
  <p:tag name="KSO_WM_TAG_VERSION" val="1.0"/>
  <p:tag name="KSO_WM_SLIDE_ID" val="basetag20164540_1"/>
  <p:tag name="KSO_WM_SLIDE_INDEX" val="1"/>
  <p:tag name="KSO_WM_SLIDE_ITEM_CNT" val="0"/>
  <p:tag name="KSO_WM_SLIDE_TYPE" val="title"/>
  <p:tag name="KSO_WM_TEMPLATE_THUMBS_INDEX" val="1、5、6、7、8、10、13、19、21、24、25、34、35"/>
  <p:tag name="KSO_WM_BEAUTIFY_FLAG" val="#wm#"/>
</p:tagLst>
</file>

<file path=ppt/tags/tag10.xml><?xml version="1.0" encoding="utf-8"?>
<p:tagLst xmlns:p="http://schemas.openxmlformats.org/presentationml/2006/main">
  <p:tag name="KSO_WM_TEMPLATE_CATEGORY" val="basetag"/>
  <p:tag name="KSO_WM_TEMPLATE_INDEX" val="20164540"/>
  <p:tag name="KSO_WM_TAG_VERSION" val="1.0"/>
  <p:tag name="KSO_WM_SLIDE_ID" val="basetag20164540_12"/>
  <p:tag name="KSO_WM_SLIDE_INDEX" val="12"/>
  <p:tag name="KSO_WM_SLIDE_ITEM_CNT" val="0"/>
  <p:tag name="KSO_WM_SLIDE_TYPE" val="text"/>
  <p:tag name="KSO_WM_BEAUTIFY_FLAG" val="#wm#"/>
</p:tagLst>
</file>

<file path=ppt/tags/tag11.xml><?xml version="1.0" encoding="utf-8"?>
<p:tagLst xmlns:p="http://schemas.openxmlformats.org/presentationml/2006/main">
  <p:tag name="KSO_WM_TEMPLATE_CATEGORY" val="basetag"/>
  <p:tag name="KSO_WM_TEMPLATE_INDEX" val="20164540"/>
  <p:tag name="KSO_WM_TAG_VERSION" val="1.0"/>
  <p:tag name="KSO_WM_SLIDE_ID" val="basetag20164540_2"/>
  <p:tag name="KSO_WM_SLIDE_INDEX" val="2"/>
  <p:tag name="KSO_WM_SLIDE_ITEM_CNT" val="0"/>
  <p:tag name="KSO_WM_SLIDE_TYPE" val="text"/>
  <p:tag name="KSO_WM_BEAUTIFY_FLAG" val="#wm#"/>
</p:tagLst>
</file>

<file path=ppt/tags/tag12.xml><?xml version="1.0" encoding="utf-8"?>
<p:tagLst xmlns:p="http://schemas.openxmlformats.org/presentationml/2006/main">
  <p:tag name="KSO_WM_TEMPLATE_CATEGORY" val="basetag"/>
  <p:tag name="KSO_WM_TEMPLATE_INDEX" val="20164540"/>
  <p:tag name="KSO_WM_TAG_VERSION" val="1.0"/>
  <p:tag name="KSO_WM_SLIDE_ID" val="basetag20164540_3"/>
  <p:tag name="KSO_WM_SLIDE_INDEX" val="3"/>
  <p:tag name="KSO_WM_SLIDE_ITEM_CNT" val="0"/>
  <p:tag name="KSO_WM_SLIDE_TYPE" val="text"/>
  <p:tag name="KSO_WM_BEAUTIFY_FLAG" val="#wm#"/>
</p:tagLst>
</file>

<file path=ppt/tags/tag13.xml><?xml version="1.0" encoding="utf-8"?>
<p:tagLst xmlns:p="http://schemas.openxmlformats.org/presentationml/2006/main">
  <p:tag name="KSO_WM_TEMPLATE_CATEGORY" val="basetag"/>
  <p:tag name="KSO_WM_TEMPLATE_INDEX" val="20164540"/>
  <p:tag name="KSO_WM_TAG_VERSION" val="1.0"/>
  <p:tag name="KSO_WM_SLIDE_ID" val="basetag20164540_6"/>
  <p:tag name="KSO_WM_SLIDE_INDEX" val="6"/>
  <p:tag name="KSO_WM_SLIDE_ITEM_CNT" val="0"/>
  <p:tag name="KSO_WM_SLIDE_TYPE" val="contents"/>
  <p:tag name="KSO_WM_BEAUTIFY_FLAG" val="#wm#"/>
</p:tagLst>
</file>

<file path=ppt/tags/tag14.xml><?xml version="1.0" encoding="utf-8"?>
<p:tagLst xmlns:p="http://schemas.openxmlformats.org/presentationml/2006/main">
  <p:tag name="KSO_WM_TEMPLATE_CATEGORY" val="basetag"/>
  <p:tag name="KSO_WM_TEMPLATE_INDEX" val="20164540"/>
  <p:tag name="KSO_WM_TAG_VERSION" val="1.0"/>
  <p:tag name="KSO_WM_SLIDE_ID" val="basetag20164540_7"/>
  <p:tag name="KSO_WM_SLIDE_INDEX" val="7"/>
  <p:tag name="KSO_WM_SLIDE_ITEM_CNT" val="0"/>
  <p:tag name="KSO_WM_SLIDE_TYPE" val="sectionTitle"/>
  <p:tag name="KSO_WM_BEAUTIFY_FLAG" val="#wm#"/>
</p:tagLst>
</file>

<file path=ppt/tags/tag15.xml><?xml version="1.0" encoding="utf-8"?>
<p:tagLst xmlns:p="http://schemas.openxmlformats.org/presentationml/2006/main">
  <p:tag name="KSO_WM_TEMPLATE_CATEGORY" val="basetag"/>
  <p:tag name="KSO_WM_TEMPLATE_INDEX" val="20164540"/>
  <p:tag name="KSO_WM_TAG_VERSION" val="1.0"/>
  <p:tag name="KSO_WM_SLIDE_ID" val="basetag20164540_9"/>
  <p:tag name="KSO_WM_SLIDE_INDEX" val="9"/>
  <p:tag name="KSO_WM_SLIDE_ITEM_CNT" val="0"/>
  <p:tag name="KSO_WM_SLIDE_TYPE" val="text"/>
  <p:tag name="KSO_WM_BEAUTIFY_FLAG" val="#wm#"/>
</p:tagLst>
</file>

<file path=ppt/tags/tag16.xml><?xml version="1.0" encoding="utf-8"?>
<p:tagLst xmlns:p="http://schemas.openxmlformats.org/presentationml/2006/main">
  <p:tag name="KSO_WM_TEMPLATE_CATEGORY" val="basetag"/>
  <p:tag name="KSO_WM_TEMPLATE_INDEX" val="20164540"/>
  <p:tag name="KSO_WM_TAG_VERSION" val="1.0"/>
  <p:tag name="KSO_WM_SLIDE_ID" val="basetag20164540_7"/>
  <p:tag name="KSO_WM_SLIDE_INDEX" val="7"/>
  <p:tag name="KSO_WM_SLIDE_ITEM_CNT" val="0"/>
  <p:tag name="KSO_WM_SLIDE_TYPE" val="sectionTitle"/>
  <p:tag name="KSO_WM_BEAUTIFY_FLAG" val="#wm#"/>
</p:tagLst>
</file>

<file path=ppt/tags/tag17.xml><?xml version="1.0" encoding="utf-8"?>
<p:tagLst xmlns:p="http://schemas.openxmlformats.org/presentationml/2006/main">
  <p:tag name="KSO_WM_TEMPLATE_CATEGORY" val="basetag"/>
  <p:tag name="KSO_WM_TEMPLATE_INDEX" val="20164540"/>
  <p:tag name="KSO_WM_TAG_VERSION" val="1.0"/>
  <p:tag name="KSO_WM_SLIDE_ID" val="basetag20164540_7"/>
  <p:tag name="KSO_WM_SLIDE_INDEX" val="7"/>
  <p:tag name="KSO_WM_SLIDE_ITEM_CNT" val="0"/>
  <p:tag name="KSO_WM_SLIDE_TYPE" val="sectionTitle"/>
  <p:tag name="KSO_WM_BEAUTIFY_FLAG" val="#wm#"/>
</p:tagLst>
</file>

<file path=ppt/tags/tag18.xml><?xml version="1.0" encoding="utf-8"?>
<p:tagLst xmlns:p="http://schemas.openxmlformats.org/presentationml/2006/main">
  <p:tag name="KSO_WM_TEMPLATE_CATEGORY" val="basetag"/>
  <p:tag name="KSO_WM_TEMPLATE_INDEX" val="20164540"/>
  <p:tag name="KSO_WM_TAG_VERSION" val="1.0"/>
  <p:tag name="KSO_WM_SLIDE_ID" val="basetag20164540_7"/>
  <p:tag name="KSO_WM_SLIDE_INDEX" val="7"/>
  <p:tag name="KSO_WM_SLIDE_ITEM_CNT" val="0"/>
  <p:tag name="KSO_WM_SLIDE_TYPE" val="sectionTitle"/>
  <p:tag name="KSO_WM_BEAUTIFY_FLAG" val="#wm#"/>
</p:tagLst>
</file>

<file path=ppt/tags/tag19.xml><?xml version="1.0" encoding="utf-8"?>
<p:tagLst xmlns:p="http://schemas.openxmlformats.org/presentationml/2006/main">
  <p:tag name="KSO_WM_TEMPLATE_CATEGORY" val="basetag"/>
  <p:tag name="KSO_WM_TEMPLATE_INDEX" val="20164540"/>
  <p:tag name="KSO_WM_TAG_VERSION" val="1.0"/>
  <p:tag name="KSO_WM_SLIDE_ID" val="basetag20164540_15"/>
  <p:tag name="KSO_WM_SLIDE_INDEX" val="15"/>
  <p:tag name="KSO_WM_SLIDE_ITEM_CNT" val="0"/>
  <p:tag name="KSO_WM_SLIDE_TYPE" val="text"/>
  <p:tag name="KSO_WM_BEAUTIFY_FLAG" val="#wm#"/>
  <p:tag name="KSO_WM_SLIDE_POSITION" val="66*144"/>
  <p:tag name="KSO_WM_SLIDE_SIZE" val="828*343"/>
</p:tagLst>
</file>

<file path=ppt/tags/tag20.xml><?xml version="1.0" encoding="utf-8"?>
<p:tagLst xmlns:p="http://schemas.openxmlformats.org/presentationml/2006/main">
  <p:tag name="KSO_WM_TEMPLATE_CATEGORY" val="basetag"/>
  <p:tag name="KSO_WM_TEMPLATE_INDEX" val="20164540"/>
  <p:tag name="KSO_WM_TAG_VERSION" val="1.0"/>
  <p:tag name="KSO_WM_SLIDE_ID" val="basetag20164540_35"/>
  <p:tag name="KSO_WM_SLIDE_INDEX" val="35"/>
  <p:tag name="KSO_WM_SLIDE_ITEM_CNT" val="0"/>
  <p:tag name="KSO_WM_SLIDE_TYPE" val="endPage"/>
  <p:tag name="KSO_WM_BEAUTIFY_FLAG" val="#wm#"/>
</p:tagLst>
</file>

<file path=ppt/theme/theme1.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2998</Words>
  <Application>WPS 演示</Application>
  <PresentationFormat/>
  <Paragraphs>142</Paragraphs>
  <Slides>12</Slides>
  <Notes>0</Notes>
  <HiddenSlides>0</HiddenSlides>
  <MMClips>0</MMClips>
  <ScaleCrop>false</ScaleCrop>
  <HeadingPairs>
    <vt:vector size="6" baseType="variant">
      <vt:variant>
        <vt:lpstr>已用的字体</vt:lpstr>
      </vt:variant>
      <vt:variant>
        <vt:i4>23</vt:i4>
      </vt:variant>
      <vt:variant>
        <vt:lpstr>主题</vt:lpstr>
      </vt:variant>
      <vt:variant>
        <vt:i4>2</vt:i4>
      </vt:variant>
      <vt:variant>
        <vt:lpstr>幻灯片标题</vt:lpstr>
      </vt:variant>
      <vt:variant>
        <vt:i4>12</vt:i4>
      </vt:variant>
    </vt:vector>
  </HeadingPairs>
  <TitlesOfParts>
    <vt:vector size="37" baseType="lpstr">
      <vt:lpstr>Arial</vt:lpstr>
      <vt:lpstr>宋体</vt:lpstr>
      <vt:lpstr>Wingdings</vt:lpstr>
      <vt:lpstr>微软雅黑</vt:lpstr>
      <vt:lpstr>Arial Unicode MS</vt:lpstr>
      <vt:lpstr>Calibri</vt:lpstr>
      <vt:lpstr>Calibri Light</vt:lpstr>
      <vt:lpstr>黑体</vt:lpstr>
      <vt:lpstr>Open Sans Light</vt:lpstr>
      <vt:lpstr>Open Sans Light</vt:lpstr>
      <vt:lpstr>Yu Gothic UI Light</vt:lpstr>
      <vt:lpstr>Segoe Print</vt:lpstr>
      <vt:lpstr>Arial</vt:lpstr>
      <vt:lpstr>MS PGothic</vt:lpstr>
      <vt:lpstr>Gill Sans</vt:lpstr>
      <vt:lpstr>方正兰亭粗黑_GBK</vt:lpstr>
      <vt:lpstr>Gill Sans MT</vt:lpstr>
      <vt:lpstr>Californian FB</vt:lpstr>
      <vt:lpstr>华文仿宋</vt:lpstr>
      <vt:lpstr>华文中宋</vt:lpstr>
      <vt:lpstr>Brush Script MT</vt:lpstr>
      <vt:lpstr/>
      <vt:lpstr>Arial Unicode MS</vt:lpstr>
      <vt:lpstr>1_Office 主题</vt:lpstr>
      <vt:lpstr>2_Office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王心</dc:creator>
  <cp:lastModifiedBy>123</cp:lastModifiedBy>
  <cp:revision>6</cp:revision>
  <dcterms:created xsi:type="dcterms:W3CDTF">2018-05-06T07:25:28Z</dcterms:created>
  <dcterms:modified xsi:type="dcterms:W3CDTF">2018-05-13T21:28:44Z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2052-10.1.0.7106</vt:lpwstr>
  </property>
</Properties>
</file>