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88" r:id="rId4"/>
    <p:sldId id="276" r:id="rId5"/>
    <p:sldId id="258" r:id="rId6"/>
    <p:sldId id="260" r:id="rId7"/>
    <p:sldId id="262" r:id="rId8"/>
    <p:sldId id="263" r:id="rId9"/>
    <p:sldId id="264" r:id="rId10"/>
    <p:sldId id="259" r:id="rId11"/>
    <p:sldId id="261" r:id="rId12"/>
    <p:sldId id="265" r:id="rId13"/>
    <p:sldId id="266" r:id="rId14"/>
    <p:sldId id="267" r:id="rId15"/>
    <p:sldId id="269" r:id="rId16"/>
    <p:sldId id="268" r:id="rId17"/>
    <p:sldId id="270" r:id="rId18"/>
    <p:sldId id="271" r:id="rId19"/>
    <p:sldId id="272" r:id="rId20"/>
    <p:sldId id="273" r:id="rId21"/>
    <p:sldId id="274" r:id="rId22"/>
    <p:sldId id="275" r:id="rId23"/>
    <p:sldId id="277" r:id="rId24"/>
    <p:sldId id="278" r:id="rId25"/>
    <p:sldId id="279" r:id="rId26"/>
    <p:sldId id="280" r:id="rId27"/>
    <p:sldId id="281" r:id="rId28"/>
    <p:sldId id="282" r:id="rId29"/>
    <p:sldId id="283" r:id="rId30"/>
    <p:sldId id="284" r:id="rId31"/>
    <p:sldId id="285" r:id="rId32"/>
    <p:sldId id="286" r:id="rId33"/>
    <p:sldId id="287"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showGuides="1">
      <p:cViewPr varScale="1">
        <p:scale>
          <a:sx n="104" d="100"/>
          <a:sy n="104" d="100"/>
        </p:scale>
        <p:origin x="138" y="27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m Dearing" userId="5f5c3c6f9192f48a" providerId="LiveId" clId="{4BA2FFD3-6077-4FAE-82D3-9129CFE9B707}"/>
    <pc:docChg chg="custSel addSld delSld modSld">
      <pc:chgData name="Kim Dearing" userId="5f5c3c6f9192f48a" providerId="LiveId" clId="{4BA2FFD3-6077-4FAE-82D3-9129CFE9B707}" dt="2022-03-16T10:53:10.807" v="3899" actId="313"/>
      <pc:docMkLst>
        <pc:docMk/>
      </pc:docMkLst>
      <pc:sldChg chg="addSp modSp mod setBg">
        <pc:chgData name="Kim Dearing" userId="5f5c3c6f9192f48a" providerId="LiveId" clId="{4BA2FFD3-6077-4FAE-82D3-9129CFE9B707}" dt="2022-03-16T10:53:10.807" v="3899" actId="313"/>
        <pc:sldMkLst>
          <pc:docMk/>
          <pc:sldMk cId="908553879" sldId="256"/>
        </pc:sldMkLst>
        <pc:spChg chg="mod">
          <ac:chgData name="Kim Dearing" userId="5f5c3c6f9192f48a" providerId="LiveId" clId="{4BA2FFD3-6077-4FAE-82D3-9129CFE9B707}" dt="2022-03-16T10:39:32.083" v="3596" actId="26606"/>
          <ac:spMkLst>
            <pc:docMk/>
            <pc:sldMk cId="908553879" sldId="256"/>
            <ac:spMk id="2" creationId="{85515967-1A51-4974-825D-A0C56783232D}"/>
          </ac:spMkLst>
        </pc:spChg>
        <pc:spChg chg="mod">
          <ac:chgData name="Kim Dearing" userId="5f5c3c6f9192f48a" providerId="LiveId" clId="{4BA2FFD3-6077-4FAE-82D3-9129CFE9B707}" dt="2022-03-16T10:53:10.807" v="3899" actId="313"/>
          <ac:spMkLst>
            <pc:docMk/>
            <pc:sldMk cId="908553879" sldId="256"/>
            <ac:spMk id="3" creationId="{DDDEAA76-C168-4AFC-8053-5598A62F2168}"/>
          </ac:spMkLst>
        </pc:spChg>
        <pc:spChg chg="add">
          <ac:chgData name="Kim Dearing" userId="5f5c3c6f9192f48a" providerId="LiveId" clId="{4BA2FFD3-6077-4FAE-82D3-9129CFE9B707}" dt="2022-03-16T10:39:32.083" v="3596" actId="26606"/>
          <ac:spMkLst>
            <pc:docMk/>
            <pc:sldMk cId="908553879" sldId="256"/>
            <ac:spMk id="8" creationId="{777A147A-9ED8-46B4-8660-1B3C2AA880B5}"/>
          </ac:spMkLst>
        </pc:spChg>
        <pc:spChg chg="add">
          <ac:chgData name="Kim Dearing" userId="5f5c3c6f9192f48a" providerId="LiveId" clId="{4BA2FFD3-6077-4FAE-82D3-9129CFE9B707}" dt="2022-03-16T10:39:32.083" v="3596" actId="26606"/>
          <ac:spMkLst>
            <pc:docMk/>
            <pc:sldMk cId="908553879" sldId="256"/>
            <ac:spMk id="10" creationId="{5D6C15A0-C087-4593-8414-2B4EC1CDC3DE}"/>
          </ac:spMkLst>
        </pc:spChg>
      </pc:sldChg>
      <pc:sldChg chg="delSp mod">
        <pc:chgData name="Kim Dearing" userId="5f5c3c6f9192f48a" providerId="LiveId" clId="{4BA2FFD3-6077-4FAE-82D3-9129CFE9B707}" dt="2022-03-16T10:38:16.597" v="3595" actId="478"/>
        <pc:sldMkLst>
          <pc:docMk/>
          <pc:sldMk cId="128350376" sldId="257"/>
        </pc:sldMkLst>
        <pc:spChg chg="del">
          <ac:chgData name="Kim Dearing" userId="5f5c3c6f9192f48a" providerId="LiveId" clId="{4BA2FFD3-6077-4FAE-82D3-9129CFE9B707}" dt="2022-03-16T10:38:16.597" v="3595" actId="478"/>
          <ac:spMkLst>
            <pc:docMk/>
            <pc:sldMk cId="128350376" sldId="257"/>
            <ac:spMk id="3" creationId="{B1C65A88-3702-4BCC-9968-F6E32FBE5D3C}"/>
          </ac:spMkLst>
        </pc:spChg>
      </pc:sldChg>
      <pc:sldChg chg="addSp modSp mod setBg">
        <pc:chgData name="Kim Dearing" userId="5f5c3c6f9192f48a" providerId="LiveId" clId="{4BA2FFD3-6077-4FAE-82D3-9129CFE9B707}" dt="2022-03-16T10:52:10.174" v="3890" actId="20577"/>
        <pc:sldMkLst>
          <pc:docMk/>
          <pc:sldMk cId="2936224940" sldId="258"/>
        </pc:sldMkLst>
        <pc:spChg chg="mod">
          <ac:chgData name="Kim Dearing" userId="5f5c3c6f9192f48a" providerId="LiveId" clId="{4BA2FFD3-6077-4FAE-82D3-9129CFE9B707}" dt="2022-03-16T10:41:18.005" v="3818" actId="26606"/>
          <ac:spMkLst>
            <pc:docMk/>
            <pc:sldMk cId="2936224940" sldId="258"/>
            <ac:spMk id="2" creationId="{63CD7BB8-8F6A-4FF0-A4A5-B6F3F93E3F23}"/>
          </ac:spMkLst>
        </pc:spChg>
        <pc:spChg chg="mod">
          <ac:chgData name="Kim Dearing" userId="5f5c3c6f9192f48a" providerId="LiveId" clId="{4BA2FFD3-6077-4FAE-82D3-9129CFE9B707}" dt="2022-03-16T10:52:10.174" v="3890" actId="20577"/>
          <ac:spMkLst>
            <pc:docMk/>
            <pc:sldMk cId="2936224940" sldId="258"/>
            <ac:spMk id="3" creationId="{EF5A6774-F9D3-485F-8D07-C7C0E22E3FE5}"/>
          </ac:spMkLst>
        </pc:spChg>
        <pc:spChg chg="add">
          <ac:chgData name="Kim Dearing" userId="5f5c3c6f9192f48a" providerId="LiveId" clId="{4BA2FFD3-6077-4FAE-82D3-9129CFE9B707}" dt="2022-03-16T10:41:18.005" v="3818" actId="26606"/>
          <ac:spMkLst>
            <pc:docMk/>
            <pc:sldMk cId="2936224940" sldId="258"/>
            <ac:spMk id="8" creationId="{100EDD19-6802-4EC3-95CE-CFFAB042CFD6}"/>
          </ac:spMkLst>
        </pc:spChg>
        <pc:spChg chg="add">
          <ac:chgData name="Kim Dearing" userId="5f5c3c6f9192f48a" providerId="LiveId" clId="{4BA2FFD3-6077-4FAE-82D3-9129CFE9B707}" dt="2022-03-16T10:41:18.005" v="3818" actId="26606"/>
          <ac:spMkLst>
            <pc:docMk/>
            <pc:sldMk cId="2936224940" sldId="258"/>
            <ac:spMk id="10" creationId="{DB17E863-922E-4C26-BD64-E8FD41D28661}"/>
          </ac:spMkLst>
        </pc:spChg>
      </pc:sldChg>
      <pc:sldChg chg="addSp modSp mod setBg">
        <pc:chgData name="Kim Dearing" userId="5f5c3c6f9192f48a" providerId="LiveId" clId="{4BA2FFD3-6077-4FAE-82D3-9129CFE9B707}" dt="2022-03-16T10:43:00.401" v="3826" actId="26606"/>
        <pc:sldMkLst>
          <pc:docMk/>
          <pc:sldMk cId="2185399160" sldId="259"/>
        </pc:sldMkLst>
        <pc:spChg chg="mod">
          <ac:chgData name="Kim Dearing" userId="5f5c3c6f9192f48a" providerId="LiveId" clId="{4BA2FFD3-6077-4FAE-82D3-9129CFE9B707}" dt="2022-03-16T10:43:00.401" v="3826" actId="26606"/>
          <ac:spMkLst>
            <pc:docMk/>
            <pc:sldMk cId="2185399160" sldId="259"/>
            <ac:spMk id="2" creationId="{BFB8955D-2080-4CA7-AEE3-57A4D1B01D91}"/>
          </ac:spMkLst>
        </pc:spChg>
        <pc:spChg chg="mod">
          <ac:chgData name="Kim Dearing" userId="5f5c3c6f9192f48a" providerId="LiveId" clId="{4BA2FFD3-6077-4FAE-82D3-9129CFE9B707}" dt="2022-03-16T10:43:00.401" v="3826" actId="26606"/>
          <ac:spMkLst>
            <pc:docMk/>
            <pc:sldMk cId="2185399160" sldId="259"/>
            <ac:spMk id="3" creationId="{736F29B7-C9EE-4E79-A8E6-0348AF025733}"/>
          </ac:spMkLst>
        </pc:spChg>
        <pc:spChg chg="add">
          <ac:chgData name="Kim Dearing" userId="5f5c3c6f9192f48a" providerId="LiveId" clId="{4BA2FFD3-6077-4FAE-82D3-9129CFE9B707}" dt="2022-03-16T10:43:00.401" v="3826" actId="26606"/>
          <ac:spMkLst>
            <pc:docMk/>
            <pc:sldMk cId="2185399160" sldId="259"/>
            <ac:spMk id="8" creationId="{777A147A-9ED8-46B4-8660-1B3C2AA880B5}"/>
          </ac:spMkLst>
        </pc:spChg>
        <pc:spChg chg="add">
          <ac:chgData name="Kim Dearing" userId="5f5c3c6f9192f48a" providerId="LiveId" clId="{4BA2FFD3-6077-4FAE-82D3-9129CFE9B707}" dt="2022-03-16T10:43:00.401" v="3826" actId="26606"/>
          <ac:spMkLst>
            <pc:docMk/>
            <pc:sldMk cId="2185399160" sldId="259"/>
            <ac:spMk id="10" creationId="{5D6C15A0-C087-4593-8414-2B4EC1CDC3DE}"/>
          </ac:spMkLst>
        </pc:spChg>
      </pc:sldChg>
      <pc:sldChg chg="addSp modSp mod setBg">
        <pc:chgData name="Kim Dearing" userId="5f5c3c6f9192f48a" providerId="LiveId" clId="{4BA2FFD3-6077-4FAE-82D3-9129CFE9B707}" dt="2022-03-16T10:52:14.167" v="3891" actId="20577"/>
        <pc:sldMkLst>
          <pc:docMk/>
          <pc:sldMk cId="2548022178" sldId="260"/>
        </pc:sldMkLst>
        <pc:spChg chg="mod">
          <ac:chgData name="Kim Dearing" userId="5f5c3c6f9192f48a" providerId="LiveId" clId="{4BA2FFD3-6077-4FAE-82D3-9129CFE9B707}" dt="2022-03-16T10:42:10.918" v="3819" actId="26606"/>
          <ac:spMkLst>
            <pc:docMk/>
            <pc:sldMk cId="2548022178" sldId="260"/>
            <ac:spMk id="2" creationId="{CC9BA410-6317-46C6-BEEF-A73C35BB11C6}"/>
          </ac:spMkLst>
        </pc:spChg>
        <pc:spChg chg="mod">
          <ac:chgData name="Kim Dearing" userId="5f5c3c6f9192f48a" providerId="LiveId" clId="{4BA2FFD3-6077-4FAE-82D3-9129CFE9B707}" dt="2022-03-16T10:52:14.167" v="3891" actId="20577"/>
          <ac:spMkLst>
            <pc:docMk/>
            <pc:sldMk cId="2548022178" sldId="260"/>
            <ac:spMk id="3" creationId="{2A6F22AE-EE04-4702-AA00-2CA22C8B467D}"/>
          </ac:spMkLst>
        </pc:spChg>
        <pc:spChg chg="add">
          <ac:chgData name="Kim Dearing" userId="5f5c3c6f9192f48a" providerId="LiveId" clId="{4BA2FFD3-6077-4FAE-82D3-9129CFE9B707}" dt="2022-03-16T10:42:10.918" v="3819" actId="26606"/>
          <ac:spMkLst>
            <pc:docMk/>
            <pc:sldMk cId="2548022178" sldId="260"/>
            <ac:spMk id="8" creationId="{100EDD19-6802-4EC3-95CE-CFFAB042CFD6}"/>
          </ac:spMkLst>
        </pc:spChg>
        <pc:spChg chg="add">
          <ac:chgData name="Kim Dearing" userId="5f5c3c6f9192f48a" providerId="LiveId" clId="{4BA2FFD3-6077-4FAE-82D3-9129CFE9B707}" dt="2022-03-16T10:42:10.918" v="3819" actId="26606"/>
          <ac:spMkLst>
            <pc:docMk/>
            <pc:sldMk cId="2548022178" sldId="260"/>
            <ac:spMk id="10" creationId="{DB17E863-922E-4C26-BD64-E8FD41D28661}"/>
          </ac:spMkLst>
        </pc:spChg>
      </pc:sldChg>
      <pc:sldChg chg="addSp modSp mod setBg">
        <pc:chgData name="Kim Dearing" userId="5f5c3c6f9192f48a" providerId="LiveId" clId="{4BA2FFD3-6077-4FAE-82D3-9129CFE9B707}" dt="2022-03-16T10:43:06.406" v="3827" actId="26606"/>
        <pc:sldMkLst>
          <pc:docMk/>
          <pc:sldMk cId="3494621191" sldId="261"/>
        </pc:sldMkLst>
        <pc:spChg chg="mod">
          <ac:chgData name="Kim Dearing" userId="5f5c3c6f9192f48a" providerId="LiveId" clId="{4BA2FFD3-6077-4FAE-82D3-9129CFE9B707}" dt="2022-03-16T10:43:06.406" v="3827" actId="26606"/>
          <ac:spMkLst>
            <pc:docMk/>
            <pc:sldMk cId="3494621191" sldId="261"/>
            <ac:spMk id="2" creationId="{847ACCA9-9D03-43B4-BB6F-44F86FE74F63}"/>
          </ac:spMkLst>
        </pc:spChg>
        <pc:spChg chg="add">
          <ac:chgData name="Kim Dearing" userId="5f5c3c6f9192f48a" providerId="LiveId" clId="{4BA2FFD3-6077-4FAE-82D3-9129CFE9B707}" dt="2022-03-16T10:43:06.406" v="3827" actId="26606"/>
          <ac:spMkLst>
            <pc:docMk/>
            <pc:sldMk cId="3494621191" sldId="261"/>
            <ac:spMk id="9" creationId="{665DBBEF-238B-476B-96AB-8AAC3224ECEA}"/>
          </ac:spMkLst>
        </pc:spChg>
        <pc:spChg chg="add">
          <ac:chgData name="Kim Dearing" userId="5f5c3c6f9192f48a" providerId="LiveId" clId="{4BA2FFD3-6077-4FAE-82D3-9129CFE9B707}" dt="2022-03-16T10:43:06.406" v="3827" actId="26606"/>
          <ac:spMkLst>
            <pc:docMk/>
            <pc:sldMk cId="3494621191" sldId="261"/>
            <ac:spMk id="11" creationId="{3FCFB1DE-0B7E-48CC-BA90-B2AB0889F9D6}"/>
          </ac:spMkLst>
        </pc:spChg>
        <pc:picChg chg="mod">
          <ac:chgData name="Kim Dearing" userId="5f5c3c6f9192f48a" providerId="LiveId" clId="{4BA2FFD3-6077-4FAE-82D3-9129CFE9B707}" dt="2022-03-16T10:43:06.406" v="3827" actId="26606"/>
          <ac:picMkLst>
            <pc:docMk/>
            <pc:sldMk cId="3494621191" sldId="261"/>
            <ac:picMk id="4" creationId="{47918DAA-F1A9-4184-97CE-0B1994F521A2}"/>
          </ac:picMkLst>
        </pc:picChg>
      </pc:sldChg>
      <pc:sldChg chg="addSp modSp mod setBg">
        <pc:chgData name="Kim Dearing" userId="5f5c3c6f9192f48a" providerId="LiveId" clId="{4BA2FFD3-6077-4FAE-82D3-9129CFE9B707}" dt="2022-03-16T10:42:38.896" v="3823" actId="20577"/>
        <pc:sldMkLst>
          <pc:docMk/>
          <pc:sldMk cId="2514236939" sldId="262"/>
        </pc:sldMkLst>
        <pc:spChg chg="mod">
          <ac:chgData name="Kim Dearing" userId="5f5c3c6f9192f48a" providerId="LiveId" clId="{4BA2FFD3-6077-4FAE-82D3-9129CFE9B707}" dt="2022-03-16T10:42:38.896" v="3823" actId="20577"/>
          <ac:spMkLst>
            <pc:docMk/>
            <pc:sldMk cId="2514236939" sldId="262"/>
            <ac:spMk id="2" creationId="{9E5FE062-88E3-49D1-9FF8-0E8B662F16F1}"/>
          </ac:spMkLst>
        </pc:spChg>
        <pc:spChg chg="mod">
          <ac:chgData name="Kim Dearing" userId="5f5c3c6f9192f48a" providerId="LiveId" clId="{4BA2FFD3-6077-4FAE-82D3-9129CFE9B707}" dt="2022-03-16T10:42:27.298" v="3820" actId="26606"/>
          <ac:spMkLst>
            <pc:docMk/>
            <pc:sldMk cId="2514236939" sldId="262"/>
            <ac:spMk id="3" creationId="{95F0C0A3-8B7E-4117-A000-919A7A5CB379}"/>
          </ac:spMkLst>
        </pc:spChg>
        <pc:spChg chg="add">
          <ac:chgData name="Kim Dearing" userId="5f5c3c6f9192f48a" providerId="LiveId" clId="{4BA2FFD3-6077-4FAE-82D3-9129CFE9B707}" dt="2022-03-16T10:42:27.298" v="3820" actId="26606"/>
          <ac:spMkLst>
            <pc:docMk/>
            <pc:sldMk cId="2514236939" sldId="262"/>
            <ac:spMk id="8" creationId="{777A147A-9ED8-46B4-8660-1B3C2AA880B5}"/>
          </ac:spMkLst>
        </pc:spChg>
        <pc:spChg chg="add">
          <ac:chgData name="Kim Dearing" userId="5f5c3c6f9192f48a" providerId="LiveId" clId="{4BA2FFD3-6077-4FAE-82D3-9129CFE9B707}" dt="2022-03-16T10:42:27.298" v="3820" actId="26606"/>
          <ac:spMkLst>
            <pc:docMk/>
            <pc:sldMk cId="2514236939" sldId="262"/>
            <ac:spMk id="10" creationId="{5D6C15A0-C087-4593-8414-2B4EC1CDC3DE}"/>
          </ac:spMkLst>
        </pc:spChg>
      </pc:sldChg>
      <pc:sldChg chg="addSp modSp mod setBg">
        <pc:chgData name="Kim Dearing" userId="5f5c3c6f9192f48a" providerId="LiveId" clId="{4BA2FFD3-6077-4FAE-82D3-9129CFE9B707}" dt="2022-03-16T10:42:45.133" v="3824" actId="26606"/>
        <pc:sldMkLst>
          <pc:docMk/>
          <pc:sldMk cId="536198822" sldId="263"/>
        </pc:sldMkLst>
        <pc:spChg chg="mod">
          <ac:chgData name="Kim Dearing" userId="5f5c3c6f9192f48a" providerId="LiveId" clId="{4BA2FFD3-6077-4FAE-82D3-9129CFE9B707}" dt="2022-03-16T10:42:45.133" v="3824" actId="26606"/>
          <ac:spMkLst>
            <pc:docMk/>
            <pc:sldMk cId="536198822" sldId="263"/>
            <ac:spMk id="2" creationId="{A08B7CA2-8D0D-4605-86E6-76F116F5BF60}"/>
          </ac:spMkLst>
        </pc:spChg>
        <pc:spChg chg="mod">
          <ac:chgData name="Kim Dearing" userId="5f5c3c6f9192f48a" providerId="LiveId" clId="{4BA2FFD3-6077-4FAE-82D3-9129CFE9B707}" dt="2022-03-16T10:42:45.133" v="3824" actId="26606"/>
          <ac:spMkLst>
            <pc:docMk/>
            <pc:sldMk cId="536198822" sldId="263"/>
            <ac:spMk id="3" creationId="{6F902EE0-11C6-4EAC-969B-6DDFB221E4FB}"/>
          </ac:spMkLst>
        </pc:spChg>
        <pc:spChg chg="add">
          <ac:chgData name="Kim Dearing" userId="5f5c3c6f9192f48a" providerId="LiveId" clId="{4BA2FFD3-6077-4FAE-82D3-9129CFE9B707}" dt="2022-03-16T10:42:45.133" v="3824" actId="26606"/>
          <ac:spMkLst>
            <pc:docMk/>
            <pc:sldMk cId="536198822" sldId="263"/>
            <ac:spMk id="8" creationId="{777A147A-9ED8-46B4-8660-1B3C2AA880B5}"/>
          </ac:spMkLst>
        </pc:spChg>
        <pc:spChg chg="add">
          <ac:chgData name="Kim Dearing" userId="5f5c3c6f9192f48a" providerId="LiveId" clId="{4BA2FFD3-6077-4FAE-82D3-9129CFE9B707}" dt="2022-03-16T10:42:45.133" v="3824" actId="26606"/>
          <ac:spMkLst>
            <pc:docMk/>
            <pc:sldMk cId="536198822" sldId="263"/>
            <ac:spMk id="10" creationId="{5D6C15A0-C087-4593-8414-2B4EC1CDC3DE}"/>
          </ac:spMkLst>
        </pc:spChg>
      </pc:sldChg>
      <pc:sldChg chg="addSp modSp mod setBg">
        <pc:chgData name="Kim Dearing" userId="5f5c3c6f9192f48a" providerId="LiveId" clId="{4BA2FFD3-6077-4FAE-82D3-9129CFE9B707}" dt="2022-03-16T10:52:19.878" v="3893" actId="20577"/>
        <pc:sldMkLst>
          <pc:docMk/>
          <pc:sldMk cId="4280454127" sldId="264"/>
        </pc:sldMkLst>
        <pc:spChg chg="mod">
          <ac:chgData name="Kim Dearing" userId="5f5c3c6f9192f48a" providerId="LiveId" clId="{4BA2FFD3-6077-4FAE-82D3-9129CFE9B707}" dt="2022-03-16T10:42:52.762" v="3825" actId="26606"/>
          <ac:spMkLst>
            <pc:docMk/>
            <pc:sldMk cId="4280454127" sldId="264"/>
            <ac:spMk id="2" creationId="{CB41E815-BE57-4916-8B09-87D99F969F6F}"/>
          </ac:spMkLst>
        </pc:spChg>
        <pc:spChg chg="mod">
          <ac:chgData name="Kim Dearing" userId="5f5c3c6f9192f48a" providerId="LiveId" clId="{4BA2FFD3-6077-4FAE-82D3-9129CFE9B707}" dt="2022-03-16T10:52:19.878" v="3893" actId="20577"/>
          <ac:spMkLst>
            <pc:docMk/>
            <pc:sldMk cId="4280454127" sldId="264"/>
            <ac:spMk id="3" creationId="{D2920197-EEDD-49E1-869E-38EBDA86A803}"/>
          </ac:spMkLst>
        </pc:spChg>
        <pc:spChg chg="add">
          <ac:chgData name="Kim Dearing" userId="5f5c3c6f9192f48a" providerId="LiveId" clId="{4BA2FFD3-6077-4FAE-82D3-9129CFE9B707}" dt="2022-03-16T10:42:52.762" v="3825" actId="26606"/>
          <ac:spMkLst>
            <pc:docMk/>
            <pc:sldMk cId="4280454127" sldId="264"/>
            <ac:spMk id="8" creationId="{100EDD19-6802-4EC3-95CE-CFFAB042CFD6}"/>
          </ac:spMkLst>
        </pc:spChg>
        <pc:spChg chg="add">
          <ac:chgData name="Kim Dearing" userId="5f5c3c6f9192f48a" providerId="LiveId" clId="{4BA2FFD3-6077-4FAE-82D3-9129CFE9B707}" dt="2022-03-16T10:42:52.762" v="3825" actId="26606"/>
          <ac:spMkLst>
            <pc:docMk/>
            <pc:sldMk cId="4280454127" sldId="264"/>
            <ac:spMk id="10" creationId="{DB17E863-922E-4C26-BD64-E8FD41D28661}"/>
          </ac:spMkLst>
        </pc:spChg>
      </pc:sldChg>
      <pc:sldChg chg="addSp modSp mod setBg">
        <pc:chgData name="Kim Dearing" userId="5f5c3c6f9192f48a" providerId="LiveId" clId="{4BA2FFD3-6077-4FAE-82D3-9129CFE9B707}" dt="2022-03-16T10:43:28.667" v="3831" actId="20577"/>
        <pc:sldMkLst>
          <pc:docMk/>
          <pc:sldMk cId="4088089053" sldId="265"/>
        </pc:sldMkLst>
        <pc:spChg chg="mod">
          <ac:chgData name="Kim Dearing" userId="5f5c3c6f9192f48a" providerId="LiveId" clId="{4BA2FFD3-6077-4FAE-82D3-9129CFE9B707}" dt="2022-03-16T10:43:15.119" v="3828" actId="26606"/>
          <ac:spMkLst>
            <pc:docMk/>
            <pc:sldMk cId="4088089053" sldId="265"/>
            <ac:spMk id="2" creationId="{38FCEC90-0D6F-47BE-A569-2808B2370B1A}"/>
          </ac:spMkLst>
        </pc:spChg>
        <pc:spChg chg="mod">
          <ac:chgData name="Kim Dearing" userId="5f5c3c6f9192f48a" providerId="LiveId" clId="{4BA2FFD3-6077-4FAE-82D3-9129CFE9B707}" dt="2022-03-16T10:43:28.667" v="3831" actId="20577"/>
          <ac:spMkLst>
            <pc:docMk/>
            <pc:sldMk cId="4088089053" sldId="265"/>
            <ac:spMk id="3" creationId="{1C3BEE32-3211-40E4-A865-2D57D700BF93}"/>
          </ac:spMkLst>
        </pc:spChg>
        <pc:spChg chg="add">
          <ac:chgData name="Kim Dearing" userId="5f5c3c6f9192f48a" providerId="LiveId" clId="{4BA2FFD3-6077-4FAE-82D3-9129CFE9B707}" dt="2022-03-16T10:43:15.119" v="3828" actId="26606"/>
          <ac:spMkLst>
            <pc:docMk/>
            <pc:sldMk cId="4088089053" sldId="265"/>
            <ac:spMk id="8" creationId="{100EDD19-6802-4EC3-95CE-CFFAB042CFD6}"/>
          </ac:spMkLst>
        </pc:spChg>
        <pc:spChg chg="add">
          <ac:chgData name="Kim Dearing" userId="5f5c3c6f9192f48a" providerId="LiveId" clId="{4BA2FFD3-6077-4FAE-82D3-9129CFE9B707}" dt="2022-03-16T10:43:15.119" v="3828" actId="26606"/>
          <ac:spMkLst>
            <pc:docMk/>
            <pc:sldMk cId="4088089053" sldId="265"/>
            <ac:spMk id="10" creationId="{DB17E863-922E-4C26-BD64-E8FD41D28661}"/>
          </ac:spMkLst>
        </pc:spChg>
      </pc:sldChg>
      <pc:sldChg chg="addSp modSp mod setBg">
        <pc:chgData name="Kim Dearing" userId="5f5c3c6f9192f48a" providerId="LiveId" clId="{4BA2FFD3-6077-4FAE-82D3-9129CFE9B707}" dt="2022-03-16T10:43:55.701" v="3835" actId="113"/>
        <pc:sldMkLst>
          <pc:docMk/>
          <pc:sldMk cId="2699736320" sldId="266"/>
        </pc:sldMkLst>
        <pc:spChg chg="mod">
          <ac:chgData name="Kim Dearing" userId="5f5c3c6f9192f48a" providerId="LiveId" clId="{4BA2FFD3-6077-4FAE-82D3-9129CFE9B707}" dt="2022-03-16T10:43:37.863" v="3832" actId="26606"/>
          <ac:spMkLst>
            <pc:docMk/>
            <pc:sldMk cId="2699736320" sldId="266"/>
            <ac:spMk id="2" creationId="{2A1F2751-BBD9-45C1-9E4B-9F6680F7F2E8}"/>
          </ac:spMkLst>
        </pc:spChg>
        <pc:spChg chg="mod">
          <ac:chgData name="Kim Dearing" userId="5f5c3c6f9192f48a" providerId="LiveId" clId="{4BA2FFD3-6077-4FAE-82D3-9129CFE9B707}" dt="2022-03-16T10:43:55.701" v="3835" actId="113"/>
          <ac:spMkLst>
            <pc:docMk/>
            <pc:sldMk cId="2699736320" sldId="266"/>
            <ac:spMk id="3" creationId="{39D9D56B-A20C-499E-9279-AD33304821F7}"/>
          </ac:spMkLst>
        </pc:spChg>
        <pc:spChg chg="add">
          <ac:chgData name="Kim Dearing" userId="5f5c3c6f9192f48a" providerId="LiveId" clId="{4BA2FFD3-6077-4FAE-82D3-9129CFE9B707}" dt="2022-03-16T10:43:37.863" v="3832" actId="26606"/>
          <ac:spMkLst>
            <pc:docMk/>
            <pc:sldMk cId="2699736320" sldId="266"/>
            <ac:spMk id="8" creationId="{100EDD19-6802-4EC3-95CE-CFFAB042CFD6}"/>
          </ac:spMkLst>
        </pc:spChg>
        <pc:spChg chg="add">
          <ac:chgData name="Kim Dearing" userId="5f5c3c6f9192f48a" providerId="LiveId" clId="{4BA2FFD3-6077-4FAE-82D3-9129CFE9B707}" dt="2022-03-16T10:43:37.863" v="3832" actId="26606"/>
          <ac:spMkLst>
            <pc:docMk/>
            <pc:sldMk cId="2699736320" sldId="266"/>
            <ac:spMk id="10" creationId="{DB17E863-922E-4C26-BD64-E8FD41D28661}"/>
          </ac:spMkLst>
        </pc:spChg>
      </pc:sldChg>
      <pc:sldChg chg="addSp modSp mod setBg">
        <pc:chgData name="Kim Dearing" userId="5f5c3c6f9192f48a" providerId="LiveId" clId="{4BA2FFD3-6077-4FAE-82D3-9129CFE9B707}" dt="2022-03-16T10:44:12.890" v="3837" actId="5793"/>
        <pc:sldMkLst>
          <pc:docMk/>
          <pc:sldMk cId="2706396963" sldId="267"/>
        </pc:sldMkLst>
        <pc:spChg chg="mod">
          <ac:chgData name="Kim Dearing" userId="5f5c3c6f9192f48a" providerId="LiveId" clId="{4BA2FFD3-6077-4FAE-82D3-9129CFE9B707}" dt="2022-03-16T10:44:03.760" v="3836" actId="26606"/>
          <ac:spMkLst>
            <pc:docMk/>
            <pc:sldMk cId="2706396963" sldId="267"/>
            <ac:spMk id="2" creationId="{0095F57E-2FEA-4963-A699-EB58398878C3}"/>
          </ac:spMkLst>
        </pc:spChg>
        <pc:spChg chg="mod">
          <ac:chgData name="Kim Dearing" userId="5f5c3c6f9192f48a" providerId="LiveId" clId="{4BA2FFD3-6077-4FAE-82D3-9129CFE9B707}" dt="2022-03-16T10:44:12.890" v="3837" actId="5793"/>
          <ac:spMkLst>
            <pc:docMk/>
            <pc:sldMk cId="2706396963" sldId="267"/>
            <ac:spMk id="3" creationId="{5DC36B8B-C31A-4D70-89B2-FFF753E91DA0}"/>
          </ac:spMkLst>
        </pc:spChg>
        <pc:spChg chg="add">
          <ac:chgData name="Kim Dearing" userId="5f5c3c6f9192f48a" providerId="LiveId" clId="{4BA2FFD3-6077-4FAE-82D3-9129CFE9B707}" dt="2022-03-16T10:44:03.760" v="3836" actId="26606"/>
          <ac:spMkLst>
            <pc:docMk/>
            <pc:sldMk cId="2706396963" sldId="267"/>
            <ac:spMk id="8" creationId="{777A147A-9ED8-46B4-8660-1B3C2AA880B5}"/>
          </ac:spMkLst>
        </pc:spChg>
        <pc:spChg chg="add">
          <ac:chgData name="Kim Dearing" userId="5f5c3c6f9192f48a" providerId="LiveId" clId="{4BA2FFD3-6077-4FAE-82D3-9129CFE9B707}" dt="2022-03-16T10:44:03.760" v="3836" actId="26606"/>
          <ac:spMkLst>
            <pc:docMk/>
            <pc:sldMk cId="2706396963" sldId="267"/>
            <ac:spMk id="10" creationId="{5D6C15A0-C087-4593-8414-2B4EC1CDC3DE}"/>
          </ac:spMkLst>
        </pc:spChg>
      </pc:sldChg>
      <pc:sldChg chg="addSp modSp mod setBg">
        <pc:chgData name="Kim Dearing" userId="5f5c3c6f9192f48a" providerId="LiveId" clId="{4BA2FFD3-6077-4FAE-82D3-9129CFE9B707}" dt="2022-03-16T10:52:27.558" v="3894" actId="20577"/>
        <pc:sldMkLst>
          <pc:docMk/>
          <pc:sldMk cId="1570335610" sldId="268"/>
        </pc:sldMkLst>
        <pc:spChg chg="mod">
          <ac:chgData name="Kim Dearing" userId="5f5c3c6f9192f48a" providerId="LiveId" clId="{4BA2FFD3-6077-4FAE-82D3-9129CFE9B707}" dt="2022-03-16T10:44:25.543" v="3839" actId="26606"/>
          <ac:spMkLst>
            <pc:docMk/>
            <pc:sldMk cId="1570335610" sldId="268"/>
            <ac:spMk id="2" creationId="{63D797BA-87FC-47E1-B697-383809952AAC}"/>
          </ac:spMkLst>
        </pc:spChg>
        <pc:spChg chg="mod">
          <ac:chgData name="Kim Dearing" userId="5f5c3c6f9192f48a" providerId="LiveId" clId="{4BA2FFD3-6077-4FAE-82D3-9129CFE9B707}" dt="2022-03-16T10:52:27.558" v="3894" actId="20577"/>
          <ac:spMkLst>
            <pc:docMk/>
            <pc:sldMk cId="1570335610" sldId="268"/>
            <ac:spMk id="3" creationId="{68832953-6760-44D8-B31A-F5E197680660}"/>
          </ac:spMkLst>
        </pc:spChg>
        <pc:spChg chg="add">
          <ac:chgData name="Kim Dearing" userId="5f5c3c6f9192f48a" providerId="LiveId" clId="{4BA2FFD3-6077-4FAE-82D3-9129CFE9B707}" dt="2022-03-16T10:44:25.543" v="3839" actId="26606"/>
          <ac:spMkLst>
            <pc:docMk/>
            <pc:sldMk cId="1570335610" sldId="268"/>
            <ac:spMk id="8" creationId="{100EDD19-6802-4EC3-95CE-CFFAB042CFD6}"/>
          </ac:spMkLst>
        </pc:spChg>
        <pc:spChg chg="add">
          <ac:chgData name="Kim Dearing" userId="5f5c3c6f9192f48a" providerId="LiveId" clId="{4BA2FFD3-6077-4FAE-82D3-9129CFE9B707}" dt="2022-03-16T10:44:25.543" v="3839" actId="26606"/>
          <ac:spMkLst>
            <pc:docMk/>
            <pc:sldMk cId="1570335610" sldId="268"/>
            <ac:spMk id="10" creationId="{DB17E863-922E-4C26-BD64-E8FD41D28661}"/>
          </ac:spMkLst>
        </pc:spChg>
      </pc:sldChg>
      <pc:sldChg chg="addSp modSp mod setBg">
        <pc:chgData name="Kim Dearing" userId="5f5c3c6f9192f48a" providerId="LiveId" clId="{4BA2FFD3-6077-4FAE-82D3-9129CFE9B707}" dt="2022-03-16T10:44:18.570" v="3838" actId="26606"/>
        <pc:sldMkLst>
          <pc:docMk/>
          <pc:sldMk cId="3269450729" sldId="269"/>
        </pc:sldMkLst>
        <pc:spChg chg="mod">
          <ac:chgData name="Kim Dearing" userId="5f5c3c6f9192f48a" providerId="LiveId" clId="{4BA2FFD3-6077-4FAE-82D3-9129CFE9B707}" dt="2022-03-16T10:44:18.570" v="3838" actId="26606"/>
          <ac:spMkLst>
            <pc:docMk/>
            <pc:sldMk cId="3269450729" sldId="269"/>
            <ac:spMk id="2" creationId="{AF549160-6CD8-4B87-B748-4D28EB6A77F1}"/>
          </ac:spMkLst>
        </pc:spChg>
        <pc:spChg chg="mod">
          <ac:chgData name="Kim Dearing" userId="5f5c3c6f9192f48a" providerId="LiveId" clId="{4BA2FFD3-6077-4FAE-82D3-9129CFE9B707}" dt="2022-03-16T10:44:18.570" v="3838" actId="26606"/>
          <ac:spMkLst>
            <pc:docMk/>
            <pc:sldMk cId="3269450729" sldId="269"/>
            <ac:spMk id="3" creationId="{0DF966B9-2DF4-4E0D-A238-CFC8D36A8416}"/>
          </ac:spMkLst>
        </pc:spChg>
        <pc:spChg chg="add">
          <ac:chgData name="Kim Dearing" userId="5f5c3c6f9192f48a" providerId="LiveId" clId="{4BA2FFD3-6077-4FAE-82D3-9129CFE9B707}" dt="2022-03-16T10:44:18.570" v="3838" actId="26606"/>
          <ac:spMkLst>
            <pc:docMk/>
            <pc:sldMk cId="3269450729" sldId="269"/>
            <ac:spMk id="8" creationId="{777A147A-9ED8-46B4-8660-1B3C2AA880B5}"/>
          </ac:spMkLst>
        </pc:spChg>
        <pc:spChg chg="add">
          <ac:chgData name="Kim Dearing" userId="5f5c3c6f9192f48a" providerId="LiveId" clId="{4BA2FFD3-6077-4FAE-82D3-9129CFE9B707}" dt="2022-03-16T10:44:18.570" v="3838" actId="26606"/>
          <ac:spMkLst>
            <pc:docMk/>
            <pc:sldMk cId="3269450729" sldId="269"/>
            <ac:spMk id="10" creationId="{5D6C15A0-C087-4593-8414-2B4EC1CDC3DE}"/>
          </ac:spMkLst>
        </pc:spChg>
      </pc:sldChg>
      <pc:sldChg chg="addSp modSp mod setBg">
        <pc:chgData name="Kim Dearing" userId="5f5c3c6f9192f48a" providerId="LiveId" clId="{4BA2FFD3-6077-4FAE-82D3-9129CFE9B707}" dt="2022-03-16T10:52:32.845" v="3895" actId="20577"/>
        <pc:sldMkLst>
          <pc:docMk/>
          <pc:sldMk cId="3734669258" sldId="270"/>
        </pc:sldMkLst>
        <pc:spChg chg="mod">
          <ac:chgData name="Kim Dearing" userId="5f5c3c6f9192f48a" providerId="LiveId" clId="{4BA2FFD3-6077-4FAE-82D3-9129CFE9B707}" dt="2022-03-16T10:44:32.445" v="3840" actId="26606"/>
          <ac:spMkLst>
            <pc:docMk/>
            <pc:sldMk cId="3734669258" sldId="270"/>
            <ac:spMk id="2" creationId="{06B57CCA-0793-40B1-8642-04AA8111E2D1}"/>
          </ac:spMkLst>
        </pc:spChg>
        <pc:spChg chg="mod">
          <ac:chgData name="Kim Dearing" userId="5f5c3c6f9192f48a" providerId="LiveId" clId="{4BA2FFD3-6077-4FAE-82D3-9129CFE9B707}" dt="2022-03-16T10:52:32.845" v="3895" actId="20577"/>
          <ac:spMkLst>
            <pc:docMk/>
            <pc:sldMk cId="3734669258" sldId="270"/>
            <ac:spMk id="3" creationId="{461DE9D2-0DA2-4FB4-B36D-A9BFF632E738}"/>
          </ac:spMkLst>
        </pc:spChg>
        <pc:spChg chg="add">
          <ac:chgData name="Kim Dearing" userId="5f5c3c6f9192f48a" providerId="LiveId" clId="{4BA2FFD3-6077-4FAE-82D3-9129CFE9B707}" dt="2022-03-16T10:44:32.445" v="3840" actId="26606"/>
          <ac:spMkLst>
            <pc:docMk/>
            <pc:sldMk cId="3734669258" sldId="270"/>
            <ac:spMk id="8" creationId="{100EDD19-6802-4EC3-95CE-CFFAB042CFD6}"/>
          </ac:spMkLst>
        </pc:spChg>
        <pc:spChg chg="add">
          <ac:chgData name="Kim Dearing" userId="5f5c3c6f9192f48a" providerId="LiveId" clId="{4BA2FFD3-6077-4FAE-82D3-9129CFE9B707}" dt="2022-03-16T10:44:32.445" v="3840" actId="26606"/>
          <ac:spMkLst>
            <pc:docMk/>
            <pc:sldMk cId="3734669258" sldId="270"/>
            <ac:spMk id="10" creationId="{DB17E863-922E-4C26-BD64-E8FD41D28661}"/>
          </ac:spMkLst>
        </pc:spChg>
      </pc:sldChg>
      <pc:sldChg chg="addSp modSp mod setBg">
        <pc:chgData name="Kim Dearing" userId="5f5c3c6f9192f48a" providerId="LiveId" clId="{4BA2FFD3-6077-4FAE-82D3-9129CFE9B707}" dt="2022-03-16T10:45:17.150" v="3851" actId="20577"/>
        <pc:sldMkLst>
          <pc:docMk/>
          <pc:sldMk cId="861568909" sldId="271"/>
        </pc:sldMkLst>
        <pc:spChg chg="mod">
          <ac:chgData name="Kim Dearing" userId="5f5c3c6f9192f48a" providerId="LiveId" clId="{4BA2FFD3-6077-4FAE-82D3-9129CFE9B707}" dt="2022-03-16T10:44:38.504" v="3841" actId="26606"/>
          <ac:spMkLst>
            <pc:docMk/>
            <pc:sldMk cId="861568909" sldId="271"/>
            <ac:spMk id="2" creationId="{DA05A8B3-9ED7-4308-BB23-21812D7BBFF9}"/>
          </ac:spMkLst>
        </pc:spChg>
        <pc:spChg chg="mod">
          <ac:chgData name="Kim Dearing" userId="5f5c3c6f9192f48a" providerId="LiveId" clId="{4BA2FFD3-6077-4FAE-82D3-9129CFE9B707}" dt="2022-03-16T10:45:17.150" v="3851" actId="20577"/>
          <ac:spMkLst>
            <pc:docMk/>
            <pc:sldMk cId="861568909" sldId="271"/>
            <ac:spMk id="3" creationId="{B13BAE4D-3345-4D01-AC83-44275407B9B0}"/>
          </ac:spMkLst>
        </pc:spChg>
        <pc:spChg chg="add">
          <ac:chgData name="Kim Dearing" userId="5f5c3c6f9192f48a" providerId="LiveId" clId="{4BA2FFD3-6077-4FAE-82D3-9129CFE9B707}" dt="2022-03-16T10:44:38.504" v="3841" actId="26606"/>
          <ac:spMkLst>
            <pc:docMk/>
            <pc:sldMk cId="861568909" sldId="271"/>
            <ac:spMk id="8" creationId="{100EDD19-6802-4EC3-95CE-CFFAB042CFD6}"/>
          </ac:spMkLst>
        </pc:spChg>
        <pc:spChg chg="add">
          <ac:chgData name="Kim Dearing" userId="5f5c3c6f9192f48a" providerId="LiveId" clId="{4BA2FFD3-6077-4FAE-82D3-9129CFE9B707}" dt="2022-03-16T10:44:38.504" v="3841" actId="26606"/>
          <ac:spMkLst>
            <pc:docMk/>
            <pc:sldMk cId="861568909" sldId="271"/>
            <ac:spMk id="10" creationId="{DB17E863-922E-4C26-BD64-E8FD41D28661}"/>
          </ac:spMkLst>
        </pc:spChg>
      </pc:sldChg>
      <pc:sldChg chg="addSp modSp mod setBg">
        <pc:chgData name="Kim Dearing" userId="5f5c3c6f9192f48a" providerId="LiveId" clId="{4BA2FFD3-6077-4FAE-82D3-9129CFE9B707}" dt="2022-03-16T10:46:13.035" v="3862" actId="26606"/>
        <pc:sldMkLst>
          <pc:docMk/>
          <pc:sldMk cId="2192635103" sldId="272"/>
        </pc:sldMkLst>
        <pc:spChg chg="mod">
          <ac:chgData name="Kim Dearing" userId="5f5c3c6f9192f48a" providerId="LiveId" clId="{4BA2FFD3-6077-4FAE-82D3-9129CFE9B707}" dt="2022-03-16T10:46:13.035" v="3862" actId="26606"/>
          <ac:spMkLst>
            <pc:docMk/>
            <pc:sldMk cId="2192635103" sldId="272"/>
            <ac:spMk id="2" creationId="{2F9A6975-518C-4DAD-9041-798E0C89EB77}"/>
          </ac:spMkLst>
        </pc:spChg>
        <pc:spChg chg="mod">
          <ac:chgData name="Kim Dearing" userId="5f5c3c6f9192f48a" providerId="LiveId" clId="{4BA2FFD3-6077-4FAE-82D3-9129CFE9B707}" dt="2022-03-16T10:46:13.035" v="3862" actId="26606"/>
          <ac:spMkLst>
            <pc:docMk/>
            <pc:sldMk cId="2192635103" sldId="272"/>
            <ac:spMk id="3" creationId="{A7E17B92-195D-4E62-968D-820BB15C8596}"/>
          </ac:spMkLst>
        </pc:spChg>
        <pc:spChg chg="add">
          <ac:chgData name="Kim Dearing" userId="5f5c3c6f9192f48a" providerId="LiveId" clId="{4BA2FFD3-6077-4FAE-82D3-9129CFE9B707}" dt="2022-03-16T10:46:13.035" v="3862" actId="26606"/>
          <ac:spMkLst>
            <pc:docMk/>
            <pc:sldMk cId="2192635103" sldId="272"/>
            <ac:spMk id="8" creationId="{100EDD19-6802-4EC3-95CE-CFFAB042CFD6}"/>
          </ac:spMkLst>
        </pc:spChg>
        <pc:spChg chg="add">
          <ac:chgData name="Kim Dearing" userId="5f5c3c6f9192f48a" providerId="LiveId" clId="{4BA2FFD3-6077-4FAE-82D3-9129CFE9B707}" dt="2022-03-16T10:46:13.035" v="3862" actId="26606"/>
          <ac:spMkLst>
            <pc:docMk/>
            <pc:sldMk cId="2192635103" sldId="272"/>
            <ac:spMk id="10" creationId="{DB17E863-922E-4C26-BD64-E8FD41D28661}"/>
          </ac:spMkLst>
        </pc:spChg>
      </pc:sldChg>
      <pc:sldChg chg="addSp modSp mod setBg">
        <pc:chgData name="Kim Dearing" userId="5f5c3c6f9192f48a" providerId="LiveId" clId="{4BA2FFD3-6077-4FAE-82D3-9129CFE9B707}" dt="2022-03-16T10:46:49.180" v="3868" actId="26606"/>
        <pc:sldMkLst>
          <pc:docMk/>
          <pc:sldMk cId="2676293984" sldId="273"/>
        </pc:sldMkLst>
        <pc:spChg chg="mod">
          <ac:chgData name="Kim Dearing" userId="5f5c3c6f9192f48a" providerId="LiveId" clId="{4BA2FFD3-6077-4FAE-82D3-9129CFE9B707}" dt="2022-03-16T10:46:49.180" v="3868" actId="26606"/>
          <ac:spMkLst>
            <pc:docMk/>
            <pc:sldMk cId="2676293984" sldId="273"/>
            <ac:spMk id="2" creationId="{37048EEA-6578-484D-8CF5-2DD4B45F5729}"/>
          </ac:spMkLst>
        </pc:spChg>
        <pc:spChg chg="mod">
          <ac:chgData name="Kim Dearing" userId="5f5c3c6f9192f48a" providerId="LiveId" clId="{4BA2FFD3-6077-4FAE-82D3-9129CFE9B707}" dt="2022-03-16T10:46:49.180" v="3868" actId="26606"/>
          <ac:spMkLst>
            <pc:docMk/>
            <pc:sldMk cId="2676293984" sldId="273"/>
            <ac:spMk id="3" creationId="{9719397C-4E8E-4803-AEE2-70213ED9A4FF}"/>
          </ac:spMkLst>
        </pc:spChg>
        <pc:spChg chg="add">
          <ac:chgData name="Kim Dearing" userId="5f5c3c6f9192f48a" providerId="LiveId" clId="{4BA2FFD3-6077-4FAE-82D3-9129CFE9B707}" dt="2022-03-16T10:46:49.180" v="3868" actId="26606"/>
          <ac:spMkLst>
            <pc:docMk/>
            <pc:sldMk cId="2676293984" sldId="273"/>
            <ac:spMk id="8" creationId="{100EDD19-6802-4EC3-95CE-CFFAB042CFD6}"/>
          </ac:spMkLst>
        </pc:spChg>
        <pc:spChg chg="add">
          <ac:chgData name="Kim Dearing" userId="5f5c3c6f9192f48a" providerId="LiveId" clId="{4BA2FFD3-6077-4FAE-82D3-9129CFE9B707}" dt="2022-03-16T10:46:49.180" v="3868" actId="26606"/>
          <ac:spMkLst>
            <pc:docMk/>
            <pc:sldMk cId="2676293984" sldId="273"/>
            <ac:spMk id="10" creationId="{DB17E863-922E-4C26-BD64-E8FD41D28661}"/>
          </ac:spMkLst>
        </pc:spChg>
      </pc:sldChg>
      <pc:sldChg chg="addSp modSp mod setBg">
        <pc:chgData name="Kim Dearing" userId="5f5c3c6f9192f48a" providerId="LiveId" clId="{4BA2FFD3-6077-4FAE-82D3-9129CFE9B707}" dt="2022-03-16T10:47:19.304" v="3877" actId="121"/>
        <pc:sldMkLst>
          <pc:docMk/>
          <pc:sldMk cId="4050987120" sldId="274"/>
        </pc:sldMkLst>
        <pc:spChg chg="mod">
          <ac:chgData name="Kim Dearing" userId="5f5c3c6f9192f48a" providerId="LiveId" clId="{4BA2FFD3-6077-4FAE-82D3-9129CFE9B707}" dt="2022-03-16T10:46:57.905" v="3869" actId="26606"/>
          <ac:spMkLst>
            <pc:docMk/>
            <pc:sldMk cId="4050987120" sldId="274"/>
            <ac:spMk id="2" creationId="{A325B131-C457-4F89-A828-BA4F5849CCBF}"/>
          </ac:spMkLst>
        </pc:spChg>
        <pc:spChg chg="mod">
          <ac:chgData name="Kim Dearing" userId="5f5c3c6f9192f48a" providerId="LiveId" clId="{4BA2FFD3-6077-4FAE-82D3-9129CFE9B707}" dt="2022-03-16T10:47:19.304" v="3877" actId="121"/>
          <ac:spMkLst>
            <pc:docMk/>
            <pc:sldMk cId="4050987120" sldId="274"/>
            <ac:spMk id="3" creationId="{105892F8-2484-49BF-A63A-21D6604EE12C}"/>
          </ac:spMkLst>
        </pc:spChg>
        <pc:spChg chg="add">
          <ac:chgData name="Kim Dearing" userId="5f5c3c6f9192f48a" providerId="LiveId" clId="{4BA2FFD3-6077-4FAE-82D3-9129CFE9B707}" dt="2022-03-16T10:46:57.905" v="3869" actId="26606"/>
          <ac:spMkLst>
            <pc:docMk/>
            <pc:sldMk cId="4050987120" sldId="274"/>
            <ac:spMk id="8" creationId="{100EDD19-6802-4EC3-95CE-CFFAB042CFD6}"/>
          </ac:spMkLst>
        </pc:spChg>
        <pc:spChg chg="add">
          <ac:chgData name="Kim Dearing" userId="5f5c3c6f9192f48a" providerId="LiveId" clId="{4BA2FFD3-6077-4FAE-82D3-9129CFE9B707}" dt="2022-03-16T10:46:57.905" v="3869" actId="26606"/>
          <ac:spMkLst>
            <pc:docMk/>
            <pc:sldMk cId="4050987120" sldId="274"/>
            <ac:spMk id="10" creationId="{DB17E863-922E-4C26-BD64-E8FD41D28661}"/>
          </ac:spMkLst>
        </pc:spChg>
      </pc:sldChg>
      <pc:sldChg chg="addSp delSp modSp new mod setBg">
        <pc:chgData name="Kim Dearing" userId="5f5c3c6f9192f48a" providerId="LiveId" clId="{4BA2FFD3-6077-4FAE-82D3-9129CFE9B707}" dt="2022-03-16T10:50:29.994" v="3878" actId="26606"/>
        <pc:sldMkLst>
          <pc:docMk/>
          <pc:sldMk cId="522465454" sldId="275"/>
        </pc:sldMkLst>
        <pc:spChg chg="mod">
          <ac:chgData name="Kim Dearing" userId="5f5c3c6f9192f48a" providerId="LiveId" clId="{4BA2FFD3-6077-4FAE-82D3-9129CFE9B707}" dt="2022-03-16T10:50:29.994" v="3878" actId="26606"/>
          <ac:spMkLst>
            <pc:docMk/>
            <pc:sldMk cId="522465454" sldId="275"/>
            <ac:spMk id="2" creationId="{3E8781ED-5FB1-4567-B18B-D4237739DB8D}"/>
          </ac:spMkLst>
        </pc:spChg>
        <pc:spChg chg="del mod">
          <ac:chgData name="Kim Dearing" userId="5f5c3c6f9192f48a" providerId="LiveId" clId="{4BA2FFD3-6077-4FAE-82D3-9129CFE9B707}" dt="2022-03-16T10:50:29.994" v="3878" actId="26606"/>
          <ac:spMkLst>
            <pc:docMk/>
            <pc:sldMk cId="522465454" sldId="275"/>
            <ac:spMk id="3" creationId="{BFD38689-F17C-4BFE-BB94-39532100BDEE}"/>
          </ac:spMkLst>
        </pc:spChg>
        <pc:spChg chg="add">
          <ac:chgData name="Kim Dearing" userId="5f5c3c6f9192f48a" providerId="LiveId" clId="{4BA2FFD3-6077-4FAE-82D3-9129CFE9B707}" dt="2022-03-16T10:50:29.994" v="3878" actId="26606"/>
          <ac:spMkLst>
            <pc:docMk/>
            <pc:sldMk cId="522465454" sldId="275"/>
            <ac:spMk id="9" creationId="{2E442304-DDBD-4F7B-8017-36BCC863FB40}"/>
          </ac:spMkLst>
        </pc:spChg>
        <pc:spChg chg="add">
          <ac:chgData name="Kim Dearing" userId="5f5c3c6f9192f48a" providerId="LiveId" clId="{4BA2FFD3-6077-4FAE-82D3-9129CFE9B707}" dt="2022-03-16T10:50:29.994" v="3878" actId="26606"/>
          <ac:spMkLst>
            <pc:docMk/>
            <pc:sldMk cId="522465454" sldId="275"/>
            <ac:spMk id="11" creationId="{5E107275-3853-46FD-A241-DE4355A42675}"/>
          </ac:spMkLst>
        </pc:spChg>
        <pc:graphicFrameChg chg="add">
          <ac:chgData name="Kim Dearing" userId="5f5c3c6f9192f48a" providerId="LiveId" clId="{4BA2FFD3-6077-4FAE-82D3-9129CFE9B707}" dt="2022-03-16T10:50:29.994" v="3878" actId="26606"/>
          <ac:graphicFrameMkLst>
            <pc:docMk/>
            <pc:sldMk cId="522465454" sldId="275"/>
            <ac:graphicFrameMk id="5" creationId="{85BAAF9B-22CC-677D-7C52-1B9B489FBC53}"/>
          </ac:graphicFrameMkLst>
        </pc:graphicFrameChg>
      </pc:sldChg>
      <pc:sldChg chg="addSp modSp new mod setBg addAnim">
        <pc:chgData name="Kim Dearing" userId="5f5c3c6f9192f48a" providerId="LiveId" clId="{4BA2FFD3-6077-4FAE-82D3-9129CFE9B707}" dt="2022-03-16T10:41:10.818" v="3817"/>
        <pc:sldMkLst>
          <pc:docMk/>
          <pc:sldMk cId="2932248759" sldId="276"/>
        </pc:sldMkLst>
        <pc:spChg chg="mod">
          <ac:chgData name="Kim Dearing" userId="5f5c3c6f9192f48a" providerId="LiveId" clId="{4BA2FFD3-6077-4FAE-82D3-9129CFE9B707}" dt="2022-03-16T10:41:10.817" v="3816" actId="26606"/>
          <ac:spMkLst>
            <pc:docMk/>
            <pc:sldMk cId="2932248759" sldId="276"/>
            <ac:spMk id="2" creationId="{04091810-3709-4445-A680-55DA2136FC55}"/>
          </ac:spMkLst>
        </pc:spChg>
        <pc:spChg chg="mod">
          <ac:chgData name="Kim Dearing" userId="5f5c3c6f9192f48a" providerId="LiveId" clId="{4BA2FFD3-6077-4FAE-82D3-9129CFE9B707}" dt="2022-03-16T10:41:10.817" v="3816" actId="26606"/>
          <ac:spMkLst>
            <pc:docMk/>
            <pc:sldMk cId="2932248759" sldId="276"/>
            <ac:spMk id="3" creationId="{9406379F-E7EC-413B-982A-B965ABAA3EB0}"/>
          </ac:spMkLst>
        </pc:spChg>
        <pc:spChg chg="add">
          <ac:chgData name="Kim Dearing" userId="5f5c3c6f9192f48a" providerId="LiveId" clId="{4BA2FFD3-6077-4FAE-82D3-9129CFE9B707}" dt="2022-03-16T10:41:10.817" v="3816" actId="26606"/>
          <ac:spMkLst>
            <pc:docMk/>
            <pc:sldMk cId="2932248759" sldId="276"/>
            <ac:spMk id="8" creationId="{777A147A-9ED8-46B4-8660-1B3C2AA880B5}"/>
          </ac:spMkLst>
        </pc:spChg>
        <pc:spChg chg="add">
          <ac:chgData name="Kim Dearing" userId="5f5c3c6f9192f48a" providerId="LiveId" clId="{4BA2FFD3-6077-4FAE-82D3-9129CFE9B707}" dt="2022-03-16T10:41:10.817" v="3816" actId="26606"/>
          <ac:spMkLst>
            <pc:docMk/>
            <pc:sldMk cId="2932248759" sldId="276"/>
            <ac:spMk id="10" creationId="{5D6C15A0-C087-4593-8414-2B4EC1CDC3DE}"/>
          </ac:spMkLst>
        </pc:spChg>
      </pc:sldChg>
      <pc:sldChg chg="new del">
        <pc:chgData name="Kim Dearing" userId="5f5c3c6f9192f48a" providerId="LiveId" clId="{4BA2FFD3-6077-4FAE-82D3-9129CFE9B707}" dt="2022-03-16T08:38:56.689" v="561" actId="2696"/>
        <pc:sldMkLst>
          <pc:docMk/>
          <pc:sldMk cId="4146687698" sldId="277"/>
        </pc:sldMkLst>
      </pc:sldChg>
      <pc:sldChg chg="addSp modSp new mod setBg">
        <pc:chgData name="Kim Dearing" userId="5f5c3c6f9192f48a" providerId="LiveId" clId="{4BA2FFD3-6077-4FAE-82D3-9129CFE9B707}" dt="2022-03-16T10:50:39.981" v="3879" actId="26606"/>
        <pc:sldMkLst>
          <pc:docMk/>
          <pc:sldMk cId="4205431947" sldId="277"/>
        </pc:sldMkLst>
        <pc:spChg chg="mod">
          <ac:chgData name="Kim Dearing" userId="5f5c3c6f9192f48a" providerId="LiveId" clId="{4BA2FFD3-6077-4FAE-82D3-9129CFE9B707}" dt="2022-03-16T10:50:39.981" v="3879" actId="26606"/>
          <ac:spMkLst>
            <pc:docMk/>
            <pc:sldMk cId="4205431947" sldId="277"/>
            <ac:spMk id="2" creationId="{282D02C8-5F35-4D2B-AD25-4D0232CE0048}"/>
          </ac:spMkLst>
        </pc:spChg>
        <pc:spChg chg="mod">
          <ac:chgData name="Kim Dearing" userId="5f5c3c6f9192f48a" providerId="LiveId" clId="{4BA2FFD3-6077-4FAE-82D3-9129CFE9B707}" dt="2022-03-16T10:50:39.981" v="3879" actId="26606"/>
          <ac:spMkLst>
            <pc:docMk/>
            <pc:sldMk cId="4205431947" sldId="277"/>
            <ac:spMk id="3" creationId="{62FF8E58-F367-4156-BDEA-BB24843BD8B7}"/>
          </ac:spMkLst>
        </pc:spChg>
        <pc:spChg chg="add">
          <ac:chgData name="Kim Dearing" userId="5f5c3c6f9192f48a" providerId="LiveId" clId="{4BA2FFD3-6077-4FAE-82D3-9129CFE9B707}" dt="2022-03-16T10:50:39.981" v="3879" actId="26606"/>
          <ac:spMkLst>
            <pc:docMk/>
            <pc:sldMk cId="4205431947" sldId="277"/>
            <ac:spMk id="8" creationId="{777A147A-9ED8-46B4-8660-1B3C2AA880B5}"/>
          </ac:spMkLst>
        </pc:spChg>
        <pc:spChg chg="add">
          <ac:chgData name="Kim Dearing" userId="5f5c3c6f9192f48a" providerId="LiveId" clId="{4BA2FFD3-6077-4FAE-82D3-9129CFE9B707}" dt="2022-03-16T10:50:39.981" v="3879" actId="26606"/>
          <ac:spMkLst>
            <pc:docMk/>
            <pc:sldMk cId="4205431947" sldId="277"/>
            <ac:spMk id="10" creationId="{5D6C15A0-C087-4593-8414-2B4EC1CDC3DE}"/>
          </ac:spMkLst>
        </pc:spChg>
      </pc:sldChg>
      <pc:sldChg chg="addSp modSp new mod setBg">
        <pc:chgData name="Kim Dearing" userId="5f5c3c6f9192f48a" providerId="LiveId" clId="{4BA2FFD3-6077-4FAE-82D3-9129CFE9B707}" dt="2022-03-16T10:50:48.465" v="3880" actId="26606"/>
        <pc:sldMkLst>
          <pc:docMk/>
          <pc:sldMk cId="4147098018" sldId="278"/>
        </pc:sldMkLst>
        <pc:spChg chg="mod">
          <ac:chgData name="Kim Dearing" userId="5f5c3c6f9192f48a" providerId="LiveId" clId="{4BA2FFD3-6077-4FAE-82D3-9129CFE9B707}" dt="2022-03-16T10:50:48.465" v="3880" actId="26606"/>
          <ac:spMkLst>
            <pc:docMk/>
            <pc:sldMk cId="4147098018" sldId="278"/>
            <ac:spMk id="2" creationId="{16ED9F00-03D3-4534-8E04-E9973074904B}"/>
          </ac:spMkLst>
        </pc:spChg>
        <pc:spChg chg="mod">
          <ac:chgData name="Kim Dearing" userId="5f5c3c6f9192f48a" providerId="LiveId" clId="{4BA2FFD3-6077-4FAE-82D3-9129CFE9B707}" dt="2022-03-16T10:50:48.465" v="3880" actId="26606"/>
          <ac:spMkLst>
            <pc:docMk/>
            <pc:sldMk cId="4147098018" sldId="278"/>
            <ac:spMk id="3" creationId="{04FFB6C2-838D-42E1-B40E-6D214EA0ABEE}"/>
          </ac:spMkLst>
        </pc:spChg>
        <pc:spChg chg="add">
          <ac:chgData name="Kim Dearing" userId="5f5c3c6f9192f48a" providerId="LiveId" clId="{4BA2FFD3-6077-4FAE-82D3-9129CFE9B707}" dt="2022-03-16T10:50:48.465" v="3880" actId="26606"/>
          <ac:spMkLst>
            <pc:docMk/>
            <pc:sldMk cId="4147098018" sldId="278"/>
            <ac:spMk id="8" creationId="{777A147A-9ED8-46B4-8660-1B3C2AA880B5}"/>
          </ac:spMkLst>
        </pc:spChg>
        <pc:spChg chg="add">
          <ac:chgData name="Kim Dearing" userId="5f5c3c6f9192f48a" providerId="LiveId" clId="{4BA2FFD3-6077-4FAE-82D3-9129CFE9B707}" dt="2022-03-16T10:50:48.465" v="3880" actId="26606"/>
          <ac:spMkLst>
            <pc:docMk/>
            <pc:sldMk cId="4147098018" sldId="278"/>
            <ac:spMk id="10" creationId="{5D6C15A0-C087-4593-8414-2B4EC1CDC3DE}"/>
          </ac:spMkLst>
        </pc:spChg>
      </pc:sldChg>
      <pc:sldChg chg="addSp modSp new mod setBg">
        <pc:chgData name="Kim Dearing" userId="5f5c3c6f9192f48a" providerId="LiveId" clId="{4BA2FFD3-6077-4FAE-82D3-9129CFE9B707}" dt="2022-03-16T10:50:55.762" v="3881" actId="26606"/>
        <pc:sldMkLst>
          <pc:docMk/>
          <pc:sldMk cId="3165443511" sldId="279"/>
        </pc:sldMkLst>
        <pc:spChg chg="mod">
          <ac:chgData name="Kim Dearing" userId="5f5c3c6f9192f48a" providerId="LiveId" clId="{4BA2FFD3-6077-4FAE-82D3-9129CFE9B707}" dt="2022-03-16T10:50:55.762" v="3881" actId="26606"/>
          <ac:spMkLst>
            <pc:docMk/>
            <pc:sldMk cId="3165443511" sldId="279"/>
            <ac:spMk id="2" creationId="{47BA677F-32C2-4808-A314-8CD3D9FC81BE}"/>
          </ac:spMkLst>
        </pc:spChg>
        <pc:spChg chg="mod">
          <ac:chgData name="Kim Dearing" userId="5f5c3c6f9192f48a" providerId="LiveId" clId="{4BA2FFD3-6077-4FAE-82D3-9129CFE9B707}" dt="2022-03-16T10:50:55.762" v="3881" actId="26606"/>
          <ac:spMkLst>
            <pc:docMk/>
            <pc:sldMk cId="3165443511" sldId="279"/>
            <ac:spMk id="3" creationId="{AAA25019-9A74-43F3-8114-04427AC1A0FD}"/>
          </ac:spMkLst>
        </pc:spChg>
        <pc:spChg chg="add">
          <ac:chgData name="Kim Dearing" userId="5f5c3c6f9192f48a" providerId="LiveId" clId="{4BA2FFD3-6077-4FAE-82D3-9129CFE9B707}" dt="2022-03-16T10:50:55.762" v="3881" actId="26606"/>
          <ac:spMkLst>
            <pc:docMk/>
            <pc:sldMk cId="3165443511" sldId="279"/>
            <ac:spMk id="8" creationId="{777A147A-9ED8-46B4-8660-1B3C2AA880B5}"/>
          </ac:spMkLst>
        </pc:spChg>
        <pc:spChg chg="add">
          <ac:chgData name="Kim Dearing" userId="5f5c3c6f9192f48a" providerId="LiveId" clId="{4BA2FFD3-6077-4FAE-82D3-9129CFE9B707}" dt="2022-03-16T10:50:55.762" v="3881" actId="26606"/>
          <ac:spMkLst>
            <pc:docMk/>
            <pc:sldMk cId="3165443511" sldId="279"/>
            <ac:spMk id="10" creationId="{5D6C15A0-C087-4593-8414-2B4EC1CDC3DE}"/>
          </ac:spMkLst>
        </pc:spChg>
      </pc:sldChg>
      <pc:sldChg chg="addSp modSp new mod setBg">
        <pc:chgData name="Kim Dearing" userId="5f5c3c6f9192f48a" providerId="LiveId" clId="{4BA2FFD3-6077-4FAE-82D3-9129CFE9B707}" dt="2022-03-16T10:51:06.435" v="3882" actId="26606"/>
        <pc:sldMkLst>
          <pc:docMk/>
          <pc:sldMk cId="3094514116" sldId="280"/>
        </pc:sldMkLst>
        <pc:spChg chg="mod">
          <ac:chgData name="Kim Dearing" userId="5f5c3c6f9192f48a" providerId="LiveId" clId="{4BA2FFD3-6077-4FAE-82D3-9129CFE9B707}" dt="2022-03-16T10:51:06.435" v="3882" actId="26606"/>
          <ac:spMkLst>
            <pc:docMk/>
            <pc:sldMk cId="3094514116" sldId="280"/>
            <ac:spMk id="2" creationId="{B0C80BC4-3D0F-4AB6-A843-EC0AF0E3EC93}"/>
          </ac:spMkLst>
        </pc:spChg>
        <pc:spChg chg="mod">
          <ac:chgData name="Kim Dearing" userId="5f5c3c6f9192f48a" providerId="LiveId" clId="{4BA2FFD3-6077-4FAE-82D3-9129CFE9B707}" dt="2022-03-16T10:51:06.435" v="3882" actId="26606"/>
          <ac:spMkLst>
            <pc:docMk/>
            <pc:sldMk cId="3094514116" sldId="280"/>
            <ac:spMk id="3" creationId="{12977454-E83D-4F23-9023-9BAE6EC0E20B}"/>
          </ac:spMkLst>
        </pc:spChg>
        <pc:spChg chg="add">
          <ac:chgData name="Kim Dearing" userId="5f5c3c6f9192f48a" providerId="LiveId" clId="{4BA2FFD3-6077-4FAE-82D3-9129CFE9B707}" dt="2022-03-16T10:51:06.435" v="3882" actId="26606"/>
          <ac:spMkLst>
            <pc:docMk/>
            <pc:sldMk cId="3094514116" sldId="280"/>
            <ac:spMk id="8" creationId="{777A147A-9ED8-46B4-8660-1B3C2AA880B5}"/>
          </ac:spMkLst>
        </pc:spChg>
        <pc:spChg chg="add">
          <ac:chgData name="Kim Dearing" userId="5f5c3c6f9192f48a" providerId="LiveId" clId="{4BA2FFD3-6077-4FAE-82D3-9129CFE9B707}" dt="2022-03-16T10:51:06.435" v="3882" actId="26606"/>
          <ac:spMkLst>
            <pc:docMk/>
            <pc:sldMk cId="3094514116" sldId="280"/>
            <ac:spMk id="10" creationId="{5D6C15A0-C087-4593-8414-2B4EC1CDC3DE}"/>
          </ac:spMkLst>
        </pc:spChg>
      </pc:sldChg>
      <pc:sldChg chg="addSp modSp new mod setBg">
        <pc:chgData name="Kim Dearing" userId="5f5c3c6f9192f48a" providerId="LiveId" clId="{4BA2FFD3-6077-4FAE-82D3-9129CFE9B707}" dt="2022-03-16T10:51:12.161" v="3883" actId="26606"/>
        <pc:sldMkLst>
          <pc:docMk/>
          <pc:sldMk cId="4049622368" sldId="281"/>
        </pc:sldMkLst>
        <pc:spChg chg="mod">
          <ac:chgData name="Kim Dearing" userId="5f5c3c6f9192f48a" providerId="LiveId" clId="{4BA2FFD3-6077-4FAE-82D3-9129CFE9B707}" dt="2022-03-16T10:51:12.161" v="3883" actId="26606"/>
          <ac:spMkLst>
            <pc:docMk/>
            <pc:sldMk cId="4049622368" sldId="281"/>
            <ac:spMk id="2" creationId="{FA25168B-80EF-462E-B599-00F4E5D32B56}"/>
          </ac:spMkLst>
        </pc:spChg>
        <pc:spChg chg="mod">
          <ac:chgData name="Kim Dearing" userId="5f5c3c6f9192f48a" providerId="LiveId" clId="{4BA2FFD3-6077-4FAE-82D3-9129CFE9B707}" dt="2022-03-16T10:51:12.161" v="3883" actId="26606"/>
          <ac:spMkLst>
            <pc:docMk/>
            <pc:sldMk cId="4049622368" sldId="281"/>
            <ac:spMk id="3" creationId="{852646D7-746F-4444-AE42-F61089D979CC}"/>
          </ac:spMkLst>
        </pc:spChg>
        <pc:spChg chg="add">
          <ac:chgData name="Kim Dearing" userId="5f5c3c6f9192f48a" providerId="LiveId" clId="{4BA2FFD3-6077-4FAE-82D3-9129CFE9B707}" dt="2022-03-16T10:51:12.161" v="3883" actId="26606"/>
          <ac:spMkLst>
            <pc:docMk/>
            <pc:sldMk cId="4049622368" sldId="281"/>
            <ac:spMk id="8" creationId="{777A147A-9ED8-46B4-8660-1B3C2AA880B5}"/>
          </ac:spMkLst>
        </pc:spChg>
        <pc:spChg chg="add">
          <ac:chgData name="Kim Dearing" userId="5f5c3c6f9192f48a" providerId="LiveId" clId="{4BA2FFD3-6077-4FAE-82D3-9129CFE9B707}" dt="2022-03-16T10:51:12.161" v="3883" actId="26606"/>
          <ac:spMkLst>
            <pc:docMk/>
            <pc:sldMk cId="4049622368" sldId="281"/>
            <ac:spMk id="10" creationId="{5D6C15A0-C087-4593-8414-2B4EC1CDC3DE}"/>
          </ac:spMkLst>
        </pc:spChg>
      </pc:sldChg>
      <pc:sldChg chg="addSp modSp new mod setBg">
        <pc:chgData name="Kim Dearing" userId="5f5c3c6f9192f48a" providerId="LiveId" clId="{4BA2FFD3-6077-4FAE-82D3-9129CFE9B707}" dt="2022-03-16T10:51:18.690" v="3884" actId="26606"/>
        <pc:sldMkLst>
          <pc:docMk/>
          <pc:sldMk cId="2878788667" sldId="282"/>
        </pc:sldMkLst>
        <pc:spChg chg="mod">
          <ac:chgData name="Kim Dearing" userId="5f5c3c6f9192f48a" providerId="LiveId" clId="{4BA2FFD3-6077-4FAE-82D3-9129CFE9B707}" dt="2022-03-16T10:51:18.690" v="3884" actId="26606"/>
          <ac:spMkLst>
            <pc:docMk/>
            <pc:sldMk cId="2878788667" sldId="282"/>
            <ac:spMk id="2" creationId="{E7E1D5A9-D8CD-49F7-9287-7D345038D781}"/>
          </ac:spMkLst>
        </pc:spChg>
        <pc:spChg chg="mod">
          <ac:chgData name="Kim Dearing" userId="5f5c3c6f9192f48a" providerId="LiveId" clId="{4BA2FFD3-6077-4FAE-82D3-9129CFE9B707}" dt="2022-03-16T10:51:18.690" v="3884" actId="26606"/>
          <ac:spMkLst>
            <pc:docMk/>
            <pc:sldMk cId="2878788667" sldId="282"/>
            <ac:spMk id="3" creationId="{8DAAA226-7792-452C-9339-14585E2588BF}"/>
          </ac:spMkLst>
        </pc:spChg>
        <pc:spChg chg="add">
          <ac:chgData name="Kim Dearing" userId="5f5c3c6f9192f48a" providerId="LiveId" clId="{4BA2FFD3-6077-4FAE-82D3-9129CFE9B707}" dt="2022-03-16T10:51:18.690" v="3884" actId="26606"/>
          <ac:spMkLst>
            <pc:docMk/>
            <pc:sldMk cId="2878788667" sldId="282"/>
            <ac:spMk id="8" creationId="{777A147A-9ED8-46B4-8660-1B3C2AA880B5}"/>
          </ac:spMkLst>
        </pc:spChg>
        <pc:spChg chg="add">
          <ac:chgData name="Kim Dearing" userId="5f5c3c6f9192f48a" providerId="LiveId" clId="{4BA2FFD3-6077-4FAE-82D3-9129CFE9B707}" dt="2022-03-16T10:51:18.690" v="3884" actId="26606"/>
          <ac:spMkLst>
            <pc:docMk/>
            <pc:sldMk cId="2878788667" sldId="282"/>
            <ac:spMk id="10" creationId="{5D6C15A0-C087-4593-8414-2B4EC1CDC3DE}"/>
          </ac:spMkLst>
        </pc:spChg>
      </pc:sldChg>
      <pc:sldChg chg="addSp modSp new mod setBg">
        <pc:chgData name="Kim Dearing" userId="5f5c3c6f9192f48a" providerId="LiveId" clId="{4BA2FFD3-6077-4FAE-82D3-9129CFE9B707}" dt="2022-03-16T10:52:47.513" v="3896" actId="20577"/>
        <pc:sldMkLst>
          <pc:docMk/>
          <pc:sldMk cId="1434056876" sldId="283"/>
        </pc:sldMkLst>
        <pc:spChg chg="mod">
          <ac:chgData name="Kim Dearing" userId="5f5c3c6f9192f48a" providerId="LiveId" clId="{4BA2FFD3-6077-4FAE-82D3-9129CFE9B707}" dt="2022-03-16T10:51:25.741" v="3885" actId="26606"/>
          <ac:spMkLst>
            <pc:docMk/>
            <pc:sldMk cId="1434056876" sldId="283"/>
            <ac:spMk id="2" creationId="{AC77C3A0-093D-44C7-8D38-6A22AB32B1A4}"/>
          </ac:spMkLst>
        </pc:spChg>
        <pc:spChg chg="mod">
          <ac:chgData name="Kim Dearing" userId="5f5c3c6f9192f48a" providerId="LiveId" clId="{4BA2FFD3-6077-4FAE-82D3-9129CFE9B707}" dt="2022-03-16T10:52:47.513" v="3896" actId="20577"/>
          <ac:spMkLst>
            <pc:docMk/>
            <pc:sldMk cId="1434056876" sldId="283"/>
            <ac:spMk id="3" creationId="{3783F93D-E800-433B-BAC4-F8B149BADF30}"/>
          </ac:spMkLst>
        </pc:spChg>
        <pc:spChg chg="add">
          <ac:chgData name="Kim Dearing" userId="5f5c3c6f9192f48a" providerId="LiveId" clId="{4BA2FFD3-6077-4FAE-82D3-9129CFE9B707}" dt="2022-03-16T10:51:25.741" v="3885" actId="26606"/>
          <ac:spMkLst>
            <pc:docMk/>
            <pc:sldMk cId="1434056876" sldId="283"/>
            <ac:spMk id="8" creationId="{100EDD19-6802-4EC3-95CE-CFFAB042CFD6}"/>
          </ac:spMkLst>
        </pc:spChg>
        <pc:spChg chg="add">
          <ac:chgData name="Kim Dearing" userId="5f5c3c6f9192f48a" providerId="LiveId" clId="{4BA2FFD3-6077-4FAE-82D3-9129CFE9B707}" dt="2022-03-16T10:51:25.741" v="3885" actId="26606"/>
          <ac:spMkLst>
            <pc:docMk/>
            <pc:sldMk cId="1434056876" sldId="283"/>
            <ac:spMk id="10" creationId="{DB17E863-922E-4C26-BD64-E8FD41D28661}"/>
          </ac:spMkLst>
        </pc:spChg>
      </pc:sldChg>
      <pc:sldChg chg="addSp modSp new mod setBg">
        <pc:chgData name="Kim Dearing" userId="5f5c3c6f9192f48a" providerId="LiveId" clId="{4BA2FFD3-6077-4FAE-82D3-9129CFE9B707}" dt="2022-03-16T10:52:51.847" v="3897" actId="20577"/>
        <pc:sldMkLst>
          <pc:docMk/>
          <pc:sldMk cId="726139449" sldId="284"/>
        </pc:sldMkLst>
        <pc:spChg chg="mod">
          <ac:chgData name="Kim Dearing" userId="5f5c3c6f9192f48a" providerId="LiveId" clId="{4BA2FFD3-6077-4FAE-82D3-9129CFE9B707}" dt="2022-03-16T10:51:31.630" v="3886" actId="26606"/>
          <ac:spMkLst>
            <pc:docMk/>
            <pc:sldMk cId="726139449" sldId="284"/>
            <ac:spMk id="2" creationId="{5D173B74-67ED-4F43-80FB-18767AE351C5}"/>
          </ac:spMkLst>
        </pc:spChg>
        <pc:spChg chg="mod">
          <ac:chgData name="Kim Dearing" userId="5f5c3c6f9192f48a" providerId="LiveId" clId="{4BA2FFD3-6077-4FAE-82D3-9129CFE9B707}" dt="2022-03-16T10:52:51.847" v="3897" actId="20577"/>
          <ac:spMkLst>
            <pc:docMk/>
            <pc:sldMk cId="726139449" sldId="284"/>
            <ac:spMk id="3" creationId="{CA4DFE71-83F9-4C55-8BF0-7EC2E92DF5BB}"/>
          </ac:spMkLst>
        </pc:spChg>
        <pc:spChg chg="add">
          <ac:chgData name="Kim Dearing" userId="5f5c3c6f9192f48a" providerId="LiveId" clId="{4BA2FFD3-6077-4FAE-82D3-9129CFE9B707}" dt="2022-03-16T10:51:31.630" v="3886" actId="26606"/>
          <ac:spMkLst>
            <pc:docMk/>
            <pc:sldMk cId="726139449" sldId="284"/>
            <ac:spMk id="8" creationId="{100EDD19-6802-4EC3-95CE-CFFAB042CFD6}"/>
          </ac:spMkLst>
        </pc:spChg>
        <pc:spChg chg="add">
          <ac:chgData name="Kim Dearing" userId="5f5c3c6f9192f48a" providerId="LiveId" clId="{4BA2FFD3-6077-4FAE-82D3-9129CFE9B707}" dt="2022-03-16T10:51:31.630" v="3886" actId="26606"/>
          <ac:spMkLst>
            <pc:docMk/>
            <pc:sldMk cId="726139449" sldId="284"/>
            <ac:spMk id="10" creationId="{DB17E863-922E-4C26-BD64-E8FD41D28661}"/>
          </ac:spMkLst>
        </pc:spChg>
      </pc:sldChg>
      <pc:sldChg chg="addSp modSp new mod setBg">
        <pc:chgData name="Kim Dearing" userId="5f5c3c6f9192f48a" providerId="LiveId" clId="{4BA2FFD3-6077-4FAE-82D3-9129CFE9B707}" dt="2022-03-16T10:52:55.680" v="3898" actId="20577"/>
        <pc:sldMkLst>
          <pc:docMk/>
          <pc:sldMk cId="1363820417" sldId="285"/>
        </pc:sldMkLst>
        <pc:spChg chg="mod">
          <ac:chgData name="Kim Dearing" userId="5f5c3c6f9192f48a" providerId="LiveId" clId="{4BA2FFD3-6077-4FAE-82D3-9129CFE9B707}" dt="2022-03-16T10:51:38.595" v="3887" actId="26606"/>
          <ac:spMkLst>
            <pc:docMk/>
            <pc:sldMk cId="1363820417" sldId="285"/>
            <ac:spMk id="2" creationId="{0D12BD1D-F13E-4867-A040-56D9F9D818E6}"/>
          </ac:spMkLst>
        </pc:spChg>
        <pc:spChg chg="mod">
          <ac:chgData name="Kim Dearing" userId="5f5c3c6f9192f48a" providerId="LiveId" clId="{4BA2FFD3-6077-4FAE-82D3-9129CFE9B707}" dt="2022-03-16T10:52:55.680" v="3898" actId="20577"/>
          <ac:spMkLst>
            <pc:docMk/>
            <pc:sldMk cId="1363820417" sldId="285"/>
            <ac:spMk id="3" creationId="{B2CD8A1F-CF23-4127-B40D-421FF627DE2A}"/>
          </ac:spMkLst>
        </pc:spChg>
        <pc:spChg chg="add">
          <ac:chgData name="Kim Dearing" userId="5f5c3c6f9192f48a" providerId="LiveId" clId="{4BA2FFD3-6077-4FAE-82D3-9129CFE9B707}" dt="2022-03-16T10:51:38.595" v="3887" actId="26606"/>
          <ac:spMkLst>
            <pc:docMk/>
            <pc:sldMk cId="1363820417" sldId="285"/>
            <ac:spMk id="8" creationId="{100EDD19-6802-4EC3-95CE-CFFAB042CFD6}"/>
          </ac:spMkLst>
        </pc:spChg>
        <pc:spChg chg="add">
          <ac:chgData name="Kim Dearing" userId="5f5c3c6f9192f48a" providerId="LiveId" clId="{4BA2FFD3-6077-4FAE-82D3-9129CFE9B707}" dt="2022-03-16T10:51:38.595" v="3887" actId="26606"/>
          <ac:spMkLst>
            <pc:docMk/>
            <pc:sldMk cId="1363820417" sldId="285"/>
            <ac:spMk id="10" creationId="{DB17E863-922E-4C26-BD64-E8FD41D28661}"/>
          </ac:spMkLst>
        </pc:spChg>
      </pc:sldChg>
      <pc:sldChg chg="addSp modSp new mod setBg">
        <pc:chgData name="Kim Dearing" userId="5f5c3c6f9192f48a" providerId="LiveId" clId="{4BA2FFD3-6077-4FAE-82D3-9129CFE9B707}" dt="2022-03-16T10:51:44.214" v="3888" actId="26606"/>
        <pc:sldMkLst>
          <pc:docMk/>
          <pc:sldMk cId="41023502" sldId="286"/>
        </pc:sldMkLst>
        <pc:spChg chg="mod">
          <ac:chgData name="Kim Dearing" userId="5f5c3c6f9192f48a" providerId="LiveId" clId="{4BA2FFD3-6077-4FAE-82D3-9129CFE9B707}" dt="2022-03-16T10:51:44.214" v="3888" actId="26606"/>
          <ac:spMkLst>
            <pc:docMk/>
            <pc:sldMk cId="41023502" sldId="286"/>
            <ac:spMk id="2" creationId="{0E8BE101-E241-4F5E-9FE0-C8EAFBAF6A74}"/>
          </ac:spMkLst>
        </pc:spChg>
        <pc:spChg chg="mod">
          <ac:chgData name="Kim Dearing" userId="5f5c3c6f9192f48a" providerId="LiveId" clId="{4BA2FFD3-6077-4FAE-82D3-9129CFE9B707}" dt="2022-03-16T10:51:44.214" v="3888" actId="26606"/>
          <ac:spMkLst>
            <pc:docMk/>
            <pc:sldMk cId="41023502" sldId="286"/>
            <ac:spMk id="3" creationId="{42C9587B-BA33-43D5-A8BD-D6EC4B743277}"/>
          </ac:spMkLst>
        </pc:spChg>
        <pc:spChg chg="add">
          <ac:chgData name="Kim Dearing" userId="5f5c3c6f9192f48a" providerId="LiveId" clId="{4BA2FFD3-6077-4FAE-82D3-9129CFE9B707}" dt="2022-03-16T10:51:44.214" v="3888" actId="26606"/>
          <ac:spMkLst>
            <pc:docMk/>
            <pc:sldMk cId="41023502" sldId="286"/>
            <ac:spMk id="8" creationId="{777A147A-9ED8-46B4-8660-1B3C2AA880B5}"/>
          </ac:spMkLst>
        </pc:spChg>
        <pc:spChg chg="add">
          <ac:chgData name="Kim Dearing" userId="5f5c3c6f9192f48a" providerId="LiveId" clId="{4BA2FFD3-6077-4FAE-82D3-9129CFE9B707}" dt="2022-03-16T10:51:44.214" v="3888" actId="26606"/>
          <ac:spMkLst>
            <pc:docMk/>
            <pc:sldMk cId="41023502" sldId="286"/>
            <ac:spMk id="10" creationId="{5D6C15A0-C087-4593-8414-2B4EC1CDC3DE}"/>
          </ac:spMkLst>
        </pc:spChg>
      </pc:sldChg>
      <pc:sldChg chg="addSp modSp new mod setBg">
        <pc:chgData name="Kim Dearing" userId="5f5c3c6f9192f48a" providerId="LiveId" clId="{4BA2FFD3-6077-4FAE-82D3-9129CFE9B707}" dt="2022-03-16T10:51:51.919" v="3889" actId="26606"/>
        <pc:sldMkLst>
          <pc:docMk/>
          <pc:sldMk cId="2821500007" sldId="287"/>
        </pc:sldMkLst>
        <pc:spChg chg="mod">
          <ac:chgData name="Kim Dearing" userId="5f5c3c6f9192f48a" providerId="LiveId" clId="{4BA2FFD3-6077-4FAE-82D3-9129CFE9B707}" dt="2022-03-16T10:51:51.919" v="3889" actId="26606"/>
          <ac:spMkLst>
            <pc:docMk/>
            <pc:sldMk cId="2821500007" sldId="287"/>
            <ac:spMk id="2" creationId="{2A567CC1-1148-4094-B11B-02351EFBB5D8}"/>
          </ac:spMkLst>
        </pc:spChg>
        <pc:spChg chg="mod">
          <ac:chgData name="Kim Dearing" userId="5f5c3c6f9192f48a" providerId="LiveId" clId="{4BA2FFD3-6077-4FAE-82D3-9129CFE9B707}" dt="2022-03-16T10:51:51.919" v="3889" actId="26606"/>
          <ac:spMkLst>
            <pc:docMk/>
            <pc:sldMk cId="2821500007" sldId="287"/>
            <ac:spMk id="3" creationId="{E769C0F4-C9BC-44D6-AE53-C9D2A0E83EB6}"/>
          </ac:spMkLst>
        </pc:spChg>
        <pc:spChg chg="add">
          <ac:chgData name="Kim Dearing" userId="5f5c3c6f9192f48a" providerId="LiveId" clId="{4BA2FFD3-6077-4FAE-82D3-9129CFE9B707}" dt="2022-03-16T10:51:51.919" v="3889" actId="26606"/>
          <ac:spMkLst>
            <pc:docMk/>
            <pc:sldMk cId="2821500007" sldId="287"/>
            <ac:spMk id="8" creationId="{100EDD19-6802-4EC3-95CE-CFFAB042CFD6}"/>
          </ac:spMkLst>
        </pc:spChg>
        <pc:spChg chg="add">
          <ac:chgData name="Kim Dearing" userId="5f5c3c6f9192f48a" providerId="LiveId" clId="{4BA2FFD3-6077-4FAE-82D3-9129CFE9B707}" dt="2022-03-16T10:51:51.919" v="3889" actId="26606"/>
          <ac:spMkLst>
            <pc:docMk/>
            <pc:sldMk cId="2821500007" sldId="287"/>
            <ac:spMk id="10" creationId="{DB17E863-922E-4C26-BD64-E8FD41D28661}"/>
          </ac:spMkLst>
        </pc:spChg>
      </pc:sldChg>
      <pc:sldChg chg="addSp modSp new mod setBg">
        <pc:chgData name="Kim Dearing" userId="5f5c3c6f9192f48a" providerId="LiveId" clId="{4BA2FFD3-6077-4FAE-82D3-9129CFE9B707}" dt="2022-03-16T10:40:57.548" v="3803" actId="26606"/>
        <pc:sldMkLst>
          <pc:docMk/>
          <pc:sldMk cId="1074236910" sldId="288"/>
        </pc:sldMkLst>
        <pc:spChg chg="mod">
          <ac:chgData name="Kim Dearing" userId="5f5c3c6f9192f48a" providerId="LiveId" clId="{4BA2FFD3-6077-4FAE-82D3-9129CFE9B707}" dt="2022-03-16T10:40:57.548" v="3803" actId="26606"/>
          <ac:spMkLst>
            <pc:docMk/>
            <pc:sldMk cId="1074236910" sldId="288"/>
            <ac:spMk id="2" creationId="{5163BEAF-512D-4BCB-ABF6-E5CA410499E3}"/>
          </ac:spMkLst>
        </pc:spChg>
        <pc:spChg chg="mod">
          <ac:chgData name="Kim Dearing" userId="5f5c3c6f9192f48a" providerId="LiveId" clId="{4BA2FFD3-6077-4FAE-82D3-9129CFE9B707}" dt="2022-03-16T10:40:57.548" v="3803" actId="26606"/>
          <ac:spMkLst>
            <pc:docMk/>
            <pc:sldMk cId="1074236910" sldId="288"/>
            <ac:spMk id="3" creationId="{91449E08-AD25-4A8D-818F-3E5D34A38CDE}"/>
          </ac:spMkLst>
        </pc:spChg>
        <pc:spChg chg="add">
          <ac:chgData name="Kim Dearing" userId="5f5c3c6f9192f48a" providerId="LiveId" clId="{4BA2FFD3-6077-4FAE-82D3-9129CFE9B707}" dt="2022-03-16T10:40:57.548" v="3803" actId="26606"/>
          <ac:spMkLst>
            <pc:docMk/>
            <pc:sldMk cId="1074236910" sldId="288"/>
            <ac:spMk id="8" creationId="{777A147A-9ED8-46B4-8660-1B3C2AA880B5}"/>
          </ac:spMkLst>
        </pc:spChg>
        <pc:spChg chg="add">
          <ac:chgData name="Kim Dearing" userId="5f5c3c6f9192f48a" providerId="LiveId" clId="{4BA2FFD3-6077-4FAE-82D3-9129CFE9B707}" dt="2022-03-16T10:40:57.548" v="3803" actId="26606"/>
          <ac:spMkLst>
            <pc:docMk/>
            <pc:sldMk cId="1074236910" sldId="288"/>
            <ac:spMk id="10" creationId="{5D6C15A0-C087-4593-8414-2B4EC1CDC3D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1DB32B-2CCD-490F-9C0C-9A4F44285A0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8EDF140-3957-4E30-9640-9A17E7B0E075}">
      <dgm:prSet/>
      <dgm:spPr/>
      <dgm:t>
        <a:bodyPr/>
        <a:lstStyle/>
        <a:p>
          <a:r>
            <a:rPr lang="en-GB"/>
            <a:t>Academic writing to demonstrate both knowledge and understanding of the </a:t>
          </a:r>
          <a:r>
            <a:rPr lang="en-GB" i="1"/>
            <a:t>academic </a:t>
          </a:r>
          <a:r>
            <a:rPr lang="en-GB"/>
            <a:t>literature on a specific topic, within context </a:t>
          </a:r>
          <a:endParaRPr lang="en-US"/>
        </a:p>
      </dgm:t>
    </dgm:pt>
    <dgm:pt modelId="{A1702581-31C2-4B91-990E-0B0561C82B58}" type="parTrans" cxnId="{17180E3D-1DF1-41DC-A1BC-C53328B3CB52}">
      <dgm:prSet/>
      <dgm:spPr/>
      <dgm:t>
        <a:bodyPr/>
        <a:lstStyle/>
        <a:p>
          <a:endParaRPr lang="en-US"/>
        </a:p>
      </dgm:t>
    </dgm:pt>
    <dgm:pt modelId="{35297EE1-AFAC-4EEC-A0CE-59F79C5586DF}" type="sibTrans" cxnId="{17180E3D-1DF1-41DC-A1BC-C53328B3CB52}">
      <dgm:prSet/>
      <dgm:spPr/>
      <dgm:t>
        <a:bodyPr/>
        <a:lstStyle/>
        <a:p>
          <a:endParaRPr lang="en-US"/>
        </a:p>
      </dgm:t>
    </dgm:pt>
    <dgm:pt modelId="{880A6262-4B06-4968-8993-24608A118BED}">
      <dgm:prSet/>
      <dgm:spPr/>
      <dgm:t>
        <a:bodyPr/>
        <a:lstStyle/>
        <a:p>
          <a:r>
            <a:rPr lang="en-GB"/>
            <a:t>A critical evaluation of the material (review rather than report)</a:t>
          </a:r>
          <a:endParaRPr lang="en-US"/>
        </a:p>
      </dgm:t>
    </dgm:pt>
    <dgm:pt modelId="{F478EA93-4D75-40A5-9F17-FD2F3F5C729D}" type="parTrans" cxnId="{7AFA7F87-A041-4996-ADE1-7E28AD233484}">
      <dgm:prSet/>
      <dgm:spPr/>
      <dgm:t>
        <a:bodyPr/>
        <a:lstStyle/>
        <a:p>
          <a:endParaRPr lang="en-US"/>
        </a:p>
      </dgm:t>
    </dgm:pt>
    <dgm:pt modelId="{B41F4D9B-0AC4-478A-BE34-35E7CD6E266A}" type="sibTrans" cxnId="{7AFA7F87-A041-4996-ADE1-7E28AD233484}">
      <dgm:prSet/>
      <dgm:spPr/>
      <dgm:t>
        <a:bodyPr/>
        <a:lstStyle/>
        <a:p>
          <a:endParaRPr lang="en-US"/>
        </a:p>
      </dgm:t>
    </dgm:pt>
    <dgm:pt modelId="{9F15DA41-B3B7-4FD4-B6EE-2ACF8D074731}">
      <dgm:prSet/>
      <dgm:spPr/>
      <dgm:t>
        <a:bodyPr/>
        <a:lstStyle/>
        <a:p>
          <a:r>
            <a:rPr lang="en-GB"/>
            <a:t>Usually forms part of a research project or longer essay, but can be standalone </a:t>
          </a:r>
          <a:endParaRPr lang="en-US"/>
        </a:p>
      </dgm:t>
    </dgm:pt>
    <dgm:pt modelId="{EC1062F5-3993-4193-B614-4E64FA6075BB}" type="parTrans" cxnId="{00C369BF-60BE-46B0-8E35-1C445158D361}">
      <dgm:prSet/>
      <dgm:spPr/>
      <dgm:t>
        <a:bodyPr/>
        <a:lstStyle/>
        <a:p>
          <a:endParaRPr lang="en-US"/>
        </a:p>
      </dgm:t>
    </dgm:pt>
    <dgm:pt modelId="{7A664DEA-8D9F-4670-B071-6DA1A0796C57}" type="sibTrans" cxnId="{00C369BF-60BE-46B0-8E35-1C445158D361}">
      <dgm:prSet/>
      <dgm:spPr/>
      <dgm:t>
        <a:bodyPr/>
        <a:lstStyle/>
        <a:p>
          <a:endParaRPr lang="en-US"/>
        </a:p>
      </dgm:t>
    </dgm:pt>
    <dgm:pt modelId="{D310F5EF-151F-4BDB-A61C-DD01416BCD99}" type="pres">
      <dgm:prSet presAssocID="{2E1DB32B-2CCD-490F-9C0C-9A4F44285A00}" presName="vert0" presStyleCnt="0">
        <dgm:presLayoutVars>
          <dgm:dir/>
          <dgm:animOne val="branch"/>
          <dgm:animLvl val="lvl"/>
        </dgm:presLayoutVars>
      </dgm:prSet>
      <dgm:spPr/>
    </dgm:pt>
    <dgm:pt modelId="{F4A14987-5E72-4324-9286-B41D5CEA5FF0}" type="pres">
      <dgm:prSet presAssocID="{D8EDF140-3957-4E30-9640-9A17E7B0E075}" presName="thickLine" presStyleLbl="alignNode1" presStyleIdx="0" presStyleCnt="3"/>
      <dgm:spPr/>
    </dgm:pt>
    <dgm:pt modelId="{51E7DF0C-8351-4369-ADB0-1B2A5F3624B9}" type="pres">
      <dgm:prSet presAssocID="{D8EDF140-3957-4E30-9640-9A17E7B0E075}" presName="horz1" presStyleCnt="0"/>
      <dgm:spPr/>
    </dgm:pt>
    <dgm:pt modelId="{8A6E7FEB-8F8D-4284-92FE-7D6572E14613}" type="pres">
      <dgm:prSet presAssocID="{D8EDF140-3957-4E30-9640-9A17E7B0E075}" presName="tx1" presStyleLbl="revTx" presStyleIdx="0" presStyleCnt="3"/>
      <dgm:spPr/>
    </dgm:pt>
    <dgm:pt modelId="{EBB6840D-C52E-4E9F-A452-DE9A95ED488E}" type="pres">
      <dgm:prSet presAssocID="{D8EDF140-3957-4E30-9640-9A17E7B0E075}" presName="vert1" presStyleCnt="0"/>
      <dgm:spPr/>
    </dgm:pt>
    <dgm:pt modelId="{C3A50990-9101-477E-8CB2-44300EB4A00F}" type="pres">
      <dgm:prSet presAssocID="{880A6262-4B06-4968-8993-24608A118BED}" presName="thickLine" presStyleLbl="alignNode1" presStyleIdx="1" presStyleCnt="3"/>
      <dgm:spPr/>
    </dgm:pt>
    <dgm:pt modelId="{A7EB8623-1FF3-4751-B47F-EAD8AEB0CCF0}" type="pres">
      <dgm:prSet presAssocID="{880A6262-4B06-4968-8993-24608A118BED}" presName="horz1" presStyleCnt="0"/>
      <dgm:spPr/>
    </dgm:pt>
    <dgm:pt modelId="{3C0B8CB8-4A11-4C8B-9243-C1951B7C6B4A}" type="pres">
      <dgm:prSet presAssocID="{880A6262-4B06-4968-8993-24608A118BED}" presName="tx1" presStyleLbl="revTx" presStyleIdx="1" presStyleCnt="3"/>
      <dgm:spPr/>
    </dgm:pt>
    <dgm:pt modelId="{56976A65-97B7-4353-B728-66C11EE59325}" type="pres">
      <dgm:prSet presAssocID="{880A6262-4B06-4968-8993-24608A118BED}" presName="vert1" presStyleCnt="0"/>
      <dgm:spPr/>
    </dgm:pt>
    <dgm:pt modelId="{4CD83700-8616-4FFE-8359-3E5FDD2A56D3}" type="pres">
      <dgm:prSet presAssocID="{9F15DA41-B3B7-4FD4-B6EE-2ACF8D074731}" presName="thickLine" presStyleLbl="alignNode1" presStyleIdx="2" presStyleCnt="3"/>
      <dgm:spPr/>
    </dgm:pt>
    <dgm:pt modelId="{678D409D-D3CA-4640-A7D8-1CD47465C2A1}" type="pres">
      <dgm:prSet presAssocID="{9F15DA41-B3B7-4FD4-B6EE-2ACF8D074731}" presName="horz1" presStyleCnt="0"/>
      <dgm:spPr/>
    </dgm:pt>
    <dgm:pt modelId="{F6C3E591-51FF-4BC5-9D6E-E43095A71E2F}" type="pres">
      <dgm:prSet presAssocID="{9F15DA41-B3B7-4FD4-B6EE-2ACF8D074731}" presName="tx1" presStyleLbl="revTx" presStyleIdx="2" presStyleCnt="3"/>
      <dgm:spPr/>
    </dgm:pt>
    <dgm:pt modelId="{38B91DD3-61A0-490D-803A-1AFDE78E8ACC}" type="pres">
      <dgm:prSet presAssocID="{9F15DA41-B3B7-4FD4-B6EE-2ACF8D074731}" presName="vert1" presStyleCnt="0"/>
      <dgm:spPr/>
    </dgm:pt>
  </dgm:ptLst>
  <dgm:cxnLst>
    <dgm:cxn modelId="{A4196438-B329-45DC-B3B5-7E3D77C82B29}" type="presOf" srcId="{9F15DA41-B3B7-4FD4-B6EE-2ACF8D074731}" destId="{F6C3E591-51FF-4BC5-9D6E-E43095A71E2F}" srcOrd="0" destOrd="0" presId="urn:microsoft.com/office/officeart/2008/layout/LinedList"/>
    <dgm:cxn modelId="{17180E3D-1DF1-41DC-A1BC-C53328B3CB52}" srcId="{2E1DB32B-2CCD-490F-9C0C-9A4F44285A00}" destId="{D8EDF140-3957-4E30-9640-9A17E7B0E075}" srcOrd="0" destOrd="0" parTransId="{A1702581-31C2-4B91-990E-0B0561C82B58}" sibTransId="{35297EE1-AFAC-4EEC-A0CE-59F79C5586DF}"/>
    <dgm:cxn modelId="{FC6BA348-CF9D-488F-B0D1-0A7EA5E3F6F5}" type="presOf" srcId="{D8EDF140-3957-4E30-9640-9A17E7B0E075}" destId="{8A6E7FEB-8F8D-4284-92FE-7D6572E14613}" srcOrd="0" destOrd="0" presId="urn:microsoft.com/office/officeart/2008/layout/LinedList"/>
    <dgm:cxn modelId="{4334DA50-6EB3-4233-87D6-5E175D5C19E7}" type="presOf" srcId="{880A6262-4B06-4968-8993-24608A118BED}" destId="{3C0B8CB8-4A11-4C8B-9243-C1951B7C6B4A}" srcOrd="0" destOrd="0" presId="urn:microsoft.com/office/officeart/2008/layout/LinedList"/>
    <dgm:cxn modelId="{7AFA7F87-A041-4996-ADE1-7E28AD233484}" srcId="{2E1DB32B-2CCD-490F-9C0C-9A4F44285A00}" destId="{880A6262-4B06-4968-8993-24608A118BED}" srcOrd="1" destOrd="0" parTransId="{F478EA93-4D75-40A5-9F17-FD2F3F5C729D}" sibTransId="{B41F4D9B-0AC4-478A-BE34-35E7CD6E266A}"/>
    <dgm:cxn modelId="{00C369BF-60BE-46B0-8E35-1C445158D361}" srcId="{2E1DB32B-2CCD-490F-9C0C-9A4F44285A00}" destId="{9F15DA41-B3B7-4FD4-B6EE-2ACF8D074731}" srcOrd="2" destOrd="0" parTransId="{EC1062F5-3993-4193-B614-4E64FA6075BB}" sibTransId="{7A664DEA-8D9F-4670-B071-6DA1A0796C57}"/>
    <dgm:cxn modelId="{C6EF58D9-1280-4AAE-84E1-8A5604BE6A17}" type="presOf" srcId="{2E1DB32B-2CCD-490F-9C0C-9A4F44285A00}" destId="{D310F5EF-151F-4BDB-A61C-DD01416BCD99}" srcOrd="0" destOrd="0" presId="urn:microsoft.com/office/officeart/2008/layout/LinedList"/>
    <dgm:cxn modelId="{0C575EC5-DF2B-4B02-AD18-EF577576E9DA}" type="presParOf" srcId="{D310F5EF-151F-4BDB-A61C-DD01416BCD99}" destId="{F4A14987-5E72-4324-9286-B41D5CEA5FF0}" srcOrd="0" destOrd="0" presId="urn:microsoft.com/office/officeart/2008/layout/LinedList"/>
    <dgm:cxn modelId="{FA1CC0AC-79A1-424C-815C-0D892D402EFA}" type="presParOf" srcId="{D310F5EF-151F-4BDB-A61C-DD01416BCD99}" destId="{51E7DF0C-8351-4369-ADB0-1B2A5F3624B9}" srcOrd="1" destOrd="0" presId="urn:microsoft.com/office/officeart/2008/layout/LinedList"/>
    <dgm:cxn modelId="{8E8E6159-4169-4EBF-964A-28E04BE1477A}" type="presParOf" srcId="{51E7DF0C-8351-4369-ADB0-1B2A5F3624B9}" destId="{8A6E7FEB-8F8D-4284-92FE-7D6572E14613}" srcOrd="0" destOrd="0" presId="urn:microsoft.com/office/officeart/2008/layout/LinedList"/>
    <dgm:cxn modelId="{BE9E7849-1EE1-4B32-9DC7-0FDF2658F806}" type="presParOf" srcId="{51E7DF0C-8351-4369-ADB0-1B2A5F3624B9}" destId="{EBB6840D-C52E-4E9F-A452-DE9A95ED488E}" srcOrd="1" destOrd="0" presId="urn:microsoft.com/office/officeart/2008/layout/LinedList"/>
    <dgm:cxn modelId="{5B11707F-8840-40BE-9274-6F45D9B098CE}" type="presParOf" srcId="{D310F5EF-151F-4BDB-A61C-DD01416BCD99}" destId="{C3A50990-9101-477E-8CB2-44300EB4A00F}" srcOrd="2" destOrd="0" presId="urn:microsoft.com/office/officeart/2008/layout/LinedList"/>
    <dgm:cxn modelId="{83B5DA09-CA79-4B40-9DEF-E7C2FBACCD5B}" type="presParOf" srcId="{D310F5EF-151F-4BDB-A61C-DD01416BCD99}" destId="{A7EB8623-1FF3-4751-B47F-EAD8AEB0CCF0}" srcOrd="3" destOrd="0" presId="urn:microsoft.com/office/officeart/2008/layout/LinedList"/>
    <dgm:cxn modelId="{A2CE39D6-4DA5-410A-92DB-4C7259D07D58}" type="presParOf" srcId="{A7EB8623-1FF3-4751-B47F-EAD8AEB0CCF0}" destId="{3C0B8CB8-4A11-4C8B-9243-C1951B7C6B4A}" srcOrd="0" destOrd="0" presId="urn:microsoft.com/office/officeart/2008/layout/LinedList"/>
    <dgm:cxn modelId="{36B498B6-6905-4979-936A-2338414F5406}" type="presParOf" srcId="{A7EB8623-1FF3-4751-B47F-EAD8AEB0CCF0}" destId="{56976A65-97B7-4353-B728-66C11EE59325}" srcOrd="1" destOrd="0" presId="urn:microsoft.com/office/officeart/2008/layout/LinedList"/>
    <dgm:cxn modelId="{492206DE-BC99-4875-AB72-81EC5C150873}" type="presParOf" srcId="{D310F5EF-151F-4BDB-A61C-DD01416BCD99}" destId="{4CD83700-8616-4FFE-8359-3E5FDD2A56D3}" srcOrd="4" destOrd="0" presId="urn:microsoft.com/office/officeart/2008/layout/LinedList"/>
    <dgm:cxn modelId="{DE7250C4-508F-4CD0-92E8-EA022AADC524}" type="presParOf" srcId="{D310F5EF-151F-4BDB-A61C-DD01416BCD99}" destId="{678D409D-D3CA-4640-A7D8-1CD47465C2A1}" srcOrd="5" destOrd="0" presId="urn:microsoft.com/office/officeart/2008/layout/LinedList"/>
    <dgm:cxn modelId="{16DAED9A-F7F9-4877-ACA3-5268E05528FD}" type="presParOf" srcId="{678D409D-D3CA-4640-A7D8-1CD47465C2A1}" destId="{F6C3E591-51FF-4BC5-9D6E-E43095A71E2F}" srcOrd="0" destOrd="0" presId="urn:microsoft.com/office/officeart/2008/layout/LinedList"/>
    <dgm:cxn modelId="{6EBF91E9-9707-47B8-B699-84A25E1A8761}" type="presParOf" srcId="{678D409D-D3CA-4640-A7D8-1CD47465C2A1}" destId="{38B91DD3-61A0-490D-803A-1AFDE78E8AC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A14987-5E72-4324-9286-B41D5CEA5FF0}">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6E7FEB-8F8D-4284-92FE-7D6572E14613}">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Academic writing to demonstrate both knowledge and understanding of the </a:t>
          </a:r>
          <a:r>
            <a:rPr lang="en-GB" sz="2900" i="1" kern="1200"/>
            <a:t>academic </a:t>
          </a:r>
          <a:r>
            <a:rPr lang="en-GB" sz="2900" kern="1200"/>
            <a:t>literature on a specific topic, within context </a:t>
          </a:r>
          <a:endParaRPr lang="en-US" sz="2900" kern="1200"/>
        </a:p>
      </dsp:txBody>
      <dsp:txXfrm>
        <a:off x="0" y="2703"/>
        <a:ext cx="6900512" cy="1843578"/>
      </dsp:txXfrm>
    </dsp:sp>
    <dsp:sp modelId="{C3A50990-9101-477E-8CB2-44300EB4A00F}">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0B8CB8-4A11-4C8B-9243-C1951B7C6B4A}">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A critical evaluation of the material (review rather than report)</a:t>
          </a:r>
          <a:endParaRPr lang="en-US" sz="2900" kern="1200"/>
        </a:p>
      </dsp:txBody>
      <dsp:txXfrm>
        <a:off x="0" y="1846281"/>
        <a:ext cx="6900512" cy="1843578"/>
      </dsp:txXfrm>
    </dsp:sp>
    <dsp:sp modelId="{4CD83700-8616-4FFE-8359-3E5FDD2A56D3}">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C3E591-51FF-4BC5-9D6E-E43095A71E2F}">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Usually forms part of a research project or longer essay, but can be standalone </a:t>
          </a:r>
          <a:endParaRPr lang="en-US" sz="2900" kern="1200"/>
        </a:p>
      </dsp:txBody>
      <dsp:txXfrm>
        <a:off x="0" y="3689859"/>
        <a:ext cx="6900512" cy="184357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0B1E9-828C-4EAB-A7F9-68EF39C6846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45BC38C-A3D7-4C0F-AE2A-66993878BD3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66F38C0-39AD-45AF-B62B-C95DE0AC42C2}"/>
              </a:ext>
            </a:extLst>
          </p:cNvPr>
          <p:cNvSpPr>
            <a:spLocks noGrp="1"/>
          </p:cNvSpPr>
          <p:nvPr>
            <p:ph type="dt" sz="half" idx="10"/>
          </p:nvPr>
        </p:nvSpPr>
        <p:spPr/>
        <p:txBody>
          <a:bodyPr/>
          <a:lstStyle/>
          <a:p>
            <a:fld id="{FFEE1805-1C57-427C-BCCF-6E558D71C7B8}" type="datetimeFigureOut">
              <a:rPr lang="en-GB" smtClean="0"/>
              <a:t>16/03/2022</a:t>
            </a:fld>
            <a:endParaRPr lang="en-GB"/>
          </a:p>
        </p:txBody>
      </p:sp>
      <p:sp>
        <p:nvSpPr>
          <p:cNvPr id="5" name="Footer Placeholder 4">
            <a:extLst>
              <a:ext uri="{FF2B5EF4-FFF2-40B4-BE49-F238E27FC236}">
                <a16:creationId xmlns:a16="http://schemas.microsoft.com/office/drawing/2014/main" id="{FD26DB4F-3FD5-493B-B69F-EF677B22D8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D1F497-EF11-441A-9DC5-4D7F58785573}"/>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1937623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04163-28EF-4440-9595-40965BF7C1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5315F3-08C3-4801-ABF9-279EDAB002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9B8BF5-0E46-4878-B4EF-93116D3CAC70}"/>
              </a:ext>
            </a:extLst>
          </p:cNvPr>
          <p:cNvSpPr>
            <a:spLocks noGrp="1"/>
          </p:cNvSpPr>
          <p:nvPr>
            <p:ph type="dt" sz="half" idx="10"/>
          </p:nvPr>
        </p:nvSpPr>
        <p:spPr/>
        <p:txBody>
          <a:bodyPr/>
          <a:lstStyle/>
          <a:p>
            <a:fld id="{FFEE1805-1C57-427C-BCCF-6E558D71C7B8}" type="datetimeFigureOut">
              <a:rPr lang="en-GB" smtClean="0"/>
              <a:t>16/03/2022</a:t>
            </a:fld>
            <a:endParaRPr lang="en-GB"/>
          </a:p>
        </p:txBody>
      </p:sp>
      <p:sp>
        <p:nvSpPr>
          <p:cNvPr id="5" name="Footer Placeholder 4">
            <a:extLst>
              <a:ext uri="{FF2B5EF4-FFF2-40B4-BE49-F238E27FC236}">
                <a16:creationId xmlns:a16="http://schemas.microsoft.com/office/drawing/2014/main" id="{09C98015-2208-46EB-8D33-A54E8EE6D6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13F2CA-8680-4A70-8B93-00E91867AFD7}"/>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3358458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9C0B3-165C-40DB-9B6F-4E34C1EC890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0CC5385-D7CF-4369-9F40-5BFAFEC3E4C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FDE227-49BB-4264-86B1-E84903DF97A8}"/>
              </a:ext>
            </a:extLst>
          </p:cNvPr>
          <p:cNvSpPr>
            <a:spLocks noGrp="1"/>
          </p:cNvSpPr>
          <p:nvPr>
            <p:ph type="dt" sz="half" idx="10"/>
          </p:nvPr>
        </p:nvSpPr>
        <p:spPr/>
        <p:txBody>
          <a:bodyPr/>
          <a:lstStyle/>
          <a:p>
            <a:fld id="{FFEE1805-1C57-427C-BCCF-6E558D71C7B8}" type="datetimeFigureOut">
              <a:rPr lang="en-GB" smtClean="0"/>
              <a:t>16/03/2022</a:t>
            </a:fld>
            <a:endParaRPr lang="en-GB"/>
          </a:p>
        </p:txBody>
      </p:sp>
      <p:sp>
        <p:nvSpPr>
          <p:cNvPr id="5" name="Footer Placeholder 4">
            <a:extLst>
              <a:ext uri="{FF2B5EF4-FFF2-40B4-BE49-F238E27FC236}">
                <a16:creationId xmlns:a16="http://schemas.microsoft.com/office/drawing/2014/main" id="{D70A01C7-F9BA-41C4-97D9-4A9BF1D08E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612721-DA74-42A5-9CCF-171EF645B99F}"/>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1078162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66319-A539-4180-B6ED-313855DC0D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D1D604-A10D-450F-BCEF-061013E3E17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D8068F2-CB1D-41B0-8A69-B379CEBEAD3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B7EC48-B0BB-4FE3-814A-EABFD065581F}"/>
              </a:ext>
            </a:extLst>
          </p:cNvPr>
          <p:cNvSpPr>
            <a:spLocks noGrp="1"/>
          </p:cNvSpPr>
          <p:nvPr>
            <p:ph type="dt" sz="half" idx="10"/>
          </p:nvPr>
        </p:nvSpPr>
        <p:spPr/>
        <p:txBody>
          <a:bodyPr/>
          <a:lstStyle/>
          <a:p>
            <a:fld id="{FFEE1805-1C57-427C-BCCF-6E558D71C7B8}" type="datetimeFigureOut">
              <a:rPr lang="en-GB" smtClean="0"/>
              <a:t>16/03/2022</a:t>
            </a:fld>
            <a:endParaRPr lang="en-GB"/>
          </a:p>
        </p:txBody>
      </p:sp>
      <p:sp>
        <p:nvSpPr>
          <p:cNvPr id="6" name="Footer Placeholder 5">
            <a:extLst>
              <a:ext uri="{FF2B5EF4-FFF2-40B4-BE49-F238E27FC236}">
                <a16:creationId xmlns:a16="http://schemas.microsoft.com/office/drawing/2014/main" id="{6BDB1210-892B-4B37-A655-65327CA8B6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3E1F3F-ADC8-44E1-B5E4-70E243B20759}"/>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23534829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3F732-3D9C-4A2B-852E-68208F7160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2690129-80D8-47DC-AE9F-52A32B5CA5A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6977B3E-DD53-46EC-92A4-1231F374394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3FC393B-6402-48FA-8DBB-37546CB85C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17490D-28D1-472A-896E-80EF0F22CA8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6B01FAB-619D-4DAB-8698-B2FD0E282F85}"/>
              </a:ext>
            </a:extLst>
          </p:cNvPr>
          <p:cNvSpPr>
            <a:spLocks noGrp="1"/>
          </p:cNvSpPr>
          <p:nvPr>
            <p:ph type="dt" sz="half" idx="10"/>
          </p:nvPr>
        </p:nvSpPr>
        <p:spPr/>
        <p:txBody>
          <a:bodyPr/>
          <a:lstStyle/>
          <a:p>
            <a:fld id="{FFEE1805-1C57-427C-BCCF-6E558D71C7B8}" type="datetimeFigureOut">
              <a:rPr lang="en-GB" smtClean="0"/>
              <a:t>16/03/2022</a:t>
            </a:fld>
            <a:endParaRPr lang="en-GB"/>
          </a:p>
        </p:txBody>
      </p:sp>
      <p:sp>
        <p:nvSpPr>
          <p:cNvPr id="8" name="Footer Placeholder 7">
            <a:extLst>
              <a:ext uri="{FF2B5EF4-FFF2-40B4-BE49-F238E27FC236}">
                <a16:creationId xmlns:a16="http://schemas.microsoft.com/office/drawing/2014/main" id="{2DAB2663-3733-44C5-9B66-05C8D8F4FEE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1AF0576-CADD-4346-BA1C-3050AE3921EB}"/>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12019071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2E534-7873-4767-8C3F-A3E27CA3A5D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E36831E-116C-4ACC-819E-361C4C3CBE4A}"/>
              </a:ext>
            </a:extLst>
          </p:cNvPr>
          <p:cNvSpPr>
            <a:spLocks noGrp="1"/>
          </p:cNvSpPr>
          <p:nvPr>
            <p:ph type="dt" sz="half" idx="10"/>
          </p:nvPr>
        </p:nvSpPr>
        <p:spPr/>
        <p:txBody>
          <a:bodyPr/>
          <a:lstStyle/>
          <a:p>
            <a:fld id="{FFEE1805-1C57-427C-BCCF-6E558D71C7B8}" type="datetimeFigureOut">
              <a:rPr lang="en-GB" smtClean="0"/>
              <a:t>16/03/2022</a:t>
            </a:fld>
            <a:endParaRPr lang="en-GB"/>
          </a:p>
        </p:txBody>
      </p:sp>
      <p:sp>
        <p:nvSpPr>
          <p:cNvPr id="4" name="Footer Placeholder 3">
            <a:extLst>
              <a:ext uri="{FF2B5EF4-FFF2-40B4-BE49-F238E27FC236}">
                <a16:creationId xmlns:a16="http://schemas.microsoft.com/office/drawing/2014/main" id="{0754B4EC-80C6-4E8C-B5B7-F97479AC857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52C0256-1471-4C9B-B488-922B716BF8CB}"/>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33324857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9D62D9-C615-416B-AC62-710BD0588A45}"/>
              </a:ext>
            </a:extLst>
          </p:cNvPr>
          <p:cNvSpPr>
            <a:spLocks noGrp="1"/>
          </p:cNvSpPr>
          <p:nvPr>
            <p:ph type="dt" sz="half" idx="10"/>
          </p:nvPr>
        </p:nvSpPr>
        <p:spPr/>
        <p:txBody>
          <a:bodyPr/>
          <a:lstStyle/>
          <a:p>
            <a:fld id="{FFEE1805-1C57-427C-BCCF-6E558D71C7B8}" type="datetimeFigureOut">
              <a:rPr lang="en-GB" smtClean="0"/>
              <a:t>16/03/2022</a:t>
            </a:fld>
            <a:endParaRPr lang="en-GB"/>
          </a:p>
        </p:txBody>
      </p:sp>
      <p:sp>
        <p:nvSpPr>
          <p:cNvPr id="3" name="Footer Placeholder 2">
            <a:extLst>
              <a:ext uri="{FF2B5EF4-FFF2-40B4-BE49-F238E27FC236}">
                <a16:creationId xmlns:a16="http://schemas.microsoft.com/office/drawing/2014/main" id="{BA3F0EE4-95FC-4EDF-99F6-3F7FF959A7F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18F46A0-3867-4AD9-9BCE-EA229DD06195}"/>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8751633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2E421-655F-4ABD-B209-9907ABD65E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1C671C4-84A4-4FAA-826E-289A24F9AD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7CB7D1D-ECF8-47EC-847A-439D44C1AF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09674B-0F0D-4A78-B3A3-A7080F8E9248}"/>
              </a:ext>
            </a:extLst>
          </p:cNvPr>
          <p:cNvSpPr>
            <a:spLocks noGrp="1"/>
          </p:cNvSpPr>
          <p:nvPr>
            <p:ph type="dt" sz="half" idx="10"/>
          </p:nvPr>
        </p:nvSpPr>
        <p:spPr/>
        <p:txBody>
          <a:bodyPr/>
          <a:lstStyle/>
          <a:p>
            <a:fld id="{FFEE1805-1C57-427C-BCCF-6E558D71C7B8}" type="datetimeFigureOut">
              <a:rPr lang="en-GB" smtClean="0"/>
              <a:t>16/03/2022</a:t>
            </a:fld>
            <a:endParaRPr lang="en-GB"/>
          </a:p>
        </p:txBody>
      </p:sp>
      <p:sp>
        <p:nvSpPr>
          <p:cNvPr id="6" name="Footer Placeholder 5">
            <a:extLst>
              <a:ext uri="{FF2B5EF4-FFF2-40B4-BE49-F238E27FC236}">
                <a16:creationId xmlns:a16="http://schemas.microsoft.com/office/drawing/2014/main" id="{D264570D-072F-4E2E-827B-D5B976DEB6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7329C9-FE26-451C-9104-C56E6B58D29D}"/>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2919560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85D96-B50D-42B7-BD65-FE597225E2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A2B5D80-BA9F-4B8F-A4CC-A3839CDB0C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A02B2B2-65A8-49D6-8F4B-70ABCD4214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7D900C-F3C4-4A09-A630-85DFB436AE82}"/>
              </a:ext>
            </a:extLst>
          </p:cNvPr>
          <p:cNvSpPr>
            <a:spLocks noGrp="1"/>
          </p:cNvSpPr>
          <p:nvPr>
            <p:ph type="dt" sz="half" idx="10"/>
          </p:nvPr>
        </p:nvSpPr>
        <p:spPr/>
        <p:txBody>
          <a:bodyPr/>
          <a:lstStyle/>
          <a:p>
            <a:fld id="{FFEE1805-1C57-427C-BCCF-6E558D71C7B8}" type="datetimeFigureOut">
              <a:rPr lang="en-GB" smtClean="0"/>
              <a:t>16/03/2022</a:t>
            </a:fld>
            <a:endParaRPr lang="en-GB"/>
          </a:p>
        </p:txBody>
      </p:sp>
      <p:sp>
        <p:nvSpPr>
          <p:cNvPr id="6" name="Footer Placeholder 5">
            <a:extLst>
              <a:ext uri="{FF2B5EF4-FFF2-40B4-BE49-F238E27FC236}">
                <a16:creationId xmlns:a16="http://schemas.microsoft.com/office/drawing/2014/main" id="{8DA93451-62DC-4AEE-A0B5-4E35A16DD8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8A027C-6250-4F88-B02C-BB3823D7373C}"/>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7686680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9B50-B23C-434A-84EC-BABEF686607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5F0E1D-5651-495E-ABCC-C68B4C1C148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960AA6-27B5-4853-A752-71656460D445}"/>
              </a:ext>
            </a:extLst>
          </p:cNvPr>
          <p:cNvSpPr>
            <a:spLocks noGrp="1"/>
          </p:cNvSpPr>
          <p:nvPr>
            <p:ph type="dt" sz="half" idx="10"/>
          </p:nvPr>
        </p:nvSpPr>
        <p:spPr/>
        <p:txBody>
          <a:bodyPr/>
          <a:lstStyle/>
          <a:p>
            <a:fld id="{FFEE1805-1C57-427C-BCCF-6E558D71C7B8}" type="datetimeFigureOut">
              <a:rPr lang="en-GB" smtClean="0"/>
              <a:t>16/03/2022</a:t>
            </a:fld>
            <a:endParaRPr lang="en-GB"/>
          </a:p>
        </p:txBody>
      </p:sp>
      <p:sp>
        <p:nvSpPr>
          <p:cNvPr id="5" name="Footer Placeholder 4">
            <a:extLst>
              <a:ext uri="{FF2B5EF4-FFF2-40B4-BE49-F238E27FC236}">
                <a16:creationId xmlns:a16="http://schemas.microsoft.com/office/drawing/2014/main" id="{8EEC90D1-AAE0-4D1F-9134-9E352AA7BA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D64AA9-0D8E-4DE2-8932-C8FE3BF8A292}"/>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3100155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7DF7ED-FE77-47C0-BCBC-0321F244ADE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4C4F92-AA16-4C1E-B128-DA09EFCD170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7DCCF8-B4C3-4AF2-B313-2445ABB184C9}"/>
              </a:ext>
            </a:extLst>
          </p:cNvPr>
          <p:cNvSpPr>
            <a:spLocks noGrp="1"/>
          </p:cNvSpPr>
          <p:nvPr>
            <p:ph type="dt" sz="half" idx="10"/>
          </p:nvPr>
        </p:nvSpPr>
        <p:spPr/>
        <p:txBody>
          <a:bodyPr/>
          <a:lstStyle/>
          <a:p>
            <a:fld id="{FFEE1805-1C57-427C-BCCF-6E558D71C7B8}" type="datetimeFigureOut">
              <a:rPr lang="en-GB" smtClean="0"/>
              <a:t>16/03/2022</a:t>
            </a:fld>
            <a:endParaRPr lang="en-GB"/>
          </a:p>
        </p:txBody>
      </p:sp>
      <p:sp>
        <p:nvSpPr>
          <p:cNvPr id="5" name="Footer Placeholder 4">
            <a:extLst>
              <a:ext uri="{FF2B5EF4-FFF2-40B4-BE49-F238E27FC236}">
                <a16:creationId xmlns:a16="http://schemas.microsoft.com/office/drawing/2014/main" id="{E5864C30-09A4-4590-A72C-13CA229B98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09FC2D-33F0-4640-BFBE-BD6D6D971060}"/>
              </a:ext>
            </a:extLst>
          </p:cNvPr>
          <p:cNvSpPr>
            <a:spLocks noGrp="1"/>
          </p:cNvSpPr>
          <p:nvPr>
            <p:ph type="sldNum" sz="quarter" idx="12"/>
          </p:nvPr>
        </p:nvSpPr>
        <p:spPr/>
        <p:txBody>
          <a:bodyPr/>
          <a:lstStyle/>
          <a:p>
            <a:fld id="{B15CB8BB-719F-47D8-82B4-59EF30D5F92B}" type="slidenum">
              <a:rPr lang="en-GB" smtClean="0"/>
              <a:t>‹#›</a:t>
            </a:fld>
            <a:endParaRPr lang="en-GB"/>
          </a:p>
        </p:txBody>
      </p:sp>
    </p:spTree>
    <p:extLst>
      <p:ext uri="{BB962C8B-B14F-4D97-AF65-F5344CB8AC3E}">
        <p14:creationId xmlns:p14="http://schemas.microsoft.com/office/powerpoint/2010/main" val="32486953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387546-BF98-456B-8C58-EF7F5FE35A6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8B4BD2-2ADA-49EF-B948-3459A86732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F9DCC1-B6AF-4388-9734-478616C7F4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EE1805-1C57-427C-BCCF-6E558D71C7B8}" type="datetimeFigureOut">
              <a:rPr lang="en-GB" smtClean="0"/>
              <a:t>16/03/2022</a:t>
            </a:fld>
            <a:endParaRPr lang="en-GB"/>
          </a:p>
        </p:txBody>
      </p:sp>
      <p:sp>
        <p:nvSpPr>
          <p:cNvPr id="5" name="Footer Placeholder 4">
            <a:extLst>
              <a:ext uri="{FF2B5EF4-FFF2-40B4-BE49-F238E27FC236}">
                <a16:creationId xmlns:a16="http://schemas.microsoft.com/office/drawing/2014/main" id="{8393EA10-4E25-42EB-967C-44F925BA36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08FACDB-38A8-43F9-9D9D-B64AC7E9AC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15CB8BB-719F-47D8-82B4-59EF30D5F92B}" type="slidenum">
              <a:rPr lang="en-GB" smtClean="0"/>
              <a:t>‹#›</a:t>
            </a:fld>
            <a:endParaRPr lang="en-GB"/>
          </a:p>
        </p:txBody>
      </p:sp>
    </p:spTree>
    <p:extLst>
      <p:ext uri="{BB962C8B-B14F-4D97-AF65-F5344CB8AC3E}">
        <p14:creationId xmlns:p14="http://schemas.microsoft.com/office/powerpoint/2010/main" val="37028293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projectsearch.us/who-we-ar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citethemrightonline.com/"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scribbr.com/academic-essay/thesis-statement/"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C9566A1-7FCF-41F3-841A-0A6240F44F4F}"/>
              </a:ext>
            </a:extLst>
          </p:cNvPr>
          <p:cNvSpPr>
            <a:spLocks noGrp="1"/>
          </p:cNvSpPr>
          <p:nvPr>
            <p:ph type="ctrTitle"/>
          </p:nvPr>
        </p:nvSpPr>
        <p:spPr>
          <a:xfrm>
            <a:off x="838200" y="451381"/>
            <a:ext cx="10512552" cy="4066540"/>
          </a:xfrm>
        </p:spPr>
        <p:txBody>
          <a:bodyPr anchor="b">
            <a:normAutofit/>
          </a:bodyPr>
          <a:lstStyle/>
          <a:p>
            <a:pPr algn="l"/>
            <a:r>
              <a:rPr lang="en-GB" sz="6600" dirty="0"/>
              <a:t>Research methods </a:t>
            </a:r>
            <a:br>
              <a:rPr lang="en-GB" sz="6600" dirty="0"/>
            </a:br>
            <a:r>
              <a:rPr lang="en-GB" sz="6600" dirty="0"/>
              <a:t>ACFA7004</a:t>
            </a:r>
            <a:br>
              <a:rPr lang="en-GB" sz="6600" dirty="0"/>
            </a:br>
            <a:r>
              <a:rPr lang="en-GB" sz="6600" dirty="0"/>
              <a:t>Dr Kim Dearing </a:t>
            </a:r>
          </a:p>
        </p:txBody>
      </p:sp>
      <p:sp>
        <p:nvSpPr>
          <p:cNvPr id="10"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350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515967-1A51-4974-825D-A0C56783232D}"/>
              </a:ext>
            </a:extLst>
          </p:cNvPr>
          <p:cNvSpPr>
            <a:spLocks noGrp="1"/>
          </p:cNvSpPr>
          <p:nvPr>
            <p:ph type="ctrTitle"/>
          </p:nvPr>
        </p:nvSpPr>
        <p:spPr>
          <a:xfrm>
            <a:off x="841248" y="548640"/>
            <a:ext cx="3600860" cy="5431536"/>
          </a:xfrm>
        </p:spPr>
        <p:txBody>
          <a:bodyPr vert="horz" lIns="91440" tIns="45720" rIns="91440" bIns="45720" rtlCol="0" anchor="ctr">
            <a:normAutofit/>
          </a:bodyPr>
          <a:lstStyle/>
          <a:p>
            <a:pPr algn="l"/>
            <a:r>
              <a:rPr lang="en-US" sz="5400" kern="1200">
                <a:solidFill>
                  <a:schemeClr val="tx1"/>
                </a:solidFill>
                <a:latin typeface="+mj-lt"/>
                <a:ea typeface="+mj-ea"/>
                <a:cs typeface="+mj-cs"/>
              </a:rPr>
              <a:t>Week 2: Study skills </a:t>
            </a:r>
            <a:br>
              <a:rPr lang="en-US" sz="5400" kern="1200">
                <a:solidFill>
                  <a:schemeClr val="tx1"/>
                </a:solidFill>
                <a:latin typeface="+mj-lt"/>
                <a:ea typeface="+mj-ea"/>
                <a:cs typeface="+mj-cs"/>
              </a:rPr>
            </a:br>
            <a:endParaRPr lang="en-US" sz="5400" kern="1200">
              <a:solidFill>
                <a:schemeClr val="tx1"/>
              </a:solidFill>
              <a:latin typeface="+mj-lt"/>
              <a:ea typeface="+mj-ea"/>
              <a:cs typeface="+mj-cs"/>
            </a:endParaRP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DDEAA76-C168-4AFC-8053-5598A62F2168}"/>
              </a:ext>
            </a:extLst>
          </p:cNvPr>
          <p:cNvSpPr>
            <a:spLocks noGrp="1"/>
          </p:cNvSpPr>
          <p:nvPr>
            <p:ph type="subTitle" idx="1"/>
          </p:nvPr>
        </p:nvSpPr>
        <p:spPr>
          <a:xfrm>
            <a:off x="5126418" y="552091"/>
            <a:ext cx="6224335" cy="5431536"/>
          </a:xfrm>
        </p:spPr>
        <p:txBody>
          <a:bodyPr vert="horz" lIns="91440" tIns="45720" rIns="91440" bIns="45720" rtlCol="0" anchor="ctr">
            <a:normAutofit/>
          </a:bodyPr>
          <a:lstStyle/>
          <a:p>
            <a:pPr indent="-228600" algn="l">
              <a:buFont typeface="Arial" panose="020B0604020202020204" pitchFamily="34" charset="0"/>
              <a:buChar char="•"/>
            </a:pPr>
            <a:r>
              <a:rPr lang="en-US" sz="2200" dirty="0"/>
              <a:t>Referencing</a:t>
            </a:r>
          </a:p>
          <a:p>
            <a:pPr indent="-228600" algn="l">
              <a:buFont typeface="Arial" panose="020B0604020202020204" pitchFamily="34" charset="0"/>
              <a:buChar char="•"/>
            </a:pPr>
            <a:r>
              <a:rPr lang="en-US" sz="2200" dirty="0"/>
              <a:t>Plagiarism  </a:t>
            </a:r>
          </a:p>
          <a:p>
            <a:pPr indent="-228600" algn="l">
              <a:buFont typeface="Arial" panose="020B0604020202020204" pitchFamily="34" charset="0"/>
              <a:buChar char="•"/>
            </a:pPr>
            <a:r>
              <a:rPr lang="en-US" sz="2200" dirty="0"/>
              <a:t>Thesis statement </a:t>
            </a:r>
          </a:p>
          <a:p>
            <a:pPr indent="-228600" algn="l">
              <a:buFont typeface="Arial" panose="020B0604020202020204" pitchFamily="34" charset="0"/>
              <a:buChar char="•"/>
            </a:pPr>
            <a:r>
              <a:rPr lang="en-US" sz="2200" dirty="0"/>
              <a:t>The role of a literature review </a:t>
            </a:r>
          </a:p>
          <a:p>
            <a:pPr indent="-228600" algn="l">
              <a:buFont typeface="Arial" panose="020B0604020202020204" pitchFamily="34" charset="0"/>
              <a:buChar char="•"/>
            </a:pPr>
            <a:endParaRPr lang="en-US" sz="2200" dirty="0"/>
          </a:p>
        </p:txBody>
      </p:sp>
    </p:spTree>
    <p:extLst>
      <p:ext uri="{BB962C8B-B14F-4D97-AF65-F5344CB8AC3E}">
        <p14:creationId xmlns:p14="http://schemas.microsoft.com/office/powerpoint/2010/main" val="908553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63BEAF-512D-4BCB-ABF6-E5CA410499E3}"/>
              </a:ext>
            </a:extLst>
          </p:cNvPr>
          <p:cNvSpPr>
            <a:spLocks noGrp="1"/>
          </p:cNvSpPr>
          <p:nvPr>
            <p:ph type="title"/>
          </p:nvPr>
        </p:nvSpPr>
        <p:spPr>
          <a:xfrm>
            <a:off x="841248" y="548640"/>
            <a:ext cx="3600860" cy="5431536"/>
          </a:xfrm>
        </p:spPr>
        <p:txBody>
          <a:bodyPr>
            <a:normAutofit/>
          </a:bodyPr>
          <a:lstStyle/>
          <a:p>
            <a:r>
              <a:rPr lang="en-GB" sz="5400"/>
              <a:t>Next week:</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449E08-AD25-4A8D-818F-3E5D34A38CDE}"/>
              </a:ext>
            </a:extLst>
          </p:cNvPr>
          <p:cNvSpPr>
            <a:spLocks noGrp="1"/>
          </p:cNvSpPr>
          <p:nvPr>
            <p:ph idx="1"/>
          </p:nvPr>
        </p:nvSpPr>
        <p:spPr>
          <a:xfrm>
            <a:off x="5126418" y="552091"/>
            <a:ext cx="6224335" cy="5431536"/>
          </a:xfrm>
        </p:spPr>
        <p:txBody>
          <a:bodyPr anchor="ctr">
            <a:normAutofit/>
          </a:bodyPr>
          <a:lstStyle/>
          <a:p>
            <a:r>
              <a:rPr lang="en-GB" sz="2200"/>
              <a:t>Critiquing academic text</a:t>
            </a:r>
          </a:p>
          <a:p>
            <a:r>
              <a:rPr lang="en-GB" sz="2200"/>
              <a:t>Policy analysis </a:t>
            </a:r>
          </a:p>
          <a:p>
            <a:r>
              <a:rPr lang="en-GB" sz="2200"/>
              <a:t>Plus anything that comes up as an area to further explore from this session </a:t>
            </a:r>
          </a:p>
        </p:txBody>
      </p:sp>
    </p:spTree>
    <p:extLst>
      <p:ext uri="{BB962C8B-B14F-4D97-AF65-F5344CB8AC3E}">
        <p14:creationId xmlns:p14="http://schemas.microsoft.com/office/powerpoint/2010/main" val="1074236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091810-3709-4445-A680-55DA2136FC55}"/>
              </a:ext>
            </a:extLst>
          </p:cNvPr>
          <p:cNvSpPr>
            <a:spLocks noGrp="1"/>
          </p:cNvSpPr>
          <p:nvPr>
            <p:ph type="title"/>
          </p:nvPr>
        </p:nvSpPr>
        <p:spPr>
          <a:xfrm>
            <a:off x="841248" y="548640"/>
            <a:ext cx="3600860" cy="5431536"/>
          </a:xfrm>
        </p:spPr>
        <p:txBody>
          <a:bodyPr>
            <a:normAutofit/>
          </a:bodyPr>
          <a:lstStyle/>
          <a:p>
            <a:r>
              <a:rPr lang="en-GB" sz="5400" dirty="0"/>
              <a:t>Disclaimer: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06379F-E7EC-413B-982A-B965ABAA3EB0}"/>
              </a:ext>
            </a:extLst>
          </p:cNvPr>
          <p:cNvSpPr>
            <a:spLocks noGrp="1"/>
          </p:cNvSpPr>
          <p:nvPr>
            <p:ph idx="1"/>
          </p:nvPr>
        </p:nvSpPr>
        <p:spPr>
          <a:xfrm>
            <a:off x="5126418" y="552091"/>
            <a:ext cx="6224335" cy="5431536"/>
          </a:xfrm>
        </p:spPr>
        <p:txBody>
          <a:bodyPr anchor="ctr">
            <a:normAutofit/>
          </a:bodyPr>
          <a:lstStyle/>
          <a:p>
            <a:r>
              <a:rPr lang="en-GB" sz="2200" dirty="0"/>
              <a:t>Always check the module guidance for subject specific programme information and materials </a:t>
            </a:r>
          </a:p>
        </p:txBody>
      </p:sp>
    </p:spTree>
    <p:extLst>
      <p:ext uri="{BB962C8B-B14F-4D97-AF65-F5344CB8AC3E}">
        <p14:creationId xmlns:p14="http://schemas.microsoft.com/office/powerpoint/2010/main" val="2932248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CD7BB8-8F6A-4FF0-A4A5-B6F3F93E3F23}"/>
              </a:ext>
            </a:extLst>
          </p:cNvPr>
          <p:cNvSpPr>
            <a:spLocks noGrp="1"/>
          </p:cNvSpPr>
          <p:nvPr>
            <p:ph type="title"/>
          </p:nvPr>
        </p:nvSpPr>
        <p:spPr>
          <a:xfrm>
            <a:off x="838200" y="365125"/>
            <a:ext cx="10515600" cy="1325563"/>
          </a:xfrm>
        </p:spPr>
        <p:txBody>
          <a:bodyPr>
            <a:normAutofit/>
          </a:bodyPr>
          <a:lstStyle/>
          <a:p>
            <a:r>
              <a:rPr lang="en-GB" sz="5400"/>
              <a:t>Referencing:</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5A6774-F9D3-485F-8D07-C7C0E22E3FE5}"/>
              </a:ext>
            </a:extLst>
          </p:cNvPr>
          <p:cNvSpPr>
            <a:spLocks noGrp="1"/>
          </p:cNvSpPr>
          <p:nvPr>
            <p:ph idx="1"/>
          </p:nvPr>
        </p:nvSpPr>
        <p:spPr>
          <a:xfrm>
            <a:off x="838200" y="1929384"/>
            <a:ext cx="10515600" cy="4251960"/>
          </a:xfrm>
        </p:spPr>
        <p:txBody>
          <a:bodyPr>
            <a:normAutofit/>
          </a:bodyPr>
          <a:lstStyle/>
          <a:p>
            <a:endParaRPr lang="en-GB" sz="2200" dirty="0"/>
          </a:p>
          <a:p>
            <a:r>
              <a:rPr lang="en-GB" sz="2200" dirty="0"/>
              <a:t>Avoids plagiarism by making it clear what are your own ideas and which are someone else’s </a:t>
            </a:r>
          </a:p>
          <a:p>
            <a:r>
              <a:rPr lang="en-GB" sz="2200" dirty="0"/>
              <a:t>Adds support to the evidence of the content (ideas, examples, arguments, positions, theories, concepts)</a:t>
            </a:r>
          </a:p>
          <a:p>
            <a:r>
              <a:rPr lang="en-GB" sz="2200" dirty="0"/>
              <a:t>Allows others to identify the source that has been used </a:t>
            </a:r>
          </a:p>
          <a:p>
            <a:r>
              <a:rPr lang="en-GB" sz="2200" dirty="0"/>
              <a:t>Demonstrates an understanding of the topic and an awareness of the field </a:t>
            </a:r>
          </a:p>
          <a:p>
            <a:r>
              <a:rPr lang="en-GB" sz="2200" dirty="0"/>
              <a:t>Two parts to referencing…</a:t>
            </a:r>
          </a:p>
        </p:txBody>
      </p:sp>
    </p:spTree>
    <p:extLst>
      <p:ext uri="{BB962C8B-B14F-4D97-AF65-F5344CB8AC3E}">
        <p14:creationId xmlns:p14="http://schemas.microsoft.com/office/powerpoint/2010/main" val="29362249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9BA410-6317-46C6-BEEF-A73C35BB11C6}"/>
              </a:ext>
            </a:extLst>
          </p:cNvPr>
          <p:cNvSpPr>
            <a:spLocks noGrp="1"/>
          </p:cNvSpPr>
          <p:nvPr>
            <p:ph type="title"/>
          </p:nvPr>
        </p:nvSpPr>
        <p:spPr>
          <a:xfrm>
            <a:off x="838200" y="365125"/>
            <a:ext cx="10515600" cy="1325563"/>
          </a:xfrm>
        </p:spPr>
        <p:txBody>
          <a:bodyPr>
            <a:normAutofit/>
          </a:bodyPr>
          <a:lstStyle/>
          <a:p>
            <a:r>
              <a:rPr lang="en-GB" sz="5400"/>
              <a:t>In-text citations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6F22AE-EE04-4702-AA00-2CA22C8B467D}"/>
              </a:ext>
            </a:extLst>
          </p:cNvPr>
          <p:cNvSpPr>
            <a:spLocks noGrp="1"/>
          </p:cNvSpPr>
          <p:nvPr>
            <p:ph idx="1"/>
          </p:nvPr>
        </p:nvSpPr>
        <p:spPr>
          <a:xfrm>
            <a:off x="838200" y="1929384"/>
            <a:ext cx="10515600" cy="4251960"/>
          </a:xfrm>
        </p:spPr>
        <p:txBody>
          <a:bodyPr>
            <a:normAutofit/>
          </a:bodyPr>
          <a:lstStyle/>
          <a:p>
            <a:endParaRPr lang="en-GB" sz="2200" dirty="0"/>
          </a:p>
          <a:p>
            <a:r>
              <a:rPr lang="en-GB" sz="2200" dirty="0"/>
              <a:t>Inserted in the body of the text and (usually) included in the word count </a:t>
            </a:r>
          </a:p>
          <a:p>
            <a:r>
              <a:rPr lang="en-GB" sz="2200" dirty="0"/>
              <a:t>Provides the author and publication date (Bloggs, 2022) </a:t>
            </a:r>
          </a:p>
          <a:p>
            <a:r>
              <a:rPr lang="en-GB" sz="2200" dirty="0"/>
              <a:t>Use ‘no date’ or (</a:t>
            </a:r>
            <a:r>
              <a:rPr lang="en-GB" sz="2200" dirty="0" err="1"/>
              <a:t>n.d</a:t>
            </a:r>
            <a:r>
              <a:rPr lang="en-GB" sz="2200" dirty="0"/>
              <a:t>) if no year of publication is available </a:t>
            </a:r>
          </a:p>
          <a:p>
            <a:r>
              <a:rPr lang="en-GB" sz="2200" dirty="0"/>
              <a:t>If using a direct quote, be sure to use quotation marks and also include the page number (or paragraph number for a web page) in the in-text citation </a:t>
            </a:r>
          </a:p>
          <a:p>
            <a:r>
              <a:rPr lang="en-GB" sz="2200" dirty="0"/>
              <a:t>Common error to avoid – using the webpage as the in-text citation </a:t>
            </a:r>
          </a:p>
        </p:txBody>
      </p:sp>
    </p:spTree>
    <p:extLst>
      <p:ext uri="{BB962C8B-B14F-4D97-AF65-F5344CB8AC3E}">
        <p14:creationId xmlns:p14="http://schemas.microsoft.com/office/powerpoint/2010/main" val="25480221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5FE062-88E3-49D1-9FF8-0E8B662F16F1}"/>
              </a:ext>
            </a:extLst>
          </p:cNvPr>
          <p:cNvSpPr>
            <a:spLocks noGrp="1"/>
          </p:cNvSpPr>
          <p:nvPr>
            <p:ph type="title"/>
          </p:nvPr>
        </p:nvSpPr>
        <p:spPr>
          <a:xfrm>
            <a:off x="841248" y="548640"/>
            <a:ext cx="3600860" cy="5431536"/>
          </a:xfrm>
        </p:spPr>
        <p:txBody>
          <a:bodyPr>
            <a:normAutofit/>
          </a:bodyPr>
          <a:lstStyle/>
          <a:p>
            <a:r>
              <a:rPr lang="en-GB" sz="5400" dirty="0"/>
              <a:t>In-text examples: various ways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5F0C0A3-8B7E-4117-A000-919A7A5CB379}"/>
              </a:ext>
            </a:extLst>
          </p:cNvPr>
          <p:cNvSpPr>
            <a:spLocks noGrp="1"/>
          </p:cNvSpPr>
          <p:nvPr>
            <p:ph idx="1"/>
          </p:nvPr>
        </p:nvSpPr>
        <p:spPr>
          <a:xfrm>
            <a:off x="5126418" y="552091"/>
            <a:ext cx="6224335" cy="5431536"/>
          </a:xfrm>
        </p:spPr>
        <p:txBody>
          <a:bodyPr anchor="ctr">
            <a:normAutofit/>
          </a:bodyPr>
          <a:lstStyle/>
          <a:p>
            <a:pPr marL="0" indent="0">
              <a:buNone/>
            </a:pPr>
            <a:r>
              <a:rPr lang="en-GB" sz="2200"/>
              <a:t>Academic integrity is enhanced by the use of well placed in-text referencing (Jones, 2021). </a:t>
            </a:r>
          </a:p>
          <a:p>
            <a:pPr marL="0" indent="0">
              <a:buNone/>
            </a:pPr>
            <a:r>
              <a:rPr lang="en-GB" sz="2200"/>
              <a:t>Jones (2021) highlights that academic integrity is enhanced by the use of well placed in-text referencing. </a:t>
            </a:r>
          </a:p>
          <a:p>
            <a:pPr marL="0" indent="0">
              <a:buNone/>
            </a:pPr>
            <a:endParaRPr lang="en-GB" sz="2200"/>
          </a:p>
          <a:p>
            <a:pPr marL="0" indent="0">
              <a:buNone/>
            </a:pPr>
            <a:r>
              <a:rPr lang="en-GB" sz="2200"/>
              <a:t>For two authors (Jones and Smith, 2021).</a:t>
            </a:r>
          </a:p>
          <a:p>
            <a:pPr marL="0" indent="0">
              <a:buNone/>
            </a:pPr>
            <a:r>
              <a:rPr lang="en-GB" sz="2200"/>
              <a:t>For three authors (Jones, Smith and Williams, 2021). </a:t>
            </a:r>
          </a:p>
          <a:p>
            <a:pPr marL="0" indent="0">
              <a:buNone/>
            </a:pPr>
            <a:r>
              <a:rPr lang="en-GB" sz="2200"/>
              <a:t>For more than three authors (Jones </a:t>
            </a:r>
            <a:r>
              <a:rPr lang="en-GB" sz="2200" i="1"/>
              <a:t>et al</a:t>
            </a:r>
            <a:r>
              <a:rPr lang="en-GB" sz="2200"/>
              <a:t>., 2021).</a:t>
            </a:r>
          </a:p>
          <a:p>
            <a:pPr marL="0" indent="0">
              <a:buNone/>
            </a:pPr>
            <a:endParaRPr lang="en-GB" sz="2200"/>
          </a:p>
          <a:p>
            <a:pPr marL="0" indent="0">
              <a:buNone/>
            </a:pPr>
            <a:r>
              <a:rPr lang="en-GB" sz="2200"/>
              <a:t>Make sure that the full stop is after the in-text reference (not before the bracket).  </a:t>
            </a:r>
          </a:p>
        </p:txBody>
      </p:sp>
    </p:spTree>
    <p:extLst>
      <p:ext uri="{BB962C8B-B14F-4D97-AF65-F5344CB8AC3E}">
        <p14:creationId xmlns:p14="http://schemas.microsoft.com/office/powerpoint/2010/main" val="2514236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8B7CA2-8D0D-4605-86E6-76F116F5BF60}"/>
              </a:ext>
            </a:extLst>
          </p:cNvPr>
          <p:cNvSpPr>
            <a:spLocks noGrp="1"/>
          </p:cNvSpPr>
          <p:nvPr>
            <p:ph type="title"/>
          </p:nvPr>
        </p:nvSpPr>
        <p:spPr>
          <a:xfrm>
            <a:off x="841248" y="548640"/>
            <a:ext cx="3600860" cy="5431536"/>
          </a:xfrm>
        </p:spPr>
        <p:txBody>
          <a:bodyPr>
            <a:normAutofit/>
          </a:bodyPr>
          <a:lstStyle/>
          <a:p>
            <a:r>
              <a:rPr lang="en-GB" sz="5400"/>
              <a:t>Secondary references: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902EE0-11C6-4EAC-969B-6DDFB221E4FB}"/>
              </a:ext>
            </a:extLst>
          </p:cNvPr>
          <p:cNvSpPr>
            <a:spLocks noGrp="1"/>
          </p:cNvSpPr>
          <p:nvPr>
            <p:ph idx="1"/>
          </p:nvPr>
        </p:nvSpPr>
        <p:spPr>
          <a:xfrm>
            <a:off x="5126418" y="552091"/>
            <a:ext cx="6224335" cy="5431536"/>
          </a:xfrm>
        </p:spPr>
        <p:txBody>
          <a:bodyPr anchor="ctr">
            <a:normAutofit/>
          </a:bodyPr>
          <a:lstStyle/>
          <a:p>
            <a:r>
              <a:rPr lang="en-GB" sz="2200"/>
              <a:t>This would be where the author you are drawing on, has themselves drawn on material from elsewhere and interpreted this. As such, the author you are drawing on needs to be acknowledged, yet so too, does the author of the original material.</a:t>
            </a:r>
          </a:p>
          <a:p>
            <a:r>
              <a:rPr lang="en-GB" sz="2200"/>
              <a:t>By clearly indicating that you are using a secondary source, only the material you are drawing on needs to be in the full reference list (not the original author). </a:t>
            </a:r>
          </a:p>
        </p:txBody>
      </p:sp>
    </p:spTree>
    <p:extLst>
      <p:ext uri="{BB962C8B-B14F-4D97-AF65-F5344CB8AC3E}">
        <p14:creationId xmlns:p14="http://schemas.microsoft.com/office/powerpoint/2010/main" val="5361988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41E815-BE57-4916-8B09-87D99F969F6F}"/>
              </a:ext>
            </a:extLst>
          </p:cNvPr>
          <p:cNvSpPr>
            <a:spLocks noGrp="1"/>
          </p:cNvSpPr>
          <p:nvPr>
            <p:ph type="title"/>
          </p:nvPr>
        </p:nvSpPr>
        <p:spPr>
          <a:xfrm>
            <a:off x="838200" y="365125"/>
            <a:ext cx="10515600" cy="1325563"/>
          </a:xfrm>
        </p:spPr>
        <p:txBody>
          <a:bodyPr>
            <a:normAutofit/>
          </a:bodyPr>
          <a:lstStyle/>
          <a:p>
            <a:r>
              <a:rPr lang="en-GB" sz="4600"/>
              <a:t>Presenting a secondary reference in-text: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920197-EEDD-49E1-869E-38EBDA86A803}"/>
              </a:ext>
            </a:extLst>
          </p:cNvPr>
          <p:cNvSpPr>
            <a:spLocks noGrp="1"/>
          </p:cNvSpPr>
          <p:nvPr>
            <p:ph idx="1"/>
          </p:nvPr>
        </p:nvSpPr>
        <p:spPr>
          <a:xfrm>
            <a:off x="838200" y="1929384"/>
            <a:ext cx="10515600" cy="4251960"/>
          </a:xfrm>
        </p:spPr>
        <p:txBody>
          <a:bodyPr>
            <a:normAutofit/>
          </a:bodyPr>
          <a:lstStyle/>
          <a:p>
            <a:pPr marL="0" indent="0">
              <a:buNone/>
            </a:pPr>
            <a:endParaRPr lang="en-GB" sz="2200" dirty="0"/>
          </a:p>
          <a:p>
            <a:pPr marL="0" indent="0">
              <a:buNone/>
            </a:pPr>
            <a:endParaRPr lang="en-GB" sz="2200" dirty="0"/>
          </a:p>
          <a:p>
            <a:pPr marL="0" indent="0">
              <a:buNone/>
            </a:pPr>
            <a:r>
              <a:rPr lang="en-GB" sz="2200" dirty="0"/>
              <a:t>Bloggs (2015) cited in Jones (2019) explores how…. </a:t>
            </a:r>
          </a:p>
          <a:p>
            <a:pPr marL="0" indent="0">
              <a:buNone/>
            </a:pPr>
            <a:r>
              <a:rPr lang="en-GB" sz="2200" dirty="0"/>
              <a:t>Bloggs (2015) quoted in Jones (2018, p. 27) states that… </a:t>
            </a:r>
          </a:p>
          <a:p>
            <a:endParaRPr lang="en-GB" sz="2200" dirty="0"/>
          </a:p>
          <a:p>
            <a:r>
              <a:rPr lang="en-GB" sz="2200" dirty="0"/>
              <a:t>‘quoted in’ for a direct quote (with page numbers)</a:t>
            </a:r>
          </a:p>
          <a:p>
            <a:r>
              <a:rPr lang="en-GB" sz="2200" dirty="0"/>
              <a:t>‘cited in’ to summarise a source </a:t>
            </a:r>
          </a:p>
        </p:txBody>
      </p:sp>
    </p:spTree>
    <p:extLst>
      <p:ext uri="{BB962C8B-B14F-4D97-AF65-F5344CB8AC3E}">
        <p14:creationId xmlns:p14="http://schemas.microsoft.com/office/powerpoint/2010/main" val="42804541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B8955D-2080-4CA7-AEE3-57A4D1B01D91}"/>
              </a:ext>
            </a:extLst>
          </p:cNvPr>
          <p:cNvSpPr>
            <a:spLocks noGrp="1"/>
          </p:cNvSpPr>
          <p:nvPr>
            <p:ph type="title"/>
          </p:nvPr>
        </p:nvSpPr>
        <p:spPr>
          <a:xfrm>
            <a:off x="841248" y="548640"/>
            <a:ext cx="3600860" cy="5431536"/>
          </a:xfrm>
        </p:spPr>
        <p:txBody>
          <a:bodyPr>
            <a:normAutofit/>
          </a:bodyPr>
          <a:lstStyle/>
          <a:p>
            <a:r>
              <a:rPr lang="en-GB" sz="5400"/>
              <a:t>Full reference list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6F29B7-C9EE-4E79-A8E6-0348AF025733}"/>
              </a:ext>
            </a:extLst>
          </p:cNvPr>
          <p:cNvSpPr>
            <a:spLocks noGrp="1"/>
          </p:cNvSpPr>
          <p:nvPr>
            <p:ph idx="1"/>
          </p:nvPr>
        </p:nvSpPr>
        <p:spPr>
          <a:xfrm>
            <a:off x="5126418" y="552091"/>
            <a:ext cx="6224335" cy="5431536"/>
          </a:xfrm>
        </p:spPr>
        <p:txBody>
          <a:bodyPr anchor="ctr">
            <a:normAutofit/>
          </a:bodyPr>
          <a:lstStyle/>
          <a:p>
            <a:r>
              <a:rPr lang="en-GB" sz="2200"/>
              <a:t>Presented alphabetically </a:t>
            </a:r>
          </a:p>
          <a:p>
            <a:r>
              <a:rPr lang="en-GB" sz="2200"/>
              <a:t>Directly after the essay </a:t>
            </a:r>
          </a:p>
          <a:p>
            <a:r>
              <a:rPr lang="en-GB" sz="2200"/>
              <a:t>Not included in the word count </a:t>
            </a:r>
          </a:p>
          <a:p>
            <a:r>
              <a:rPr lang="en-GB" sz="2200"/>
              <a:t>Offers full bibliographical information for all of the sources that have been referred to in the text </a:t>
            </a:r>
          </a:p>
          <a:p>
            <a:r>
              <a:rPr lang="en-GB" sz="2200"/>
              <a:t>For edited books, the author is the author of the chapter being used </a:t>
            </a:r>
          </a:p>
          <a:p>
            <a:endParaRPr lang="en-GB" sz="2200"/>
          </a:p>
          <a:p>
            <a:pPr marL="0" indent="0">
              <a:buNone/>
            </a:pPr>
            <a:r>
              <a:rPr lang="en-GB" sz="2200"/>
              <a:t>[Note: a bibliography would include all material read as well as used]</a:t>
            </a:r>
          </a:p>
        </p:txBody>
      </p:sp>
    </p:spTree>
    <p:extLst>
      <p:ext uri="{BB962C8B-B14F-4D97-AF65-F5344CB8AC3E}">
        <p14:creationId xmlns:p14="http://schemas.microsoft.com/office/powerpoint/2010/main" val="21853991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7ACCA9-9D03-43B4-BB6F-44F86FE74F63}"/>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100" kern="1200">
                <a:solidFill>
                  <a:schemeClr val="tx1"/>
                </a:solidFill>
                <a:latin typeface="+mj-lt"/>
                <a:ea typeface="+mj-ea"/>
                <a:cs typeface="+mj-cs"/>
              </a:rPr>
              <a:t>Examples of a reference list: </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47918DAA-F1A9-4184-97CE-0B1994F521A2}"/>
              </a:ext>
            </a:extLst>
          </p:cNvPr>
          <p:cNvPicPr>
            <a:picLocks noGrp="1" noChangeAspect="1"/>
          </p:cNvPicPr>
          <p:nvPr>
            <p:ph idx="1"/>
          </p:nvPr>
        </p:nvPicPr>
        <p:blipFill>
          <a:blip r:embed="rId2"/>
          <a:stretch>
            <a:fillRect/>
          </a:stretch>
        </p:blipFill>
        <p:spPr>
          <a:xfrm>
            <a:off x="5916557" y="640080"/>
            <a:ext cx="4690093" cy="5550408"/>
          </a:xfrm>
          <a:prstGeom prst="rect">
            <a:avLst/>
          </a:prstGeom>
        </p:spPr>
      </p:pic>
    </p:spTree>
    <p:extLst>
      <p:ext uri="{BB962C8B-B14F-4D97-AF65-F5344CB8AC3E}">
        <p14:creationId xmlns:p14="http://schemas.microsoft.com/office/powerpoint/2010/main" val="34946211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FCEC90-0D6F-47BE-A569-2808B2370B1A}"/>
              </a:ext>
            </a:extLst>
          </p:cNvPr>
          <p:cNvSpPr>
            <a:spLocks noGrp="1"/>
          </p:cNvSpPr>
          <p:nvPr>
            <p:ph type="title"/>
          </p:nvPr>
        </p:nvSpPr>
        <p:spPr>
          <a:xfrm>
            <a:off x="838200" y="365125"/>
            <a:ext cx="10515600" cy="1325563"/>
          </a:xfrm>
        </p:spPr>
        <p:txBody>
          <a:bodyPr>
            <a:normAutofit/>
          </a:bodyPr>
          <a:lstStyle/>
          <a:p>
            <a:r>
              <a:rPr lang="en-GB" sz="5400"/>
              <a:t>Full reference list: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3BEE32-3211-40E4-A865-2D57D700BF93}"/>
              </a:ext>
            </a:extLst>
          </p:cNvPr>
          <p:cNvSpPr>
            <a:spLocks noGrp="1"/>
          </p:cNvSpPr>
          <p:nvPr>
            <p:ph idx="1"/>
          </p:nvPr>
        </p:nvSpPr>
        <p:spPr>
          <a:xfrm>
            <a:off x="838200" y="1929384"/>
            <a:ext cx="10515600" cy="4251960"/>
          </a:xfrm>
        </p:spPr>
        <p:txBody>
          <a:bodyPr>
            <a:normAutofit/>
          </a:bodyPr>
          <a:lstStyle/>
          <a:p>
            <a:pPr marL="0" indent="0">
              <a:buNone/>
            </a:pPr>
            <a:r>
              <a:rPr lang="en-GB" sz="2200" b="1" dirty="0"/>
              <a:t>Book: </a:t>
            </a:r>
          </a:p>
          <a:p>
            <a:pPr marL="0" indent="0">
              <a:buNone/>
            </a:pPr>
            <a:r>
              <a:rPr lang="en-GB" sz="2200" dirty="0"/>
              <a:t>Surname, initial. (year of publication) </a:t>
            </a:r>
            <a:r>
              <a:rPr lang="en-GB" sz="2200" i="1" dirty="0"/>
              <a:t>Title. </a:t>
            </a:r>
            <a:r>
              <a:rPr lang="en-GB" sz="2200" dirty="0"/>
              <a:t>Edition if it is not the first. Place of publication: Publisher. </a:t>
            </a:r>
          </a:p>
          <a:p>
            <a:pPr marL="0" indent="0">
              <a:buNone/>
            </a:pPr>
            <a:r>
              <a:rPr lang="en-US" sz="2200" dirty="0">
                <a:effectLst/>
                <a:latin typeface="Cambria" panose="02040503050406030204" pitchFamily="18" charset="0"/>
                <a:ea typeface="Calibri" panose="020F0502020204030204" pitchFamily="34" charset="0"/>
                <a:cs typeface="Calibri" panose="020F0502020204030204" pitchFamily="34" charset="0"/>
              </a:rPr>
              <a:t>	Williams, V.  2011. </a:t>
            </a:r>
            <a:r>
              <a:rPr lang="en-US" sz="2200" i="1" dirty="0">
                <a:effectLst/>
                <a:latin typeface="Cambria" panose="02040503050406030204" pitchFamily="18" charset="0"/>
                <a:ea typeface="Calibri" panose="020F0502020204030204" pitchFamily="34" charset="0"/>
                <a:cs typeface="Calibri" panose="020F0502020204030204" pitchFamily="34" charset="0"/>
              </a:rPr>
              <a:t>Disability and</a:t>
            </a:r>
            <a:r>
              <a:rPr lang="en-US" sz="2200" dirty="0">
                <a:effectLst/>
                <a:latin typeface="Cambria" panose="02040503050406030204" pitchFamily="18" charset="0"/>
                <a:ea typeface="Calibri" panose="020F0502020204030204" pitchFamily="34" charset="0"/>
                <a:cs typeface="Calibri" panose="020F0502020204030204" pitchFamily="34" charset="0"/>
              </a:rPr>
              <a:t> </a:t>
            </a:r>
            <a:r>
              <a:rPr lang="en-US" sz="2200" i="1" dirty="0">
                <a:effectLst/>
                <a:latin typeface="Cambria" panose="02040503050406030204" pitchFamily="18" charset="0"/>
                <a:ea typeface="Calibri" panose="020F0502020204030204" pitchFamily="34" charset="0"/>
                <a:cs typeface="Calibri" panose="020F0502020204030204" pitchFamily="34" charset="0"/>
              </a:rPr>
              <a:t>Discourse. </a:t>
            </a:r>
            <a:r>
              <a:rPr lang="en-US" sz="2200" dirty="0">
                <a:effectLst/>
                <a:latin typeface="Cambria" panose="02040503050406030204" pitchFamily="18" charset="0"/>
                <a:ea typeface="Calibri" panose="020F0502020204030204" pitchFamily="34" charset="0"/>
                <a:cs typeface="Calibri" panose="020F0502020204030204" pitchFamily="34" charset="0"/>
              </a:rPr>
              <a:t>West Sussex: Wiley-Blackwell.</a:t>
            </a:r>
            <a:endParaRPr lang="en-GB" sz="2200" dirty="0">
              <a:effectLst/>
              <a:latin typeface="Cambria" panose="02040503050406030204" pitchFamily="18" charset="0"/>
              <a:ea typeface="Calibri" panose="020F0502020204030204" pitchFamily="34" charset="0"/>
              <a:cs typeface="Segoe UI" panose="020B0502040204020203" pitchFamily="34" charset="0"/>
            </a:endParaRPr>
          </a:p>
          <a:p>
            <a:pPr marL="0" indent="0">
              <a:buNone/>
            </a:pPr>
            <a:endParaRPr lang="en-GB" sz="2200" dirty="0"/>
          </a:p>
          <a:p>
            <a:pPr marL="0" indent="0">
              <a:buNone/>
            </a:pPr>
            <a:r>
              <a:rPr lang="en-GB" sz="2200" b="1" dirty="0"/>
              <a:t>Chapter in a book: </a:t>
            </a:r>
          </a:p>
          <a:p>
            <a:pPr marL="0" indent="0">
              <a:buNone/>
            </a:pPr>
            <a:r>
              <a:rPr lang="en-GB" sz="2200" dirty="0"/>
              <a:t>Surname of chapter author, initial. (year of publication) ‘Title of chapter’ in; Surname of book editor, initial (ed.) </a:t>
            </a:r>
            <a:r>
              <a:rPr lang="en-GB" sz="2200" i="1" dirty="0"/>
              <a:t>Title of book. </a:t>
            </a:r>
            <a:r>
              <a:rPr lang="en-GB" sz="2200" dirty="0"/>
              <a:t>Place of publication: Publisher, Page number. </a:t>
            </a:r>
          </a:p>
          <a:p>
            <a:pPr marL="0" indent="0">
              <a:buNone/>
            </a:pPr>
            <a:r>
              <a:rPr lang="en-US" sz="2200" dirty="0">
                <a:effectLst/>
                <a:latin typeface="Cambria" panose="02040503050406030204" pitchFamily="18" charset="0"/>
                <a:ea typeface="Calibri" panose="020F0502020204030204" pitchFamily="34" charset="0"/>
                <a:cs typeface="Calibri" panose="020F0502020204030204" pitchFamily="34" charset="0"/>
              </a:rPr>
              <a:t>	Walmsley, J. 1994. Learning disability: overcoming barriers? In: S. French (ed) </a:t>
            </a:r>
            <a:r>
              <a:rPr lang="en-US" sz="2200" i="1" dirty="0">
                <a:effectLst/>
                <a:latin typeface="Cambria" panose="02040503050406030204" pitchFamily="18" charset="0"/>
                <a:ea typeface="Calibri" panose="020F0502020204030204" pitchFamily="34" charset="0"/>
                <a:cs typeface="Calibri" panose="020F0502020204030204" pitchFamily="34" charset="0"/>
              </a:rPr>
              <a:t>On Equal Terms: working with disabled people. </a:t>
            </a:r>
            <a:r>
              <a:rPr lang="en-US" sz="2200" dirty="0">
                <a:effectLst/>
                <a:latin typeface="Cambria" panose="02040503050406030204" pitchFamily="18" charset="0"/>
                <a:ea typeface="Calibri" panose="020F0502020204030204" pitchFamily="34" charset="0"/>
                <a:cs typeface="Calibri" panose="020F0502020204030204" pitchFamily="34" charset="0"/>
              </a:rPr>
              <a:t>London: Butterworth Heinemann.</a:t>
            </a:r>
            <a:endParaRPr lang="en-GB" sz="2200" dirty="0">
              <a:effectLst/>
              <a:latin typeface="Cambria" panose="02040503050406030204" pitchFamily="18" charset="0"/>
              <a:ea typeface="Calibri" panose="020F0502020204030204" pitchFamily="34" charset="0"/>
              <a:cs typeface="Segoe UI" panose="020B0502040204020203" pitchFamily="34" charset="0"/>
            </a:endParaRPr>
          </a:p>
          <a:p>
            <a:pPr marL="0" indent="0">
              <a:buNone/>
            </a:pPr>
            <a:endParaRPr lang="en-GB" sz="2200" dirty="0"/>
          </a:p>
        </p:txBody>
      </p:sp>
    </p:spTree>
    <p:extLst>
      <p:ext uri="{BB962C8B-B14F-4D97-AF65-F5344CB8AC3E}">
        <p14:creationId xmlns:p14="http://schemas.microsoft.com/office/powerpoint/2010/main" val="40880890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1F2751-BBD9-45C1-9E4B-9F6680F7F2E8}"/>
              </a:ext>
            </a:extLst>
          </p:cNvPr>
          <p:cNvSpPr>
            <a:spLocks noGrp="1"/>
          </p:cNvSpPr>
          <p:nvPr>
            <p:ph type="title"/>
          </p:nvPr>
        </p:nvSpPr>
        <p:spPr>
          <a:xfrm>
            <a:off x="838200" y="365125"/>
            <a:ext cx="10515600" cy="1325563"/>
          </a:xfrm>
        </p:spPr>
        <p:txBody>
          <a:bodyPr>
            <a:normAutofit/>
          </a:bodyPr>
          <a:lstStyle/>
          <a:p>
            <a:r>
              <a:rPr lang="en-GB" sz="5400"/>
              <a:t>Full reference list: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D9D56B-A20C-499E-9279-AD33304821F7}"/>
              </a:ext>
            </a:extLst>
          </p:cNvPr>
          <p:cNvSpPr>
            <a:spLocks noGrp="1"/>
          </p:cNvSpPr>
          <p:nvPr>
            <p:ph idx="1"/>
          </p:nvPr>
        </p:nvSpPr>
        <p:spPr>
          <a:xfrm>
            <a:off x="838200" y="1929384"/>
            <a:ext cx="10515600" cy="4251960"/>
          </a:xfrm>
        </p:spPr>
        <p:txBody>
          <a:bodyPr>
            <a:normAutofit/>
          </a:bodyPr>
          <a:lstStyle/>
          <a:p>
            <a:pPr marL="0" indent="0">
              <a:buNone/>
            </a:pPr>
            <a:r>
              <a:rPr lang="en-GB" sz="2200" b="1" dirty="0"/>
              <a:t>Journal article: </a:t>
            </a:r>
          </a:p>
          <a:p>
            <a:pPr marL="0" indent="0">
              <a:buNone/>
            </a:pPr>
            <a:r>
              <a:rPr lang="en-GB" sz="2200" dirty="0"/>
              <a:t>Surname, Initial. (Year of publication) ‘Title of article’, </a:t>
            </a:r>
            <a:r>
              <a:rPr lang="en-GB" sz="2200" i="1" dirty="0"/>
              <a:t>Title of Journal, </a:t>
            </a:r>
            <a:r>
              <a:rPr lang="en-GB" sz="2200" dirty="0"/>
              <a:t>volume number (issue number), page reference. Doi: or available at: URL (accessed: date).</a:t>
            </a:r>
          </a:p>
          <a:p>
            <a:pPr marL="0" indent="0">
              <a:buNone/>
            </a:pPr>
            <a:r>
              <a:rPr lang="en-US" sz="2200" dirty="0">
                <a:effectLst/>
                <a:latin typeface="Cambria" panose="02040503050406030204" pitchFamily="18" charset="0"/>
                <a:ea typeface="Calibri" panose="020F0502020204030204" pitchFamily="34" charset="0"/>
                <a:cs typeface="Times New Roman" panose="02020603050405020304" pitchFamily="18" charset="0"/>
              </a:rPr>
              <a:t>	Whitworth, A. 2016. Neoliberal paternalism and paradoxical subjects: confusion and 	contradiction in UK activation policy. </a:t>
            </a:r>
            <a:r>
              <a:rPr lang="en-US" sz="2200" i="1" dirty="0">
                <a:effectLst/>
                <a:latin typeface="Cambria" panose="02040503050406030204" pitchFamily="18" charset="0"/>
                <a:ea typeface="Calibri" panose="020F0502020204030204" pitchFamily="34" charset="0"/>
                <a:cs typeface="Times New Roman" panose="02020603050405020304" pitchFamily="18" charset="0"/>
              </a:rPr>
              <a:t>Critical Social Policy </a:t>
            </a:r>
            <a:r>
              <a:rPr lang="en-US" sz="2200" dirty="0">
                <a:effectLst/>
                <a:latin typeface="Cambria" panose="02040503050406030204" pitchFamily="18" charset="0"/>
                <a:ea typeface="Calibri" panose="020F0502020204030204" pitchFamily="34" charset="0"/>
                <a:cs typeface="Times New Roman" panose="02020603050405020304" pitchFamily="18" charset="0"/>
              </a:rPr>
              <a:t>36(3), pp. 412-431.  </a:t>
            </a:r>
            <a:endParaRPr lang="en-GB" sz="2200" dirty="0">
              <a:effectLst/>
              <a:latin typeface="Cambria" panose="02040503050406030204" pitchFamily="18" charset="0"/>
              <a:ea typeface="Calibri" panose="020F0502020204030204" pitchFamily="34" charset="0"/>
              <a:cs typeface="Segoe UI" panose="020B0502040204020203" pitchFamily="34" charset="0"/>
            </a:endParaRPr>
          </a:p>
          <a:p>
            <a:pPr marL="0" indent="0">
              <a:buNone/>
            </a:pPr>
            <a:r>
              <a:rPr lang="en-GB" sz="2200" b="1" dirty="0"/>
              <a:t>Web page: </a:t>
            </a:r>
          </a:p>
          <a:p>
            <a:pPr marL="0" indent="0">
              <a:buNone/>
            </a:pPr>
            <a:r>
              <a:rPr lang="en-GB" sz="2200" dirty="0"/>
              <a:t>Surname, Initial. or organisation (year that page was last updated) </a:t>
            </a:r>
            <a:r>
              <a:rPr lang="en-GB" sz="2200" i="1" dirty="0"/>
              <a:t>title of webpage. </a:t>
            </a:r>
            <a:r>
              <a:rPr lang="en-GB" sz="2200" dirty="0"/>
              <a:t>Available at URL: (Accessed: date).</a:t>
            </a:r>
          </a:p>
          <a:p>
            <a:pPr marL="0" indent="0">
              <a:buNone/>
            </a:pPr>
            <a:r>
              <a:rPr lang="en-US" sz="2200" dirty="0">
                <a:effectLst/>
                <a:latin typeface="Cambria" panose="02040503050406030204" pitchFamily="18" charset="0"/>
                <a:ea typeface="Calibri" panose="020F0502020204030204" pitchFamily="34" charset="0"/>
                <a:cs typeface="Times New Roman" panose="02020603050405020304" pitchFamily="18" charset="0"/>
              </a:rPr>
              <a:t>	Project Search. 2018. </a:t>
            </a:r>
            <a:r>
              <a:rPr lang="en-US" sz="2200" i="1" dirty="0">
                <a:effectLst/>
                <a:latin typeface="Cambria" panose="02040503050406030204" pitchFamily="18" charset="0"/>
                <a:ea typeface="Calibri" panose="020F0502020204030204" pitchFamily="34" charset="0"/>
                <a:cs typeface="Times New Roman" panose="02020603050405020304" pitchFamily="18" charset="0"/>
              </a:rPr>
              <a:t>Who we are</a:t>
            </a:r>
            <a:r>
              <a:rPr lang="en-US" sz="2200" dirty="0">
                <a:effectLst/>
                <a:latin typeface="Cambria" panose="02040503050406030204" pitchFamily="18" charset="0"/>
                <a:ea typeface="Calibri" panose="020F0502020204030204" pitchFamily="34" charset="0"/>
                <a:cs typeface="Times New Roman" panose="02020603050405020304" pitchFamily="18" charset="0"/>
              </a:rPr>
              <a:t>. [Online]. Available from: 	</a:t>
            </a:r>
            <a:r>
              <a:rPr lang="en-US" sz="2200" u="sng" dirty="0">
                <a:effectLst/>
                <a:latin typeface="Cambria" panose="02040503050406030204" pitchFamily="18" charset="0"/>
                <a:ea typeface="Calibri" panose="020F0502020204030204" pitchFamily="34" charset="0"/>
                <a:cs typeface="Times New Roman" panose="02020603050405020304" pitchFamily="18" charset="0"/>
                <a:hlinkClick r:id="rId2"/>
              </a:rPr>
              <a:t>https://www.projectsearch.us/who-	we-are/</a:t>
            </a:r>
            <a:r>
              <a:rPr lang="en-US" sz="2200" u="sng" dirty="0">
                <a:effectLst/>
                <a:latin typeface="Cambria" panose="02040503050406030204" pitchFamily="18" charset="0"/>
                <a:ea typeface="Calibri" panose="020F0502020204030204" pitchFamily="34" charset="0"/>
                <a:cs typeface="Times New Roman" panose="02020603050405020304" pitchFamily="18" charset="0"/>
              </a:rPr>
              <a:t> </a:t>
            </a:r>
            <a:r>
              <a:rPr lang="en-US" sz="2200" dirty="0">
                <a:effectLst/>
                <a:latin typeface="Cambria" panose="02040503050406030204" pitchFamily="18" charset="0"/>
                <a:ea typeface="Calibri" panose="020F0502020204030204" pitchFamily="34" charset="0"/>
                <a:cs typeface="Times New Roman" panose="02020603050405020304" pitchFamily="18" charset="0"/>
              </a:rPr>
              <a:t>[Accessed 5 January 2020].</a:t>
            </a:r>
            <a:endParaRPr lang="en-GB" sz="2200" dirty="0">
              <a:effectLst/>
              <a:latin typeface="Cambria" panose="02040503050406030204" pitchFamily="18" charset="0"/>
              <a:ea typeface="Calibri" panose="020F0502020204030204" pitchFamily="34" charset="0"/>
              <a:cs typeface="Segoe UI" panose="020B0502040204020203" pitchFamily="34" charset="0"/>
            </a:endParaRPr>
          </a:p>
          <a:p>
            <a:pPr marL="0" indent="0">
              <a:buNone/>
            </a:pPr>
            <a:endParaRPr lang="en-GB" sz="2200" dirty="0"/>
          </a:p>
        </p:txBody>
      </p:sp>
    </p:spTree>
    <p:extLst>
      <p:ext uri="{BB962C8B-B14F-4D97-AF65-F5344CB8AC3E}">
        <p14:creationId xmlns:p14="http://schemas.microsoft.com/office/powerpoint/2010/main" val="26997363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95F57E-2FEA-4963-A699-EB58398878C3}"/>
              </a:ext>
            </a:extLst>
          </p:cNvPr>
          <p:cNvSpPr>
            <a:spLocks noGrp="1"/>
          </p:cNvSpPr>
          <p:nvPr>
            <p:ph type="title"/>
          </p:nvPr>
        </p:nvSpPr>
        <p:spPr>
          <a:xfrm>
            <a:off x="841248" y="548640"/>
            <a:ext cx="3600860" cy="5431536"/>
          </a:xfrm>
        </p:spPr>
        <p:txBody>
          <a:bodyPr>
            <a:normAutofit/>
          </a:bodyPr>
          <a:lstStyle/>
          <a:p>
            <a:r>
              <a:rPr lang="en-GB" sz="5400"/>
              <a:t>Full references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C36B8B-C31A-4D70-89B2-FFF753E91DA0}"/>
              </a:ext>
            </a:extLst>
          </p:cNvPr>
          <p:cNvSpPr>
            <a:spLocks noGrp="1"/>
          </p:cNvSpPr>
          <p:nvPr>
            <p:ph idx="1"/>
          </p:nvPr>
        </p:nvSpPr>
        <p:spPr>
          <a:xfrm>
            <a:off x="5126418" y="552091"/>
            <a:ext cx="6224335" cy="5431536"/>
          </a:xfrm>
        </p:spPr>
        <p:txBody>
          <a:bodyPr anchor="ctr">
            <a:normAutofit/>
          </a:bodyPr>
          <a:lstStyle/>
          <a:p>
            <a:pPr marL="0" indent="0">
              <a:buNone/>
            </a:pPr>
            <a:r>
              <a:rPr lang="en-GB" sz="2200" dirty="0"/>
              <a:t>Nuances with reports, news articles. </a:t>
            </a:r>
          </a:p>
          <a:p>
            <a:endParaRPr lang="en-GB" sz="2200" dirty="0"/>
          </a:p>
          <a:p>
            <a:pPr marL="0" indent="0">
              <a:buNone/>
            </a:pPr>
            <a:r>
              <a:rPr lang="en-GB" sz="2200" dirty="0"/>
              <a:t>Cite them right: </a:t>
            </a:r>
          </a:p>
          <a:p>
            <a:pPr marL="0" indent="0">
              <a:buNone/>
            </a:pPr>
            <a:r>
              <a:rPr lang="en-GB" sz="2200" dirty="0">
                <a:hlinkClick r:id="rId2"/>
              </a:rPr>
              <a:t>https://www.citethemrightonline.com/</a:t>
            </a:r>
            <a:r>
              <a:rPr lang="en-GB" sz="2200" dirty="0"/>
              <a:t> </a:t>
            </a:r>
          </a:p>
          <a:p>
            <a:pPr marL="0" indent="0">
              <a:buNone/>
            </a:pPr>
            <a:endParaRPr lang="en-GB" sz="2200" dirty="0"/>
          </a:p>
          <a:p>
            <a:pPr marL="0" indent="0">
              <a:buNone/>
            </a:pPr>
            <a:r>
              <a:rPr lang="en-GB" sz="2200" dirty="0"/>
              <a:t>Offers the key principles of referencing and includes eLearning tutorials </a:t>
            </a:r>
          </a:p>
        </p:txBody>
      </p:sp>
    </p:spTree>
    <p:extLst>
      <p:ext uri="{BB962C8B-B14F-4D97-AF65-F5344CB8AC3E}">
        <p14:creationId xmlns:p14="http://schemas.microsoft.com/office/powerpoint/2010/main" val="27063969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549160-6CD8-4B87-B748-4D28EB6A77F1}"/>
              </a:ext>
            </a:extLst>
          </p:cNvPr>
          <p:cNvSpPr>
            <a:spLocks noGrp="1"/>
          </p:cNvSpPr>
          <p:nvPr>
            <p:ph type="title"/>
          </p:nvPr>
        </p:nvSpPr>
        <p:spPr>
          <a:xfrm>
            <a:off x="841248" y="548640"/>
            <a:ext cx="3600860" cy="5431536"/>
          </a:xfrm>
        </p:spPr>
        <p:txBody>
          <a:bodyPr>
            <a:normAutofit/>
          </a:bodyPr>
          <a:lstStyle/>
          <a:p>
            <a:r>
              <a:rPr lang="en-GB" sz="5400"/>
              <a:t>Plagiarism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F966B9-2DF4-4E0D-A238-CFC8D36A8416}"/>
              </a:ext>
            </a:extLst>
          </p:cNvPr>
          <p:cNvSpPr>
            <a:spLocks noGrp="1"/>
          </p:cNvSpPr>
          <p:nvPr>
            <p:ph idx="1"/>
          </p:nvPr>
        </p:nvSpPr>
        <p:spPr>
          <a:xfrm>
            <a:off x="5126418" y="552091"/>
            <a:ext cx="6224335" cy="5431536"/>
          </a:xfrm>
        </p:spPr>
        <p:txBody>
          <a:bodyPr anchor="ctr">
            <a:normAutofit/>
          </a:bodyPr>
          <a:lstStyle/>
          <a:p>
            <a:r>
              <a:rPr lang="en-GB" sz="2200"/>
              <a:t>Representing the ideas of others as your own original work</a:t>
            </a:r>
          </a:p>
          <a:p>
            <a:r>
              <a:rPr lang="en-GB" sz="2200"/>
              <a:t>Violation of academic integrity </a:t>
            </a:r>
          </a:p>
          <a:p>
            <a:r>
              <a:rPr lang="en-GB" sz="2200"/>
              <a:t>Can be intentional or unintentional </a:t>
            </a:r>
          </a:p>
        </p:txBody>
      </p:sp>
    </p:spTree>
    <p:extLst>
      <p:ext uri="{BB962C8B-B14F-4D97-AF65-F5344CB8AC3E}">
        <p14:creationId xmlns:p14="http://schemas.microsoft.com/office/powerpoint/2010/main" val="32694507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D797BA-87FC-47E1-B697-383809952AAC}"/>
              </a:ext>
            </a:extLst>
          </p:cNvPr>
          <p:cNvSpPr>
            <a:spLocks noGrp="1"/>
          </p:cNvSpPr>
          <p:nvPr>
            <p:ph type="title"/>
          </p:nvPr>
        </p:nvSpPr>
        <p:spPr>
          <a:xfrm>
            <a:off x="838200" y="365125"/>
            <a:ext cx="10515600" cy="1325563"/>
          </a:xfrm>
        </p:spPr>
        <p:txBody>
          <a:bodyPr>
            <a:normAutofit/>
          </a:bodyPr>
          <a:lstStyle/>
          <a:p>
            <a:r>
              <a:rPr lang="en-GB" sz="5400"/>
              <a:t>Plagiarism</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832953-6760-44D8-B31A-F5E197680660}"/>
              </a:ext>
            </a:extLst>
          </p:cNvPr>
          <p:cNvSpPr>
            <a:spLocks noGrp="1"/>
          </p:cNvSpPr>
          <p:nvPr>
            <p:ph idx="1"/>
          </p:nvPr>
        </p:nvSpPr>
        <p:spPr>
          <a:xfrm>
            <a:off x="838200" y="1929384"/>
            <a:ext cx="10515600" cy="4251960"/>
          </a:xfrm>
        </p:spPr>
        <p:txBody>
          <a:bodyPr>
            <a:normAutofit/>
          </a:bodyPr>
          <a:lstStyle/>
          <a:p>
            <a:endParaRPr lang="en-GB" sz="2200" dirty="0"/>
          </a:p>
          <a:p>
            <a:r>
              <a:rPr lang="en-GB" sz="2200" dirty="0"/>
              <a:t>Avoid cut and paste </a:t>
            </a:r>
          </a:p>
          <a:p>
            <a:r>
              <a:rPr lang="en-GB" sz="2200" dirty="0"/>
              <a:t>If you use a quote, use quotation marks and include a reference </a:t>
            </a:r>
          </a:p>
          <a:p>
            <a:r>
              <a:rPr lang="en-GB" sz="2200" dirty="0"/>
              <a:t>Paraphrase (don’t copy and change)</a:t>
            </a:r>
          </a:p>
          <a:p>
            <a:r>
              <a:rPr lang="en-GB" sz="2200" dirty="0"/>
              <a:t>Avoid sharing with others </a:t>
            </a:r>
          </a:p>
          <a:p>
            <a:r>
              <a:rPr lang="en-GB" sz="2200" dirty="0"/>
              <a:t>Don’t copy from the internet </a:t>
            </a:r>
          </a:p>
          <a:p>
            <a:r>
              <a:rPr lang="en-GB" sz="2200" dirty="0"/>
              <a:t>Avoid self-plagiarism </a:t>
            </a:r>
          </a:p>
          <a:p>
            <a:r>
              <a:rPr lang="en-GB" sz="2200" dirty="0"/>
              <a:t>Do not use internet assistance </a:t>
            </a:r>
          </a:p>
        </p:txBody>
      </p:sp>
    </p:spTree>
    <p:extLst>
      <p:ext uri="{BB962C8B-B14F-4D97-AF65-F5344CB8AC3E}">
        <p14:creationId xmlns:p14="http://schemas.microsoft.com/office/powerpoint/2010/main" val="15703356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B57CCA-0793-40B1-8642-04AA8111E2D1}"/>
              </a:ext>
            </a:extLst>
          </p:cNvPr>
          <p:cNvSpPr>
            <a:spLocks noGrp="1"/>
          </p:cNvSpPr>
          <p:nvPr>
            <p:ph type="title"/>
          </p:nvPr>
        </p:nvSpPr>
        <p:spPr>
          <a:xfrm>
            <a:off x="838200" y="365125"/>
            <a:ext cx="10515600" cy="1325563"/>
          </a:xfrm>
        </p:spPr>
        <p:txBody>
          <a:bodyPr>
            <a:normAutofit/>
          </a:bodyPr>
          <a:lstStyle/>
          <a:p>
            <a:r>
              <a:rPr lang="en-GB" sz="5400"/>
              <a:t>Thesis statement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1DE9D2-0DA2-4FB4-B36D-A9BFF632E738}"/>
              </a:ext>
            </a:extLst>
          </p:cNvPr>
          <p:cNvSpPr>
            <a:spLocks noGrp="1"/>
          </p:cNvSpPr>
          <p:nvPr>
            <p:ph idx="1"/>
          </p:nvPr>
        </p:nvSpPr>
        <p:spPr>
          <a:xfrm>
            <a:off x="838200" y="1929384"/>
            <a:ext cx="10515600" cy="4251960"/>
          </a:xfrm>
        </p:spPr>
        <p:txBody>
          <a:bodyPr>
            <a:normAutofit/>
          </a:bodyPr>
          <a:lstStyle/>
          <a:p>
            <a:endParaRPr lang="en-GB" sz="2200" dirty="0"/>
          </a:p>
          <a:p>
            <a:r>
              <a:rPr lang="en-GB" sz="2200" dirty="0"/>
              <a:t>A thesis statement sums up the central point of the essay</a:t>
            </a:r>
          </a:p>
          <a:p>
            <a:r>
              <a:rPr lang="en-GB" sz="2200" dirty="0"/>
              <a:t>Positioned at the end of the introduction </a:t>
            </a:r>
          </a:p>
          <a:p>
            <a:r>
              <a:rPr lang="en-GB" sz="2200" dirty="0"/>
              <a:t>Clearly state the main idea that you will get across in the essay </a:t>
            </a:r>
          </a:p>
          <a:p>
            <a:r>
              <a:rPr lang="en-GB" sz="2200" dirty="0"/>
              <a:t>Everything in the essay should then relate back to this idea </a:t>
            </a:r>
          </a:p>
        </p:txBody>
      </p:sp>
    </p:spTree>
    <p:extLst>
      <p:ext uri="{BB962C8B-B14F-4D97-AF65-F5344CB8AC3E}">
        <p14:creationId xmlns:p14="http://schemas.microsoft.com/office/powerpoint/2010/main" val="37346692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05A8B3-9ED7-4308-BB23-21812D7BBFF9}"/>
              </a:ext>
            </a:extLst>
          </p:cNvPr>
          <p:cNvSpPr>
            <a:spLocks noGrp="1"/>
          </p:cNvSpPr>
          <p:nvPr>
            <p:ph type="title"/>
          </p:nvPr>
        </p:nvSpPr>
        <p:spPr>
          <a:xfrm>
            <a:off x="838200" y="365125"/>
            <a:ext cx="10515600" cy="1325563"/>
          </a:xfrm>
        </p:spPr>
        <p:txBody>
          <a:bodyPr>
            <a:normAutofit/>
          </a:bodyPr>
          <a:lstStyle/>
          <a:p>
            <a:r>
              <a:rPr lang="en-GB" sz="5400" dirty="0"/>
              <a:t>Types of thesis statements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3BAE4D-3345-4D01-AC83-44275407B9B0}"/>
              </a:ext>
            </a:extLst>
          </p:cNvPr>
          <p:cNvSpPr>
            <a:spLocks noGrp="1"/>
          </p:cNvSpPr>
          <p:nvPr>
            <p:ph idx="1"/>
          </p:nvPr>
        </p:nvSpPr>
        <p:spPr>
          <a:xfrm>
            <a:off x="838200" y="1929384"/>
            <a:ext cx="10515600" cy="4251960"/>
          </a:xfrm>
        </p:spPr>
        <p:txBody>
          <a:bodyPr>
            <a:normAutofit/>
          </a:bodyPr>
          <a:lstStyle/>
          <a:p>
            <a:pPr marL="0" indent="0">
              <a:buNone/>
            </a:pPr>
            <a:r>
              <a:rPr lang="en-GB" sz="2200" b="1" dirty="0"/>
              <a:t>Argument </a:t>
            </a:r>
          </a:p>
          <a:p>
            <a:pPr marL="0" indent="0">
              <a:buNone/>
            </a:pPr>
            <a:r>
              <a:rPr lang="en-GB" sz="2200" dirty="0"/>
              <a:t>Strong position to convince the reader that the thesis is based on evidence and logical reasoning:</a:t>
            </a:r>
          </a:p>
          <a:p>
            <a:pPr marL="0" indent="0">
              <a:buNone/>
            </a:pPr>
            <a:endParaRPr lang="en-GB" sz="2200" dirty="0"/>
          </a:p>
          <a:p>
            <a:pPr marL="0" indent="0">
              <a:buNone/>
            </a:pPr>
            <a:r>
              <a:rPr lang="en-GB" sz="2200" dirty="0"/>
              <a:t>In the UK, there should be no reliance on foodbanks (why?)</a:t>
            </a:r>
          </a:p>
          <a:p>
            <a:pPr marL="0" indent="0">
              <a:buNone/>
            </a:pPr>
            <a:r>
              <a:rPr lang="en-GB" sz="2200" dirty="0"/>
              <a:t>Or </a:t>
            </a:r>
          </a:p>
          <a:p>
            <a:pPr marL="0" indent="0">
              <a:buNone/>
            </a:pPr>
            <a:r>
              <a:rPr lang="en-GB" sz="2200" dirty="0"/>
              <a:t>Acknowledging that people are in food insecurity due not to personal failings but as a result of systemic low wages and an insufficient welfare system, foodbanks are a symbol of failure that should not exist (</a:t>
            </a:r>
            <a:r>
              <a:rPr lang="en-GB" sz="2200" dirty="0" err="1"/>
              <a:t>Kettlety</a:t>
            </a:r>
            <a:r>
              <a:rPr lang="en-GB" sz="2200" dirty="0"/>
              <a:t>, 2021).</a:t>
            </a:r>
          </a:p>
        </p:txBody>
      </p:sp>
    </p:spTree>
    <p:extLst>
      <p:ext uri="{BB962C8B-B14F-4D97-AF65-F5344CB8AC3E}">
        <p14:creationId xmlns:p14="http://schemas.microsoft.com/office/powerpoint/2010/main" val="8615689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9A6975-518C-4DAD-9041-798E0C89EB77}"/>
              </a:ext>
            </a:extLst>
          </p:cNvPr>
          <p:cNvSpPr>
            <a:spLocks noGrp="1"/>
          </p:cNvSpPr>
          <p:nvPr>
            <p:ph type="title"/>
          </p:nvPr>
        </p:nvSpPr>
        <p:spPr>
          <a:xfrm>
            <a:off x="838200" y="365125"/>
            <a:ext cx="10515600" cy="1325563"/>
          </a:xfrm>
        </p:spPr>
        <p:txBody>
          <a:bodyPr>
            <a:normAutofit/>
          </a:bodyPr>
          <a:lstStyle/>
          <a:p>
            <a:r>
              <a:rPr lang="en-GB" sz="5400"/>
              <a:t>Types of thesis statements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E17B92-195D-4E62-968D-820BB15C8596}"/>
              </a:ext>
            </a:extLst>
          </p:cNvPr>
          <p:cNvSpPr>
            <a:spLocks noGrp="1"/>
          </p:cNvSpPr>
          <p:nvPr>
            <p:ph idx="1"/>
          </p:nvPr>
        </p:nvSpPr>
        <p:spPr>
          <a:xfrm>
            <a:off x="838200" y="1929384"/>
            <a:ext cx="10515600" cy="4251960"/>
          </a:xfrm>
        </p:spPr>
        <p:txBody>
          <a:bodyPr>
            <a:normAutofit/>
          </a:bodyPr>
          <a:lstStyle/>
          <a:p>
            <a:pPr marL="0" indent="0">
              <a:buNone/>
            </a:pPr>
            <a:r>
              <a:rPr lang="en-GB" sz="2200" b="1"/>
              <a:t>Expository</a:t>
            </a:r>
          </a:p>
          <a:p>
            <a:pPr marL="0" indent="0">
              <a:buNone/>
            </a:pPr>
            <a:r>
              <a:rPr lang="en-GB" sz="2200"/>
              <a:t>Not opinionated, rather, facts of a process or topic </a:t>
            </a:r>
          </a:p>
          <a:p>
            <a:endParaRPr lang="en-GB" sz="2200"/>
          </a:p>
          <a:p>
            <a:pPr marL="0" indent="0">
              <a:buNone/>
            </a:pPr>
            <a:r>
              <a:rPr lang="en-GB" sz="2200"/>
              <a:t>Manufacturing is the making of articles on a large, industrial scale. </a:t>
            </a:r>
          </a:p>
          <a:p>
            <a:pPr marL="0" indent="0">
              <a:buNone/>
            </a:pPr>
            <a:r>
              <a:rPr lang="en-GB" sz="2200"/>
              <a:t>(only covers the surface level)</a:t>
            </a:r>
          </a:p>
          <a:p>
            <a:pPr marL="0" indent="0">
              <a:buNone/>
            </a:pPr>
            <a:r>
              <a:rPr lang="en-GB" sz="2200"/>
              <a:t>Or </a:t>
            </a:r>
          </a:p>
          <a:p>
            <a:pPr marL="0" indent="0">
              <a:buNone/>
            </a:pPr>
            <a:r>
              <a:rPr lang="en-GB" sz="2200"/>
              <a:t>Contemporary manufacturing offers new opportunities and challenges, particularly when aiming to be competitive within the global market. </a:t>
            </a:r>
          </a:p>
        </p:txBody>
      </p:sp>
    </p:spTree>
    <p:extLst>
      <p:ext uri="{BB962C8B-B14F-4D97-AF65-F5344CB8AC3E}">
        <p14:creationId xmlns:p14="http://schemas.microsoft.com/office/powerpoint/2010/main" val="21926351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048EEA-6578-484D-8CF5-2DD4B45F5729}"/>
              </a:ext>
            </a:extLst>
          </p:cNvPr>
          <p:cNvSpPr>
            <a:spLocks noGrp="1"/>
          </p:cNvSpPr>
          <p:nvPr>
            <p:ph type="title"/>
          </p:nvPr>
        </p:nvSpPr>
        <p:spPr>
          <a:xfrm>
            <a:off x="838200" y="365125"/>
            <a:ext cx="10515600" cy="1325563"/>
          </a:xfrm>
        </p:spPr>
        <p:txBody>
          <a:bodyPr>
            <a:normAutofit/>
          </a:bodyPr>
          <a:lstStyle/>
          <a:p>
            <a:r>
              <a:rPr kumimoji="0" lang="en-GB" sz="5400" b="0" i="0" u="none" strike="noStrike" kern="1200" cap="none" spc="0" normalizeH="0" baseline="0" noProof="0">
                <a:ln>
                  <a:noFill/>
                </a:ln>
                <a:effectLst/>
                <a:uLnTx/>
                <a:uFillTx/>
                <a:latin typeface="Calibri Light" panose="020F0302020204030204"/>
                <a:ea typeface="+mj-ea"/>
                <a:cs typeface="+mj-cs"/>
              </a:rPr>
              <a:t>Types of thesis statements </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19397C-4E8E-4803-AEE2-70213ED9A4FF}"/>
              </a:ext>
            </a:extLst>
          </p:cNvPr>
          <p:cNvSpPr>
            <a:spLocks noGrp="1"/>
          </p:cNvSpPr>
          <p:nvPr>
            <p:ph idx="1"/>
          </p:nvPr>
        </p:nvSpPr>
        <p:spPr>
          <a:xfrm>
            <a:off x="838200" y="1929384"/>
            <a:ext cx="10515600" cy="4251960"/>
          </a:xfrm>
        </p:spPr>
        <p:txBody>
          <a:bodyPr>
            <a:normAutofit/>
          </a:bodyPr>
          <a:lstStyle/>
          <a:p>
            <a:pPr marL="0" indent="0">
              <a:buNone/>
            </a:pPr>
            <a:r>
              <a:rPr lang="en-GB" sz="2200" b="1" dirty="0"/>
              <a:t>Analytical thesis </a:t>
            </a:r>
            <a:r>
              <a:rPr lang="en-GB" sz="2200" dirty="0"/>
              <a:t>(analysing text)</a:t>
            </a:r>
          </a:p>
          <a:p>
            <a:pPr marL="0" indent="0">
              <a:buNone/>
            </a:pPr>
            <a:r>
              <a:rPr lang="en-GB" sz="2200" dirty="0"/>
              <a:t>Two versions about the novel Jekyll &amp; Hyde  </a:t>
            </a:r>
          </a:p>
          <a:p>
            <a:pPr marL="0" indent="0">
              <a:buNone/>
            </a:pPr>
            <a:r>
              <a:rPr lang="en-GB" sz="2200" dirty="0"/>
              <a:t>‘Mr. Hyde represents </a:t>
            </a:r>
            <a:r>
              <a:rPr lang="en-GB" sz="2200" dirty="0" err="1"/>
              <a:t>Dr.</a:t>
            </a:r>
            <a:r>
              <a:rPr lang="en-GB" sz="2200" dirty="0"/>
              <a:t> Jekyll’s dark side’ (surface level description void of meaning)  </a:t>
            </a:r>
          </a:p>
          <a:p>
            <a:pPr marL="0" indent="0">
              <a:buNone/>
            </a:pPr>
            <a:r>
              <a:rPr lang="en-GB" sz="2200" dirty="0"/>
              <a:t>Or </a:t>
            </a:r>
          </a:p>
          <a:p>
            <a:pPr marL="0" indent="0">
              <a:buNone/>
            </a:pPr>
            <a:r>
              <a:rPr lang="en-GB" sz="2200" dirty="0"/>
              <a:t>‘The figure of Mr. Hyde represents the potential for evil that lurks beneath the surface of outwardly civilized men; through this dark double, Stevenson sought to highlight the moral hypocrisy of his society’ </a:t>
            </a:r>
          </a:p>
          <a:p>
            <a:pPr marL="0" indent="0">
              <a:buNone/>
            </a:pPr>
            <a:r>
              <a:rPr lang="en-GB" sz="2200" dirty="0">
                <a:hlinkClick r:id="rId2"/>
              </a:rPr>
              <a:t>https://www.scribbr.com/academic-essay/thesis-statement/</a:t>
            </a:r>
            <a:r>
              <a:rPr lang="en-GB" sz="2200" dirty="0"/>
              <a:t> </a:t>
            </a:r>
          </a:p>
          <a:p>
            <a:pPr marL="0" indent="0">
              <a:buNone/>
            </a:pPr>
            <a:endParaRPr lang="en-GB" sz="2200" dirty="0"/>
          </a:p>
        </p:txBody>
      </p:sp>
    </p:spTree>
    <p:extLst>
      <p:ext uri="{BB962C8B-B14F-4D97-AF65-F5344CB8AC3E}">
        <p14:creationId xmlns:p14="http://schemas.microsoft.com/office/powerpoint/2010/main" val="26762939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25B131-C457-4F89-A828-BA4F5849CCBF}"/>
              </a:ext>
            </a:extLst>
          </p:cNvPr>
          <p:cNvSpPr>
            <a:spLocks noGrp="1"/>
          </p:cNvSpPr>
          <p:nvPr>
            <p:ph type="title"/>
          </p:nvPr>
        </p:nvSpPr>
        <p:spPr>
          <a:xfrm>
            <a:off x="838200" y="365125"/>
            <a:ext cx="10515600" cy="1325563"/>
          </a:xfrm>
        </p:spPr>
        <p:txBody>
          <a:bodyPr>
            <a:normAutofit/>
          </a:bodyPr>
          <a:lstStyle/>
          <a:p>
            <a:r>
              <a:rPr lang="en-GB" sz="5400"/>
              <a:t>The role of a literature review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5892F8-2484-49BF-A63A-21D6604EE12C}"/>
              </a:ext>
            </a:extLst>
          </p:cNvPr>
          <p:cNvSpPr>
            <a:spLocks noGrp="1"/>
          </p:cNvSpPr>
          <p:nvPr>
            <p:ph idx="1"/>
          </p:nvPr>
        </p:nvSpPr>
        <p:spPr>
          <a:xfrm>
            <a:off x="838200" y="1929384"/>
            <a:ext cx="10515600" cy="4251960"/>
          </a:xfrm>
        </p:spPr>
        <p:txBody>
          <a:bodyPr>
            <a:normAutofit fontScale="85000" lnSpcReduction="20000"/>
          </a:bodyPr>
          <a:lstStyle/>
          <a:p>
            <a:pPr marL="0" indent="0">
              <a:buNone/>
            </a:pPr>
            <a:r>
              <a:rPr lang="en-GB" sz="1700" dirty="0"/>
              <a:t>		</a:t>
            </a:r>
          </a:p>
          <a:p>
            <a:pPr marL="0" indent="0">
              <a:buNone/>
            </a:pPr>
            <a:r>
              <a:rPr lang="en-GB" sz="1700" dirty="0"/>
              <a:t>	</a:t>
            </a:r>
          </a:p>
          <a:p>
            <a:pPr marL="0" indent="0" algn="r">
              <a:buNone/>
            </a:pPr>
            <a:r>
              <a:rPr lang="en-GB" sz="3600" i="1" dirty="0"/>
              <a:t>“…your task is to build an argument, </a:t>
            </a:r>
          </a:p>
          <a:p>
            <a:pPr marL="0" indent="0" algn="r">
              <a:buNone/>
            </a:pPr>
            <a:r>
              <a:rPr lang="en-GB" sz="3600" i="1" dirty="0"/>
              <a:t>not a library” </a:t>
            </a:r>
          </a:p>
          <a:p>
            <a:pPr marL="0" indent="0">
              <a:buNone/>
            </a:pPr>
            <a:endParaRPr lang="en-GB" sz="1700" b="0" i="1" dirty="0">
              <a:effectLst/>
              <a:latin typeface="Source Sans Pro" panose="020B0503030403020204" pitchFamily="34" charset="0"/>
            </a:endParaRPr>
          </a:p>
          <a:p>
            <a:pPr marL="0" indent="0">
              <a:buNone/>
            </a:pPr>
            <a:endParaRPr lang="en-GB" sz="1700" i="1" dirty="0">
              <a:latin typeface="Source Sans Pro" panose="020B0503030403020204" pitchFamily="34" charset="0"/>
            </a:endParaRPr>
          </a:p>
          <a:p>
            <a:pPr marL="0" indent="0">
              <a:buNone/>
            </a:pPr>
            <a:endParaRPr lang="en-GB" sz="1700" b="0" i="1" dirty="0">
              <a:effectLst/>
              <a:latin typeface="Source Sans Pro" panose="020B0503030403020204" pitchFamily="34" charset="0"/>
            </a:endParaRPr>
          </a:p>
          <a:p>
            <a:pPr marL="0" indent="0">
              <a:buNone/>
            </a:pPr>
            <a:endParaRPr lang="en-GB" sz="1700" i="1" dirty="0">
              <a:latin typeface="Source Sans Pro" panose="020B0503030403020204" pitchFamily="34" charset="0"/>
            </a:endParaRPr>
          </a:p>
          <a:p>
            <a:pPr marL="0" indent="0">
              <a:buNone/>
            </a:pPr>
            <a:endParaRPr lang="en-GB" sz="1700" b="0" i="1" dirty="0">
              <a:effectLst/>
              <a:latin typeface="Source Sans Pro" panose="020B0503030403020204" pitchFamily="34" charset="0"/>
            </a:endParaRPr>
          </a:p>
          <a:p>
            <a:pPr marL="0" indent="0">
              <a:buNone/>
            </a:pPr>
            <a:endParaRPr lang="en-GB" sz="1700" i="1" dirty="0">
              <a:latin typeface="Source Sans Pro" panose="020B0503030403020204" pitchFamily="34" charset="0"/>
            </a:endParaRPr>
          </a:p>
          <a:p>
            <a:pPr marL="0" indent="0">
              <a:buNone/>
            </a:pPr>
            <a:endParaRPr lang="en-GB" sz="1700" b="0" i="1" dirty="0">
              <a:effectLst/>
              <a:latin typeface="Source Sans Pro" panose="020B0503030403020204" pitchFamily="34" charset="0"/>
            </a:endParaRPr>
          </a:p>
          <a:p>
            <a:pPr marL="0" indent="0">
              <a:buNone/>
            </a:pPr>
            <a:endParaRPr lang="en-GB" sz="1700" i="1" dirty="0">
              <a:latin typeface="Source Sans Pro" panose="020B0503030403020204" pitchFamily="34" charset="0"/>
            </a:endParaRPr>
          </a:p>
          <a:p>
            <a:pPr marL="0" indent="0">
              <a:buNone/>
            </a:pPr>
            <a:r>
              <a:rPr lang="en-GB" sz="1700" b="0" i="1" dirty="0" err="1">
                <a:effectLst/>
                <a:latin typeface="Source Sans Pro" panose="020B0503030403020204" pitchFamily="34" charset="0"/>
              </a:rPr>
              <a:t>Rudestam</a:t>
            </a:r>
            <a:r>
              <a:rPr lang="en-GB" sz="1700" b="0" i="1" dirty="0">
                <a:effectLst/>
                <a:latin typeface="Source Sans Pro" panose="020B0503030403020204" pitchFamily="34" charset="0"/>
              </a:rPr>
              <a:t>, K.E. and Newton, R.R. (1992)Surviving your dissertation: A comprehensive guide to content and process. California: Sage, p49.</a:t>
            </a:r>
            <a:endParaRPr lang="en-GB" sz="1700" dirty="0"/>
          </a:p>
        </p:txBody>
      </p:sp>
    </p:spTree>
    <p:extLst>
      <p:ext uri="{BB962C8B-B14F-4D97-AF65-F5344CB8AC3E}">
        <p14:creationId xmlns:p14="http://schemas.microsoft.com/office/powerpoint/2010/main" val="40509871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8781ED-5FB1-4567-B18B-D4237739DB8D}"/>
              </a:ext>
            </a:extLst>
          </p:cNvPr>
          <p:cNvSpPr>
            <a:spLocks noGrp="1"/>
          </p:cNvSpPr>
          <p:nvPr>
            <p:ph type="title"/>
          </p:nvPr>
        </p:nvSpPr>
        <p:spPr>
          <a:xfrm>
            <a:off x="635000" y="640823"/>
            <a:ext cx="3418659" cy="5583148"/>
          </a:xfrm>
        </p:spPr>
        <p:txBody>
          <a:bodyPr anchor="ctr">
            <a:normAutofit/>
          </a:bodyPr>
          <a:lstStyle/>
          <a:p>
            <a:r>
              <a:rPr lang="en-GB" sz="5400"/>
              <a:t>What is a literature review?</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5BAAF9B-22CC-677D-7C52-1B9B489FBC53}"/>
              </a:ext>
            </a:extLst>
          </p:cNvPr>
          <p:cNvGraphicFramePr>
            <a:graphicFrameLocks noGrp="1"/>
          </p:cNvGraphicFramePr>
          <p:nvPr>
            <p:ph idx="1"/>
            <p:extLst>
              <p:ext uri="{D42A27DB-BD31-4B8C-83A1-F6EECF244321}">
                <p14:modId xmlns:p14="http://schemas.microsoft.com/office/powerpoint/2010/main" val="355058895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24654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2D02C8-5F35-4D2B-AD25-4D0232CE0048}"/>
              </a:ext>
            </a:extLst>
          </p:cNvPr>
          <p:cNvSpPr>
            <a:spLocks noGrp="1"/>
          </p:cNvSpPr>
          <p:nvPr>
            <p:ph type="title"/>
          </p:nvPr>
        </p:nvSpPr>
        <p:spPr>
          <a:xfrm>
            <a:off x="841248" y="548640"/>
            <a:ext cx="3600860" cy="5431536"/>
          </a:xfrm>
        </p:spPr>
        <p:txBody>
          <a:bodyPr>
            <a:normAutofit/>
          </a:bodyPr>
          <a:lstStyle/>
          <a:p>
            <a:r>
              <a:rPr lang="en-GB" sz="5400"/>
              <a:t>Examples of a review?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FF8E58-F367-4156-BDEA-BB24843BD8B7}"/>
              </a:ext>
            </a:extLst>
          </p:cNvPr>
          <p:cNvSpPr>
            <a:spLocks noGrp="1"/>
          </p:cNvSpPr>
          <p:nvPr>
            <p:ph idx="1"/>
          </p:nvPr>
        </p:nvSpPr>
        <p:spPr>
          <a:xfrm>
            <a:off x="5126418" y="552091"/>
            <a:ext cx="6224335" cy="5431536"/>
          </a:xfrm>
        </p:spPr>
        <p:txBody>
          <a:bodyPr anchor="ctr">
            <a:normAutofit/>
          </a:bodyPr>
          <a:lstStyle/>
          <a:p>
            <a:r>
              <a:rPr lang="en-GB" sz="2200"/>
              <a:t>What kind of reviews can you think of?</a:t>
            </a:r>
          </a:p>
          <a:p>
            <a:endParaRPr lang="en-GB" sz="2200"/>
          </a:p>
          <a:p>
            <a:r>
              <a:rPr lang="en-GB" sz="2200"/>
              <a:t>How are these different from a report? </a:t>
            </a:r>
          </a:p>
        </p:txBody>
      </p:sp>
    </p:spTree>
    <p:extLst>
      <p:ext uri="{BB962C8B-B14F-4D97-AF65-F5344CB8AC3E}">
        <p14:creationId xmlns:p14="http://schemas.microsoft.com/office/powerpoint/2010/main" val="42054319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ED9F00-03D3-4534-8E04-E9973074904B}"/>
              </a:ext>
            </a:extLst>
          </p:cNvPr>
          <p:cNvSpPr>
            <a:spLocks noGrp="1"/>
          </p:cNvSpPr>
          <p:nvPr>
            <p:ph type="title"/>
          </p:nvPr>
        </p:nvSpPr>
        <p:spPr>
          <a:xfrm>
            <a:off x="841248" y="548640"/>
            <a:ext cx="3600860" cy="5431536"/>
          </a:xfrm>
        </p:spPr>
        <p:txBody>
          <a:bodyPr>
            <a:normAutofit/>
          </a:bodyPr>
          <a:lstStyle/>
          <a:p>
            <a:r>
              <a:rPr lang="en-GB" sz="5400"/>
              <a:t>Example: TV or film review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FFB6C2-838D-42E1-B40E-6D214EA0ABEE}"/>
              </a:ext>
            </a:extLst>
          </p:cNvPr>
          <p:cNvSpPr>
            <a:spLocks noGrp="1"/>
          </p:cNvSpPr>
          <p:nvPr>
            <p:ph idx="1"/>
          </p:nvPr>
        </p:nvSpPr>
        <p:spPr>
          <a:xfrm>
            <a:off x="5126418" y="552091"/>
            <a:ext cx="6224335" cy="5431536"/>
          </a:xfrm>
        </p:spPr>
        <p:txBody>
          <a:bodyPr anchor="ctr">
            <a:normAutofit/>
          </a:bodyPr>
          <a:lstStyle/>
          <a:p>
            <a:r>
              <a:rPr lang="en-GB" sz="2200"/>
              <a:t>Content – brief synopsis (setting the scene)</a:t>
            </a:r>
          </a:p>
          <a:p>
            <a:r>
              <a:rPr lang="en-GB" sz="2200"/>
              <a:t>Key points </a:t>
            </a:r>
          </a:p>
          <a:p>
            <a:r>
              <a:rPr lang="en-GB" sz="2200"/>
              <a:t>Critics own evaluation</a:t>
            </a:r>
          </a:p>
        </p:txBody>
      </p:sp>
    </p:spTree>
    <p:extLst>
      <p:ext uri="{BB962C8B-B14F-4D97-AF65-F5344CB8AC3E}">
        <p14:creationId xmlns:p14="http://schemas.microsoft.com/office/powerpoint/2010/main" val="41470980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BA677F-32C2-4808-A314-8CD3D9FC81BE}"/>
              </a:ext>
            </a:extLst>
          </p:cNvPr>
          <p:cNvSpPr>
            <a:spLocks noGrp="1"/>
          </p:cNvSpPr>
          <p:nvPr>
            <p:ph type="title"/>
          </p:nvPr>
        </p:nvSpPr>
        <p:spPr>
          <a:xfrm>
            <a:off x="841248" y="548640"/>
            <a:ext cx="3600860" cy="5431536"/>
          </a:xfrm>
        </p:spPr>
        <p:txBody>
          <a:bodyPr>
            <a:normAutofit/>
          </a:bodyPr>
          <a:lstStyle/>
          <a:p>
            <a:r>
              <a:rPr lang="en-GB" sz="5400"/>
              <a:t>Similarly, your own literature review: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A25019-9A74-43F3-8114-04427AC1A0FD}"/>
              </a:ext>
            </a:extLst>
          </p:cNvPr>
          <p:cNvSpPr>
            <a:spLocks noGrp="1"/>
          </p:cNvSpPr>
          <p:nvPr>
            <p:ph idx="1"/>
          </p:nvPr>
        </p:nvSpPr>
        <p:spPr>
          <a:xfrm>
            <a:off x="5126418" y="552091"/>
            <a:ext cx="6224335" cy="5431536"/>
          </a:xfrm>
        </p:spPr>
        <p:txBody>
          <a:bodyPr anchor="ctr">
            <a:normAutofit/>
          </a:bodyPr>
          <a:lstStyle/>
          <a:p>
            <a:pPr marL="0" indent="0">
              <a:buNone/>
            </a:pPr>
            <a:r>
              <a:rPr lang="en-GB" sz="2200"/>
              <a:t>Two main objectives:</a:t>
            </a:r>
          </a:p>
          <a:p>
            <a:r>
              <a:rPr lang="en-GB" sz="2200"/>
              <a:t>Content covering exiting research (theories and evidence)</a:t>
            </a:r>
          </a:p>
          <a:p>
            <a:r>
              <a:rPr lang="en-GB" sz="2200"/>
              <a:t>Your own critical evaluation and content discussion </a:t>
            </a:r>
          </a:p>
        </p:txBody>
      </p:sp>
    </p:spTree>
    <p:extLst>
      <p:ext uri="{BB962C8B-B14F-4D97-AF65-F5344CB8AC3E}">
        <p14:creationId xmlns:p14="http://schemas.microsoft.com/office/powerpoint/2010/main" val="31654435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C80BC4-3D0F-4AB6-A843-EC0AF0E3EC93}"/>
              </a:ext>
            </a:extLst>
          </p:cNvPr>
          <p:cNvSpPr>
            <a:spLocks noGrp="1"/>
          </p:cNvSpPr>
          <p:nvPr>
            <p:ph type="title"/>
          </p:nvPr>
        </p:nvSpPr>
        <p:spPr>
          <a:xfrm>
            <a:off x="841248" y="548640"/>
            <a:ext cx="3600860" cy="5431536"/>
          </a:xfrm>
        </p:spPr>
        <p:txBody>
          <a:bodyPr>
            <a:normAutofit/>
          </a:bodyPr>
          <a:lstStyle/>
          <a:p>
            <a:r>
              <a:rPr lang="en-GB" sz="5400"/>
              <a:t>The basics: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977454-E83D-4F23-9023-9BAE6EC0E20B}"/>
              </a:ext>
            </a:extLst>
          </p:cNvPr>
          <p:cNvSpPr>
            <a:spLocks noGrp="1"/>
          </p:cNvSpPr>
          <p:nvPr>
            <p:ph idx="1"/>
          </p:nvPr>
        </p:nvSpPr>
        <p:spPr>
          <a:xfrm>
            <a:off x="5126418" y="552091"/>
            <a:ext cx="6224335" cy="5431536"/>
          </a:xfrm>
        </p:spPr>
        <p:txBody>
          <a:bodyPr anchor="ctr">
            <a:normAutofit/>
          </a:bodyPr>
          <a:lstStyle/>
          <a:p>
            <a:r>
              <a:rPr lang="en-GB" sz="2200"/>
              <a:t>Usually one of the first tasks carried out once the topic is outlined </a:t>
            </a:r>
          </a:p>
          <a:p>
            <a:r>
              <a:rPr lang="en-GB" sz="2200"/>
              <a:t>Establishes familiarity and understanding of current research</a:t>
            </a:r>
          </a:p>
          <a:p>
            <a:r>
              <a:rPr lang="en-GB" sz="2200"/>
              <a:t>Field specific?</a:t>
            </a:r>
          </a:p>
          <a:p>
            <a:endParaRPr lang="en-GB" sz="2200"/>
          </a:p>
        </p:txBody>
      </p:sp>
    </p:spTree>
    <p:extLst>
      <p:ext uri="{BB962C8B-B14F-4D97-AF65-F5344CB8AC3E}">
        <p14:creationId xmlns:p14="http://schemas.microsoft.com/office/powerpoint/2010/main" val="30945141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25168B-80EF-462E-B599-00F4E5D32B56}"/>
              </a:ext>
            </a:extLst>
          </p:cNvPr>
          <p:cNvSpPr>
            <a:spLocks noGrp="1"/>
          </p:cNvSpPr>
          <p:nvPr>
            <p:ph type="title"/>
          </p:nvPr>
        </p:nvSpPr>
        <p:spPr>
          <a:xfrm>
            <a:off x="841248" y="548640"/>
            <a:ext cx="3600860" cy="5431536"/>
          </a:xfrm>
        </p:spPr>
        <p:txBody>
          <a:bodyPr>
            <a:normAutofit/>
          </a:bodyPr>
          <a:lstStyle/>
          <a:p>
            <a:r>
              <a:rPr lang="en-GB" sz="5400"/>
              <a:t>Purpose: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2646D7-746F-4444-AE42-F61089D979CC}"/>
              </a:ext>
            </a:extLst>
          </p:cNvPr>
          <p:cNvSpPr>
            <a:spLocks noGrp="1"/>
          </p:cNvSpPr>
          <p:nvPr>
            <p:ph idx="1"/>
          </p:nvPr>
        </p:nvSpPr>
        <p:spPr>
          <a:xfrm>
            <a:off x="5126418" y="552091"/>
            <a:ext cx="6224335" cy="5431536"/>
          </a:xfrm>
        </p:spPr>
        <p:txBody>
          <a:bodyPr anchor="ctr">
            <a:normAutofit/>
          </a:bodyPr>
          <a:lstStyle/>
          <a:p>
            <a:r>
              <a:rPr lang="en-GB" sz="2200"/>
              <a:t>Enable you to explore what research has already taken place </a:t>
            </a:r>
          </a:p>
          <a:p>
            <a:r>
              <a:rPr lang="en-GB" sz="2200"/>
              <a:t>Identify what is unknown in the topic area </a:t>
            </a:r>
          </a:p>
        </p:txBody>
      </p:sp>
    </p:spTree>
    <p:extLst>
      <p:ext uri="{BB962C8B-B14F-4D97-AF65-F5344CB8AC3E}">
        <p14:creationId xmlns:p14="http://schemas.microsoft.com/office/powerpoint/2010/main" val="40496223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E1D5A9-D8CD-49F7-9287-7D345038D781}"/>
              </a:ext>
            </a:extLst>
          </p:cNvPr>
          <p:cNvSpPr>
            <a:spLocks noGrp="1"/>
          </p:cNvSpPr>
          <p:nvPr>
            <p:ph type="title"/>
          </p:nvPr>
        </p:nvSpPr>
        <p:spPr>
          <a:xfrm>
            <a:off x="841248" y="548640"/>
            <a:ext cx="3600860" cy="5431536"/>
          </a:xfrm>
        </p:spPr>
        <p:txBody>
          <a:bodyPr>
            <a:normAutofit/>
          </a:bodyPr>
          <a:lstStyle/>
          <a:p>
            <a:r>
              <a:rPr lang="en-GB" sz="5400"/>
              <a:t>Structure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DAAA226-7792-452C-9339-14585E2588BF}"/>
              </a:ext>
            </a:extLst>
          </p:cNvPr>
          <p:cNvSpPr>
            <a:spLocks noGrp="1"/>
          </p:cNvSpPr>
          <p:nvPr>
            <p:ph idx="1"/>
          </p:nvPr>
        </p:nvSpPr>
        <p:spPr>
          <a:xfrm>
            <a:off x="5126418" y="552091"/>
            <a:ext cx="6224335" cy="5431536"/>
          </a:xfrm>
        </p:spPr>
        <p:txBody>
          <a:bodyPr anchor="ctr">
            <a:normAutofit/>
          </a:bodyPr>
          <a:lstStyle/>
          <a:p>
            <a:r>
              <a:rPr lang="en-GB" sz="2200"/>
              <a:t>Summarise and analyse previous research and theories </a:t>
            </a:r>
          </a:p>
          <a:p>
            <a:r>
              <a:rPr lang="en-GB" sz="2200"/>
              <a:t>Identify areas of debate, controversy, contested claims</a:t>
            </a:r>
          </a:p>
          <a:p>
            <a:r>
              <a:rPr lang="en-GB" sz="2200"/>
              <a:t>Highlight gaps that may exist </a:t>
            </a:r>
          </a:p>
        </p:txBody>
      </p:sp>
    </p:spTree>
    <p:extLst>
      <p:ext uri="{BB962C8B-B14F-4D97-AF65-F5344CB8AC3E}">
        <p14:creationId xmlns:p14="http://schemas.microsoft.com/office/powerpoint/2010/main" val="28787886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77C3A0-093D-44C7-8D38-6A22AB32B1A4}"/>
              </a:ext>
            </a:extLst>
          </p:cNvPr>
          <p:cNvSpPr>
            <a:spLocks noGrp="1"/>
          </p:cNvSpPr>
          <p:nvPr>
            <p:ph type="title"/>
          </p:nvPr>
        </p:nvSpPr>
        <p:spPr>
          <a:xfrm>
            <a:off x="838200" y="365125"/>
            <a:ext cx="10515600" cy="1325563"/>
          </a:xfrm>
        </p:spPr>
        <p:txBody>
          <a:bodyPr>
            <a:normAutofit/>
          </a:bodyPr>
          <a:lstStyle/>
          <a:p>
            <a:r>
              <a:rPr lang="en-GB" sz="4600"/>
              <a:t>Develop and refine – adaptable prompts: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83F93D-E800-433B-BAC4-F8B149BADF30}"/>
              </a:ext>
            </a:extLst>
          </p:cNvPr>
          <p:cNvSpPr>
            <a:spLocks noGrp="1"/>
          </p:cNvSpPr>
          <p:nvPr>
            <p:ph idx="1"/>
          </p:nvPr>
        </p:nvSpPr>
        <p:spPr>
          <a:xfrm>
            <a:off x="838200" y="1929384"/>
            <a:ext cx="10515600" cy="4251960"/>
          </a:xfrm>
        </p:spPr>
        <p:txBody>
          <a:bodyPr>
            <a:normAutofit/>
          </a:bodyPr>
          <a:lstStyle/>
          <a:p>
            <a:endParaRPr lang="en-GB" sz="2200" dirty="0"/>
          </a:p>
          <a:p>
            <a:r>
              <a:rPr lang="en-GB" sz="2200" dirty="0"/>
              <a:t>Demonstrating understanding, knowledge and familiarity</a:t>
            </a:r>
          </a:p>
          <a:p>
            <a:r>
              <a:rPr lang="en-GB" sz="2200" dirty="0"/>
              <a:t>What are the established themes of the subject? Relevant sources? Why are they relevant? Are they reliable?</a:t>
            </a:r>
          </a:p>
          <a:p>
            <a:r>
              <a:rPr lang="en-GB" sz="2200" dirty="0"/>
              <a:t>Recent developments? Significant? Why?</a:t>
            </a:r>
          </a:p>
          <a:p>
            <a:r>
              <a:rPr lang="en-GB" sz="2200" dirty="0"/>
              <a:t>Appropriate method of research? Why?</a:t>
            </a:r>
          </a:p>
        </p:txBody>
      </p:sp>
    </p:spTree>
    <p:extLst>
      <p:ext uri="{BB962C8B-B14F-4D97-AF65-F5344CB8AC3E}">
        <p14:creationId xmlns:p14="http://schemas.microsoft.com/office/powerpoint/2010/main" val="14340568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173B74-67ED-4F43-80FB-18767AE351C5}"/>
              </a:ext>
            </a:extLst>
          </p:cNvPr>
          <p:cNvSpPr>
            <a:spLocks noGrp="1"/>
          </p:cNvSpPr>
          <p:nvPr>
            <p:ph type="title"/>
          </p:nvPr>
        </p:nvSpPr>
        <p:spPr>
          <a:xfrm>
            <a:off x="838200" y="365125"/>
            <a:ext cx="10515600" cy="1325563"/>
          </a:xfrm>
        </p:spPr>
        <p:txBody>
          <a:bodyPr>
            <a:normAutofit/>
          </a:bodyPr>
          <a:lstStyle/>
          <a:p>
            <a:r>
              <a:rPr lang="en-GB" sz="5400"/>
              <a:t>Critical analysis: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4DFE71-83F9-4C55-8BF0-7EC2E92DF5BB}"/>
              </a:ext>
            </a:extLst>
          </p:cNvPr>
          <p:cNvSpPr>
            <a:spLocks noGrp="1"/>
          </p:cNvSpPr>
          <p:nvPr>
            <p:ph idx="1"/>
          </p:nvPr>
        </p:nvSpPr>
        <p:spPr>
          <a:xfrm>
            <a:off x="838200" y="1929384"/>
            <a:ext cx="10515600" cy="4251960"/>
          </a:xfrm>
        </p:spPr>
        <p:txBody>
          <a:bodyPr>
            <a:normAutofit/>
          </a:bodyPr>
          <a:lstStyle/>
          <a:p>
            <a:endParaRPr lang="en-GB" sz="2200" dirty="0"/>
          </a:p>
          <a:p>
            <a:r>
              <a:rPr lang="en-GB" sz="2200" dirty="0"/>
              <a:t>What are the strengths of the themes on the topic? Evidence to support this?</a:t>
            </a:r>
          </a:p>
          <a:p>
            <a:r>
              <a:rPr lang="en-GB" sz="2200" dirty="0"/>
              <a:t>Gaps or weaknesses? What are they?</a:t>
            </a:r>
          </a:p>
          <a:p>
            <a:r>
              <a:rPr lang="en-GB" sz="2200" dirty="0"/>
              <a:t>Debates, controversies?</a:t>
            </a:r>
          </a:p>
          <a:p>
            <a:pPr marL="0" indent="0">
              <a:buNone/>
            </a:pPr>
            <a:endParaRPr lang="en-GB" sz="2200" dirty="0"/>
          </a:p>
          <a:p>
            <a:endParaRPr lang="en-GB" sz="2200" dirty="0"/>
          </a:p>
        </p:txBody>
      </p:sp>
    </p:spTree>
    <p:extLst>
      <p:ext uri="{BB962C8B-B14F-4D97-AF65-F5344CB8AC3E}">
        <p14:creationId xmlns:p14="http://schemas.microsoft.com/office/powerpoint/2010/main" val="7261394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12BD1D-F13E-4867-A040-56D9F9D818E6}"/>
              </a:ext>
            </a:extLst>
          </p:cNvPr>
          <p:cNvSpPr>
            <a:spLocks noGrp="1"/>
          </p:cNvSpPr>
          <p:nvPr>
            <p:ph type="title"/>
          </p:nvPr>
        </p:nvSpPr>
        <p:spPr>
          <a:xfrm>
            <a:off x="838200" y="365125"/>
            <a:ext cx="10515600" cy="1325563"/>
          </a:xfrm>
        </p:spPr>
        <p:txBody>
          <a:bodyPr>
            <a:normAutofit/>
          </a:bodyPr>
          <a:lstStyle/>
          <a:p>
            <a:r>
              <a:rPr lang="en-GB" sz="5400"/>
              <a:t>Summarising thoughts: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2CD8A1F-CF23-4127-B40D-421FF627DE2A}"/>
              </a:ext>
            </a:extLst>
          </p:cNvPr>
          <p:cNvSpPr>
            <a:spLocks noGrp="1"/>
          </p:cNvSpPr>
          <p:nvPr>
            <p:ph idx="1"/>
          </p:nvPr>
        </p:nvSpPr>
        <p:spPr>
          <a:xfrm>
            <a:off x="838200" y="1929384"/>
            <a:ext cx="10515600" cy="4251960"/>
          </a:xfrm>
        </p:spPr>
        <p:txBody>
          <a:bodyPr>
            <a:normAutofit/>
          </a:bodyPr>
          <a:lstStyle/>
          <a:p>
            <a:endParaRPr lang="en-GB" sz="2200" dirty="0"/>
          </a:p>
          <a:p>
            <a:r>
              <a:rPr lang="en-GB" sz="2200" dirty="0"/>
              <a:t>Based on the evidence gathered, what do you think? Why? </a:t>
            </a:r>
          </a:p>
          <a:p>
            <a:r>
              <a:rPr lang="en-GB" sz="2200" dirty="0"/>
              <a:t>How does your research/project directly link into this?</a:t>
            </a:r>
          </a:p>
          <a:p>
            <a:r>
              <a:rPr lang="en-GB" sz="2200" dirty="0"/>
              <a:t>Why does it need to be undertaken?</a:t>
            </a:r>
          </a:p>
          <a:p>
            <a:r>
              <a:rPr lang="en-GB" sz="2200" dirty="0"/>
              <a:t>Be explicit </a:t>
            </a:r>
          </a:p>
          <a:p>
            <a:r>
              <a:rPr lang="en-GB" sz="2200" dirty="0"/>
              <a:t>What are the most appropriate research methods? Why? </a:t>
            </a:r>
          </a:p>
        </p:txBody>
      </p:sp>
    </p:spTree>
    <p:extLst>
      <p:ext uri="{BB962C8B-B14F-4D97-AF65-F5344CB8AC3E}">
        <p14:creationId xmlns:p14="http://schemas.microsoft.com/office/powerpoint/2010/main" val="13638204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8BE101-E241-4F5E-9FE0-C8EAFBAF6A74}"/>
              </a:ext>
            </a:extLst>
          </p:cNvPr>
          <p:cNvSpPr>
            <a:spLocks noGrp="1"/>
          </p:cNvSpPr>
          <p:nvPr>
            <p:ph type="title"/>
          </p:nvPr>
        </p:nvSpPr>
        <p:spPr>
          <a:xfrm>
            <a:off x="841248" y="548640"/>
            <a:ext cx="3600860" cy="5431536"/>
          </a:xfrm>
        </p:spPr>
        <p:txBody>
          <a:bodyPr>
            <a:normAutofit/>
          </a:bodyPr>
          <a:lstStyle/>
          <a:p>
            <a:r>
              <a:rPr lang="en-GB" sz="5400"/>
              <a:t>Structure: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C9587B-BA33-43D5-A8BD-D6EC4B743277}"/>
              </a:ext>
            </a:extLst>
          </p:cNvPr>
          <p:cNvSpPr>
            <a:spLocks noGrp="1"/>
          </p:cNvSpPr>
          <p:nvPr>
            <p:ph idx="1"/>
          </p:nvPr>
        </p:nvSpPr>
        <p:spPr>
          <a:xfrm>
            <a:off x="5126418" y="552091"/>
            <a:ext cx="6224335" cy="5431536"/>
          </a:xfrm>
        </p:spPr>
        <p:txBody>
          <a:bodyPr anchor="ctr">
            <a:normAutofit/>
          </a:bodyPr>
          <a:lstStyle/>
          <a:p>
            <a:r>
              <a:rPr lang="en-GB" sz="2200"/>
              <a:t>What are the main themes? If you need to explain them to someone else, what order would you put them in?</a:t>
            </a:r>
          </a:p>
          <a:p>
            <a:r>
              <a:rPr lang="en-GB" sz="2200"/>
              <a:t>What is the scope? (and what is not)</a:t>
            </a:r>
          </a:p>
        </p:txBody>
      </p:sp>
    </p:spTree>
    <p:extLst>
      <p:ext uri="{BB962C8B-B14F-4D97-AF65-F5344CB8AC3E}">
        <p14:creationId xmlns:p14="http://schemas.microsoft.com/office/powerpoint/2010/main" val="410235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567CC1-1148-4094-B11B-02351EFBB5D8}"/>
              </a:ext>
            </a:extLst>
          </p:cNvPr>
          <p:cNvSpPr>
            <a:spLocks noGrp="1"/>
          </p:cNvSpPr>
          <p:nvPr>
            <p:ph type="title"/>
          </p:nvPr>
        </p:nvSpPr>
        <p:spPr>
          <a:xfrm>
            <a:off x="838200" y="365125"/>
            <a:ext cx="10515600" cy="1325563"/>
          </a:xfrm>
        </p:spPr>
        <p:txBody>
          <a:bodyPr>
            <a:normAutofit/>
          </a:bodyPr>
          <a:lstStyle/>
          <a:p>
            <a:r>
              <a:rPr lang="en-GB" sz="5400"/>
              <a:t>Top tips for a literature review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69C0F4-C9BC-44D6-AE53-C9D2A0E83EB6}"/>
              </a:ext>
            </a:extLst>
          </p:cNvPr>
          <p:cNvSpPr>
            <a:spLocks noGrp="1"/>
          </p:cNvSpPr>
          <p:nvPr>
            <p:ph idx="1"/>
          </p:nvPr>
        </p:nvSpPr>
        <p:spPr>
          <a:xfrm>
            <a:off x="838200" y="1929384"/>
            <a:ext cx="10515600" cy="4251960"/>
          </a:xfrm>
        </p:spPr>
        <p:txBody>
          <a:bodyPr>
            <a:normAutofit/>
          </a:bodyPr>
          <a:lstStyle/>
          <a:p>
            <a:r>
              <a:rPr lang="en-GB" sz="2200"/>
              <a:t>Experiment with different search terms and online tools </a:t>
            </a:r>
          </a:p>
          <a:p>
            <a:r>
              <a:rPr lang="en-GB" sz="2200"/>
              <a:t>Keep an accurate record of sources </a:t>
            </a:r>
          </a:p>
          <a:p>
            <a:r>
              <a:rPr lang="en-GB" sz="2200"/>
              <a:t>Use the reference list of relevant journals/books </a:t>
            </a:r>
          </a:p>
          <a:p>
            <a:r>
              <a:rPr lang="en-GB" sz="2200"/>
              <a:t>Record key information from the sources</a:t>
            </a:r>
          </a:p>
          <a:p>
            <a:r>
              <a:rPr lang="en-GB" sz="2200"/>
              <a:t>Create a logical structure (chronological, thematic)</a:t>
            </a:r>
          </a:p>
          <a:p>
            <a:r>
              <a:rPr lang="en-GB" sz="2200"/>
              <a:t>What evidence has convinced you? Use your research voice and indicate a stance </a:t>
            </a:r>
          </a:p>
          <a:p>
            <a:r>
              <a:rPr lang="en-GB" sz="2200"/>
              <a:t>Be selective (a selection that is relevant and well sourced, with limited descriptive reporting) </a:t>
            </a:r>
          </a:p>
          <a:p>
            <a:r>
              <a:rPr lang="en-GB" sz="2200"/>
              <a:t>Have a summary of the key elements to refer back on and revisit </a:t>
            </a:r>
          </a:p>
          <a:p>
            <a:endParaRPr lang="en-GB" sz="2200"/>
          </a:p>
        </p:txBody>
      </p:sp>
    </p:spTree>
    <p:extLst>
      <p:ext uri="{BB962C8B-B14F-4D97-AF65-F5344CB8AC3E}">
        <p14:creationId xmlns:p14="http://schemas.microsoft.com/office/powerpoint/2010/main" val="28215000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308</TotalTime>
  <Words>1639</Words>
  <Application>Microsoft Office PowerPoint</Application>
  <PresentationFormat>Widescreen</PresentationFormat>
  <Paragraphs>189</Paragraphs>
  <Slides>33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Arial</vt:lpstr>
      <vt:lpstr>Calibri</vt:lpstr>
      <vt:lpstr>Calibri Light</vt:lpstr>
      <vt:lpstr>Cambria</vt:lpstr>
      <vt:lpstr>Source Sans Pro</vt:lpstr>
      <vt:lpstr>Office Theme</vt:lpstr>
      <vt:lpstr>Research methods  ACFA7004 Dr Kim Dearing </vt:lpstr>
      <vt:lpstr>Week 2: Study skills  </vt:lpstr>
      <vt:lpstr>Next week:</vt:lpstr>
      <vt:lpstr>Disclaimer: </vt:lpstr>
      <vt:lpstr>Referencing:</vt:lpstr>
      <vt:lpstr>In-text citations </vt:lpstr>
      <vt:lpstr>In-text examples: various ways</vt:lpstr>
      <vt:lpstr>Secondary references: </vt:lpstr>
      <vt:lpstr>Presenting a secondary reference in-text: </vt:lpstr>
      <vt:lpstr>Full reference list </vt:lpstr>
      <vt:lpstr>Examples of a reference list: </vt:lpstr>
      <vt:lpstr>Full reference list: </vt:lpstr>
      <vt:lpstr>Full reference list: </vt:lpstr>
      <vt:lpstr>Full references </vt:lpstr>
      <vt:lpstr>Plagiarism </vt:lpstr>
      <vt:lpstr>Plagiarism</vt:lpstr>
      <vt:lpstr>Thesis statement </vt:lpstr>
      <vt:lpstr>Types of thesis statements </vt:lpstr>
      <vt:lpstr>Types of thesis statements </vt:lpstr>
      <vt:lpstr>Types of thesis statements </vt:lpstr>
      <vt:lpstr>The role of a literature review </vt:lpstr>
      <vt:lpstr>What is a literature review?</vt:lpstr>
      <vt:lpstr>Examples of a review? </vt:lpstr>
      <vt:lpstr>Example: TV or film review </vt:lpstr>
      <vt:lpstr>Similarly, your own literature review: </vt:lpstr>
      <vt:lpstr>The basics: </vt:lpstr>
      <vt:lpstr>Purpose: </vt:lpstr>
      <vt:lpstr>Structure </vt:lpstr>
      <vt:lpstr>Develop and refine – adaptable prompts: </vt:lpstr>
      <vt:lpstr>Critical analysis: </vt:lpstr>
      <vt:lpstr>Summarising thoughts: </vt:lpstr>
      <vt:lpstr>Structure:  </vt:lpstr>
      <vt:lpstr>Top tips for a literature review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ACFA7004 Dr Kim Dearing </dc:title>
  <dc:creator>Kim Dearing</dc:creator>
  <cp:lastModifiedBy>Kim Dearing</cp:lastModifiedBy>
  <cp:revision>1</cp:revision>
  <dcterms:created xsi:type="dcterms:W3CDTF">2022-03-15T12:43:06Z</dcterms:created>
  <dcterms:modified xsi:type="dcterms:W3CDTF">2022-03-16T10:53:19Z</dcterms:modified>
</cp:coreProperties>
</file>