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0B89704-4949-F84A-4B98-95928BAEF743}" v="311" dt="2025-03-18T14:02:03.44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drian Marian Moraru (2410006)" userId="S::2410006@student.uwtsd.ac.uk::56a0b011-c856-4160-9221-d06b57319e30" providerId="AD" clId="Web-{80B89704-4949-F84A-4B98-95928BAEF743}"/>
    <pc:docChg chg="addSld modSld addMainMaster delMainMaster">
      <pc:chgData name="Adrian Marian Moraru (2410006)" userId="S::2410006@student.uwtsd.ac.uk::56a0b011-c856-4160-9221-d06b57319e30" providerId="AD" clId="Web-{80B89704-4949-F84A-4B98-95928BAEF743}" dt="2025-03-18T14:02:03.449" v="329" actId="14100"/>
      <pc:docMkLst>
        <pc:docMk/>
      </pc:docMkLst>
      <pc:sldChg chg="addSp delSp modSp mod setBg modClrScheme chgLayout">
        <pc:chgData name="Adrian Marian Moraru (2410006)" userId="S::2410006@student.uwtsd.ac.uk::56a0b011-c856-4160-9221-d06b57319e30" providerId="AD" clId="Web-{80B89704-4949-F84A-4B98-95928BAEF743}" dt="2025-03-18T13:22:31.515" v="30" actId="20577"/>
        <pc:sldMkLst>
          <pc:docMk/>
          <pc:sldMk cId="109857222" sldId="256"/>
        </pc:sldMkLst>
        <pc:spChg chg="del">
          <ac:chgData name="Adrian Marian Moraru (2410006)" userId="S::2410006@student.uwtsd.ac.uk::56a0b011-c856-4160-9221-d06b57319e30" providerId="AD" clId="Web-{80B89704-4949-F84A-4B98-95928BAEF743}" dt="2025-03-18T13:20:02.026" v="0"/>
          <ac:spMkLst>
            <pc:docMk/>
            <pc:sldMk cId="109857222" sldId="256"/>
            <ac:spMk id="2" creationId="{00000000-0000-0000-0000-000000000000}"/>
          </ac:spMkLst>
        </pc:spChg>
        <pc:spChg chg="mod">
          <ac:chgData name="Adrian Marian Moraru (2410006)" userId="S::2410006@student.uwtsd.ac.uk::56a0b011-c856-4160-9221-d06b57319e30" providerId="AD" clId="Web-{80B89704-4949-F84A-4B98-95928BAEF743}" dt="2025-03-18T13:22:31.515" v="30" actId="20577"/>
          <ac:spMkLst>
            <pc:docMk/>
            <pc:sldMk cId="109857222" sldId="256"/>
            <ac:spMk id="3" creationId="{00000000-0000-0000-0000-000000000000}"/>
          </ac:spMkLst>
        </pc:spChg>
        <pc:spChg chg="add">
          <ac:chgData name="Adrian Marian Moraru (2410006)" userId="S::2410006@student.uwtsd.ac.uk::56a0b011-c856-4160-9221-d06b57319e30" providerId="AD" clId="Web-{80B89704-4949-F84A-4B98-95928BAEF743}" dt="2025-03-18T13:21:35.779" v="22"/>
          <ac:spMkLst>
            <pc:docMk/>
            <pc:sldMk cId="109857222" sldId="256"/>
            <ac:spMk id="8" creationId="{19F9BF86-FE94-4517-B97D-026C7515E589}"/>
          </ac:spMkLst>
        </pc:spChg>
        <pc:picChg chg="add mod">
          <ac:chgData name="Adrian Marian Moraru (2410006)" userId="S::2410006@student.uwtsd.ac.uk::56a0b011-c856-4160-9221-d06b57319e30" providerId="AD" clId="Web-{80B89704-4949-F84A-4B98-95928BAEF743}" dt="2025-03-18T13:21:48.654" v="25" actId="1076"/>
          <ac:picMkLst>
            <pc:docMk/>
            <pc:sldMk cId="109857222" sldId="256"/>
            <ac:picMk id="5" creationId="{1DDD01A2-ECBC-5014-45F5-3ED5E35006A5}"/>
          </ac:picMkLst>
        </pc:picChg>
        <pc:cxnChg chg="add">
          <ac:chgData name="Adrian Marian Moraru (2410006)" userId="S::2410006@student.uwtsd.ac.uk::56a0b011-c856-4160-9221-d06b57319e30" providerId="AD" clId="Web-{80B89704-4949-F84A-4B98-95928BAEF743}" dt="2025-03-18T13:21:35.779" v="22"/>
          <ac:cxnSpMkLst>
            <pc:docMk/>
            <pc:sldMk cId="109857222" sldId="256"/>
            <ac:cxnSpMk id="10" creationId="{6CA391F1-4B2C-521B-F6A5-52C74B30349D}"/>
          </ac:cxnSpMkLst>
        </pc:cxnChg>
      </pc:sldChg>
      <pc:sldChg chg="addSp delSp modSp new mod setBg setClrOvrMap">
        <pc:chgData name="Adrian Marian Moraru (2410006)" userId="S::2410006@student.uwtsd.ac.uk::56a0b011-c856-4160-9221-d06b57319e30" providerId="AD" clId="Web-{80B89704-4949-F84A-4B98-95928BAEF743}" dt="2025-03-18T13:25:52.113" v="50" actId="20577"/>
        <pc:sldMkLst>
          <pc:docMk/>
          <pc:sldMk cId="1700398299" sldId="257"/>
        </pc:sldMkLst>
        <pc:spChg chg="mod ord">
          <ac:chgData name="Adrian Marian Moraru (2410006)" userId="S::2410006@student.uwtsd.ac.uk::56a0b011-c856-4160-9221-d06b57319e30" providerId="AD" clId="Web-{80B89704-4949-F84A-4B98-95928BAEF743}" dt="2025-03-18T13:25:52.113" v="50" actId="20577"/>
          <ac:spMkLst>
            <pc:docMk/>
            <pc:sldMk cId="1700398299" sldId="257"/>
            <ac:spMk id="2" creationId="{3EB23C00-BC48-C27F-70BF-DFCB98813953}"/>
          </ac:spMkLst>
        </pc:spChg>
        <pc:spChg chg="del">
          <ac:chgData name="Adrian Marian Moraru (2410006)" userId="S::2410006@student.uwtsd.ac.uk::56a0b011-c856-4160-9221-d06b57319e30" providerId="AD" clId="Web-{80B89704-4949-F84A-4B98-95928BAEF743}" dt="2025-03-18T13:23:50.157" v="33"/>
          <ac:spMkLst>
            <pc:docMk/>
            <pc:sldMk cId="1700398299" sldId="257"/>
            <ac:spMk id="3" creationId="{C073C3E3-0009-C460-EFBD-E61929AF6908}"/>
          </ac:spMkLst>
        </pc:spChg>
        <pc:spChg chg="add">
          <ac:chgData name="Adrian Marian Moraru (2410006)" userId="S::2410006@student.uwtsd.ac.uk::56a0b011-c856-4160-9221-d06b57319e30" providerId="AD" clId="Web-{80B89704-4949-F84A-4B98-95928BAEF743}" dt="2025-03-18T13:24:47.627" v="39"/>
          <ac:spMkLst>
            <pc:docMk/>
            <pc:sldMk cId="1700398299" sldId="257"/>
            <ac:spMk id="11" creationId="{19F9BF86-FE94-4517-B97D-026C7515E589}"/>
          </ac:spMkLst>
        </pc:spChg>
        <pc:spChg chg="add">
          <ac:chgData name="Adrian Marian Moraru (2410006)" userId="S::2410006@student.uwtsd.ac.uk::56a0b011-c856-4160-9221-d06b57319e30" providerId="AD" clId="Web-{80B89704-4949-F84A-4B98-95928BAEF743}" dt="2025-03-18T13:24:47.627" v="39"/>
          <ac:spMkLst>
            <pc:docMk/>
            <pc:sldMk cId="1700398299" sldId="257"/>
            <ac:spMk id="13" creationId="{72E284DE-AB43-1296-3166-892F44A3A2E9}"/>
          </ac:spMkLst>
        </pc:spChg>
        <pc:picChg chg="add mod">
          <ac:chgData name="Adrian Marian Moraru (2410006)" userId="S::2410006@student.uwtsd.ac.uk::56a0b011-c856-4160-9221-d06b57319e30" providerId="AD" clId="Web-{80B89704-4949-F84A-4B98-95928BAEF743}" dt="2025-03-18T13:24:47.627" v="39"/>
          <ac:picMkLst>
            <pc:docMk/>
            <pc:sldMk cId="1700398299" sldId="257"/>
            <ac:picMk id="4" creationId="{673D86D5-7971-6300-E483-F3F42B356D12}"/>
          </ac:picMkLst>
        </pc:picChg>
        <pc:cxnChg chg="add">
          <ac:chgData name="Adrian Marian Moraru (2410006)" userId="S::2410006@student.uwtsd.ac.uk::56a0b011-c856-4160-9221-d06b57319e30" providerId="AD" clId="Web-{80B89704-4949-F84A-4B98-95928BAEF743}" dt="2025-03-18T13:24:47.627" v="39"/>
          <ac:cxnSpMkLst>
            <pc:docMk/>
            <pc:sldMk cId="1700398299" sldId="257"/>
            <ac:cxnSpMk id="9" creationId="{118E06E4-607B-144B-382B-AD3D06B1EE8C}"/>
          </ac:cxnSpMkLst>
        </pc:cxnChg>
        <pc:cxnChg chg="add">
          <ac:chgData name="Adrian Marian Moraru (2410006)" userId="S::2410006@student.uwtsd.ac.uk::56a0b011-c856-4160-9221-d06b57319e30" providerId="AD" clId="Web-{80B89704-4949-F84A-4B98-95928BAEF743}" dt="2025-03-18T13:24:47.627" v="39"/>
          <ac:cxnSpMkLst>
            <pc:docMk/>
            <pc:sldMk cId="1700398299" sldId="257"/>
            <ac:cxnSpMk id="15" creationId="{97CC2FE6-3AD0-4131-B4BC-1F4D65E25E13}"/>
          </ac:cxnSpMkLst>
        </pc:cxnChg>
      </pc:sldChg>
      <pc:sldChg chg="addSp modSp new mod setBg">
        <pc:chgData name="Adrian Marian Moraru (2410006)" userId="S::2410006@student.uwtsd.ac.uk::56a0b011-c856-4160-9221-d06b57319e30" providerId="AD" clId="Web-{80B89704-4949-F84A-4B98-95928BAEF743}" dt="2025-03-18T13:29:29.494" v="73" actId="20577"/>
        <pc:sldMkLst>
          <pc:docMk/>
          <pc:sldMk cId="4124880785" sldId="258"/>
        </pc:sldMkLst>
        <pc:spChg chg="mod">
          <ac:chgData name="Adrian Marian Moraru (2410006)" userId="S::2410006@student.uwtsd.ac.uk::56a0b011-c856-4160-9221-d06b57319e30" providerId="AD" clId="Web-{80B89704-4949-F84A-4B98-95928BAEF743}" dt="2025-03-18T13:29:03.868" v="69" actId="14100"/>
          <ac:spMkLst>
            <pc:docMk/>
            <pc:sldMk cId="4124880785" sldId="258"/>
            <ac:spMk id="2" creationId="{0699C1E6-F7BC-E54E-A90E-D526E8C83617}"/>
          </ac:spMkLst>
        </pc:spChg>
        <pc:spChg chg="mod">
          <ac:chgData name="Adrian Marian Moraru (2410006)" userId="S::2410006@student.uwtsd.ac.uk::56a0b011-c856-4160-9221-d06b57319e30" providerId="AD" clId="Web-{80B89704-4949-F84A-4B98-95928BAEF743}" dt="2025-03-18T13:29:29.494" v="73" actId="20577"/>
          <ac:spMkLst>
            <pc:docMk/>
            <pc:sldMk cId="4124880785" sldId="258"/>
            <ac:spMk id="3" creationId="{ED7A5B4B-AAE8-E333-AF4C-CAD3EE7F6339}"/>
          </ac:spMkLst>
        </pc:spChg>
        <pc:spChg chg="add">
          <ac:chgData name="Adrian Marian Moraru (2410006)" userId="S::2410006@student.uwtsd.ac.uk::56a0b011-c856-4160-9221-d06b57319e30" providerId="AD" clId="Web-{80B89704-4949-F84A-4B98-95928BAEF743}" dt="2025-03-18T13:28:21.039" v="62"/>
          <ac:spMkLst>
            <pc:docMk/>
            <pc:sldMk cId="4124880785" sldId="258"/>
            <ac:spMk id="9" creationId="{744CAA32-F237-419C-A2DD-43C28D920D3C}"/>
          </ac:spMkLst>
        </pc:spChg>
        <pc:picChg chg="add mod ord">
          <ac:chgData name="Adrian Marian Moraru (2410006)" userId="S::2410006@student.uwtsd.ac.uk::56a0b011-c856-4160-9221-d06b57319e30" providerId="AD" clId="Web-{80B89704-4949-F84A-4B98-95928BAEF743}" dt="2025-03-18T13:28:37.024" v="65" actId="14100"/>
          <ac:picMkLst>
            <pc:docMk/>
            <pc:sldMk cId="4124880785" sldId="258"/>
            <ac:picMk id="4" creationId="{4134FBBA-3D7F-8B8D-DBBD-B3B6614B0080}"/>
          </ac:picMkLst>
        </pc:picChg>
        <pc:cxnChg chg="add">
          <ac:chgData name="Adrian Marian Moraru (2410006)" userId="S::2410006@student.uwtsd.ac.uk::56a0b011-c856-4160-9221-d06b57319e30" providerId="AD" clId="Web-{80B89704-4949-F84A-4B98-95928BAEF743}" dt="2025-03-18T13:28:21.039" v="62"/>
          <ac:cxnSpMkLst>
            <pc:docMk/>
            <pc:sldMk cId="4124880785" sldId="258"/>
            <ac:cxnSpMk id="11" creationId="{08052531-D50B-3899-B150-D05525F4F2BC}"/>
          </ac:cxnSpMkLst>
        </pc:cxnChg>
      </pc:sldChg>
      <pc:sldChg chg="addSp delSp modSp new mod setBg">
        <pc:chgData name="Adrian Marian Moraru (2410006)" userId="S::2410006@student.uwtsd.ac.uk::56a0b011-c856-4160-9221-d06b57319e30" providerId="AD" clId="Web-{80B89704-4949-F84A-4B98-95928BAEF743}" dt="2025-03-18T13:33:50.532" v="91"/>
        <pc:sldMkLst>
          <pc:docMk/>
          <pc:sldMk cId="2065240704" sldId="259"/>
        </pc:sldMkLst>
        <pc:spChg chg="del">
          <ac:chgData name="Adrian Marian Moraru (2410006)" userId="S::2410006@student.uwtsd.ac.uk::56a0b011-c856-4160-9221-d06b57319e30" providerId="AD" clId="Web-{80B89704-4949-F84A-4B98-95928BAEF743}" dt="2025-03-18T13:33:27.078" v="90"/>
          <ac:spMkLst>
            <pc:docMk/>
            <pc:sldMk cId="2065240704" sldId="259"/>
            <ac:spMk id="2" creationId="{D933B6BD-1555-B5C9-7218-F667C272FAB5}"/>
          </ac:spMkLst>
        </pc:spChg>
        <pc:spChg chg="mod">
          <ac:chgData name="Adrian Marian Moraru (2410006)" userId="S::2410006@student.uwtsd.ac.uk::56a0b011-c856-4160-9221-d06b57319e30" providerId="AD" clId="Web-{80B89704-4949-F84A-4B98-95928BAEF743}" dt="2025-03-18T13:33:50.532" v="91"/>
          <ac:spMkLst>
            <pc:docMk/>
            <pc:sldMk cId="2065240704" sldId="259"/>
            <ac:spMk id="3" creationId="{A838066C-5ACE-244A-0657-4D7BF285FDCF}"/>
          </ac:spMkLst>
        </pc:spChg>
        <pc:spChg chg="add">
          <ac:chgData name="Adrian Marian Moraru (2410006)" userId="S::2410006@student.uwtsd.ac.uk::56a0b011-c856-4160-9221-d06b57319e30" providerId="AD" clId="Web-{80B89704-4949-F84A-4B98-95928BAEF743}" dt="2025-03-18T13:33:50.532" v="91"/>
          <ac:spMkLst>
            <pc:docMk/>
            <pc:sldMk cId="2065240704" sldId="259"/>
            <ac:spMk id="9" creationId="{744CAA32-F237-419C-A2DD-43C28D920D3C}"/>
          </ac:spMkLst>
        </pc:spChg>
        <pc:picChg chg="add">
          <ac:chgData name="Adrian Marian Moraru (2410006)" userId="S::2410006@student.uwtsd.ac.uk::56a0b011-c856-4160-9221-d06b57319e30" providerId="AD" clId="Web-{80B89704-4949-F84A-4B98-95928BAEF743}" dt="2025-03-18T13:33:50.532" v="91"/>
          <ac:picMkLst>
            <pc:docMk/>
            <pc:sldMk cId="2065240704" sldId="259"/>
            <ac:picMk id="5" creationId="{6D580D7F-AB0F-84FE-DA32-5AEAC92269D9}"/>
          </ac:picMkLst>
        </pc:picChg>
        <pc:cxnChg chg="add">
          <ac:chgData name="Adrian Marian Moraru (2410006)" userId="S::2410006@student.uwtsd.ac.uk::56a0b011-c856-4160-9221-d06b57319e30" providerId="AD" clId="Web-{80B89704-4949-F84A-4B98-95928BAEF743}" dt="2025-03-18T13:33:50.532" v="91"/>
          <ac:cxnSpMkLst>
            <pc:docMk/>
            <pc:sldMk cId="2065240704" sldId="259"/>
            <ac:cxnSpMk id="11" creationId="{691422F5-4221-4812-AFD9-5479C6D60AD9}"/>
          </ac:cxnSpMkLst>
        </pc:cxnChg>
      </pc:sldChg>
      <pc:sldChg chg="addSp delSp modSp new mod setBg">
        <pc:chgData name="Adrian Marian Moraru (2410006)" userId="S::2410006@student.uwtsd.ac.uk::56a0b011-c856-4160-9221-d06b57319e30" providerId="AD" clId="Web-{80B89704-4949-F84A-4B98-95928BAEF743}" dt="2025-03-18T13:39:48.728" v="143" actId="14100"/>
        <pc:sldMkLst>
          <pc:docMk/>
          <pc:sldMk cId="2407931813" sldId="260"/>
        </pc:sldMkLst>
        <pc:spChg chg="del">
          <ac:chgData name="Adrian Marian Moraru (2410006)" userId="S::2410006@student.uwtsd.ac.uk::56a0b011-c856-4160-9221-d06b57319e30" providerId="AD" clId="Web-{80B89704-4949-F84A-4B98-95928BAEF743}" dt="2025-03-18T13:35:20.581" v="93"/>
          <ac:spMkLst>
            <pc:docMk/>
            <pc:sldMk cId="2407931813" sldId="260"/>
            <ac:spMk id="2" creationId="{713619D8-0AC5-204C-2CCB-DE6C249EEE25}"/>
          </ac:spMkLst>
        </pc:spChg>
        <pc:spChg chg="add del mod">
          <ac:chgData name="Adrian Marian Moraru (2410006)" userId="S::2410006@student.uwtsd.ac.uk::56a0b011-c856-4160-9221-d06b57319e30" providerId="AD" clId="Web-{80B89704-4949-F84A-4B98-95928BAEF743}" dt="2025-03-18T13:39:02.664" v="133"/>
          <ac:spMkLst>
            <pc:docMk/>
            <pc:sldMk cId="2407931813" sldId="260"/>
            <ac:spMk id="3" creationId="{EA4332ED-C144-9C7E-836C-E5B0BF20BD63}"/>
          </ac:spMkLst>
        </pc:spChg>
        <pc:spChg chg="add del">
          <ac:chgData name="Adrian Marian Moraru (2410006)" userId="S::2410006@student.uwtsd.ac.uk::56a0b011-c856-4160-9221-d06b57319e30" providerId="AD" clId="Web-{80B89704-4949-F84A-4B98-95928BAEF743}" dt="2025-03-18T13:39:02.664" v="132"/>
          <ac:spMkLst>
            <pc:docMk/>
            <pc:sldMk cId="2407931813" sldId="260"/>
            <ac:spMk id="15" creationId="{EA4332ED-C144-9C7E-836C-E5B0BF20BD63}"/>
          </ac:spMkLst>
        </pc:spChg>
        <pc:spChg chg="add del">
          <ac:chgData name="Adrian Marian Moraru (2410006)" userId="S::2410006@student.uwtsd.ac.uk::56a0b011-c856-4160-9221-d06b57319e30" providerId="AD" clId="Web-{80B89704-4949-F84A-4B98-95928BAEF743}" dt="2025-03-18T13:39:02.664" v="132"/>
          <ac:spMkLst>
            <pc:docMk/>
            <pc:sldMk cId="2407931813" sldId="260"/>
            <ac:spMk id="16" creationId="{744CAA32-F237-419C-A2DD-43C28D920D3C}"/>
          </ac:spMkLst>
        </pc:spChg>
        <pc:spChg chg="add">
          <ac:chgData name="Adrian Marian Moraru (2410006)" userId="S::2410006@student.uwtsd.ac.uk::56a0b011-c856-4160-9221-d06b57319e30" providerId="AD" clId="Web-{80B89704-4949-F84A-4B98-95928BAEF743}" dt="2025-03-18T13:39:02.664" v="133"/>
          <ac:spMkLst>
            <pc:docMk/>
            <pc:sldMk cId="2407931813" sldId="260"/>
            <ac:spMk id="20" creationId="{063F27BC-7079-4FF7-8F7C-ABC82FA3C247}"/>
          </ac:spMkLst>
        </pc:spChg>
        <pc:spChg chg="add mod">
          <ac:chgData name="Adrian Marian Moraru (2410006)" userId="S::2410006@student.uwtsd.ac.uk::56a0b011-c856-4160-9221-d06b57319e30" providerId="AD" clId="Web-{80B89704-4949-F84A-4B98-95928BAEF743}" dt="2025-03-18T13:39:48.728" v="143" actId="14100"/>
          <ac:spMkLst>
            <pc:docMk/>
            <pc:sldMk cId="2407931813" sldId="260"/>
            <ac:spMk id="21" creationId="{EA4332ED-C144-9C7E-836C-E5B0BF20BD63}"/>
          </ac:spMkLst>
        </pc:spChg>
        <pc:graphicFrameChg chg="add del mod ord modGraphic">
          <ac:chgData name="Adrian Marian Moraru (2410006)" userId="S::2410006@student.uwtsd.ac.uk::56a0b011-c856-4160-9221-d06b57319e30" providerId="AD" clId="Web-{80B89704-4949-F84A-4B98-95928BAEF743}" dt="2025-03-18T13:35:27.581" v="95"/>
          <ac:graphicFrameMkLst>
            <pc:docMk/>
            <pc:sldMk cId="2407931813" sldId="260"/>
            <ac:graphicFrameMk id="4" creationId="{8C73B5FA-CFAD-1D00-EB5A-45E01B858DCA}"/>
          </ac:graphicFrameMkLst>
        </pc:graphicFrameChg>
        <pc:graphicFrameChg chg="add del">
          <ac:chgData name="Adrian Marian Moraru (2410006)" userId="S::2410006@student.uwtsd.ac.uk::56a0b011-c856-4160-9221-d06b57319e30" providerId="AD" clId="Web-{80B89704-4949-F84A-4B98-95928BAEF743}" dt="2025-03-18T13:38:51.086" v="130"/>
          <ac:graphicFrameMkLst>
            <pc:docMk/>
            <pc:sldMk cId="2407931813" sldId="260"/>
            <ac:graphicFrameMk id="13" creationId="{93E43B44-1E73-0ACE-016E-2086FADEF7C0}"/>
          </ac:graphicFrameMkLst>
        </pc:graphicFrameChg>
        <pc:picChg chg="add mod">
          <ac:chgData name="Adrian Marian Moraru (2410006)" userId="S::2410006@student.uwtsd.ac.uk::56a0b011-c856-4160-9221-d06b57319e30" providerId="AD" clId="Web-{80B89704-4949-F84A-4B98-95928BAEF743}" dt="2025-03-18T13:39:43.587" v="142" actId="14100"/>
          <ac:picMkLst>
            <pc:docMk/>
            <pc:sldMk cId="2407931813" sldId="260"/>
            <ac:picMk id="11" creationId="{0D5CB762-1F12-AF99-7492-DE5E45EB9854}"/>
          </ac:picMkLst>
        </pc:picChg>
        <pc:cxnChg chg="add del">
          <ac:chgData name="Adrian Marian Moraru (2410006)" userId="S::2410006@student.uwtsd.ac.uk::56a0b011-c856-4160-9221-d06b57319e30" providerId="AD" clId="Web-{80B89704-4949-F84A-4B98-95928BAEF743}" dt="2025-03-18T13:39:02.664" v="132"/>
          <ac:cxnSpMkLst>
            <pc:docMk/>
            <pc:sldMk cId="2407931813" sldId="260"/>
            <ac:cxnSpMk id="18" creationId="{08052531-D50B-3899-B150-D05525F4F2BC}"/>
          </ac:cxnSpMkLst>
        </pc:cxnChg>
        <pc:cxnChg chg="add">
          <ac:chgData name="Adrian Marian Moraru (2410006)" userId="S::2410006@student.uwtsd.ac.uk::56a0b011-c856-4160-9221-d06b57319e30" providerId="AD" clId="Web-{80B89704-4949-F84A-4B98-95928BAEF743}" dt="2025-03-18T13:39:02.664" v="133"/>
          <ac:cxnSpMkLst>
            <pc:docMk/>
            <pc:sldMk cId="2407931813" sldId="260"/>
            <ac:cxnSpMk id="22" creationId="{540DBD50-3CB1-A513-2321-1891E3F0954D}"/>
          </ac:cxnSpMkLst>
        </pc:cxnChg>
      </pc:sldChg>
      <pc:sldChg chg="addSp delSp modSp new mod setBg">
        <pc:chgData name="Adrian Marian Moraru (2410006)" userId="S::2410006@student.uwtsd.ac.uk::56a0b011-c856-4160-9221-d06b57319e30" providerId="AD" clId="Web-{80B89704-4949-F84A-4B98-95928BAEF743}" dt="2025-03-18T13:50:38.104" v="205" actId="20577"/>
        <pc:sldMkLst>
          <pc:docMk/>
          <pc:sldMk cId="4240343700" sldId="261"/>
        </pc:sldMkLst>
        <pc:spChg chg="del">
          <ac:chgData name="Adrian Marian Moraru (2410006)" userId="S::2410006@student.uwtsd.ac.uk::56a0b011-c856-4160-9221-d06b57319e30" providerId="AD" clId="Web-{80B89704-4949-F84A-4B98-95928BAEF743}" dt="2025-03-18T13:40:37.964" v="145"/>
          <ac:spMkLst>
            <pc:docMk/>
            <pc:sldMk cId="4240343700" sldId="261"/>
            <ac:spMk id="2" creationId="{38904A3B-2A5D-4E7E-2FCD-C87B5A52B654}"/>
          </ac:spMkLst>
        </pc:spChg>
        <pc:spChg chg="mod">
          <ac:chgData name="Adrian Marian Moraru (2410006)" userId="S::2410006@student.uwtsd.ac.uk::56a0b011-c856-4160-9221-d06b57319e30" providerId="AD" clId="Web-{80B89704-4949-F84A-4B98-95928BAEF743}" dt="2025-03-18T13:50:38.104" v="205" actId="20577"/>
          <ac:spMkLst>
            <pc:docMk/>
            <pc:sldMk cId="4240343700" sldId="261"/>
            <ac:spMk id="3" creationId="{8B534B9F-9753-44B0-D717-77DCCD3E39AA}"/>
          </ac:spMkLst>
        </pc:spChg>
        <pc:spChg chg="add">
          <ac:chgData name="Adrian Marian Moraru (2410006)" userId="S::2410006@student.uwtsd.ac.uk::56a0b011-c856-4160-9221-d06b57319e30" providerId="AD" clId="Web-{80B89704-4949-F84A-4B98-95928BAEF743}" dt="2025-03-18T13:46:31.144" v="189"/>
          <ac:spMkLst>
            <pc:docMk/>
            <pc:sldMk cId="4240343700" sldId="261"/>
            <ac:spMk id="9" creationId="{063F27BC-7079-4FF7-8F7C-ABC82FA3C247}"/>
          </ac:spMkLst>
        </pc:spChg>
        <pc:picChg chg="add mod">
          <ac:chgData name="Adrian Marian Moraru (2410006)" userId="S::2410006@student.uwtsd.ac.uk::56a0b011-c856-4160-9221-d06b57319e30" providerId="AD" clId="Web-{80B89704-4949-F84A-4B98-95928BAEF743}" dt="2025-03-18T13:47:33.818" v="196" actId="14100"/>
          <ac:picMkLst>
            <pc:docMk/>
            <pc:sldMk cId="4240343700" sldId="261"/>
            <ac:picMk id="4" creationId="{3EEA1311-677D-5900-2A89-4693B8168426}"/>
          </ac:picMkLst>
        </pc:picChg>
        <pc:cxnChg chg="add">
          <ac:chgData name="Adrian Marian Moraru (2410006)" userId="S::2410006@student.uwtsd.ac.uk::56a0b011-c856-4160-9221-d06b57319e30" providerId="AD" clId="Web-{80B89704-4949-F84A-4B98-95928BAEF743}" dt="2025-03-18T13:46:31.144" v="189"/>
          <ac:cxnSpMkLst>
            <pc:docMk/>
            <pc:sldMk cId="4240343700" sldId="261"/>
            <ac:cxnSpMk id="11" creationId="{540DBD50-3CB1-A513-2321-1891E3F0954D}"/>
          </ac:cxnSpMkLst>
        </pc:cxnChg>
      </pc:sldChg>
      <pc:sldChg chg="addSp delSp modSp new mod setBg">
        <pc:chgData name="Adrian Marian Moraru (2410006)" userId="S::2410006@student.uwtsd.ac.uk::56a0b011-c856-4160-9221-d06b57319e30" providerId="AD" clId="Web-{80B89704-4949-F84A-4B98-95928BAEF743}" dt="2025-03-18T13:56:12.440" v="280" actId="14100"/>
        <pc:sldMkLst>
          <pc:docMk/>
          <pc:sldMk cId="2929790712" sldId="262"/>
        </pc:sldMkLst>
        <pc:spChg chg="del">
          <ac:chgData name="Adrian Marian Moraru (2410006)" userId="S::2410006@student.uwtsd.ac.uk::56a0b011-c856-4160-9221-d06b57319e30" providerId="AD" clId="Web-{80B89704-4949-F84A-4B98-95928BAEF743}" dt="2025-03-18T13:49:57.368" v="200"/>
          <ac:spMkLst>
            <pc:docMk/>
            <pc:sldMk cId="2929790712" sldId="262"/>
            <ac:spMk id="2" creationId="{6B6362B2-AEF6-6A99-71FF-A8A59435B4EA}"/>
          </ac:spMkLst>
        </pc:spChg>
        <pc:spChg chg="mod">
          <ac:chgData name="Adrian Marian Moraru (2410006)" userId="S::2410006@student.uwtsd.ac.uk::56a0b011-c856-4160-9221-d06b57319e30" providerId="AD" clId="Web-{80B89704-4949-F84A-4B98-95928BAEF743}" dt="2025-03-18T13:56:12.440" v="280" actId="14100"/>
          <ac:spMkLst>
            <pc:docMk/>
            <pc:sldMk cId="2929790712" sldId="262"/>
            <ac:spMk id="3" creationId="{EC230822-07CE-E748-A6B5-EBD8FC304169}"/>
          </ac:spMkLst>
        </pc:spChg>
        <pc:spChg chg="add">
          <ac:chgData name="Adrian Marian Moraru (2410006)" userId="S::2410006@student.uwtsd.ac.uk::56a0b011-c856-4160-9221-d06b57319e30" providerId="AD" clId="Web-{80B89704-4949-F84A-4B98-95928BAEF743}" dt="2025-03-18T13:52:20.075" v="209"/>
          <ac:spMkLst>
            <pc:docMk/>
            <pc:sldMk cId="2929790712" sldId="262"/>
            <ac:spMk id="9" creationId="{744CAA32-F237-419C-A2DD-43C28D920D3C}"/>
          </ac:spMkLst>
        </pc:spChg>
        <pc:picChg chg="add mod">
          <ac:chgData name="Adrian Marian Moraru (2410006)" userId="S::2410006@student.uwtsd.ac.uk::56a0b011-c856-4160-9221-d06b57319e30" providerId="AD" clId="Web-{80B89704-4949-F84A-4B98-95928BAEF743}" dt="2025-03-18T13:55:55.909" v="278" actId="1076"/>
          <ac:picMkLst>
            <pc:docMk/>
            <pc:sldMk cId="2929790712" sldId="262"/>
            <ac:picMk id="4" creationId="{D9E0825F-D702-C785-0D35-A242EB7BB323}"/>
          </ac:picMkLst>
        </pc:picChg>
        <pc:cxnChg chg="add">
          <ac:chgData name="Adrian Marian Moraru (2410006)" userId="S::2410006@student.uwtsd.ac.uk::56a0b011-c856-4160-9221-d06b57319e30" providerId="AD" clId="Web-{80B89704-4949-F84A-4B98-95928BAEF743}" dt="2025-03-18T13:52:20.075" v="209"/>
          <ac:cxnSpMkLst>
            <pc:docMk/>
            <pc:sldMk cId="2929790712" sldId="262"/>
            <ac:cxnSpMk id="11" creationId="{753FE100-D0AB-4AE2-824B-60CFA31EC6A2}"/>
          </ac:cxnSpMkLst>
        </pc:cxnChg>
      </pc:sldChg>
      <pc:sldChg chg="addSp delSp modSp new mod setBg">
        <pc:chgData name="Adrian Marian Moraru (2410006)" userId="S::2410006@student.uwtsd.ac.uk::56a0b011-c856-4160-9221-d06b57319e30" providerId="AD" clId="Web-{80B89704-4949-F84A-4B98-95928BAEF743}" dt="2025-03-18T13:58:43.600" v="300" actId="14100"/>
        <pc:sldMkLst>
          <pc:docMk/>
          <pc:sldMk cId="3076804864" sldId="263"/>
        </pc:sldMkLst>
        <pc:spChg chg="del">
          <ac:chgData name="Adrian Marian Moraru (2410006)" userId="S::2410006@student.uwtsd.ac.uk::56a0b011-c856-4160-9221-d06b57319e30" providerId="AD" clId="Web-{80B89704-4949-F84A-4B98-95928BAEF743}" dt="2025-03-18T13:56:55.426" v="285"/>
          <ac:spMkLst>
            <pc:docMk/>
            <pc:sldMk cId="3076804864" sldId="263"/>
            <ac:spMk id="2" creationId="{881927C3-D72C-A4E4-4385-BE3C7692155F}"/>
          </ac:spMkLst>
        </pc:spChg>
        <pc:spChg chg="mod ord">
          <ac:chgData name="Adrian Marian Moraru (2410006)" userId="S::2410006@student.uwtsd.ac.uk::56a0b011-c856-4160-9221-d06b57319e30" providerId="AD" clId="Web-{80B89704-4949-F84A-4B98-95928BAEF743}" dt="2025-03-18T13:58:43.600" v="300" actId="14100"/>
          <ac:spMkLst>
            <pc:docMk/>
            <pc:sldMk cId="3076804864" sldId="263"/>
            <ac:spMk id="3" creationId="{BC51CE59-49B9-7502-97BB-1D017F2E6F63}"/>
          </ac:spMkLst>
        </pc:spChg>
        <pc:spChg chg="add del">
          <ac:chgData name="Adrian Marian Moraru (2410006)" userId="S::2410006@student.uwtsd.ac.uk::56a0b011-c856-4160-9221-d06b57319e30" providerId="AD" clId="Web-{80B89704-4949-F84A-4B98-95928BAEF743}" dt="2025-03-18T13:57:56.537" v="288"/>
          <ac:spMkLst>
            <pc:docMk/>
            <pc:sldMk cId="3076804864" sldId="263"/>
            <ac:spMk id="9" creationId="{744CAA32-F237-419C-A2DD-43C28D920D3C}"/>
          </ac:spMkLst>
        </pc:spChg>
        <pc:spChg chg="add del">
          <ac:chgData name="Adrian Marian Moraru (2410006)" userId="S::2410006@student.uwtsd.ac.uk::56a0b011-c856-4160-9221-d06b57319e30" providerId="AD" clId="Web-{80B89704-4949-F84A-4B98-95928BAEF743}" dt="2025-03-18T13:57:58.927" v="290"/>
          <ac:spMkLst>
            <pc:docMk/>
            <pc:sldMk cId="3076804864" sldId="263"/>
            <ac:spMk id="13" creationId="{DBDA151C-5770-45E4-AAFF-59E7F403866D}"/>
          </ac:spMkLst>
        </pc:spChg>
        <pc:spChg chg="add">
          <ac:chgData name="Adrian Marian Moraru (2410006)" userId="S::2410006@student.uwtsd.ac.uk::56a0b011-c856-4160-9221-d06b57319e30" providerId="AD" clId="Web-{80B89704-4949-F84A-4B98-95928BAEF743}" dt="2025-03-18T13:57:58.943" v="291"/>
          <ac:spMkLst>
            <pc:docMk/>
            <pc:sldMk cId="3076804864" sldId="263"/>
            <ac:spMk id="16" creationId="{744CAA32-F237-419C-A2DD-43C28D920D3C}"/>
          </ac:spMkLst>
        </pc:spChg>
        <pc:picChg chg="add mod">
          <ac:chgData name="Adrian Marian Moraru (2410006)" userId="S::2410006@student.uwtsd.ac.uk::56a0b011-c856-4160-9221-d06b57319e30" providerId="AD" clId="Web-{80B89704-4949-F84A-4B98-95928BAEF743}" dt="2025-03-18T13:58:16.193" v="295" actId="14100"/>
          <ac:picMkLst>
            <pc:docMk/>
            <pc:sldMk cId="3076804864" sldId="263"/>
            <ac:picMk id="4" creationId="{D239B03C-C78C-C78D-28ED-4D02145B405D}"/>
          </ac:picMkLst>
        </pc:picChg>
        <pc:cxnChg chg="add del">
          <ac:chgData name="Adrian Marian Moraru (2410006)" userId="S::2410006@student.uwtsd.ac.uk::56a0b011-c856-4160-9221-d06b57319e30" providerId="AD" clId="Web-{80B89704-4949-F84A-4B98-95928BAEF743}" dt="2025-03-18T13:57:56.537" v="288"/>
          <ac:cxnSpMkLst>
            <pc:docMk/>
            <pc:sldMk cId="3076804864" sldId="263"/>
            <ac:cxnSpMk id="11" creationId="{92025DBA-8780-9CA0-2826-FF6E3BD1A0C9}"/>
          </ac:cxnSpMkLst>
        </pc:cxnChg>
        <pc:cxnChg chg="add del">
          <ac:chgData name="Adrian Marian Moraru (2410006)" userId="S::2410006@student.uwtsd.ac.uk::56a0b011-c856-4160-9221-d06b57319e30" providerId="AD" clId="Web-{80B89704-4949-F84A-4B98-95928BAEF743}" dt="2025-03-18T13:57:58.927" v="290"/>
          <ac:cxnSpMkLst>
            <pc:docMk/>
            <pc:sldMk cId="3076804864" sldId="263"/>
            <ac:cxnSpMk id="14" creationId="{39AA7464-1EB7-A869-C7D3-AA680BBA984A}"/>
          </ac:cxnSpMkLst>
        </pc:cxnChg>
        <pc:cxnChg chg="add">
          <ac:chgData name="Adrian Marian Moraru (2410006)" userId="S::2410006@student.uwtsd.ac.uk::56a0b011-c856-4160-9221-d06b57319e30" providerId="AD" clId="Web-{80B89704-4949-F84A-4B98-95928BAEF743}" dt="2025-03-18T13:57:58.943" v="291"/>
          <ac:cxnSpMkLst>
            <pc:docMk/>
            <pc:sldMk cId="3076804864" sldId="263"/>
            <ac:cxnSpMk id="17" creationId="{08052531-D50B-3899-B150-D05525F4F2BC}"/>
          </ac:cxnSpMkLst>
        </pc:cxnChg>
      </pc:sldChg>
      <pc:sldChg chg="addSp modSp new mod setBg">
        <pc:chgData name="Adrian Marian Moraru (2410006)" userId="S::2410006@student.uwtsd.ac.uk::56a0b011-c856-4160-9221-d06b57319e30" providerId="AD" clId="Web-{80B89704-4949-F84A-4B98-95928BAEF743}" dt="2025-03-18T14:02:03.449" v="329" actId="14100"/>
        <pc:sldMkLst>
          <pc:docMk/>
          <pc:sldMk cId="3433500657" sldId="264"/>
        </pc:sldMkLst>
        <pc:spChg chg="mod">
          <ac:chgData name="Adrian Marian Moraru (2410006)" userId="S::2410006@student.uwtsd.ac.uk::56a0b011-c856-4160-9221-d06b57319e30" providerId="AD" clId="Web-{80B89704-4949-F84A-4B98-95928BAEF743}" dt="2025-03-18T14:01:35.995" v="322"/>
          <ac:spMkLst>
            <pc:docMk/>
            <pc:sldMk cId="3433500657" sldId="264"/>
            <ac:spMk id="2" creationId="{217CA084-C78A-4715-2827-2DB65869A521}"/>
          </ac:spMkLst>
        </pc:spChg>
        <pc:spChg chg="mod">
          <ac:chgData name="Adrian Marian Moraru (2410006)" userId="S::2410006@student.uwtsd.ac.uk::56a0b011-c856-4160-9221-d06b57319e30" providerId="AD" clId="Web-{80B89704-4949-F84A-4B98-95928BAEF743}" dt="2025-03-18T14:02:03.449" v="329" actId="14100"/>
          <ac:spMkLst>
            <pc:docMk/>
            <pc:sldMk cId="3433500657" sldId="264"/>
            <ac:spMk id="3" creationId="{FC60D3AF-08BF-30A4-4DC6-4942C828B62C}"/>
          </ac:spMkLst>
        </pc:spChg>
        <pc:spChg chg="add">
          <ac:chgData name="Adrian Marian Moraru (2410006)" userId="S::2410006@student.uwtsd.ac.uk::56a0b011-c856-4160-9221-d06b57319e30" providerId="AD" clId="Web-{80B89704-4949-F84A-4B98-95928BAEF743}" dt="2025-03-18T14:01:35.995" v="322"/>
          <ac:spMkLst>
            <pc:docMk/>
            <pc:sldMk cId="3433500657" sldId="264"/>
            <ac:spMk id="9" creationId="{DBDA151C-5770-45E4-AAFF-59E7F403866D}"/>
          </ac:spMkLst>
        </pc:spChg>
        <pc:picChg chg="add mod">
          <ac:chgData name="Adrian Marian Moraru (2410006)" userId="S::2410006@student.uwtsd.ac.uk::56a0b011-c856-4160-9221-d06b57319e30" providerId="AD" clId="Web-{80B89704-4949-F84A-4B98-95928BAEF743}" dt="2025-03-18T14:01:41.199" v="323" actId="1076"/>
          <ac:picMkLst>
            <pc:docMk/>
            <pc:sldMk cId="3433500657" sldId="264"/>
            <ac:picMk id="4" creationId="{88215D04-7F37-5DC8-9002-ABBDC958B336}"/>
          </ac:picMkLst>
        </pc:picChg>
        <pc:cxnChg chg="add">
          <ac:chgData name="Adrian Marian Moraru (2410006)" userId="S::2410006@student.uwtsd.ac.uk::56a0b011-c856-4160-9221-d06b57319e30" providerId="AD" clId="Web-{80B89704-4949-F84A-4B98-95928BAEF743}" dt="2025-03-18T14:01:35.995" v="322"/>
          <ac:cxnSpMkLst>
            <pc:docMk/>
            <pc:sldMk cId="3433500657" sldId="264"/>
            <ac:cxnSpMk id="11" creationId="{2EA0F4A6-3CC9-C9E2-BA02-58FA29F7DD8E}"/>
          </ac:cxnSpMkLst>
        </pc:cxnChg>
      </pc:sldChg>
      <pc:sldMasterChg chg="del delSldLayout">
        <pc:chgData name="Adrian Marian Moraru (2410006)" userId="S::2410006@student.uwtsd.ac.uk::56a0b011-c856-4160-9221-d06b57319e30" providerId="AD" clId="Web-{80B89704-4949-F84A-4B98-95928BAEF743}" dt="2025-03-18T13:21:35.779" v="22"/>
        <pc:sldMasterMkLst>
          <pc:docMk/>
          <pc:sldMasterMk cId="2460954070" sldId="2147483660"/>
        </pc:sldMasterMkLst>
        <pc:sldLayoutChg chg="del">
          <pc:chgData name="Adrian Marian Moraru (2410006)" userId="S::2410006@student.uwtsd.ac.uk::56a0b011-c856-4160-9221-d06b57319e30" providerId="AD" clId="Web-{80B89704-4949-F84A-4B98-95928BAEF743}" dt="2025-03-18T13:21:35.779" v="22"/>
          <pc:sldLayoutMkLst>
            <pc:docMk/>
            <pc:sldMasterMk cId="2460954070" sldId="2147483660"/>
            <pc:sldLayoutMk cId="2385387890" sldId="2147483661"/>
          </pc:sldLayoutMkLst>
        </pc:sldLayoutChg>
        <pc:sldLayoutChg chg="del">
          <pc:chgData name="Adrian Marian Moraru (2410006)" userId="S::2410006@student.uwtsd.ac.uk::56a0b011-c856-4160-9221-d06b57319e30" providerId="AD" clId="Web-{80B89704-4949-F84A-4B98-95928BAEF743}" dt="2025-03-18T13:21:35.779" v="22"/>
          <pc:sldLayoutMkLst>
            <pc:docMk/>
            <pc:sldMasterMk cId="2460954070" sldId="2147483660"/>
            <pc:sldLayoutMk cId="949138452" sldId="2147483662"/>
          </pc:sldLayoutMkLst>
        </pc:sldLayoutChg>
        <pc:sldLayoutChg chg="del">
          <pc:chgData name="Adrian Marian Moraru (2410006)" userId="S::2410006@student.uwtsd.ac.uk::56a0b011-c856-4160-9221-d06b57319e30" providerId="AD" clId="Web-{80B89704-4949-F84A-4B98-95928BAEF743}" dt="2025-03-18T13:21:35.779" v="22"/>
          <pc:sldLayoutMkLst>
            <pc:docMk/>
            <pc:sldMasterMk cId="2460954070" sldId="2147483660"/>
            <pc:sldLayoutMk cId="2591524520" sldId="2147483663"/>
          </pc:sldLayoutMkLst>
        </pc:sldLayoutChg>
        <pc:sldLayoutChg chg="del">
          <pc:chgData name="Adrian Marian Moraru (2410006)" userId="S::2410006@student.uwtsd.ac.uk::56a0b011-c856-4160-9221-d06b57319e30" providerId="AD" clId="Web-{80B89704-4949-F84A-4B98-95928BAEF743}" dt="2025-03-18T13:21:35.779" v="22"/>
          <pc:sldLayoutMkLst>
            <pc:docMk/>
            <pc:sldMasterMk cId="2460954070" sldId="2147483660"/>
            <pc:sldLayoutMk cId="1203092039" sldId="2147483664"/>
          </pc:sldLayoutMkLst>
        </pc:sldLayoutChg>
        <pc:sldLayoutChg chg="del">
          <pc:chgData name="Adrian Marian Moraru (2410006)" userId="S::2410006@student.uwtsd.ac.uk::56a0b011-c856-4160-9221-d06b57319e30" providerId="AD" clId="Web-{80B89704-4949-F84A-4B98-95928BAEF743}" dt="2025-03-18T13:21:35.779" v="22"/>
          <pc:sldLayoutMkLst>
            <pc:docMk/>
            <pc:sldMasterMk cId="2460954070" sldId="2147483660"/>
            <pc:sldLayoutMk cId="3733172339" sldId="2147483665"/>
          </pc:sldLayoutMkLst>
        </pc:sldLayoutChg>
        <pc:sldLayoutChg chg="del">
          <pc:chgData name="Adrian Marian Moraru (2410006)" userId="S::2410006@student.uwtsd.ac.uk::56a0b011-c856-4160-9221-d06b57319e30" providerId="AD" clId="Web-{80B89704-4949-F84A-4B98-95928BAEF743}" dt="2025-03-18T13:21:35.779" v="22"/>
          <pc:sldLayoutMkLst>
            <pc:docMk/>
            <pc:sldMasterMk cId="2460954070" sldId="2147483660"/>
            <pc:sldLayoutMk cId="3210312558" sldId="2147483666"/>
          </pc:sldLayoutMkLst>
        </pc:sldLayoutChg>
        <pc:sldLayoutChg chg="del">
          <pc:chgData name="Adrian Marian Moraru (2410006)" userId="S::2410006@student.uwtsd.ac.uk::56a0b011-c856-4160-9221-d06b57319e30" providerId="AD" clId="Web-{80B89704-4949-F84A-4B98-95928BAEF743}" dt="2025-03-18T13:21:35.779" v="22"/>
          <pc:sldLayoutMkLst>
            <pc:docMk/>
            <pc:sldMasterMk cId="2460954070" sldId="2147483660"/>
            <pc:sldLayoutMk cId="3146388984" sldId="2147483667"/>
          </pc:sldLayoutMkLst>
        </pc:sldLayoutChg>
        <pc:sldLayoutChg chg="del">
          <pc:chgData name="Adrian Marian Moraru (2410006)" userId="S::2410006@student.uwtsd.ac.uk::56a0b011-c856-4160-9221-d06b57319e30" providerId="AD" clId="Web-{80B89704-4949-F84A-4B98-95928BAEF743}" dt="2025-03-18T13:21:35.779" v="22"/>
          <pc:sldLayoutMkLst>
            <pc:docMk/>
            <pc:sldMasterMk cId="2460954070" sldId="2147483660"/>
            <pc:sldLayoutMk cId="3171841454" sldId="2147483668"/>
          </pc:sldLayoutMkLst>
        </pc:sldLayoutChg>
        <pc:sldLayoutChg chg="del">
          <pc:chgData name="Adrian Marian Moraru (2410006)" userId="S::2410006@student.uwtsd.ac.uk::56a0b011-c856-4160-9221-d06b57319e30" providerId="AD" clId="Web-{80B89704-4949-F84A-4B98-95928BAEF743}" dt="2025-03-18T13:21:35.779" v="22"/>
          <pc:sldLayoutMkLst>
            <pc:docMk/>
            <pc:sldMasterMk cId="2460954070" sldId="2147483660"/>
            <pc:sldLayoutMk cId="1718958274" sldId="2147483669"/>
          </pc:sldLayoutMkLst>
        </pc:sldLayoutChg>
        <pc:sldLayoutChg chg="del">
          <pc:chgData name="Adrian Marian Moraru (2410006)" userId="S::2410006@student.uwtsd.ac.uk::56a0b011-c856-4160-9221-d06b57319e30" providerId="AD" clId="Web-{80B89704-4949-F84A-4B98-95928BAEF743}" dt="2025-03-18T13:21:35.779" v="22"/>
          <pc:sldLayoutMkLst>
            <pc:docMk/>
            <pc:sldMasterMk cId="2460954070" sldId="2147483660"/>
            <pc:sldLayoutMk cId="2202905451" sldId="2147483670"/>
          </pc:sldLayoutMkLst>
        </pc:sldLayoutChg>
        <pc:sldLayoutChg chg="del">
          <pc:chgData name="Adrian Marian Moraru (2410006)" userId="S::2410006@student.uwtsd.ac.uk::56a0b011-c856-4160-9221-d06b57319e30" providerId="AD" clId="Web-{80B89704-4949-F84A-4B98-95928BAEF743}" dt="2025-03-18T13:21:35.779" v="22"/>
          <pc:sldLayoutMkLst>
            <pc:docMk/>
            <pc:sldMasterMk cId="2460954070" sldId="2147483660"/>
            <pc:sldLayoutMk cId="3479445657" sldId="2147483671"/>
          </pc:sldLayoutMkLst>
        </pc:sldLayoutChg>
      </pc:sldMasterChg>
      <pc:sldMasterChg chg="add addSldLayout">
        <pc:chgData name="Adrian Marian Moraru (2410006)" userId="S::2410006@student.uwtsd.ac.uk::56a0b011-c856-4160-9221-d06b57319e30" providerId="AD" clId="Web-{80B89704-4949-F84A-4B98-95928BAEF743}" dt="2025-03-18T13:21:35.779" v="22"/>
        <pc:sldMasterMkLst>
          <pc:docMk/>
          <pc:sldMasterMk cId="1550589855" sldId="2147483708"/>
        </pc:sldMasterMkLst>
        <pc:sldLayoutChg chg="add">
          <pc:chgData name="Adrian Marian Moraru (2410006)" userId="S::2410006@student.uwtsd.ac.uk::56a0b011-c856-4160-9221-d06b57319e30" providerId="AD" clId="Web-{80B89704-4949-F84A-4B98-95928BAEF743}" dt="2025-03-18T13:21:35.779" v="22"/>
          <pc:sldLayoutMkLst>
            <pc:docMk/>
            <pc:sldMasterMk cId="1550589855" sldId="2147483708"/>
            <pc:sldLayoutMk cId="3994747677" sldId="2147483697"/>
          </pc:sldLayoutMkLst>
        </pc:sldLayoutChg>
        <pc:sldLayoutChg chg="add">
          <pc:chgData name="Adrian Marian Moraru (2410006)" userId="S::2410006@student.uwtsd.ac.uk::56a0b011-c856-4160-9221-d06b57319e30" providerId="AD" clId="Web-{80B89704-4949-F84A-4B98-95928BAEF743}" dt="2025-03-18T13:21:35.779" v="22"/>
          <pc:sldLayoutMkLst>
            <pc:docMk/>
            <pc:sldMasterMk cId="1550589855" sldId="2147483708"/>
            <pc:sldLayoutMk cId="4138275627" sldId="2147483698"/>
          </pc:sldLayoutMkLst>
        </pc:sldLayoutChg>
        <pc:sldLayoutChg chg="add">
          <pc:chgData name="Adrian Marian Moraru (2410006)" userId="S::2410006@student.uwtsd.ac.uk::56a0b011-c856-4160-9221-d06b57319e30" providerId="AD" clId="Web-{80B89704-4949-F84A-4B98-95928BAEF743}" dt="2025-03-18T13:21:35.779" v="22"/>
          <pc:sldLayoutMkLst>
            <pc:docMk/>
            <pc:sldMasterMk cId="1550589855" sldId="2147483708"/>
            <pc:sldLayoutMk cId="1189621186" sldId="2147483699"/>
          </pc:sldLayoutMkLst>
        </pc:sldLayoutChg>
        <pc:sldLayoutChg chg="add">
          <pc:chgData name="Adrian Marian Moraru (2410006)" userId="S::2410006@student.uwtsd.ac.uk::56a0b011-c856-4160-9221-d06b57319e30" providerId="AD" clId="Web-{80B89704-4949-F84A-4B98-95928BAEF743}" dt="2025-03-18T13:21:35.779" v="22"/>
          <pc:sldLayoutMkLst>
            <pc:docMk/>
            <pc:sldMasterMk cId="1550589855" sldId="2147483708"/>
            <pc:sldLayoutMk cId="3530248913" sldId="2147483700"/>
          </pc:sldLayoutMkLst>
        </pc:sldLayoutChg>
        <pc:sldLayoutChg chg="add">
          <pc:chgData name="Adrian Marian Moraru (2410006)" userId="S::2410006@student.uwtsd.ac.uk::56a0b011-c856-4160-9221-d06b57319e30" providerId="AD" clId="Web-{80B89704-4949-F84A-4B98-95928BAEF743}" dt="2025-03-18T13:21:35.779" v="22"/>
          <pc:sldLayoutMkLst>
            <pc:docMk/>
            <pc:sldMasterMk cId="1550589855" sldId="2147483708"/>
            <pc:sldLayoutMk cId="2920824337" sldId="2147483701"/>
          </pc:sldLayoutMkLst>
        </pc:sldLayoutChg>
        <pc:sldLayoutChg chg="add">
          <pc:chgData name="Adrian Marian Moraru (2410006)" userId="S::2410006@student.uwtsd.ac.uk::56a0b011-c856-4160-9221-d06b57319e30" providerId="AD" clId="Web-{80B89704-4949-F84A-4B98-95928BAEF743}" dt="2025-03-18T13:21:35.779" v="22"/>
          <pc:sldLayoutMkLst>
            <pc:docMk/>
            <pc:sldMasterMk cId="1550589855" sldId="2147483708"/>
            <pc:sldLayoutMk cId="2947779501" sldId="2147483702"/>
          </pc:sldLayoutMkLst>
        </pc:sldLayoutChg>
        <pc:sldLayoutChg chg="add">
          <pc:chgData name="Adrian Marian Moraru (2410006)" userId="S::2410006@student.uwtsd.ac.uk::56a0b011-c856-4160-9221-d06b57319e30" providerId="AD" clId="Web-{80B89704-4949-F84A-4B98-95928BAEF743}" dt="2025-03-18T13:21:35.779" v="22"/>
          <pc:sldLayoutMkLst>
            <pc:docMk/>
            <pc:sldMasterMk cId="1550589855" sldId="2147483708"/>
            <pc:sldLayoutMk cId="318350716" sldId="2147483703"/>
          </pc:sldLayoutMkLst>
        </pc:sldLayoutChg>
        <pc:sldLayoutChg chg="add">
          <pc:chgData name="Adrian Marian Moraru (2410006)" userId="S::2410006@student.uwtsd.ac.uk::56a0b011-c856-4160-9221-d06b57319e30" providerId="AD" clId="Web-{80B89704-4949-F84A-4B98-95928BAEF743}" dt="2025-03-18T13:21:35.779" v="22"/>
          <pc:sldLayoutMkLst>
            <pc:docMk/>
            <pc:sldMasterMk cId="1550589855" sldId="2147483708"/>
            <pc:sldLayoutMk cId="1804760551" sldId="2147483704"/>
          </pc:sldLayoutMkLst>
        </pc:sldLayoutChg>
        <pc:sldLayoutChg chg="add">
          <pc:chgData name="Adrian Marian Moraru (2410006)" userId="S::2410006@student.uwtsd.ac.uk::56a0b011-c856-4160-9221-d06b57319e30" providerId="AD" clId="Web-{80B89704-4949-F84A-4B98-95928BAEF743}" dt="2025-03-18T13:21:35.779" v="22"/>
          <pc:sldLayoutMkLst>
            <pc:docMk/>
            <pc:sldMasterMk cId="1550589855" sldId="2147483708"/>
            <pc:sldLayoutMk cId="1067175796" sldId="2147483705"/>
          </pc:sldLayoutMkLst>
        </pc:sldLayoutChg>
        <pc:sldLayoutChg chg="add">
          <pc:chgData name="Adrian Marian Moraru (2410006)" userId="S::2410006@student.uwtsd.ac.uk::56a0b011-c856-4160-9221-d06b57319e30" providerId="AD" clId="Web-{80B89704-4949-F84A-4B98-95928BAEF743}" dt="2025-03-18T13:21:35.779" v="22"/>
          <pc:sldLayoutMkLst>
            <pc:docMk/>
            <pc:sldMasterMk cId="1550589855" sldId="2147483708"/>
            <pc:sldLayoutMk cId="3400516849" sldId="2147483706"/>
          </pc:sldLayoutMkLst>
        </pc:sldLayoutChg>
        <pc:sldLayoutChg chg="add">
          <pc:chgData name="Adrian Marian Moraru (2410006)" userId="S::2410006@student.uwtsd.ac.uk::56a0b011-c856-4160-9221-d06b57319e30" providerId="AD" clId="Web-{80B89704-4949-F84A-4B98-95928BAEF743}" dt="2025-03-18T13:21:35.779" v="22"/>
          <pc:sldLayoutMkLst>
            <pc:docMk/>
            <pc:sldMasterMk cId="1550589855" sldId="2147483708"/>
            <pc:sldLayoutMk cId="768252614" sldId="2147483707"/>
          </pc:sldLayoutMkLst>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45610A-17B4-4656-93CF-E1D9982860F7}"/>
              </a:ext>
            </a:extLst>
          </p:cNvPr>
          <p:cNvSpPr>
            <a:spLocks noGrp="1"/>
          </p:cNvSpPr>
          <p:nvPr>
            <p:ph type="ctrTitle"/>
          </p:nvPr>
        </p:nvSpPr>
        <p:spPr>
          <a:xfrm>
            <a:off x="640080" y="1371599"/>
            <a:ext cx="6675120" cy="2951825"/>
          </a:xfrm>
        </p:spPr>
        <p:txBody>
          <a:bodyPr anchor="t">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A451C80B-DFD6-415B-BA5B-E56E510CD12B}"/>
              </a:ext>
            </a:extLst>
          </p:cNvPr>
          <p:cNvSpPr>
            <a:spLocks noGrp="1"/>
          </p:cNvSpPr>
          <p:nvPr>
            <p:ph type="subTitle" idx="1"/>
          </p:nvPr>
        </p:nvSpPr>
        <p:spPr>
          <a:xfrm>
            <a:off x="640080" y="4584879"/>
            <a:ext cx="6675120" cy="1287887"/>
          </a:xfrm>
        </p:spPr>
        <p:txBody>
          <a:bodyPr anchor="b">
            <a:normAutofit/>
          </a:bodyPr>
          <a:lstStyle>
            <a:lvl1pPr marL="0" indent="0" algn="l">
              <a:lnSpc>
                <a:spcPct val="130000"/>
              </a:lnSpc>
              <a:buNone/>
              <a:defRPr sz="1800" b="1"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67A2065B-06FF-4991-9F8A-4BE25457B479}"/>
              </a:ext>
            </a:extLst>
          </p:cNvPr>
          <p:cNvSpPr>
            <a:spLocks noGrp="1"/>
          </p:cNvSpPr>
          <p:nvPr>
            <p:ph type="dt" sz="half" idx="10"/>
          </p:nvPr>
        </p:nvSpPr>
        <p:spPr/>
        <p:txBody>
          <a:bodyPr/>
          <a:lstStyle/>
          <a:p>
            <a:fld id="{6444479B-705B-4489-957E-7E8A228BDFA0}" type="datetime1">
              <a:rPr lang="en-US" smtClean="0"/>
              <a:t>3/18/2025</a:t>
            </a:fld>
            <a:endParaRPr lang="en-US"/>
          </a:p>
        </p:txBody>
      </p:sp>
      <p:sp>
        <p:nvSpPr>
          <p:cNvPr id="5" name="Footer Placeholder 4">
            <a:extLst>
              <a:ext uri="{FF2B5EF4-FFF2-40B4-BE49-F238E27FC236}">
                <a16:creationId xmlns:a16="http://schemas.microsoft.com/office/drawing/2014/main" id="{B20DF2FA-C604-45D8-A633-11D3742EC14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2EE5DA9-2D04-4850-AB9F-BD353816504A}"/>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183507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8B246-6A68-46BE-9DBD-614FA8CF4E26}"/>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3E47706-8D18-4093-A7C1-F30D7543CED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EC7C8FC-AAEA-4AB6-9DB5-2503F58F0E69}"/>
              </a:ext>
            </a:extLst>
          </p:cNvPr>
          <p:cNvSpPr>
            <a:spLocks noGrp="1"/>
          </p:cNvSpPr>
          <p:nvPr>
            <p:ph type="dt" sz="half" idx="10"/>
          </p:nvPr>
        </p:nvSpPr>
        <p:spPr/>
        <p:txBody>
          <a:bodyPr/>
          <a:lstStyle/>
          <a:p>
            <a:fld id="{9F89F774-3FA6-43B8-9241-99959C8FD463}" type="datetime1">
              <a:rPr lang="en-US" smtClean="0"/>
              <a:t>3/18/2025</a:t>
            </a:fld>
            <a:endParaRPr lang="en-US"/>
          </a:p>
        </p:txBody>
      </p:sp>
      <p:sp>
        <p:nvSpPr>
          <p:cNvPr id="5" name="Footer Placeholder 4">
            <a:extLst>
              <a:ext uri="{FF2B5EF4-FFF2-40B4-BE49-F238E27FC236}">
                <a16:creationId xmlns:a16="http://schemas.microsoft.com/office/drawing/2014/main" id="{E8B1616B-3F08-4869-A522-773C38940F6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E030CE6-9124-4B3A-A912-AE16B5C34003}"/>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8047605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1BB59B6-79B9-97F5-AC3B-DF65899D39D8}"/>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C78885-57B2-4930-BD7D-CBF916EDF1C6}"/>
              </a:ext>
            </a:extLst>
          </p:cNvPr>
          <p:cNvSpPr>
            <a:spLocks noGrp="1"/>
          </p:cNvSpPr>
          <p:nvPr>
            <p:ph type="title"/>
          </p:nvPr>
        </p:nvSpPr>
        <p:spPr>
          <a:xfrm>
            <a:off x="640080" y="1291366"/>
            <a:ext cx="9214884" cy="3159974"/>
          </a:xfrm>
        </p:spPr>
        <p:txBody>
          <a:bodyPr anchor="b">
            <a:normAutofit/>
          </a:bodyPr>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9BE495E4-2F8B-4CC7-88AC-A312067E60D2}"/>
              </a:ext>
            </a:extLst>
          </p:cNvPr>
          <p:cNvSpPr>
            <a:spLocks noGrp="1"/>
          </p:cNvSpPr>
          <p:nvPr>
            <p:ph type="body" idx="1"/>
          </p:nvPr>
        </p:nvSpPr>
        <p:spPr>
          <a:xfrm>
            <a:off x="640080" y="5018567"/>
            <a:ext cx="7907079" cy="1073889"/>
          </a:xfrm>
        </p:spPr>
        <p:txBody>
          <a:bodyP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8585CC9-BAD3-4807-90BB-97DA2D6A6BE2}"/>
              </a:ext>
            </a:extLst>
          </p:cNvPr>
          <p:cNvSpPr>
            <a:spLocks noGrp="1"/>
          </p:cNvSpPr>
          <p:nvPr>
            <p:ph type="dt" sz="half" idx="10"/>
          </p:nvPr>
        </p:nvSpPr>
        <p:spPr/>
        <p:txBody>
          <a:bodyPr/>
          <a:lstStyle/>
          <a:p>
            <a:fld id="{F9504452-5DCC-4FE2-A5C9-8A5EF6714D65}" type="datetime1">
              <a:rPr lang="en-US" smtClean="0"/>
              <a:t>3/18/2025</a:t>
            </a:fld>
            <a:endParaRPr lang="en-US"/>
          </a:p>
        </p:txBody>
      </p:sp>
      <p:sp>
        <p:nvSpPr>
          <p:cNvPr id="5" name="Footer Placeholder 4">
            <a:extLst>
              <a:ext uri="{FF2B5EF4-FFF2-40B4-BE49-F238E27FC236}">
                <a16:creationId xmlns:a16="http://schemas.microsoft.com/office/drawing/2014/main" id="{5F108CEF-165F-4D7E-9666-5CD0156B497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E0EBC3D-3277-4D34-9F67-71040C21E3B3}"/>
              </a:ext>
            </a:extLst>
          </p:cNvPr>
          <p:cNvSpPr>
            <a:spLocks noGrp="1"/>
          </p:cNvSpPr>
          <p:nvPr>
            <p:ph type="sldNum" sz="quarter" idx="12"/>
          </p:nvPr>
        </p:nvSpPr>
        <p:spPr/>
        <p:txBody>
          <a:bodyPr/>
          <a:lstStyle/>
          <a:p>
            <a:fld id="{70C12960-6E85-460F-B6E3-5B82CB31AF3D}" type="slidenum">
              <a:rPr lang="en-US" smtClean="0"/>
              <a:t>‹#›</a:t>
            </a:fld>
            <a:endParaRPr lang="en-US"/>
          </a:p>
        </p:txBody>
      </p:sp>
      <p:cxnSp>
        <p:nvCxnSpPr>
          <p:cNvPr id="7" name="Straight Connector 6">
            <a:extLst>
              <a:ext uri="{FF2B5EF4-FFF2-40B4-BE49-F238E27FC236}">
                <a16:creationId xmlns:a16="http://schemas.microsoft.com/office/drawing/2014/main" id="{FF05EAE5-4812-F718-6D75-9627884180BF}"/>
              </a:ext>
              <a:ext uri="{C183D7F6-B498-43B3-948B-1728B52AA6E4}">
                <adec:decorative xmlns:adec="http://schemas.microsoft.com/office/drawing/2017/decorative" val="1"/>
              </a:ext>
            </a:extLst>
          </p:cNvPr>
          <p:cNvCxnSpPr>
            <a:cxnSpLocks/>
          </p:cNvCxnSpPr>
          <p:nvPr/>
        </p:nvCxnSpPr>
        <p:spPr>
          <a:xfrm>
            <a:off x="716281" y="4715234"/>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671757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B477A4-4D01-45B6-9563-0BF13BA72F7C}"/>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EE17E00-96AC-45F0-82B2-9F601E9B93C2}"/>
              </a:ext>
            </a:extLst>
          </p:cNvPr>
          <p:cNvSpPr>
            <a:spLocks noGrp="1"/>
          </p:cNvSpPr>
          <p:nvPr>
            <p:ph sz="half" idx="1"/>
          </p:nvPr>
        </p:nvSpPr>
        <p:spPr>
          <a:xfrm>
            <a:off x="640080" y="2633472"/>
            <a:ext cx="5212080" cy="35661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2BA30CD-95C0-427B-A571-A7D8A53278F4}"/>
              </a:ext>
            </a:extLst>
          </p:cNvPr>
          <p:cNvSpPr>
            <a:spLocks noGrp="1"/>
          </p:cNvSpPr>
          <p:nvPr>
            <p:ph sz="half" idx="2"/>
          </p:nvPr>
        </p:nvSpPr>
        <p:spPr>
          <a:xfrm>
            <a:off x="6318928" y="2633472"/>
            <a:ext cx="5212080" cy="35661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6F67CAC-53E4-44AF-BEAC-8FFB96F05A86}"/>
              </a:ext>
            </a:extLst>
          </p:cNvPr>
          <p:cNvSpPr>
            <a:spLocks noGrp="1"/>
          </p:cNvSpPr>
          <p:nvPr>
            <p:ph type="dt" sz="half" idx="10"/>
          </p:nvPr>
        </p:nvSpPr>
        <p:spPr/>
        <p:txBody>
          <a:bodyPr/>
          <a:lstStyle/>
          <a:p>
            <a:fld id="{E579ABC2-0180-4F3A-A895-A85BC724D472}" type="datetime1">
              <a:rPr lang="en-US" smtClean="0"/>
              <a:t>3/18/2025</a:t>
            </a:fld>
            <a:endParaRPr lang="en-US"/>
          </a:p>
        </p:txBody>
      </p:sp>
      <p:sp>
        <p:nvSpPr>
          <p:cNvPr id="6" name="Footer Placeholder 5">
            <a:extLst>
              <a:ext uri="{FF2B5EF4-FFF2-40B4-BE49-F238E27FC236}">
                <a16:creationId xmlns:a16="http://schemas.microsoft.com/office/drawing/2014/main" id="{083D9F3A-E7F0-45E7-AFA8-0D4A669EC16C}"/>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C5F008B-58BB-45FF-923F-5909DAB49D34}"/>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4005168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97B549-9E51-42E0-992A-73E775957773}"/>
              </a:ext>
            </a:extLst>
          </p:cNvPr>
          <p:cNvSpPr>
            <a:spLocks noGrp="1"/>
          </p:cNvSpPr>
          <p:nvPr>
            <p:ph type="title"/>
          </p:nvPr>
        </p:nvSpPr>
        <p:spPr>
          <a:xfrm>
            <a:off x="640079" y="1371599"/>
            <a:ext cx="10890929" cy="939753"/>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81A5FDC-7C4B-45FB-8462-E2CE79919F33}"/>
              </a:ext>
            </a:extLst>
          </p:cNvPr>
          <p:cNvSpPr>
            <a:spLocks noGrp="1"/>
          </p:cNvSpPr>
          <p:nvPr>
            <p:ph type="body" idx="1"/>
          </p:nvPr>
        </p:nvSpPr>
        <p:spPr>
          <a:xfrm>
            <a:off x="640079" y="2311352"/>
            <a:ext cx="5212080" cy="695373"/>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BD8B686-2E92-45B9-A3D7-9DCAA0C50B36}"/>
              </a:ext>
            </a:extLst>
          </p:cNvPr>
          <p:cNvSpPr>
            <a:spLocks noGrp="1"/>
          </p:cNvSpPr>
          <p:nvPr>
            <p:ph sz="half" idx="2"/>
          </p:nvPr>
        </p:nvSpPr>
        <p:spPr>
          <a:xfrm>
            <a:off x="640079" y="3006725"/>
            <a:ext cx="5212080" cy="31912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86ADB526-4A44-47B6-8D14-93202E590AA7}"/>
              </a:ext>
            </a:extLst>
          </p:cNvPr>
          <p:cNvSpPr>
            <a:spLocks noGrp="1"/>
          </p:cNvSpPr>
          <p:nvPr>
            <p:ph type="body" sz="quarter" idx="3"/>
          </p:nvPr>
        </p:nvSpPr>
        <p:spPr>
          <a:xfrm>
            <a:off x="6318928" y="2311352"/>
            <a:ext cx="5212080" cy="695373"/>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74177CA-5C13-4311-BFD3-B98FBD942DA5}"/>
              </a:ext>
            </a:extLst>
          </p:cNvPr>
          <p:cNvSpPr>
            <a:spLocks noGrp="1"/>
          </p:cNvSpPr>
          <p:nvPr>
            <p:ph sz="quarter" idx="4"/>
          </p:nvPr>
        </p:nvSpPr>
        <p:spPr>
          <a:xfrm>
            <a:off x="6318928" y="3006725"/>
            <a:ext cx="5212080" cy="31912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DEA255A-4CB5-40CA-B756-1AA5E27C20BF}"/>
              </a:ext>
            </a:extLst>
          </p:cNvPr>
          <p:cNvSpPr>
            <a:spLocks noGrp="1"/>
          </p:cNvSpPr>
          <p:nvPr>
            <p:ph type="dt" sz="half" idx="10"/>
          </p:nvPr>
        </p:nvSpPr>
        <p:spPr/>
        <p:txBody>
          <a:bodyPr/>
          <a:lstStyle/>
          <a:p>
            <a:fld id="{6AEEA9BA-4E8F-439E-BEA4-91FBA01E3F5F}" type="datetime1">
              <a:rPr lang="en-US" smtClean="0"/>
              <a:t>3/18/2025</a:t>
            </a:fld>
            <a:endParaRPr lang="en-US"/>
          </a:p>
        </p:txBody>
      </p:sp>
      <p:sp>
        <p:nvSpPr>
          <p:cNvPr id="8" name="Footer Placeholder 7">
            <a:extLst>
              <a:ext uri="{FF2B5EF4-FFF2-40B4-BE49-F238E27FC236}">
                <a16:creationId xmlns:a16="http://schemas.microsoft.com/office/drawing/2014/main" id="{FF3072C4-10F1-49B8-B0BF-69204EDDCFAE}"/>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4A5ACC97-44C1-4887-909B-E6732D3C1FFE}"/>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7682526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27D313-943A-47E0-8A7A-DFFBCC297AB7}"/>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23AC25A7-81C8-4AA1-AD9F-C78A451FDE2E}"/>
              </a:ext>
            </a:extLst>
          </p:cNvPr>
          <p:cNvSpPr>
            <a:spLocks noGrp="1"/>
          </p:cNvSpPr>
          <p:nvPr>
            <p:ph type="dt" sz="half" idx="10"/>
          </p:nvPr>
        </p:nvSpPr>
        <p:spPr/>
        <p:txBody>
          <a:bodyPr/>
          <a:lstStyle/>
          <a:p>
            <a:fld id="{BE15BF18-0007-481C-AA29-413124BC3EE7}" type="datetime1">
              <a:rPr lang="en-US" smtClean="0"/>
              <a:t>3/18/2025</a:t>
            </a:fld>
            <a:endParaRPr lang="en-US"/>
          </a:p>
        </p:txBody>
      </p:sp>
      <p:sp>
        <p:nvSpPr>
          <p:cNvPr id="4" name="Footer Placeholder 3">
            <a:extLst>
              <a:ext uri="{FF2B5EF4-FFF2-40B4-BE49-F238E27FC236}">
                <a16:creationId xmlns:a16="http://schemas.microsoft.com/office/drawing/2014/main" id="{6EF54740-6022-46B2-9C55-B60E9651684F}"/>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089497C9-6B5E-46D6-8FE9-0A5E0CF7F95B}"/>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9208243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149F9F0F-FB8C-5565-247C-BDCC156B5CAF}"/>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a:extLst>
              <a:ext uri="{FF2B5EF4-FFF2-40B4-BE49-F238E27FC236}">
                <a16:creationId xmlns:a16="http://schemas.microsoft.com/office/drawing/2014/main" id="{92740D3C-270A-401A-810C-2F86BBBB87D4}"/>
              </a:ext>
            </a:extLst>
          </p:cNvPr>
          <p:cNvSpPr>
            <a:spLocks noGrp="1"/>
          </p:cNvSpPr>
          <p:nvPr>
            <p:ph type="dt" sz="half" idx="10"/>
          </p:nvPr>
        </p:nvSpPr>
        <p:spPr/>
        <p:txBody>
          <a:bodyPr/>
          <a:lstStyle/>
          <a:p>
            <a:fld id="{09BE9870-3748-43AD-B547-02A075CB4A1D}" type="datetime1">
              <a:rPr lang="en-US" smtClean="0"/>
              <a:t>3/18/2025</a:t>
            </a:fld>
            <a:endParaRPr lang="en-US"/>
          </a:p>
        </p:txBody>
      </p:sp>
      <p:sp>
        <p:nvSpPr>
          <p:cNvPr id="3" name="Footer Placeholder 2">
            <a:extLst>
              <a:ext uri="{FF2B5EF4-FFF2-40B4-BE49-F238E27FC236}">
                <a16:creationId xmlns:a16="http://schemas.microsoft.com/office/drawing/2014/main" id="{DDCBE9F8-1765-4F36-A4DE-1DB136025AC9}"/>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7790CF9E-A6C6-4873-ADBE-7A2939319E58}"/>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9947476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8CDF8-00AD-4441-A6D5-9D7A659EB6C0}"/>
              </a:ext>
            </a:extLst>
          </p:cNvPr>
          <p:cNvSpPr>
            <a:spLocks noGrp="1"/>
          </p:cNvSpPr>
          <p:nvPr>
            <p:ph type="title"/>
          </p:nvPr>
        </p:nvSpPr>
        <p:spPr>
          <a:xfrm>
            <a:off x="640080" y="1371600"/>
            <a:ext cx="3859397" cy="1451723"/>
          </a:xfrm>
        </p:spPr>
        <p:txBody>
          <a:bodyPr anchor="t">
            <a:normAutofit/>
          </a:bodyPr>
          <a:lstStyle>
            <a:lvl1pPr>
              <a:defRPr sz="36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8C330AF-CB7E-420A-AE8A-E02E90325885}"/>
              </a:ext>
            </a:extLst>
          </p:cNvPr>
          <p:cNvSpPr>
            <a:spLocks noGrp="1"/>
          </p:cNvSpPr>
          <p:nvPr>
            <p:ph idx="1"/>
          </p:nvPr>
        </p:nvSpPr>
        <p:spPr>
          <a:xfrm>
            <a:off x="4936519" y="1031001"/>
            <a:ext cx="6594490" cy="516636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F43257AD-2422-4CDA-9C55-700F4B5BF251}"/>
              </a:ext>
            </a:extLst>
          </p:cNvPr>
          <p:cNvSpPr>
            <a:spLocks noGrp="1"/>
          </p:cNvSpPr>
          <p:nvPr>
            <p:ph type="body" sz="half" idx="2"/>
          </p:nvPr>
        </p:nvSpPr>
        <p:spPr>
          <a:xfrm>
            <a:off x="640080" y="2972168"/>
            <a:ext cx="3859397" cy="322682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51B7454-C1CC-46F2-A6FB-1FE786C48F49}"/>
              </a:ext>
            </a:extLst>
          </p:cNvPr>
          <p:cNvSpPr>
            <a:spLocks noGrp="1"/>
          </p:cNvSpPr>
          <p:nvPr>
            <p:ph type="dt" sz="half" idx="10"/>
          </p:nvPr>
        </p:nvSpPr>
        <p:spPr/>
        <p:txBody>
          <a:bodyPr/>
          <a:lstStyle/>
          <a:p>
            <a:fld id="{558E7897-33C5-4F1A-9307-D068E37F3DC7}" type="datetime1">
              <a:rPr lang="en-US" smtClean="0"/>
              <a:t>3/18/2025</a:t>
            </a:fld>
            <a:endParaRPr lang="en-US"/>
          </a:p>
        </p:txBody>
      </p:sp>
      <p:sp>
        <p:nvSpPr>
          <p:cNvPr id="6" name="Footer Placeholder 5">
            <a:extLst>
              <a:ext uri="{FF2B5EF4-FFF2-40B4-BE49-F238E27FC236}">
                <a16:creationId xmlns:a16="http://schemas.microsoft.com/office/drawing/2014/main" id="{49077DBE-6CC7-421B-AB5E-341E20BD922B}"/>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D6EAB8F-7526-4CDB-B782-FAD8B3E70B0A}"/>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41382756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1647F-5A61-44C9-81DC-331C9AE5DDAE}"/>
              </a:ext>
            </a:extLst>
          </p:cNvPr>
          <p:cNvSpPr>
            <a:spLocks noGrp="1"/>
          </p:cNvSpPr>
          <p:nvPr>
            <p:ph type="title"/>
          </p:nvPr>
        </p:nvSpPr>
        <p:spPr>
          <a:xfrm>
            <a:off x="640080" y="1371600"/>
            <a:ext cx="3859397" cy="1451723"/>
          </a:xfrm>
        </p:spPr>
        <p:txBody>
          <a:bodyPr anchor="t">
            <a:normAutofit/>
          </a:bodyPr>
          <a:lstStyle>
            <a:lvl1pPr>
              <a:defRPr sz="36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31627A0F-F1B8-49BE-A0FF-7FE16E3BDCC1}"/>
              </a:ext>
            </a:extLst>
          </p:cNvPr>
          <p:cNvSpPr>
            <a:spLocks noGrp="1"/>
          </p:cNvSpPr>
          <p:nvPr>
            <p:ph type="pic" idx="1"/>
          </p:nvPr>
        </p:nvSpPr>
        <p:spPr>
          <a:xfrm>
            <a:off x="4937760" y="1033271"/>
            <a:ext cx="6592824" cy="51663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C86D1BD6-1519-4431-9FAF-7D4F4129972C}"/>
              </a:ext>
            </a:extLst>
          </p:cNvPr>
          <p:cNvSpPr>
            <a:spLocks noGrp="1"/>
          </p:cNvSpPr>
          <p:nvPr>
            <p:ph type="body" sz="half" idx="2"/>
          </p:nvPr>
        </p:nvSpPr>
        <p:spPr>
          <a:xfrm>
            <a:off x="640080" y="2972167"/>
            <a:ext cx="3859397" cy="322682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A587A0-353B-42C2-BA96-B1ADEDF642BE}"/>
              </a:ext>
            </a:extLst>
          </p:cNvPr>
          <p:cNvSpPr>
            <a:spLocks noGrp="1"/>
          </p:cNvSpPr>
          <p:nvPr>
            <p:ph type="dt" sz="half" idx="10"/>
          </p:nvPr>
        </p:nvSpPr>
        <p:spPr/>
        <p:txBody>
          <a:bodyPr/>
          <a:lstStyle/>
          <a:p>
            <a:fld id="{82E171BA-CC09-47C8-A6DF-F5C5CB59CEEC}" type="datetime1">
              <a:rPr lang="en-US" smtClean="0"/>
              <a:t>3/18/2025</a:t>
            </a:fld>
            <a:endParaRPr lang="en-US"/>
          </a:p>
        </p:txBody>
      </p:sp>
      <p:sp>
        <p:nvSpPr>
          <p:cNvPr id="6" name="Footer Placeholder 5">
            <a:extLst>
              <a:ext uri="{FF2B5EF4-FFF2-40B4-BE49-F238E27FC236}">
                <a16:creationId xmlns:a16="http://schemas.microsoft.com/office/drawing/2014/main" id="{44D5A88E-3957-4B76-B1BE-4164029217B5}"/>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5F7C5FD-E56A-4C66-8F23-087F95A2FD0E}"/>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1896211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5E4BB7-3F30-4C31-9BB2-8EC24FC0A1D6}"/>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1ECF4134-70F5-4EE6-88BE-49D129630CD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C19EABC7-C044-44DE-B303-55A0581DA1E8}"/>
              </a:ext>
            </a:extLst>
          </p:cNvPr>
          <p:cNvSpPr>
            <a:spLocks noGrp="1"/>
          </p:cNvSpPr>
          <p:nvPr>
            <p:ph type="dt" sz="half" idx="10"/>
          </p:nvPr>
        </p:nvSpPr>
        <p:spPr/>
        <p:txBody>
          <a:bodyPr/>
          <a:lstStyle/>
          <a:p>
            <a:fld id="{C07B66AD-7C08-490A-ADA4-B47E10FB2407}" type="datetime1">
              <a:rPr lang="en-US" smtClean="0"/>
              <a:t>3/18/2025</a:t>
            </a:fld>
            <a:endParaRPr lang="en-US"/>
          </a:p>
        </p:txBody>
      </p:sp>
      <p:sp>
        <p:nvSpPr>
          <p:cNvPr id="5" name="Footer Placeholder 4">
            <a:extLst>
              <a:ext uri="{FF2B5EF4-FFF2-40B4-BE49-F238E27FC236}">
                <a16:creationId xmlns:a16="http://schemas.microsoft.com/office/drawing/2014/main" id="{4D4A63E1-5BC5-402E-9916-BAB84BCF0BB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A2EF915-AF64-4ECC-8B1A-B7E6A89B7917}"/>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5302489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1CB3635-47E1-90D8-B693-DA85A66B3831}"/>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a:extLst>
              <a:ext uri="{FF2B5EF4-FFF2-40B4-BE49-F238E27FC236}">
                <a16:creationId xmlns:a16="http://schemas.microsoft.com/office/drawing/2014/main" id="{6EB09414-2AA1-4D8E-A00A-C092FBC92D91}"/>
              </a:ext>
            </a:extLst>
          </p:cNvPr>
          <p:cNvSpPr>
            <a:spLocks noGrp="1"/>
          </p:cNvSpPr>
          <p:nvPr>
            <p:ph type="title" orient="vert"/>
          </p:nvPr>
        </p:nvSpPr>
        <p:spPr>
          <a:xfrm>
            <a:off x="9209219" y="640079"/>
            <a:ext cx="1811773" cy="5536884"/>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D42C3A78-37C5-46D0-9DF4-CB78AF883C2C}"/>
              </a:ext>
            </a:extLst>
          </p:cNvPr>
          <p:cNvSpPr>
            <a:spLocks noGrp="1"/>
          </p:cNvSpPr>
          <p:nvPr>
            <p:ph type="body" orient="vert" idx="1"/>
          </p:nvPr>
        </p:nvSpPr>
        <p:spPr>
          <a:xfrm>
            <a:off x="640080" y="640080"/>
            <a:ext cx="8412422" cy="553688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9D8705E-925D-4F57-8268-107CE3CF4C45}"/>
              </a:ext>
            </a:extLst>
          </p:cNvPr>
          <p:cNvSpPr>
            <a:spLocks noGrp="1"/>
          </p:cNvSpPr>
          <p:nvPr>
            <p:ph type="dt" sz="half" idx="10"/>
          </p:nvPr>
        </p:nvSpPr>
        <p:spPr/>
        <p:txBody>
          <a:bodyPr/>
          <a:lstStyle/>
          <a:p>
            <a:fld id="{05B95027-4255-49E7-9841-CD21BCC99996}" type="datetime1">
              <a:rPr lang="en-US" smtClean="0"/>
              <a:t>3/18/2025</a:t>
            </a:fld>
            <a:endParaRPr lang="en-US"/>
          </a:p>
        </p:txBody>
      </p:sp>
      <p:sp>
        <p:nvSpPr>
          <p:cNvPr id="5" name="Footer Placeholder 4">
            <a:extLst>
              <a:ext uri="{FF2B5EF4-FFF2-40B4-BE49-F238E27FC236}">
                <a16:creationId xmlns:a16="http://schemas.microsoft.com/office/drawing/2014/main" id="{50FE207E-070D-4EC8-A44C-21F1815FDAA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15D01D1-C266-4161-A820-C084B980131C}"/>
              </a:ext>
            </a:extLst>
          </p:cNvPr>
          <p:cNvSpPr>
            <a:spLocks noGrp="1"/>
          </p:cNvSpPr>
          <p:nvPr>
            <p:ph type="sldNum" sz="quarter" idx="12"/>
          </p:nvPr>
        </p:nvSpPr>
        <p:spPr/>
        <p:txBody>
          <a:bodyPr/>
          <a:lstStyle/>
          <a:p>
            <a:fld id="{70C12960-6E85-460F-B6E3-5B82CB31AF3D}" type="slidenum">
              <a:rPr lang="en-US" smtClean="0"/>
              <a:t>‹#›</a:t>
            </a:fld>
            <a:endParaRPr lang="en-US"/>
          </a:p>
        </p:txBody>
      </p:sp>
      <p:cxnSp>
        <p:nvCxnSpPr>
          <p:cNvPr id="7" name="Straight Connector 6">
            <a:extLst>
              <a:ext uri="{FF2B5EF4-FFF2-40B4-BE49-F238E27FC236}">
                <a16:creationId xmlns:a16="http://schemas.microsoft.com/office/drawing/2014/main" id="{3230604F-219C-2DEE-830E-27274CC2FE19}"/>
              </a:ext>
              <a:ext uri="{C183D7F6-B498-43B3-948B-1728B52AA6E4}">
                <adec:decorative xmlns:adec="http://schemas.microsoft.com/office/drawing/2017/decorative" val="1"/>
              </a:ext>
            </a:extLst>
          </p:cNvPr>
          <p:cNvCxnSpPr>
            <a:cxnSpLocks/>
          </p:cNvCxnSpPr>
          <p:nvPr/>
        </p:nvCxnSpPr>
        <p:spPr>
          <a:xfrm rot="5400000">
            <a:off x="10872154" y="1192438"/>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477795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AB4E786-7636-4278-8595-D365D28A796A}"/>
              </a:ext>
            </a:extLst>
          </p:cNvPr>
          <p:cNvSpPr>
            <a:spLocks noGrp="1"/>
          </p:cNvSpPr>
          <p:nvPr>
            <p:ph type="title"/>
          </p:nvPr>
        </p:nvSpPr>
        <p:spPr>
          <a:xfrm>
            <a:off x="640079" y="1371601"/>
            <a:ext cx="10890929" cy="109728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EA740849-7059-4C70-992B-5304D2EE9BAB}"/>
              </a:ext>
            </a:extLst>
          </p:cNvPr>
          <p:cNvSpPr>
            <a:spLocks noGrp="1"/>
          </p:cNvSpPr>
          <p:nvPr>
            <p:ph type="body" idx="1"/>
          </p:nvPr>
        </p:nvSpPr>
        <p:spPr>
          <a:xfrm>
            <a:off x="640080" y="2633472"/>
            <a:ext cx="10890928" cy="356616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09FEBF6-CEA6-4332-87B3-697807571C84}"/>
              </a:ext>
            </a:extLst>
          </p:cNvPr>
          <p:cNvSpPr>
            <a:spLocks noGrp="1"/>
          </p:cNvSpPr>
          <p:nvPr>
            <p:ph type="dt" sz="half" idx="2"/>
          </p:nvPr>
        </p:nvSpPr>
        <p:spPr>
          <a:xfrm>
            <a:off x="640080" y="6356350"/>
            <a:ext cx="2743200" cy="365125"/>
          </a:xfrm>
          <a:prstGeom prst="rect">
            <a:avLst/>
          </a:prstGeom>
        </p:spPr>
        <p:txBody>
          <a:bodyPr vert="horz" lIns="91440" tIns="45720" rIns="91440" bIns="45720" rtlCol="0" anchor="ctr"/>
          <a:lstStyle>
            <a:lvl1pPr algn="l">
              <a:defRPr sz="900" b="1" cap="all" spc="300" baseline="0">
                <a:solidFill>
                  <a:schemeClr val="tx1"/>
                </a:solidFill>
              </a:defRPr>
            </a:lvl1pPr>
          </a:lstStyle>
          <a:p>
            <a:fld id="{7DA38F49-B3E2-4BF0-BEC7-C30D34ABBB8D}" type="datetime1">
              <a:rPr lang="en-US" smtClean="0"/>
              <a:t>3/18/2025</a:t>
            </a:fld>
            <a:endParaRPr lang="en-US"/>
          </a:p>
        </p:txBody>
      </p:sp>
      <p:sp>
        <p:nvSpPr>
          <p:cNvPr id="5" name="Footer Placeholder 4">
            <a:extLst>
              <a:ext uri="{FF2B5EF4-FFF2-40B4-BE49-F238E27FC236}">
                <a16:creationId xmlns:a16="http://schemas.microsoft.com/office/drawing/2014/main" id="{BC6BAF94-621C-43E1-BA0C-410A6899031B}"/>
              </a:ext>
            </a:extLst>
          </p:cNvPr>
          <p:cNvSpPr>
            <a:spLocks noGrp="1"/>
          </p:cNvSpPr>
          <p:nvPr>
            <p:ph type="ftr" sz="quarter" idx="3"/>
          </p:nvPr>
        </p:nvSpPr>
        <p:spPr>
          <a:xfrm>
            <a:off x="6767622" y="6356350"/>
            <a:ext cx="4040373" cy="365125"/>
          </a:xfrm>
          <a:prstGeom prst="rect">
            <a:avLst/>
          </a:prstGeom>
        </p:spPr>
        <p:txBody>
          <a:bodyPr vert="horz" lIns="91440" tIns="45720" rIns="91440" bIns="45720" rtlCol="0" anchor="ctr"/>
          <a:lstStyle>
            <a:lvl1pPr algn="r">
              <a:defRPr sz="900" b="1" cap="all" spc="300" baseline="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137D19E5-9E16-48C9-AAE2-0C70679A8D7B}"/>
              </a:ext>
            </a:extLst>
          </p:cNvPr>
          <p:cNvSpPr>
            <a:spLocks noGrp="1"/>
          </p:cNvSpPr>
          <p:nvPr>
            <p:ph type="sldNum" sz="quarter" idx="4"/>
          </p:nvPr>
        </p:nvSpPr>
        <p:spPr>
          <a:xfrm>
            <a:off x="10807995" y="6356350"/>
            <a:ext cx="723014" cy="365125"/>
          </a:xfrm>
          <a:prstGeom prst="rect">
            <a:avLst/>
          </a:prstGeom>
        </p:spPr>
        <p:txBody>
          <a:bodyPr vert="horz" lIns="91440" tIns="45720" rIns="91440" bIns="45720" rtlCol="0" anchor="ctr"/>
          <a:lstStyle>
            <a:lvl1pPr algn="r">
              <a:defRPr sz="900" b="1" cap="all" spc="300" baseline="0">
                <a:solidFill>
                  <a:schemeClr val="tx1"/>
                </a:solidFill>
              </a:defRPr>
            </a:lvl1pPr>
          </a:lstStyle>
          <a:p>
            <a:fld id="{70C12960-6E85-460F-B6E3-5B82CB31AF3D}" type="slidenum">
              <a:rPr lang="en-US" smtClean="0"/>
              <a:t>‹#›</a:t>
            </a:fld>
            <a:endParaRPr lang="en-US"/>
          </a:p>
        </p:txBody>
      </p:sp>
      <p:cxnSp>
        <p:nvCxnSpPr>
          <p:cNvPr id="9" name="Straight Connector 8">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p:cNvCxnSpPr>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50589855"/>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1" r:id="rId6"/>
    <p:sldLayoutId id="2147483697" r:id="rId7"/>
    <p:sldLayoutId id="2147483698" r:id="rId8"/>
    <p:sldLayoutId id="2147483699" r:id="rId9"/>
    <p:sldLayoutId id="2147483700" r:id="rId10"/>
    <p:sldLayoutId id="2147483702" r:id="rId11"/>
  </p:sldLayoutIdLst>
  <p:hf sldNum="0" hdr="0" ftr="0" dt="0"/>
  <p:txStyles>
    <p:titleStyle>
      <a:lvl1pPr algn="l" defTabSz="914400" rtl="0" eaLnBrk="1" latinLnBrk="0" hangingPunct="1">
        <a:lnSpc>
          <a:spcPct val="10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87000"/>
        <a:buFont typeface="Arial" panose="020B0604020202020204" pitchFamily="34" charset="0"/>
        <a:buChar char="•"/>
        <a:defRPr sz="2000" kern="1200">
          <a:solidFill>
            <a:schemeClr val="tx1"/>
          </a:solidFill>
          <a:latin typeface="+mn-lt"/>
          <a:ea typeface="+mn-ea"/>
          <a:cs typeface="+mn-cs"/>
        </a:defRPr>
      </a:lvl1pPr>
      <a:lvl2pPr marL="493776" indent="-228600" algn="l" defTabSz="914400" rtl="0" eaLnBrk="1" latinLnBrk="0" hangingPunct="1">
        <a:lnSpc>
          <a:spcPct val="120000"/>
        </a:lnSpc>
        <a:spcBef>
          <a:spcPts val="500"/>
        </a:spcBef>
        <a:buSzPct val="87000"/>
        <a:buFont typeface="Arial" panose="020B0604020202020204" pitchFamily="34" charset="0"/>
        <a:buChar char="•"/>
        <a:defRPr sz="1800" kern="1200">
          <a:solidFill>
            <a:schemeClr val="tx1"/>
          </a:solidFill>
          <a:latin typeface="+mn-lt"/>
          <a:ea typeface="+mn-ea"/>
          <a:cs typeface="+mn-cs"/>
        </a:defRPr>
      </a:lvl2pPr>
      <a:lvl3pPr marL="731520" indent="-228600" algn="l" defTabSz="914400" rtl="0" eaLnBrk="1" latinLnBrk="0" hangingPunct="1">
        <a:lnSpc>
          <a:spcPct val="120000"/>
        </a:lnSpc>
        <a:spcBef>
          <a:spcPts val="500"/>
        </a:spcBef>
        <a:buSzPct val="87000"/>
        <a:buFont typeface="Arial" panose="020B0604020202020204" pitchFamily="34" charset="0"/>
        <a:buChar char="•"/>
        <a:defRPr sz="1600" kern="1200">
          <a:solidFill>
            <a:schemeClr val="tx1"/>
          </a:solidFill>
          <a:latin typeface="+mn-lt"/>
          <a:ea typeface="+mn-ea"/>
          <a:cs typeface="+mn-cs"/>
        </a:defRPr>
      </a:lvl3pPr>
      <a:lvl4pPr marL="1051560" indent="-28575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4pPr>
      <a:lvl5pPr marL="1298448" indent="-22860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ted.com/talks/margaret_heffernan_forget_the_pecking_order_at_work?utm_campaign=tedspread&amp;utm_medium=referral&amp;utm_source=tedcomshare" TargetMode="External"/><Relationship Id="rId2" Type="http://schemas.openxmlformats.org/officeDocument/2006/relationships/hyperlink" Target="https://youtu.be/P8ojeO9za84?si=ZDNualg9hPQ_Y5UU" TargetMode="External"/><Relationship Id="rId1" Type="http://schemas.openxmlformats.org/officeDocument/2006/relationships/slideLayout" Target="../slideLayouts/slideLayout2.xml"/><Relationship Id="rId4" Type="http://schemas.openxmlformats.org/officeDocument/2006/relationships/image" Target="../media/image9.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9F9BF86-FE94-4517-B97D-026C7515E5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n abstract genetic concept">
            <a:extLst>
              <a:ext uri="{FF2B5EF4-FFF2-40B4-BE49-F238E27FC236}">
                <a16:creationId xmlns:a16="http://schemas.microsoft.com/office/drawing/2014/main" id="{1DDD01A2-ECBC-5014-45F5-3ED5E35006A5}"/>
              </a:ext>
            </a:extLst>
          </p:cNvPr>
          <p:cNvPicPr>
            <a:picLocks noChangeAspect="1"/>
          </p:cNvPicPr>
          <p:nvPr/>
        </p:nvPicPr>
        <p:blipFill>
          <a:blip r:embed="rId2"/>
          <a:srcRect t="1055" r="-10" b="-10"/>
          <a:stretch/>
        </p:blipFill>
        <p:spPr>
          <a:xfrm>
            <a:off x="-1162353" y="-154973"/>
            <a:ext cx="6931132" cy="6857990"/>
          </a:xfrm>
          <a:prstGeom prst="rect">
            <a:avLst/>
          </a:prstGeom>
        </p:spPr>
      </p:pic>
      <p:sp>
        <p:nvSpPr>
          <p:cNvPr id="3" name="Subtitle 2"/>
          <p:cNvSpPr>
            <a:spLocks noGrp="1"/>
          </p:cNvSpPr>
          <p:nvPr>
            <p:ph type="subTitle" idx="1"/>
          </p:nvPr>
        </p:nvSpPr>
        <p:spPr>
          <a:xfrm>
            <a:off x="6089248" y="306384"/>
            <a:ext cx="6103892" cy="5912305"/>
          </a:xfrm>
        </p:spPr>
        <p:txBody>
          <a:bodyPr vert="horz" lIns="91440" tIns="45720" rIns="91440" bIns="45720" rtlCol="0" anchor="t">
            <a:normAutofit/>
          </a:bodyPr>
          <a:lstStyle/>
          <a:p>
            <a:pPr algn="ctr">
              <a:lnSpc>
                <a:spcPct val="120000"/>
              </a:lnSpc>
            </a:pPr>
            <a:r>
              <a:rPr lang="en-GB" sz="2000" dirty="0">
                <a:latin typeface="Arial Nova"/>
                <a:cs typeface="Times New Roman"/>
              </a:rPr>
              <a:t>Certificate of High Education </a:t>
            </a:r>
            <a:endParaRPr lang="en-US"/>
          </a:p>
          <a:p>
            <a:pPr algn="ctr">
              <a:lnSpc>
                <a:spcPct val="120000"/>
              </a:lnSpc>
            </a:pPr>
            <a:r>
              <a:rPr lang="en-GB" sz="2000" dirty="0">
                <a:latin typeface="Arial Nova"/>
                <a:cs typeface="Times New Roman"/>
              </a:rPr>
              <a:t>   in Employability Skills </a:t>
            </a:r>
          </a:p>
          <a:p>
            <a:pPr algn="ctr">
              <a:lnSpc>
                <a:spcPct val="120000"/>
              </a:lnSpc>
            </a:pPr>
            <a:r>
              <a:rPr lang="en-GB" sz="2000" dirty="0">
                <a:latin typeface="Arial Nova"/>
                <a:cs typeface="Times New Roman"/>
              </a:rPr>
              <a:t> LEVEL 4</a:t>
            </a:r>
          </a:p>
          <a:p>
            <a:pPr algn="ctr">
              <a:lnSpc>
                <a:spcPct val="120000"/>
              </a:lnSpc>
            </a:pPr>
            <a:r>
              <a:rPr lang="en-GB" sz="2000" dirty="0">
                <a:latin typeface="Arial Nova"/>
                <a:cs typeface="Times New Roman"/>
              </a:rPr>
              <a:t>University of Wales TSD</a:t>
            </a:r>
          </a:p>
          <a:p>
            <a:pPr algn="ctr">
              <a:lnSpc>
                <a:spcPct val="120000"/>
              </a:lnSpc>
            </a:pPr>
            <a:endParaRPr lang="en-GB" sz="2000" dirty="0">
              <a:latin typeface="Arial Nova"/>
              <a:cs typeface="Times New Roman"/>
            </a:endParaRPr>
          </a:p>
          <a:p>
            <a:pPr algn="ctr">
              <a:lnSpc>
                <a:spcPct val="120000"/>
              </a:lnSpc>
            </a:pPr>
            <a:r>
              <a:rPr lang="en-GB" sz="2000" dirty="0">
                <a:latin typeface="Arial Nova"/>
                <a:cs typeface="Times New Roman"/>
              </a:rPr>
              <a:t>Effective Teamworking and Communication Module</a:t>
            </a:r>
          </a:p>
          <a:p>
            <a:pPr algn="ctr">
              <a:lnSpc>
                <a:spcPct val="120000"/>
              </a:lnSpc>
            </a:pPr>
            <a:endParaRPr lang="en-GB" sz="2000" dirty="0">
              <a:latin typeface="Arial Nova"/>
              <a:cs typeface="Times New Roman"/>
            </a:endParaRPr>
          </a:p>
          <a:p>
            <a:pPr algn="ctr">
              <a:lnSpc>
                <a:spcPct val="120000"/>
              </a:lnSpc>
            </a:pPr>
            <a:r>
              <a:rPr lang="en-GB" sz="2000" dirty="0">
                <a:latin typeface="Arial Nova"/>
                <a:cs typeface="Times New Roman"/>
              </a:rPr>
              <a:t>BMSW4009</a:t>
            </a:r>
          </a:p>
          <a:p>
            <a:pPr algn="ctr">
              <a:lnSpc>
                <a:spcPct val="120000"/>
              </a:lnSpc>
            </a:pPr>
            <a:r>
              <a:rPr lang="en-GB" sz="2000" dirty="0">
                <a:latin typeface="Arial Nova"/>
                <a:cs typeface="Times New Roman"/>
              </a:rPr>
              <a:t>March 2025</a:t>
            </a:r>
            <a:endParaRPr lang="en-GB" sz="2000">
              <a:latin typeface="Arial Nova"/>
            </a:endParaRPr>
          </a:p>
          <a:p>
            <a:pPr algn="ctr">
              <a:lnSpc>
                <a:spcPct val="120000"/>
              </a:lnSpc>
            </a:pPr>
            <a:r>
              <a:rPr lang="en-GB" sz="2000" dirty="0">
                <a:latin typeface="Arial Nova"/>
                <a:cs typeface="Times New Roman"/>
              </a:rPr>
              <a:t>Adrian Moraru student Id 2410006</a:t>
            </a:r>
          </a:p>
          <a:p>
            <a:pPr>
              <a:lnSpc>
                <a:spcPct val="120000"/>
              </a:lnSpc>
            </a:pPr>
            <a:endParaRPr lang="en-GB" sz="500">
              <a:latin typeface="Times New Roman"/>
              <a:cs typeface="Times New Roman"/>
            </a:endParaRPr>
          </a:p>
          <a:p>
            <a:pPr>
              <a:lnSpc>
                <a:spcPct val="120000"/>
              </a:lnSpc>
            </a:pPr>
            <a:endParaRPr lang="en-GB" sz="500"/>
          </a:p>
        </p:txBody>
      </p:sp>
      <p:cxnSp>
        <p:nvCxnSpPr>
          <p:cNvPr id="10" name="Straight Connector 9">
            <a:extLst>
              <a:ext uri="{FF2B5EF4-FFF2-40B4-BE49-F238E27FC236}">
                <a16:creationId xmlns:a16="http://schemas.microsoft.com/office/drawing/2014/main" id="{6CA391F1-4B2C-521B-F6A5-52C74B3034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675848" y="4711579"/>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useBgFill="1">
        <p:nvSpPr>
          <p:cNvPr id="11" name="Rectangle 10">
            <a:extLst>
              <a:ext uri="{FF2B5EF4-FFF2-40B4-BE49-F238E27FC236}">
                <a16:creationId xmlns:a16="http://schemas.microsoft.com/office/drawing/2014/main" id="{19F9BF86-FE94-4517-B97D-026C7515E5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randview Display"/>
              <a:ea typeface="+mn-ea"/>
              <a:cs typeface="+mn-cs"/>
            </a:endParaRPr>
          </a:p>
        </p:txBody>
      </p:sp>
      <p:pic>
        <p:nvPicPr>
          <p:cNvPr id="4" name="Picture 3" descr="10 Powerful Success Strategies">
            <a:extLst>
              <a:ext uri="{FF2B5EF4-FFF2-40B4-BE49-F238E27FC236}">
                <a16:creationId xmlns:a16="http://schemas.microsoft.com/office/drawing/2014/main" id="{673D86D5-7971-6300-E483-F3F42B356D12}"/>
              </a:ext>
            </a:extLst>
          </p:cNvPr>
          <p:cNvPicPr>
            <a:picLocks noChangeAspect="1"/>
          </p:cNvPicPr>
          <p:nvPr/>
        </p:nvPicPr>
        <p:blipFill>
          <a:blip r:embed="rId2"/>
          <a:srcRect t="14302" b="10698"/>
          <a:stretch/>
        </p:blipFill>
        <p:spPr>
          <a:xfrm>
            <a:off x="1" y="1"/>
            <a:ext cx="12191999" cy="6857999"/>
          </a:xfrm>
          <a:prstGeom prst="rect">
            <a:avLst/>
          </a:prstGeom>
        </p:spPr>
      </p:pic>
      <p:sp>
        <p:nvSpPr>
          <p:cNvPr id="13" name="Rectangle 12">
            <a:extLst>
              <a:ext uri="{FF2B5EF4-FFF2-40B4-BE49-F238E27FC236}">
                <a16:creationId xmlns:a16="http://schemas.microsoft.com/office/drawing/2014/main" id="{72E284DE-AB43-1296-3166-892F44A3A2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73183" y="173181"/>
            <a:ext cx="6858002" cy="6511640"/>
          </a:xfrm>
          <a:prstGeom prst="rect">
            <a:avLst/>
          </a:prstGeom>
          <a:gradFill>
            <a:gsLst>
              <a:gs pos="0">
                <a:schemeClr val="bg1">
                  <a:alpha val="0"/>
                </a:schemeClr>
              </a:gs>
              <a:gs pos="46000">
                <a:schemeClr val="bg1">
                  <a:alpha val="30000"/>
                </a:schemeClr>
              </a:gs>
              <a:gs pos="26000">
                <a:schemeClr val="bg1">
                  <a:alpha val="17000"/>
                </a:schemeClr>
              </a:gs>
              <a:gs pos="100000">
                <a:schemeClr val="bg1">
                  <a:alpha val="45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3EB23C00-BC48-C27F-70BF-DFCB98813953}"/>
              </a:ext>
            </a:extLst>
          </p:cNvPr>
          <p:cNvSpPr>
            <a:spLocks noGrp="1"/>
          </p:cNvSpPr>
          <p:nvPr>
            <p:ph type="title"/>
          </p:nvPr>
        </p:nvSpPr>
        <p:spPr>
          <a:xfrm>
            <a:off x="6512576" y="2083896"/>
            <a:ext cx="4969641" cy="3601557"/>
          </a:xfrm>
        </p:spPr>
        <p:txBody>
          <a:bodyPr vert="horz" lIns="91440" tIns="45720" rIns="91440" bIns="45720" rtlCol="0" anchor="t">
            <a:normAutofit/>
          </a:bodyPr>
          <a:lstStyle/>
          <a:p>
            <a:pPr algn="ctr">
              <a:lnSpc>
                <a:spcPct val="90000"/>
              </a:lnSpc>
            </a:pPr>
            <a:r>
              <a:rPr lang="en-US" sz="5100" b="1" kern="1200" dirty="0">
                <a:solidFill>
                  <a:schemeClr val="bg1"/>
                </a:solidFill>
                <a:latin typeface="+mj-lt"/>
                <a:ea typeface="+mj-ea"/>
                <a:cs typeface="+mj-cs"/>
              </a:rPr>
              <a:t>Creating an </a:t>
            </a:r>
            <a:r>
              <a:rPr lang="en-US" sz="5100" b="1" kern="1200">
                <a:solidFill>
                  <a:schemeClr val="bg1"/>
                </a:solidFill>
                <a:latin typeface="+mj-lt"/>
                <a:ea typeface="+mj-ea"/>
                <a:cs typeface="+mj-cs"/>
              </a:rPr>
              <a:t>Effective Team:</a:t>
            </a:r>
            <a:br>
              <a:rPr lang="en-US" sz="5100" dirty="0">
                <a:solidFill>
                  <a:schemeClr val="bg1"/>
                </a:solidFill>
              </a:rPr>
            </a:br>
            <a:r>
              <a:rPr lang="en-US" sz="5100">
                <a:solidFill>
                  <a:schemeClr val="bg1"/>
                </a:solidFill>
              </a:rPr>
              <a:t> </a:t>
            </a:r>
            <a:r>
              <a:rPr lang="en-US" sz="5100" b="1" kern="1200">
                <a:solidFill>
                  <a:schemeClr val="bg1"/>
                </a:solidFill>
                <a:latin typeface="+mj-lt"/>
                <a:ea typeface="+mj-ea"/>
                <a:cs typeface="+mj-cs"/>
              </a:rPr>
              <a:t>Key Strategies </a:t>
            </a:r>
            <a:r>
              <a:rPr lang="en-US" sz="5100" b="1" kern="1200" dirty="0">
                <a:solidFill>
                  <a:schemeClr val="bg1"/>
                </a:solidFill>
                <a:latin typeface="+mj-lt"/>
                <a:ea typeface="+mj-ea"/>
                <a:cs typeface="+mj-cs"/>
              </a:rPr>
              <a:t>for Success</a:t>
            </a:r>
            <a:br>
              <a:rPr lang="en-US" sz="5100" b="1" kern="1200" dirty="0"/>
            </a:br>
            <a:endParaRPr lang="en-US" sz="5100" b="1" kern="1200">
              <a:solidFill>
                <a:srgbClr val="FFFFFF"/>
              </a:solidFill>
              <a:latin typeface="+mj-lt"/>
            </a:endParaRPr>
          </a:p>
        </p:txBody>
      </p:sp>
      <p:cxnSp>
        <p:nvCxnSpPr>
          <p:cNvPr id="15" name="Straight Connector 14">
            <a:extLst>
              <a:ext uri="{FF2B5EF4-FFF2-40B4-BE49-F238E27FC236}">
                <a16:creationId xmlns:a16="http://schemas.microsoft.com/office/drawing/2014/main" id="{97CC2FE6-3AD0-4131-B4BC-1F4D65E25E1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40329" y="4861206"/>
            <a:ext cx="978862"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00398299"/>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What Team Centered Goal Setting Really Looks Like">
            <a:extLst>
              <a:ext uri="{FF2B5EF4-FFF2-40B4-BE49-F238E27FC236}">
                <a16:creationId xmlns:a16="http://schemas.microsoft.com/office/drawing/2014/main" id="{4134FBBA-3D7F-8B8D-DBBD-B3B6614B0080}"/>
              </a:ext>
            </a:extLst>
          </p:cNvPr>
          <p:cNvPicPr>
            <a:picLocks noChangeAspect="1"/>
          </p:cNvPicPr>
          <p:nvPr/>
        </p:nvPicPr>
        <p:blipFill>
          <a:blip r:embed="rId2"/>
          <a:srcRect l="4144" r="16269" b="-1"/>
          <a:stretch/>
        </p:blipFill>
        <p:spPr>
          <a:xfrm>
            <a:off x="271219" y="759416"/>
            <a:ext cx="4952442" cy="3984507"/>
          </a:xfrm>
          <a:prstGeom prst="rect">
            <a:avLst/>
          </a:prstGeom>
        </p:spPr>
      </p:pic>
      <p:cxnSp>
        <p:nvCxnSpPr>
          <p:cNvPr id="11" name="Straight Connector 10">
            <a:extLst>
              <a:ext uri="{FF2B5EF4-FFF2-40B4-BE49-F238E27FC236}">
                <a16:creationId xmlns:a16="http://schemas.microsoft.com/office/drawing/2014/main" id="{08052531-D50B-3899-B150-D05525F4F2B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0" y="6267922"/>
            <a:ext cx="6656832" cy="1"/>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0699C1E6-F7BC-E54E-A90E-D526E8C83617}"/>
              </a:ext>
            </a:extLst>
          </p:cNvPr>
          <p:cNvSpPr>
            <a:spLocks noGrp="1"/>
          </p:cNvSpPr>
          <p:nvPr>
            <p:ph type="title"/>
          </p:nvPr>
        </p:nvSpPr>
        <p:spPr>
          <a:xfrm>
            <a:off x="6378752" y="-2582"/>
            <a:ext cx="5152256" cy="580669"/>
          </a:xfrm>
        </p:spPr>
        <p:txBody>
          <a:bodyPr anchor="t">
            <a:normAutofit fontScale="90000"/>
          </a:bodyPr>
          <a:lstStyle/>
          <a:p>
            <a:pPr>
              <a:lnSpc>
                <a:spcPct val="90000"/>
              </a:lnSpc>
            </a:pPr>
            <a:r>
              <a:rPr lang="en-GB" sz="3600"/>
              <a:t>Introduction </a:t>
            </a:r>
            <a:br>
              <a:rPr lang="en-GB" sz="3600"/>
            </a:br>
            <a:endParaRPr lang="en-GB" sz="3600"/>
          </a:p>
        </p:txBody>
      </p:sp>
      <p:sp>
        <p:nvSpPr>
          <p:cNvPr id="3" name="Content Placeholder 2">
            <a:extLst>
              <a:ext uri="{FF2B5EF4-FFF2-40B4-BE49-F238E27FC236}">
                <a16:creationId xmlns:a16="http://schemas.microsoft.com/office/drawing/2014/main" id="{ED7A5B4B-AAE8-E333-AF4C-CAD3EE7F6339}"/>
              </a:ext>
            </a:extLst>
          </p:cNvPr>
          <p:cNvSpPr>
            <a:spLocks noGrp="1"/>
          </p:cNvSpPr>
          <p:nvPr>
            <p:ph idx="1"/>
          </p:nvPr>
        </p:nvSpPr>
        <p:spPr>
          <a:xfrm>
            <a:off x="5681330" y="729529"/>
            <a:ext cx="5694696" cy="5542564"/>
          </a:xfrm>
        </p:spPr>
        <p:txBody>
          <a:bodyPr vert="horz" lIns="91440" tIns="45720" rIns="91440" bIns="45720" rtlCol="0" anchor="t">
            <a:noAutofit/>
          </a:bodyPr>
          <a:lstStyle/>
          <a:p>
            <a:pPr>
              <a:lnSpc>
                <a:spcPct val="110000"/>
              </a:lnSpc>
            </a:pPr>
            <a:r>
              <a:rPr lang="en-GB" dirty="0">
                <a:latin typeface="Arial Nova"/>
                <a:cs typeface="Arial"/>
              </a:rPr>
              <a:t>In today’s fast-paced and collaborative work environments, the ability to create and sustain an effective team is critical for organizational success. Teams, when properly managed, have the potential to produce higher levels of creativity, innovation, and performance compared to individual work or simple groups. However, creating an effective team requires more than just assembling a group of people; it involves understanding the roles individuals play, how they interact, and how their combined efforts contribute towards achieving common goals.</a:t>
            </a:r>
          </a:p>
        </p:txBody>
      </p:sp>
    </p:spTree>
    <p:extLst>
      <p:ext uri="{BB962C8B-B14F-4D97-AF65-F5344CB8AC3E}">
        <p14:creationId xmlns:p14="http://schemas.microsoft.com/office/powerpoint/2010/main" val="41248807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olourful carved figures of humans">
            <a:extLst>
              <a:ext uri="{FF2B5EF4-FFF2-40B4-BE49-F238E27FC236}">
                <a16:creationId xmlns:a16="http://schemas.microsoft.com/office/drawing/2014/main" id="{6D580D7F-AB0F-84FE-DA32-5AEAC92269D9}"/>
              </a:ext>
            </a:extLst>
          </p:cNvPr>
          <p:cNvPicPr>
            <a:picLocks noChangeAspect="1"/>
          </p:cNvPicPr>
          <p:nvPr/>
        </p:nvPicPr>
        <p:blipFill>
          <a:blip r:embed="rId2"/>
          <a:srcRect l="25172" r="24359" b="-10"/>
          <a:stretch/>
        </p:blipFill>
        <p:spPr>
          <a:xfrm>
            <a:off x="20" y="10"/>
            <a:ext cx="4857871" cy="6857990"/>
          </a:xfrm>
          <a:prstGeom prst="rect">
            <a:avLst/>
          </a:prstGeom>
        </p:spPr>
      </p:pic>
      <p:cxnSp>
        <p:nvCxnSpPr>
          <p:cNvPr id="11" name="Straight Connector 10">
            <a:extLst>
              <a:ext uri="{FF2B5EF4-FFF2-40B4-BE49-F238E27FC236}">
                <a16:creationId xmlns:a16="http://schemas.microsoft.com/office/drawing/2014/main" id="{691422F5-4221-4812-AFD9-5479C6D60AD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580905" y="1031005"/>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A838066C-5ACE-244A-0657-4D7BF285FDCF}"/>
              </a:ext>
            </a:extLst>
          </p:cNvPr>
          <p:cNvSpPr>
            <a:spLocks noGrp="1"/>
          </p:cNvSpPr>
          <p:nvPr>
            <p:ph idx="1"/>
          </p:nvPr>
        </p:nvSpPr>
        <p:spPr>
          <a:xfrm>
            <a:off x="5496821" y="2633236"/>
            <a:ext cx="6034187" cy="3664687"/>
          </a:xfrm>
        </p:spPr>
        <p:txBody>
          <a:bodyPr vert="horz" lIns="91440" tIns="45720" rIns="91440" bIns="45720" rtlCol="0">
            <a:normAutofit/>
          </a:bodyPr>
          <a:lstStyle/>
          <a:p>
            <a:pPr>
              <a:buAutoNum type="arabicPeriod"/>
            </a:pPr>
            <a:r>
              <a:rPr lang="en-GB" b="1" dirty="0">
                <a:latin typeface="Arial Nova"/>
                <a:cs typeface="Arial"/>
              </a:rPr>
              <a:t>The Difference Between Groups and Teams</a:t>
            </a:r>
            <a:endParaRPr lang="en-US" b="1" dirty="0">
              <a:latin typeface="Arial Nova"/>
            </a:endParaRPr>
          </a:p>
          <a:p>
            <a:pPr>
              <a:buAutoNum type="arabicPeriod"/>
            </a:pPr>
            <a:r>
              <a:rPr lang="en-GB" b="1" dirty="0">
                <a:latin typeface="Arial Nova"/>
                <a:cs typeface="Arial"/>
              </a:rPr>
              <a:t>Tuckman’s Stages of Team Development </a:t>
            </a:r>
          </a:p>
          <a:p>
            <a:pPr>
              <a:buAutoNum type="arabicPeriod"/>
            </a:pPr>
            <a:r>
              <a:rPr lang="en-GB" b="1" dirty="0">
                <a:latin typeface="Arial Nova"/>
                <a:cs typeface="Arial"/>
              </a:rPr>
              <a:t>Belbin’s Team Roles</a:t>
            </a:r>
          </a:p>
          <a:p>
            <a:pPr>
              <a:buAutoNum type="arabicPeriod"/>
            </a:pPr>
            <a:r>
              <a:rPr lang="en-GB" b="1" dirty="0">
                <a:latin typeface="Arial Nova"/>
                <a:cs typeface="Arial"/>
              </a:rPr>
              <a:t>Building Trust and Communication</a:t>
            </a:r>
          </a:p>
          <a:p>
            <a:pPr>
              <a:buAutoNum type="arabicPeriod"/>
            </a:pPr>
            <a:r>
              <a:rPr lang="en-GB" b="1" dirty="0">
                <a:latin typeface="Arial Nova"/>
                <a:cs typeface="Arial"/>
              </a:rPr>
              <a:t>References </a:t>
            </a:r>
          </a:p>
        </p:txBody>
      </p:sp>
    </p:spTree>
    <p:extLst>
      <p:ext uri="{BB962C8B-B14F-4D97-AF65-F5344CB8AC3E}">
        <p14:creationId xmlns:p14="http://schemas.microsoft.com/office/powerpoint/2010/main" val="20652407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063F27BC-7079-4FF7-8F7C-ABC82FA3C2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Content Placeholder 2">
            <a:extLst>
              <a:ext uri="{FF2B5EF4-FFF2-40B4-BE49-F238E27FC236}">
                <a16:creationId xmlns:a16="http://schemas.microsoft.com/office/drawing/2014/main" id="{EA4332ED-C144-9C7E-836C-E5B0BF20BD63}"/>
              </a:ext>
            </a:extLst>
          </p:cNvPr>
          <p:cNvSpPr>
            <a:spLocks noGrp="1"/>
          </p:cNvSpPr>
          <p:nvPr>
            <p:ph idx="1"/>
          </p:nvPr>
        </p:nvSpPr>
        <p:spPr>
          <a:xfrm>
            <a:off x="4898887" y="-664"/>
            <a:ext cx="7294729" cy="5983444"/>
          </a:xfrm>
        </p:spPr>
        <p:txBody>
          <a:bodyPr vert="horz" lIns="91440" tIns="45720" rIns="91440" bIns="45720" rtlCol="0" anchor="t">
            <a:noAutofit/>
          </a:bodyPr>
          <a:lstStyle/>
          <a:p>
            <a:pPr marL="0" indent="0">
              <a:lnSpc>
                <a:spcPct val="110000"/>
              </a:lnSpc>
              <a:buNone/>
            </a:pPr>
            <a:endParaRPr lang="en-GB" sz="1400" b="1" i="1">
              <a:latin typeface="Arial"/>
              <a:cs typeface="Arial"/>
            </a:endParaRPr>
          </a:p>
          <a:p>
            <a:pPr marL="0" indent="0">
              <a:lnSpc>
                <a:spcPct val="110000"/>
              </a:lnSpc>
              <a:buNone/>
            </a:pPr>
            <a:r>
              <a:rPr lang="en-GB" dirty="0">
                <a:latin typeface="Arial Nova"/>
                <a:cs typeface="Arial"/>
              </a:rPr>
              <a:t>1.1 </a:t>
            </a:r>
            <a:r>
              <a:rPr lang="en-GB" b="1" dirty="0">
                <a:latin typeface="Arial Nova"/>
                <a:cs typeface="Arial"/>
              </a:rPr>
              <a:t>Defining Groups vs. Teams</a:t>
            </a:r>
            <a:endParaRPr lang="en-GB" dirty="0">
              <a:latin typeface="Arial Nova"/>
              <a:cs typeface="Arial"/>
            </a:endParaRPr>
          </a:p>
          <a:p>
            <a:pPr marL="0" indent="0">
              <a:lnSpc>
                <a:spcPct val="110000"/>
              </a:lnSpc>
              <a:buNone/>
            </a:pPr>
            <a:r>
              <a:rPr lang="en-GB" dirty="0">
                <a:latin typeface="Arial Nova"/>
                <a:cs typeface="Arial"/>
              </a:rPr>
              <a:t>A group is simply a collection of individuals who may not have a shared goal or interdependence. In contrast, a team is a group of people who are interdependent and work together towards a common goal (Mullins &amp; Christy, 2016).</a:t>
            </a:r>
          </a:p>
          <a:p>
            <a:pPr marL="0" indent="0">
              <a:lnSpc>
                <a:spcPct val="110000"/>
              </a:lnSpc>
              <a:buNone/>
            </a:pPr>
            <a:r>
              <a:rPr lang="en-GB" dirty="0">
                <a:latin typeface="Arial Nova"/>
                <a:cs typeface="Arial"/>
              </a:rPr>
              <a:t>Understanding this distinction is essential for fostering collaboration and achieving collective success.</a:t>
            </a:r>
          </a:p>
          <a:p>
            <a:pPr marL="0" indent="0">
              <a:lnSpc>
                <a:spcPct val="110000"/>
              </a:lnSpc>
              <a:buNone/>
            </a:pPr>
            <a:r>
              <a:rPr lang="en-GB" dirty="0">
                <a:latin typeface="Arial Nova"/>
                <a:cs typeface="Arial"/>
              </a:rPr>
              <a:t>1.2 </a:t>
            </a:r>
            <a:r>
              <a:rPr lang="en-GB" b="1" dirty="0">
                <a:latin typeface="Arial Nova"/>
                <a:cs typeface="Arial"/>
              </a:rPr>
              <a:t>The Importance of Teams for Organizational Success</a:t>
            </a:r>
            <a:endParaRPr lang="en-GB" dirty="0">
              <a:latin typeface="Arial Nova"/>
              <a:cs typeface="Arial"/>
            </a:endParaRPr>
          </a:p>
          <a:p>
            <a:pPr marL="0" indent="0">
              <a:lnSpc>
                <a:spcPct val="110000"/>
              </a:lnSpc>
              <a:buNone/>
            </a:pPr>
            <a:r>
              <a:rPr lang="en-GB" dirty="0">
                <a:latin typeface="Arial Nova"/>
                <a:cs typeface="Arial"/>
              </a:rPr>
              <a:t>Teams contribute to higher performance, innovation, and problem-solving compared to groups that lack a common objective (Tannenbaum &amp; Salas, 2021). Effective teams exhibit </a:t>
            </a:r>
            <a:r>
              <a:rPr lang="en-GB" b="1" dirty="0">
                <a:latin typeface="Arial Nova"/>
                <a:cs typeface="Arial"/>
              </a:rPr>
              <a:t>interdependence</a:t>
            </a:r>
            <a:r>
              <a:rPr lang="en-GB" dirty="0">
                <a:latin typeface="Arial Nova"/>
                <a:cs typeface="Arial"/>
              </a:rPr>
              <a:t>, </a:t>
            </a:r>
            <a:r>
              <a:rPr lang="en-GB" b="1" dirty="0">
                <a:latin typeface="Arial Nova"/>
                <a:cs typeface="Arial"/>
              </a:rPr>
              <a:t>shared responsibility</a:t>
            </a:r>
            <a:r>
              <a:rPr lang="en-GB" dirty="0">
                <a:latin typeface="Arial Nova"/>
                <a:cs typeface="Arial"/>
              </a:rPr>
              <a:t>, and </a:t>
            </a:r>
            <a:r>
              <a:rPr lang="en-GB" b="1" dirty="0">
                <a:latin typeface="Arial Nova"/>
                <a:cs typeface="Arial"/>
              </a:rPr>
              <a:t>accountability</a:t>
            </a:r>
            <a:r>
              <a:rPr lang="en-GB" dirty="0">
                <a:latin typeface="Arial Nova"/>
                <a:cs typeface="Arial"/>
              </a:rPr>
              <a:t>, which leads to better decision-making and achievement of shared goals (Belbin, 2010).</a:t>
            </a:r>
          </a:p>
          <a:p>
            <a:pPr marL="0" indent="0">
              <a:lnSpc>
                <a:spcPct val="110000"/>
              </a:lnSpc>
              <a:buNone/>
            </a:pPr>
            <a:endParaRPr lang="en-GB" sz="1400">
              <a:latin typeface="Arial"/>
              <a:cs typeface="Arial"/>
            </a:endParaRPr>
          </a:p>
          <a:p>
            <a:pPr>
              <a:lnSpc>
                <a:spcPct val="110000"/>
              </a:lnSpc>
            </a:pPr>
            <a:endParaRPr lang="en-GB" sz="1400"/>
          </a:p>
        </p:txBody>
      </p:sp>
      <p:pic>
        <p:nvPicPr>
          <p:cNvPr id="11" name="Picture 10" descr="Group vs. Team - Difference and Comparison | FounderJar">
            <a:extLst>
              <a:ext uri="{FF2B5EF4-FFF2-40B4-BE49-F238E27FC236}">
                <a16:creationId xmlns:a16="http://schemas.microsoft.com/office/drawing/2014/main" id="{0D5CB762-1F12-AF99-7492-DE5E45EB9854}"/>
              </a:ext>
            </a:extLst>
          </p:cNvPr>
          <p:cNvPicPr>
            <a:picLocks noChangeAspect="1"/>
          </p:cNvPicPr>
          <p:nvPr/>
        </p:nvPicPr>
        <p:blipFill>
          <a:blip r:embed="rId2"/>
          <a:stretch>
            <a:fillRect/>
          </a:stretch>
        </p:blipFill>
        <p:spPr>
          <a:xfrm>
            <a:off x="415058" y="1918804"/>
            <a:ext cx="4099026" cy="3887268"/>
          </a:xfrm>
          <a:prstGeom prst="rect">
            <a:avLst/>
          </a:prstGeom>
        </p:spPr>
      </p:pic>
      <p:cxnSp>
        <p:nvCxnSpPr>
          <p:cNvPr id="22" name="Straight Connector 21">
            <a:extLst>
              <a:ext uri="{FF2B5EF4-FFF2-40B4-BE49-F238E27FC236}">
                <a16:creationId xmlns:a16="http://schemas.microsoft.com/office/drawing/2014/main" id="{540DBD50-3CB1-A513-2321-1891E3F095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72253" y="6272784"/>
            <a:ext cx="10847495"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079318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63F27BC-7079-4FF7-8F7C-ABC82FA3C2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B534B9F-9753-44B0-D717-77DCCD3E39AA}"/>
              </a:ext>
            </a:extLst>
          </p:cNvPr>
          <p:cNvSpPr>
            <a:spLocks noGrp="1"/>
          </p:cNvSpPr>
          <p:nvPr>
            <p:ph idx="1"/>
          </p:nvPr>
        </p:nvSpPr>
        <p:spPr>
          <a:xfrm>
            <a:off x="3282234" y="-9647"/>
            <a:ext cx="8712601" cy="6610861"/>
          </a:xfrm>
        </p:spPr>
        <p:txBody>
          <a:bodyPr vert="horz" lIns="91440" tIns="45720" rIns="91440" bIns="45720" rtlCol="0" anchor="t">
            <a:noAutofit/>
          </a:bodyPr>
          <a:lstStyle/>
          <a:p>
            <a:pPr>
              <a:lnSpc>
                <a:spcPct val="110000"/>
              </a:lnSpc>
            </a:pPr>
            <a:r>
              <a:rPr lang="en-GB" dirty="0">
                <a:latin typeface="Arial Nova"/>
                <a:ea typeface="+mn-lt"/>
                <a:cs typeface="+mn-lt"/>
              </a:rPr>
              <a:t>2.1 </a:t>
            </a:r>
            <a:r>
              <a:rPr lang="en-GB" b="1" dirty="0">
                <a:latin typeface="Arial Nova"/>
                <a:ea typeface="+mn-lt"/>
                <a:cs typeface="+mn-lt"/>
              </a:rPr>
              <a:t>Introduction to Tuckman’s Model</a:t>
            </a:r>
            <a:r>
              <a:rPr lang="en-GB" dirty="0">
                <a:latin typeface="Arial Nova"/>
                <a:ea typeface="+mn-lt"/>
                <a:cs typeface="+mn-lt"/>
              </a:rPr>
              <a:t> </a:t>
            </a:r>
            <a:endParaRPr lang="en-GB" dirty="0">
              <a:latin typeface="Arial Nova"/>
            </a:endParaRPr>
          </a:p>
          <a:p>
            <a:pPr>
              <a:lnSpc>
                <a:spcPct val="110000"/>
              </a:lnSpc>
            </a:pPr>
            <a:r>
              <a:rPr lang="en-GB" dirty="0">
                <a:latin typeface="Arial Nova"/>
                <a:ea typeface="+mn-lt"/>
                <a:cs typeface="+mn-lt"/>
              </a:rPr>
              <a:t>Tuckman’s model describes the stages teams go through in their development: </a:t>
            </a:r>
            <a:r>
              <a:rPr lang="en-GB" b="1" dirty="0">
                <a:latin typeface="Arial Nova"/>
                <a:ea typeface="+mn-lt"/>
                <a:cs typeface="+mn-lt"/>
              </a:rPr>
              <a:t>Forming</a:t>
            </a:r>
            <a:r>
              <a:rPr lang="en-GB" dirty="0">
                <a:latin typeface="Arial Nova"/>
                <a:ea typeface="+mn-lt"/>
                <a:cs typeface="+mn-lt"/>
              </a:rPr>
              <a:t>, </a:t>
            </a:r>
            <a:r>
              <a:rPr lang="en-GB" b="1" dirty="0">
                <a:latin typeface="Arial Nova"/>
                <a:ea typeface="+mn-lt"/>
                <a:cs typeface="+mn-lt"/>
              </a:rPr>
              <a:t>Storming</a:t>
            </a:r>
            <a:r>
              <a:rPr lang="en-GB" dirty="0">
                <a:latin typeface="Arial Nova"/>
                <a:ea typeface="+mn-lt"/>
                <a:cs typeface="+mn-lt"/>
              </a:rPr>
              <a:t>, </a:t>
            </a:r>
            <a:r>
              <a:rPr lang="en-GB" b="1" dirty="0">
                <a:latin typeface="Arial Nova"/>
                <a:ea typeface="+mn-lt"/>
                <a:cs typeface="+mn-lt"/>
              </a:rPr>
              <a:t>Norming</a:t>
            </a:r>
            <a:r>
              <a:rPr lang="en-GB" dirty="0">
                <a:latin typeface="Arial Nova"/>
                <a:ea typeface="+mn-lt"/>
                <a:cs typeface="+mn-lt"/>
              </a:rPr>
              <a:t>, </a:t>
            </a:r>
            <a:r>
              <a:rPr lang="en-GB" b="1" dirty="0">
                <a:latin typeface="Arial Nova"/>
                <a:ea typeface="+mn-lt"/>
                <a:cs typeface="+mn-lt"/>
              </a:rPr>
              <a:t>Performing</a:t>
            </a:r>
            <a:r>
              <a:rPr lang="en-GB" dirty="0">
                <a:latin typeface="Arial Nova"/>
                <a:ea typeface="+mn-lt"/>
                <a:cs typeface="+mn-lt"/>
              </a:rPr>
              <a:t>, and </a:t>
            </a:r>
            <a:r>
              <a:rPr lang="en-GB" b="1" dirty="0">
                <a:latin typeface="Arial Nova"/>
                <a:ea typeface="+mn-lt"/>
                <a:cs typeface="+mn-lt"/>
              </a:rPr>
              <a:t>Adjourning</a:t>
            </a:r>
            <a:r>
              <a:rPr lang="en-GB" dirty="0">
                <a:latin typeface="Arial Nova"/>
                <a:ea typeface="+mn-lt"/>
                <a:cs typeface="+mn-lt"/>
              </a:rPr>
              <a:t> (Tuckman &amp; Harper, 2012). These stages help guide the team through the challenges of team dynamics and achieving high performance. </a:t>
            </a:r>
            <a:endParaRPr lang="en-GB" dirty="0">
              <a:latin typeface="Arial Nova"/>
            </a:endParaRPr>
          </a:p>
          <a:p>
            <a:pPr marL="0" indent="0">
              <a:lnSpc>
                <a:spcPct val="110000"/>
              </a:lnSpc>
              <a:buNone/>
            </a:pPr>
            <a:r>
              <a:rPr lang="en-GB" dirty="0">
                <a:latin typeface="Arial Nova"/>
              </a:rPr>
              <a:t>Following Tuckman Model a team or a group can develop </a:t>
            </a:r>
          </a:p>
          <a:p>
            <a:pPr>
              <a:lnSpc>
                <a:spcPct val="110000"/>
              </a:lnSpc>
            </a:pPr>
            <a:r>
              <a:rPr lang="en-GB" dirty="0">
                <a:latin typeface="Arial Nova"/>
                <a:ea typeface="+mn-lt"/>
                <a:cs typeface="+mn-lt"/>
              </a:rPr>
              <a:t>Leadership and Support: Through the whole process, there should be good leadership to guide the team through difficult situations. The leaders should be adaptable, motivating, and ready to step in whenever required. </a:t>
            </a:r>
          </a:p>
          <a:p>
            <a:pPr>
              <a:lnSpc>
                <a:spcPct val="110000"/>
              </a:lnSpc>
            </a:pPr>
            <a:r>
              <a:rPr lang="en-GB" dirty="0">
                <a:latin typeface="Arial Nova"/>
                <a:ea typeface="+mn-lt"/>
                <a:cs typeface="+mn-lt"/>
              </a:rPr>
              <a:t> Clear Communication: At each stage, clear and honest communication is the key to conflict resolution, building trust, and a positive team environment. </a:t>
            </a:r>
          </a:p>
          <a:p>
            <a:pPr>
              <a:lnSpc>
                <a:spcPct val="110000"/>
              </a:lnSpc>
            </a:pPr>
            <a:r>
              <a:rPr lang="en-GB" dirty="0">
                <a:latin typeface="Arial Nova"/>
                <a:ea typeface="+mn-lt"/>
                <a:cs typeface="+mn-lt"/>
              </a:rPr>
              <a:t> Patience: Tuckman's model shows that teams evolve over time. Success depends on patience, commitment, and continuous learning at each stage </a:t>
            </a:r>
            <a:r>
              <a:rPr lang="en-GB" sz="1200" dirty="0">
                <a:latin typeface="Arial"/>
                <a:ea typeface="+mn-lt"/>
                <a:cs typeface="Arial"/>
              </a:rPr>
              <a:t>(Heffernan, 2019)</a:t>
            </a:r>
            <a:endParaRPr lang="en-GB" dirty="0">
              <a:latin typeface="Arial Nova"/>
            </a:endParaRPr>
          </a:p>
          <a:p>
            <a:pPr marL="0" indent="0">
              <a:lnSpc>
                <a:spcPct val="110000"/>
              </a:lnSpc>
              <a:buNone/>
            </a:pPr>
            <a:endParaRPr lang="en-GB" sz="1400"/>
          </a:p>
        </p:txBody>
      </p:sp>
      <p:pic>
        <p:nvPicPr>
          <p:cNvPr id="4" name="Picture 3" descr="From Forming to Performing: Understanding Tuckman's Model of Team ...">
            <a:extLst>
              <a:ext uri="{FF2B5EF4-FFF2-40B4-BE49-F238E27FC236}">
                <a16:creationId xmlns:a16="http://schemas.microsoft.com/office/drawing/2014/main" id="{3EEA1311-677D-5900-2A89-4693B8168426}"/>
              </a:ext>
            </a:extLst>
          </p:cNvPr>
          <p:cNvPicPr>
            <a:picLocks noChangeAspect="1"/>
          </p:cNvPicPr>
          <p:nvPr/>
        </p:nvPicPr>
        <p:blipFill>
          <a:blip r:embed="rId2"/>
          <a:stretch>
            <a:fillRect/>
          </a:stretch>
        </p:blipFill>
        <p:spPr>
          <a:xfrm>
            <a:off x="2893" y="2912716"/>
            <a:ext cx="3592766" cy="2694574"/>
          </a:xfrm>
          <a:prstGeom prst="rect">
            <a:avLst/>
          </a:prstGeom>
        </p:spPr>
      </p:pic>
      <p:cxnSp>
        <p:nvCxnSpPr>
          <p:cNvPr id="11" name="Straight Connector 10">
            <a:extLst>
              <a:ext uri="{FF2B5EF4-FFF2-40B4-BE49-F238E27FC236}">
                <a16:creationId xmlns:a16="http://schemas.microsoft.com/office/drawing/2014/main" id="{540DBD50-3CB1-A513-2321-1891E3F095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72253" y="6272784"/>
            <a:ext cx="10847495"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403437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C230822-07CE-E748-A6B5-EBD8FC304169}"/>
              </a:ext>
            </a:extLst>
          </p:cNvPr>
          <p:cNvSpPr>
            <a:spLocks noGrp="1"/>
          </p:cNvSpPr>
          <p:nvPr>
            <p:ph idx="1"/>
          </p:nvPr>
        </p:nvSpPr>
        <p:spPr>
          <a:xfrm>
            <a:off x="4248936" y="214340"/>
            <a:ext cx="7282073" cy="6085876"/>
          </a:xfrm>
        </p:spPr>
        <p:txBody>
          <a:bodyPr vert="horz" lIns="91440" tIns="45720" rIns="91440" bIns="45720" rtlCol="0" anchor="t">
            <a:noAutofit/>
          </a:bodyPr>
          <a:lstStyle/>
          <a:p>
            <a:pPr>
              <a:lnSpc>
                <a:spcPct val="110000"/>
              </a:lnSpc>
            </a:pPr>
            <a:r>
              <a:rPr lang="en-GB" dirty="0">
                <a:latin typeface="Arial"/>
                <a:cs typeface="Arial"/>
              </a:rPr>
              <a:t>3.1 </a:t>
            </a:r>
            <a:r>
              <a:rPr lang="en-GB" b="1" dirty="0">
                <a:latin typeface="Arial"/>
                <a:cs typeface="Arial"/>
              </a:rPr>
              <a:t>Understanding Belbin’s Nine Team Roles</a:t>
            </a:r>
            <a:endParaRPr lang="en-GB" dirty="0">
              <a:latin typeface="Arial"/>
              <a:cs typeface="Arial"/>
            </a:endParaRPr>
          </a:p>
          <a:p>
            <a:pPr>
              <a:lnSpc>
                <a:spcPct val="110000"/>
              </a:lnSpc>
            </a:pPr>
            <a:r>
              <a:rPr lang="en-GB" dirty="0">
                <a:latin typeface="Arial"/>
                <a:cs typeface="Arial"/>
              </a:rPr>
              <a:t>Belbin’s model identifies </a:t>
            </a:r>
            <a:r>
              <a:rPr lang="en-GB" b="1" dirty="0">
                <a:latin typeface="Arial"/>
                <a:cs typeface="Arial"/>
              </a:rPr>
              <a:t>9 distinct team roles</a:t>
            </a:r>
            <a:r>
              <a:rPr lang="en-GB" dirty="0">
                <a:latin typeface="Arial"/>
                <a:cs typeface="Arial"/>
              </a:rPr>
              <a:t> that contribute to effective team dynamics, ensuring a balance of skills, strengths, and personality traits. These roles include the </a:t>
            </a:r>
            <a:r>
              <a:rPr lang="en-GB" b="1" dirty="0">
                <a:latin typeface="Arial"/>
                <a:cs typeface="Arial"/>
              </a:rPr>
              <a:t>Plant</a:t>
            </a:r>
            <a:r>
              <a:rPr lang="en-GB" dirty="0">
                <a:latin typeface="Arial"/>
                <a:cs typeface="Arial"/>
              </a:rPr>
              <a:t> (creative thinker), </a:t>
            </a:r>
            <a:r>
              <a:rPr lang="en-GB" b="1" dirty="0">
                <a:latin typeface="Arial"/>
                <a:cs typeface="Arial"/>
              </a:rPr>
              <a:t>Shaper</a:t>
            </a:r>
            <a:r>
              <a:rPr lang="en-GB" dirty="0">
                <a:latin typeface="Arial"/>
                <a:cs typeface="Arial"/>
              </a:rPr>
              <a:t> (motivator), </a:t>
            </a:r>
            <a:r>
              <a:rPr lang="en-GB" b="1" dirty="0">
                <a:latin typeface="Arial"/>
                <a:cs typeface="Arial"/>
              </a:rPr>
              <a:t>Monitor-Evaluator</a:t>
            </a:r>
            <a:r>
              <a:rPr lang="en-GB" dirty="0">
                <a:latin typeface="Arial"/>
                <a:cs typeface="Arial"/>
              </a:rPr>
              <a:t> (analytical), and others (Belbin, 2010).</a:t>
            </a:r>
          </a:p>
          <a:p>
            <a:pPr>
              <a:lnSpc>
                <a:spcPct val="110000"/>
              </a:lnSpc>
            </a:pPr>
            <a:r>
              <a:rPr lang="en-GB" dirty="0">
                <a:latin typeface="Arial"/>
                <a:cs typeface="Arial"/>
              </a:rPr>
              <a:t>3.2 </a:t>
            </a:r>
            <a:r>
              <a:rPr lang="en-GB" b="1" dirty="0">
                <a:latin typeface="Arial"/>
                <a:cs typeface="Arial"/>
              </a:rPr>
              <a:t>How Belbin’s Roles Contribute to Team Success</a:t>
            </a:r>
            <a:endParaRPr lang="en-GB" dirty="0">
              <a:latin typeface="Arial"/>
              <a:cs typeface="Arial"/>
            </a:endParaRPr>
          </a:p>
          <a:p>
            <a:pPr>
              <a:lnSpc>
                <a:spcPct val="110000"/>
              </a:lnSpc>
            </a:pPr>
            <a:r>
              <a:rPr lang="en-GB" dirty="0">
                <a:latin typeface="Arial"/>
                <a:cs typeface="Arial"/>
              </a:rPr>
              <a:t>Each role helps balance out the strengths and weaknesses within a team. By understanding individual roles, teams can align skills to maximize performance. For example, a </a:t>
            </a:r>
            <a:r>
              <a:rPr lang="en-GB" b="1" dirty="0">
                <a:latin typeface="Arial"/>
                <a:cs typeface="Arial"/>
              </a:rPr>
              <a:t>Plant</a:t>
            </a:r>
            <a:r>
              <a:rPr lang="en-GB" dirty="0">
                <a:latin typeface="Arial"/>
                <a:cs typeface="Arial"/>
              </a:rPr>
              <a:t> generates creative solutions, while a </a:t>
            </a:r>
            <a:r>
              <a:rPr lang="en-GB" b="1" dirty="0">
                <a:latin typeface="Arial"/>
                <a:cs typeface="Arial"/>
              </a:rPr>
              <a:t>Shaper</a:t>
            </a:r>
            <a:r>
              <a:rPr lang="en-GB" dirty="0">
                <a:latin typeface="Arial"/>
                <a:cs typeface="Arial"/>
              </a:rPr>
              <a:t> ensures the team stays motivated and focused (Sinek, 2023).</a:t>
            </a:r>
          </a:p>
          <a:p>
            <a:pPr>
              <a:lnSpc>
                <a:spcPct val="110000"/>
              </a:lnSpc>
            </a:pPr>
            <a:r>
              <a:rPr lang="en-GB" dirty="0">
                <a:latin typeface="Arial"/>
                <a:cs typeface="Arial"/>
              </a:rPr>
              <a:t>A team how use Belbin's Theory can increase </a:t>
            </a:r>
            <a:r>
              <a:rPr lang="en-GB">
                <a:latin typeface="Arial"/>
                <a:cs typeface="Arial"/>
              </a:rPr>
              <a:t>strength ,flexibility</a:t>
            </a:r>
            <a:r>
              <a:rPr lang="en-GB" dirty="0">
                <a:latin typeface="Arial"/>
                <a:cs typeface="Arial"/>
              </a:rPr>
              <a:t> and development, plus can create a positive team culture.</a:t>
            </a:r>
          </a:p>
          <a:p>
            <a:pPr>
              <a:lnSpc>
                <a:spcPct val="110000"/>
              </a:lnSpc>
            </a:pPr>
            <a:endParaRPr lang="en-GB" sz="1400" b="1"/>
          </a:p>
        </p:txBody>
      </p:sp>
      <p:pic>
        <p:nvPicPr>
          <p:cNvPr id="4" name="Picture 3" descr="Image result for belbin team roles">
            <a:extLst>
              <a:ext uri="{FF2B5EF4-FFF2-40B4-BE49-F238E27FC236}">
                <a16:creationId xmlns:a16="http://schemas.microsoft.com/office/drawing/2014/main" id="{D9E0825F-D702-C785-0D35-A242EB7BB323}"/>
              </a:ext>
            </a:extLst>
          </p:cNvPr>
          <p:cNvPicPr>
            <a:picLocks noChangeAspect="1"/>
          </p:cNvPicPr>
          <p:nvPr/>
        </p:nvPicPr>
        <p:blipFill>
          <a:blip r:embed="rId2"/>
          <a:stretch>
            <a:fillRect/>
          </a:stretch>
        </p:blipFill>
        <p:spPr>
          <a:xfrm>
            <a:off x="205232" y="1542572"/>
            <a:ext cx="4343400" cy="4492600"/>
          </a:xfrm>
          <a:prstGeom prst="rect">
            <a:avLst/>
          </a:prstGeom>
        </p:spPr>
      </p:pic>
      <p:cxnSp>
        <p:nvCxnSpPr>
          <p:cNvPr id="11" name="Straight Connector 10">
            <a:extLst>
              <a:ext uri="{FF2B5EF4-FFF2-40B4-BE49-F238E27FC236}">
                <a16:creationId xmlns:a16="http://schemas.microsoft.com/office/drawing/2014/main" id="{753FE100-D0AB-4AE2-824B-60CFA31EC6A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866301"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297907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Why Trust Matters in Teams - Mather Consulting">
            <a:extLst>
              <a:ext uri="{FF2B5EF4-FFF2-40B4-BE49-F238E27FC236}">
                <a16:creationId xmlns:a16="http://schemas.microsoft.com/office/drawing/2014/main" id="{D239B03C-C78C-C78D-28ED-4D02145B405D}"/>
              </a:ext>
            </a:extLst>
          </p:cNvPr>
          <p:cNvPicPr>
            <a:picLocks noChangeAspect="1"/>
          </p:cNvPicPr>
          <p:nvPr/>
        </p:nvPicPr>
        <p:blipFill>
          <a:blip r:embed="rId2"/>
          <a:srcRect l="16994" r="2" b="2"/>
          <a:stretch/>
        </p:blipFill>
        <p:spPr>
          <a:xfrm>
            <a:off x="-1" y="216975"/>
            <a:ext cx="5004104" cy="5663489"/>
          </a:xfrm>
          <a:prstGeom prst="rect">
            <a:avLst/>
          </a:prstGeom>
        </p:spPr>
      </p:pic>
      <p:cxnSp>
        <p:nvCxnSpPr>
          <p:cNvPr id="17" name="Straight Connector 16">
            <a:extLst>
              <a:ext uri="{FF2B5EF4-FFF2-40B4-BE49-F238E27FC236}">
                <a16:creationId xmlns:a16="http://schemas.microsoft.com/office/drawing/2014/main" id="{08052531-D50B-3899-B150-D05525F4F2B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0" y="6267922"/>
            <a:ext cx="6656832" cy="1"/>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BC51CE59-49B9-7502-97BB-1D017F2E6F63}"/>
              </a:ext>
            </a:extLst>
          </p:cNvPr>
          <p:cNvSpPr>
            <a:spLocks noGrp="1"/>
          </p:cNvSpPr>
          <p:nvPr>
            <p:ph idx="1"/>
          </p:nvPr>
        </p:nvSpPr>
        <p:spPr>
          <a:xfrm>
            <a:off x="5123166" y="227705"/>
            <a:ext cx="6407843" cy="6094176"/>
          </a:xfrm>
        </p:spPr>
        <p:txBody>
          <a:bodyPr vert="horz" lIns="91440" tIns="45720" rIns="91440" bIns="45720" rtlCol="0" anchor="t">
            <a:noAutofit/>
          </a:bodyPr>
          <a:lstStyle/>
          <a:p>
            <a:pPr>
              <a:lnSpc>
                <a:spcPct val="110000"/>
              </a:lnSpc>
            </a:pPr>
            <a:r>
              <a:rPr lang="en-GB" dirty="0">
                <a:latin typeface="Arial Nova"/>
                <a:ea typeface="+mn-lt"/>
                <a:cs typeface="+mn-lt"/>
              </a:rPr>
              <a:t>4.1 </a:t>
            </a:r>
            <a:r>
              <a:rPr lang="en-GB" b="1" dirty="0">
                <a:latin typeface="Arial Nova"/>
                <a:ea typeface="+mn-lt"/>
                <a:cs typeface="+mn-lt"/>
              </a:rPr>
              <a:t>The Importance of Trust for Team Success</a:t>
            </a:r>
            <a:r>
              <a:rPr lang="en-GB" dirty="0">
                <a:latin typeface="Arial Nova"/>
                <a:ea typeface="+mn-lt"/>
                <a:cs typeface="+mn-lt"/>
              </a:rPr>
              <a:t> </a:t>
            </a:r>
            <a:endParaRPr lang="en-GB">
              <a:latin typeface="Arial Nova"/>
            </a:endParaRPr>
          </a:p>
          <a:p>
            <a:pPr>
              <a:lnSpc>
                <a:spcPct val="110000"/>
              </a:lnSpc>
            </a:pPr>
            <a:r>
              <a:rPr lang="en-GB" dirty="0">
                <a:latin typeface="Arial Nova"/>
                <a:ea typeface="+mn-lt"/>
                <a:cs typeface="+mn-lt"/>
              </a:rPr>
              <a:t>Trust is the foundation for effective communication, collaboration, and conflict resolution within teams. Teams without trust struggle with openness and risk-taking. High trust encourages vulnerability and creates an environment where team members feel comfortable sharing ideas and feedback (Sinek, 2023). </a:t>
            </a:r>
            <a:endParaRPr lang="en-GB">
              <a:latin typeface="Arial Nova"/>
            </a:endParaRPr>
          </a:p>
          <a:p>
            <a:pPr>
              <a:lnSpc>
                <a:spcPct val="110000"/>
              </a:lnSpc>
            </a:pPr>
            <a:r>
              <a:rPr lang="en-GB" dirty="0">
                <a:latin typeface="Arial Nova"/>
                <a:ea typeface="+mn-lt"/>
                <a:cs typeface="+mn-lt"/>
              </a:rPr>
              <a:t>4.2 </a:t>
            </a:r>
            <a:r>
              <a:rPr lang="en-GB" b="1" dirty="0">
                <a:latin typeface="Arial Nova"/>
                <a:ea typeface="+mn-lt"/>
                <a:cs typeface="+mn-lt"/>
              </a:rPr>
              <a:t>Building Trust and Enhancing Communication</a:t>
            </a:r>
            <a:r>
              <a:rPr lang="en-GB" dirty="0">
                <a:latin typeface="Arial Nova"/>
                <a:ea typeface="+mn-lt"/>
                <a:cs typeface="+mn-lt"/>
              </a:rPr>
              <a:t> </a:t>
            </a:r>
            <a:endParaRPr lang="en-GB">
              <a:latin typeface="Arial Nova"/>
            </a:endParaRPr>
          </a:p>
          <a:p>
            <a:pPr>
              <a:lnSpc>
                <a:spcPct val="110000"/>
              </a:lnSpc>
            </a:pPr>
            <a:r>
              <a:rPr lang="en-GB" dirty="0">
                <a:latin typeface="Arial Nova"/>
                <a:ea typeface="+mn-lt"/>
                <a:cs typeface="+mn-lt"/>
              </a:rPr>
              <a:t>Encourage transparency, vulnerability, and open dialogue to build trust among team members. Team leaders can foster trust by setting clear expectations and leading by example (Stadler, 2019). Building open communication channels and resolving conflicts constructively are vital steps to strengthen trust. </a:t>
            </a:r>
            <a:endParaRPr lang="en-GB" dirty="0">
              <a:latin typeface="Arial Nova"/>
            </a:endParaRPr>
          </a:p>
          <a:p>
            <a:pPr>
              <a:lnSpc>
                <a:spcPct val="110000"/>
              </a:lnSpc>
            </a:pPr>
            <a:endParaRPr lang="en-GB" sz="1300"/>
          </a:p>
        </p:txBody>
      </p:sp>
    </p:spTree>
    <p:extLst>
      <p:ext uri="{BB962C8B-B14F-4D97-AF65-F5344CB8AC3E}">
        <p14:creationId xmlns:p14="http://schemas.microsoft.com/office/powerpoint/2010/main" val="30768048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BDA151C-5770-45E4-AAFF-59E7F40386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17CA084-C78A-4715-2827-2DB65869A521}"/>
              </a:ext>
            </a:extLst>
          </p:cNvPr>
          <p:cNvSpPr>
            <a:spLocks noGrp="1"/>
          </p:cNvSpPr>
          <p:nvPr>
            <p:ph type="title"/>
          </p:nvPr>
        </p:nvSpPr>
        <p:spPr>
          <a:xfrm>
            <a:off x="640080" y="914399"/>
            <a:ext cx="10847494" cy="1171069"/>
          </a:xfrm>
        </p:spPr>
        <p:txBody>
          <a:bodyPr anchor="t">
            <a:normAutofit/>
          </a:bodyPr>
          <a:lstStyle/>
          <a:p>
            <a:pPr>
              <a:lnSpc>
                <a:spcPct val="90000"/>
              </a:lnSpc>
            </a:pPr>
            <a:r>
              <a:rPr lang="en-GB" sz="3700"/>
              <a:t>5. References </a:t>
            </a:r>
            <a:br>
              <a:rPr lang="en-GB" sz="3700"/>
            </a:br>
            <a:endParaRPr lang="en-GB" sz="3700"/>
          </a:p>
        </p:txBody>
      </p:sp>
      <p:sp>
        <p:nvSpPr>
          <p:cNvPr id="3" name="Content Placeholder 2">
            <a:extLst>
              <a:ext uri="{FF2B5EF4-FFF2-40B4-BE49-F238E27FC236}">
                <a16:creationId xmlns:a16="http://schemas.microsoft.com/office/drawing/2014/main" id="{FC60D3AF-08BF-30A4-4DC6-4942C828B62C}"/>
              </a:ext>
            </a:extLst>
          </p:cNvPr>
          <p:cNvSpPr>
            <a:spLocks noGrp="1"/>
          </p:cNvSpPr>
          <p:nvPr>
            <p:ph idx="1"/>
          </p:nvPr>
        </p:nvSpPr>
        <p:spPr>
          <a:xfrm>
            <a:off x="5884176" y="182735"/>
            <a:ext cx="5618550" cy="5834011"/>
          </a:xfrm>
        </p:spPr>
        <p:txBody>
          <a:bodyPr vert="horz" lIns="91440" tIns="45720" rIns="91440" bIns="45720" rtlCol="0" anchor="t">
            <a:noAutofit/>
          </a:bodyPr>
          <a:lstStyle/>
          <a:p>
            <a:pPr>
              <a:lnSpc>
                <a:spcPct val="110000"/>
              </a:lnSpc>
              <a:buAutoNum type="arabicPeriod"/>
            </a:pPr>
            <a:r>
              <a:rPr lang="en-GB" sz="1400" dirty="0">
                <a:latin typeface="Arial Nova"/>
                <a:ea typeface="+mn-lt"/>
                <a:cs typeface="+mn-lt"/>
              </a:rPr>
              <a:t>Belbin, R.M. (2010). </a:t>
            </a:r>
            <a:r>
              <a:rPr lang="en-GB" sz="1400" i="1" dirty="0">
                <a:latin typeface="Arial Nova"/>
                <a:ea typeface="+mn-lt"/>
                <a:cs typeface="+mn-lt"/>
              </a:rPr>
              <a:t>Team Roles at Work (2nd Edition)</a:t>
            </a:r>
            <a:r>
              <a:rPr lang="en-GB" sz="1400" dirty="0">
                <a:latin typeface="Arial Nova"/>
                <a:ea typeface="+mn-lt"/>
                <a:cs typeface="+mn-lt"/>
              </a:rPr>
              <a:t>. London: Routledge. </a:t>
            </a:r>
            <a:endParaRPr lang="en-GB" sz="1400" dirty="0">
              <a:latin typeface="Arial Nova"/>
            </a:endParaRPr>
          </a:p>
          <a:p>
            <a:pPr>
              <a:lnSpc>
                <a:spcPct val="110000"/>
              </a:lnSpc>
              <a:buAutoNum type="arabicPeriod"/>
            </a:pPr>
            <a:r>
              <a:rPr lang="en-GB" sz="1400" dirty="0">
                <a:latin typeface="Arial Nova"/>
                <a:ea typeface="+mn-lt"/>
                <a:cs typeface="+mn-lt"/>
              </a:rPr>
              <a:t>Heffernan, M. (2019). </a:t>
            </a:r>
            <a:r>
              <a:rPr lang="en-GB" sz="1400" i="1" dirty="0">
                <a:latin typeface="Arial Nova"/>
                <a:ea typeface="+mn-lt"/>
                <a:cs typeface="+mn-lt"/>
              </a:rPr>
              <a:t>Wilful Blindness</a:t>
            </a:r>
            <a:r>
              <a:rPr lang="en-GB" sz="1400" dirty="0">
                <a:latin typeface="Arial Nova"/>
                <a:ea typeface="+mn-lt"/>
                <a:cs typeface="+mn-lt"/>
              </a:rPr>
              <a:t>. Simon &amp; Schuster Ltd. </a:t>
            </a:r>
            <a:endParaRPr lang="en-GB" sz="1400" dirty="0">
              <a:latin typeface="Arial Nova"/>
            </a:endParaRPr>
          </a:p>
          <a:p>
            <a:pPr>
              <a:lnSpc>
                <a:spcPct val="110000"/>
              </a:lnSpc>
              <a:buAutoNum type="arabicPeriod"/>
            </a:pPr>
            <a:r>
              <a:rPr lang="en-GB" sz="1400" dirty="0">
                <a:latin typeface="Arial Nova"/>
                <a:ea typeface="+mn-lt"/>
                <a:cs typeface="+mn-lt"/>
              </a:rPr>
              <a:t>Mullins, L.J., &amp; Christy, G. (2016). </a:t>
            </a:r>
            <a:r>
              <a:rPr lang="en-GB" sz="1400" i="1" dirty="0">
                <a:latin typeface="Arial Nova"/>
                <a:ea typeface="+mn-lt"/>
                <a:cs typeface="+mn-lt"/>
              </a:rPr>
              <a:t>Management &amp; Organisational Behaviour (11th Edition)</a:t>
            </a:r>
            <a:r>
              <a:rPr lang="en-GB" sz="1400" dirty="0">
                <a:latin typeface="Arial Nova"/>
                <a:ea typeface="+mn-lt"/>
                <a:cs typeface="+mn-lt"/>
              </a:rPr>
              <a:t>. Harlow: Pearson. </a:t>
            </a:r>
            <a:endParaRPr lang="en-GB" sz="1400" dirty="0">
              <a:latin typeface="Arial Nova"/>
            </a:endParaRPr>
          </a:p>
          <a:p>
            <a:pPr>
              <a:lnSpc>
                <a:spcPct val="110000"/>
              </a:lnSpc>
              <a:buAutoNum type="arabicPeriod"/>
            </a:pPr>
            <a:r>
              <a:rPr lang="en-GB" sz="1400" dirty="0">
                <a:latin typeface="Arial Nova"/>
                <a:ea typeface="+mn-lt"/>
                <a:cs typeface="+mn-lt"/>
              </a:rPr>
              <a:t>Sinek, S. (2023). </a:t>
            </a:r>
            <a:r>
              <a:rPr lang="en-GB" sz="1400" i="1" dirty="0">
                <a:latin typeface="Arial Nova"/>
                <a:ea typeface="+mn-lt"/>
                <a:cs typeface="+mn-lt"/>
              </a:rPr>
              <a:t>Trust: The Basis of High Performing Teams</a:t>
            </a:r>
            <a:r>
              <a:rPr lang="en-GB" sz="1400" dirty="0">
                <a:latin typeface="Arial Nova"/>
                <a:ea typeface="+mn-lt"/>
                <a:cs typeface="+mn-lt"/>
              </a:rPr>
              <a:t>. [Online] Available at: </a:t>
            </a:r>
            <a:r>
              <a:rPr lang="en-GB" sz="1400" dirty="0">
                <a:latin typeface="Arial Nova"/>
                <a:ea typeface="+mn-lt"/>
                <a:cs typeface="+mn-lt"/>
                <a:hlinkClick r:id="rId2"/>
              </a:rPr>
              <a:t>https://youtu.be/P8ojeO9za84?si=ZDNualg9hPQ_Y5UU</a:t>
            </a:r>
            <a:r>
              <a:rPr lang="en-GB" sz="1400" dirty="0">
                <a:latin typeface="Arial Nova"/>
                <a:ea typeface="+mn-lt"/>
                <a:cs typeface="+mn-lt"/>
              </a:rPr>
              <a:t> </a:t>
            </a:r>
            <a:endParaRPr lang="en-GB" sz="1400" dirty="0">
              <a:latin typeface="Arial Nova"/>
            </a:endParaRPr>
          </a:p>
          <a:p>
            <a:pPr>
              <a:lnSpc>
                <a:spcPct val="110000"/>
              </a:lnSpc>
              <a:buAutoNum type="arabicPeriod"/>
            </a:pPr>
            <a:r>
              <a:rPr lang="en-GB" sz="1400" dirty="0">
                <a:latin typeface="Arial Nova"/>
                <a:ea typeface="+mn-lt"/>
                <a:cs typeface="+mn-lt"/>
              </a:rPr>
              <a:t>Stadler, S. (2019). </a:t>
            </a:r>
            <a:r>
              <a:rPr lang="en-GB" sz="1400" i="1" dirty="0">
                <a:latin typeface="Arial Nova"/>
                <a:ea typeface="+mn-lt"/>
                <a:cs typeface="+mn-lt"/>
              </a:rPr>
              <a:t>Conflict, Culture, and Communication</a:t>
            </a:r>
            <a:r>
              <a:rPr lang="en-GB" sz="1400" dirty="0">
                <a:latin typeface="Arial Nova"/>
                <a:ea typeface="+mn-lt"/>
                <a:cs typeface="+mn-lt"/>
              </a:rPr>
              <a:t>. Milton: Routledge. </a:t>
            </a:r>
            <a:endParaRPr lang="en-GB" sz="1400" dirty="0">
              <a:latin typeface="Arial Nova"/>
            </a:endParaRPr>
          </a:p>
          <a:p>
            <a:pPr>
              <a:lnSpc>
                <a:spcPct val="110000"/>
              </a:lnSpc>
              <a:buAutoNum type="arabicPeriod"/>
            </a:pPr>
            <a:r>
              <a:rPr lang="en-GB" sz="1400" dirty="0">
                <a:latin typeface="Arial Nova"/>
                <a:ea typeface="+mn-lt"/>
                <a:cs typeface="+mn-lt"/>
              </a:rPr>
              <a:t>Tannenbaum, S.I., &amp; Salas, E. (2021). </a:t>
            </a:r>
            <a:r>
              <a:rPr lang="en-GB" sz="1400" i="1" dirty="0">
                <a:latin typeface="Arial Nova"/>
                <a:ea typeface="+mn-lt"/>
                <a:cs typeface="+mn-lt"/>
              </a:rPr>
              <a:t>Teams That Work: The Seven Drivers of Team Effectiveness</a:t>
            </a:r>
            <a:r>
              <a:rPr lang="en-GB" sz="1400" dirty="0">
                <a:latin typeface="Arial Nova"/>
                <a:ea typeface="+mn-lt"/>
                <a:cs typeface="+mn-lt"/>
              </a:rPr>
              <a:t>. New York: Oxford University Press. </a:t>
            </a:r>
            <a:endParaRPr lang="en-GB" sz="1400" dirty="0">
              <a:latin typeface="Arial Nova"/>
            </a:endParaRPr>
          </a:p>
          <a:p>
            <a:pPr>
              <a:lnSpc>
                <a:spcPct val="110000"/>
              </a:lnSpc>
              <a:buAutoNum type="arabicPeriod"/>
            </a:pPr>
            <a:r>
              <a:rPr lang="en-GB" sz="1400" dirty="0">
                <a:latin typeface="Arial Nova"/>
                <a:ea typeface="+mn-lt"/>
                <a:cs typeface="+mn-lt"/>
              </a:rPr>
              <a:t>Tuckman, B.W., &amp; Harper, B.E. (2012). </a:t>
            </a:r>
            <a:r>
              <a:rPr lang="en-GB" sz="1400" i="1" dirty="0">
                <a:latin typeface="Arial Nova"/>
                <a:ea typeface="+mn-lt"/>
                <a:cs typeface="+mn-lt"/>
              </a:rPr>
              <a:t>Conducting Educational Research (6th Edition)</a:t>
            </a:r>
            <a:r>
              <a:rPr lang="en-GB" sz="1400" dirty="0">
                <a:latin typeface="Arial Nova"/>
                <a:ea typeface="+mn-lt"/>
                <a:cs typeface="+mn-lt"/>
              </a:rPr>
              <a:t>. United States: Rowman &amp; Littlefield Publishers. </a:t>
            </a:r>
            <a:endParaRPr lang="en-GB" sz="1400" dirty="0">
              <a:latin typeface="Arial Nova"/>
            </a:endParaRPr>
          </a:p>
          <a:p>
            <a:pPr>
              <a:lnSpc>
                <a:spcPct val="110000"/>
              </a:lnSpc>
              <a:buAutoNum type="arabicPeriod"/>
            </a:pPr>
            <a:r>
              <a:rPr lang="en-GB" sz="1400" dirty="0">
                <a:latin typeface="Arial Nova"/>
                <a:ea typeface="+mn-lt"/>
                <a:cs typeface="+mn-lt"/>
              </a:rPr>
              <a:t>Heffernan, M. (2015). </a:t>
            </a:r>
            <a:r>
              <a:rPr lang="en-GB" sz="1400" i="1" dirty="0">
                <a:latin typeface="Arial Nova"/>
                <a:ea typeface="+mn-lt"/>
                <a:cs typeface="+mn-lt"/>
              </a:rPr>
              <a:t>Super Chickens, Forget the Pecking Order</a:t>
            </a:r>
            <a:r>
              <a:rPr lang="en-GB" sz="1400" dirty="0">
                <a:latin typeface="Arial Nova"/>
                <a:ea typeface="+mn-lt"/>
                <a:cs typeface="+mn-lt"/>
              </a:rPr>
              <a:t>. [Online] Available at: </a:t>
            </a:r>
            <a:r>
              <a:rPr lang="en-GB" sz="1400" dirty="0">
                <a:latin typeface="Arial Nova"/>
                <a:ea typeface="+mn-lt"/>
                <a:cs typeface="+mn-lt"/>
                <a:hlinkClick r:id="rId3"/>
              </a:rPr>
              <a:t>https://www.ted.com/talks/margaret_heffernan_forget_the_pecking_order_at_work?utm_campaign=tedspread&amp;utm_medium=referral&amp;utm_source=tedcomshare</a:t>
            </a:r>
            <a:r>
              <a:rPr lang="en-GB" sz="1400" dirty="0">
                <a:latin typeface="Arial Nova"/>
                <a:ea typeface="+mn-lt"/>
                <a:cs typeface="+mn-lt"/>
              </a:rPr>
              <a:t> </a:t>
            </a:r>
            <a:endParaRPr lang="en-GB" sz="1400" dirty="0">
              <a:latin typeface="Arial Nova"/>
            </a:endParaRPr>
          </a:p>
          <a:p>
            <a:pPr marL="457200" indent="-457200">
              <a:lnSpc>
                <a:spcPct val="110000"/>
              </a:lnSpc>
              <a:buAutoNum type="arabicPeriod"/>
            </a:pPr>
            <a:endParaRPr lang="en-GB" sz="800"/>
          </a:p>
        </p:txBody>
      </p:sp>
      <p:pic>
        <p:nvPicPr>
          <p:cNvPr id="4" name="Picture 3" descr="Home - Citations and References - LibGuides at NIST International School">
            <a:extLst>
              <a:ext uri="{FF2B5EF4-FFF2-40B4-BE49-F238E27FC236}">
                <a16:creationId xmlns:a16="http://schemas.microsoft.com/office/drawing/2014/main" id="{88215D04-7F37-5DC8-9002-ABBDC958B336}"/>
              </a:ext>
            </a:extLst>
          </p:cNvPr>
          <p:cNvPicPr>
            <a:picLocks noChangeAspect="1"/>
          </p:cNvPicPr>
          <p:nvPr/>
        </p:nvPicPr>
        <p:blipFill>
          <a:blip r:embed="rId4"/>
          <a:stretch>
            <a:fillRect/>
          </a:stretch>
        </p:blipFill>
        <p:spPr>
          <a:xfrm>
            <a:off x="222452" y="4436799"/>
            <a:ext cx="5648193" cy="1412048"/>
          </a:xfrm>
          <a:prstGeom prst="rect">
            <a:avLst/>
          </a:prstGeom>
        </p:spPr>
      </p:pic>
      <p:cxnSp>
        <p:nvCxnSpPr>
          <p:cNvPr id="11" name="Straight Connector 10">
            <a:extLst>
              <a:ext uri="{FF2B5EF4-FFF2-40B4-BE49-F238E27FC236}">
                <a16:creationId xmlns:a16="http://schemas.microsoft.com/office/drawing/2014/main" id="{2EA0F4A6-3CC9-C9E2-BA02-58FA29F7DD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72253" y="6272784"/>
            <a:ext cx="10847495"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33500657"/>
      </p:ext>
    </p:extLst>
  </p:cSld>
  <p:clrMapOvr>
    <a:masterClrMapping/>
  </p:clrMapOvr>
</p:sld>
</file>

<file path=ppt/theme/theme1.xml><?xml version="1.0" encoding="utf-8"?>
<a:theme xmlns:a="http://schemas.openxmlformats.org/drawingml/2006/main" name="DashVTI">
  <a:themeElements>
    <a:clrScheme name="Custom 6">
      <a:dk1>
        <a:sysClr val="windowText" lastClr="000000"/>
      </a:dk1>
      <a:lt1>
        <a:sysClr val="window" lastClr="FFFFFF"/>
      </a:lt1>
      <a:dk2>
        <a:srgbClr val="0D1C3B"/>
      </a:dk2>
      <a:lt2>
        <a:srgbClr val="F5F2F9"/>
      </a:lt2>
      <a:accent1>
        <a:srgbClr val="1973EB"/>
      </a:accent1>
      <a:accent2>
        <a:srgbClr val="25C8A2"/>
      </a:accent2>
      <a:accent3>
        <a:srgbClr val="BF8ED1"/>
      </a:accent3>
      <a:accent4>
        <a:srgbClr val="FE733C"/>
      </a:accent4>
      <a:accent5>
        <a:srgbClr val="FE5A5A"/>
      </a:accent5>
      <a:accent6>
        <a:srgbClr val="1AC16E"/>
      </a:accent6>
      <a:hlink>
        <a:srgbClr val="1AC16E"/>
      </a:hlink>
      <a:folHlink>
        <a:srgbClr val="00B0F0"/>
      </a:folHlink>
    </a:clrScheme>
    <a:fontScheme name="grandview display">
      <a:majorFont>
        <a:latin typeface="Grandview Display"/>
        <a:ea typeface=""/>
        <a:cs typeface=""/>
      </a:majorFont>
      <a:minorFont>
        <a:latin typeface="Grandview Display"/>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ashVTI" id="{0A75137F-CDEB-4E94-A788-9D255EBE1B91}" vid="{DE9A6A09-5855-45A3-8E99-4290ED24057C}"/>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DashVTI</vt:lpstr>
      <vt:lpstr>PowerPoint Presentation</vt:lpstr>
      <vt:lpstr>Creating an Effective Team:  Key Strategies for Success </vt:lpstr>
      <vt:lpstr>Introduction  </vt:lpstr>
      <vt:lpstr>PowerPoint Presentation</vt:lpstr>
      <vt:lpstr>PowerPoint Presentation</vt:lpstr>
      <vt:lpstr>PowerPoint Presentation</vt:lpstr>
      <vt:lpstr>PowerPoint Presentation</vt:lpstr>
      <vt:lpstr>PowerPoint Presentation</vt:lpstr>
      <vt:lpstr>5. 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167</cp:revision>
  <dcterms:created xsi:type="dcterms:W3CDTF">2025-03-18T13:19:38Z</dcterms:created>
  <dcterms:modified xsi:type="dcterms:W3CDTF">2025-03-18T14:02:07Z</dcterms:modified>
</cp:coreProperties>
</file>