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mira Abdelkerim Zeinu (2427863)" userId="6c402792-7b17-4d21-a641-805934b624e5" providerId="ADAL" clId="{E34B4EF1-5279-430F-B300-780FD17D8AC5}"/>
    <pc:docChg chg="addSld modSld">
      <pc:chgData name="Semira Abdelkerim Zeinu (2427863)" userId="6c402792-7b17-4d21-a641-805934b624e5" providerId="ADAL" clId="{E34B4EF1-5279-430F-B300-780FD17D8AC5}" dt="2026-03-13T11:25:00.575" v="67"/>
      <pc:docMkLst>
        <pc:docMk/>
      </pc:docMkLst>
      <pc:sldChg chg="addSp delSp modSp modTransition modAnim">
        <pc:chgData name="Semira Abdelkerim Zeinu (2427863)" userId="6c402792-7b17-4d21-a641-805934b624e5" providerId="ADAL" clId="{E34B4EF1-5279-430F-B300-780FD17D8AC5}" dt="2026-03-13T11:25:00.575" v="67"/>
        <pc:sldMkLst>
          <pc:docMk/>
          <pc:sldMk cId="1857555144" sldId="257"/>
        </pc:sldMkLst>
      </pc:sldChg>
      <pc:sldChg chg="modSp mod">
        <pc:chgData name="Semira Abdelkerim Zeinu (2427863)" userId="6c402792-7b17-4d21-a641-805934b624e5" providerId="ADAL" clId="{E34B4EF1-5279-430F-B300-780FD17D8AC5}" dt="2026-03-12T12:38:47.800" v="23" actId="5793"/>
        <pc:sldMkLst>
          <pc:docMk/>
          <pc:sldMk cId="491626637" sldId="260"/>
        </pc:sldMkLst>
        <pc:spChg chg="mod">
          <ac:chgData name="Semira Abdelkerim Zeinu (2427863)" userId="6c402792-7b17-4d21-a641-805934b624e5" providerId="ADAL" clId="{E34B4EF1-5279-430F-B300-780FD17D8AC5}" dt="2026-03-12T12:35:10.001" v="0"/>
          <ac:spMkLst>
            <pc:docMk/>
            <pc:sldMk cId="491626637" sldId="260"/>
            <ac:spMk id="2" creationId="{BAEC050D-2F7B-3032-F87C-68BCF4DA32AC}"/>
          </ac:spMkLst>
        </pc:spChg>
        <pc:spChg chg="mod">
          <ac:chgData name="Semira Abdelkerim Zeinu (2427863)" userId="6c402792-7b17-4d21-a641-805934b624e5" providerId="ADAL" clId="{E34B4EF1-5279-430F-B300-780FD17D8AC5}" dt="2026-03-12T12:38:47.800" v="23" actId="5793"/>
          <ac:spMkLst>
            <pc:docMk/>
            <pc:sldMk cId="491626637" sldId="260"/>
            <ac:spMk id="3" creationId="{FB8E6BF6-2F02-2197-3181-D2D3E5977B49}"/>
          </ac:spMkLst>
        </pc:spChg>
      </pc:sldChg>
      <pc:sldChg chg="modSp new mod">
        <pc:chgData name="Semira Abdelkerim Zeinu (2427863)" userId="6c402792-7b17-4d21-a641-805934b624e5" providerId="ADAL" clId="{E34B4EF1-5279-430F-B300-780FD17D8AC5}" dt="2026-03-12T12:41:32.363" v="46" actId="5793"/>
        <pc:sldMkLst>
          <pc:docMk/>
          <pc:sldMk cId="3825383919" sldId="261"/>
        </pc:sldMkLst>
        <pc:spChg chg="mod">
          <ac:chgData name="Semira Abdelkerim Zeinu (2427863)" userId="6c402792-7b17-4d21-a641-805934b624e5" providerId="ADAL" clId="{E34B4EF1-5279-430F-B300-780FD17D8AC5}" dt="2026-03-12T12:39:29.908" v="25"/>
          <ac:spMkLst>
            <pc:docMk/>
            <pc:sldMk cId="3825383919" sldId="261"/>
            <ac:spMk id="2" creationId="{4F8222D8-FCE7-786C-9FCF-1BC7C0C31CB5}"/>
          </ac:spMkLst>
        </pc:spChg>
        <pc:spChg chg="mod">
          <ac:chgData name="Semira Abdelkerim Zeinu (2427863)" userId="6c402792-7b17-4d21-a641-805934b624e5" providerId="ADAL" clId="{E34B4EF1-5279-430F-B300-780FD17D8AC5}" dt="2026-03-12T12:41:32.363" v="46" actId="5793"/>
          <ac:spMkLst>
            <pc:docMk/>
            <pc:sldMk cId="3825383919" sldId="261"/>
            <ac:spMk id="3" creationId="{9E30C729-3E97-63C2-188E-CCD118C32790}"/>
          </ac:spMkLst>
        </pc:spChg>
      </pc:sldChg>
      <pc:sldChg chg="modSp new mod">
        <pc:chgData name="Semira Abdelkerim Zeinu (2427863)" userId="6c402792-7b17-4d21-a641-805934b624e5" providerId="ADAL" clId="{E34B4EF1-5279-430F-B300-780FD17D8AC5}" dt="2026-03-12T12:43:49.877" v="55" actId="20577"/>
        <pc:sldMkLst>
          <pc:docMk/>
          <pc:sldMk cId="383580927" sldId="262"/>
        </pc:sldMkLst>
        <pc:spChg chg="mod">
          <ac:chgData name="Semira Abdelkerim Zeinu (2427863)" userId="6c402792-7b17-4d21-a641-805934b624e5" providerId="ADAL" clId="{E34B4EF1-5279-430F-B300-780FD17D8AC5}" dt="2026-03-12T12:42:13.234" v="48"/>
          <ac:spMkLst>
            <pc:docMk/>
            <pc:sldMk cId="383580927" sldId="262"/>
            <ac:spMk id="2" creationId="{B4572A17-5561-F5CA-F78A-397794068DF6}"/>
          </ac:spMkLst>
        </pc:spChg>
        <pc:spChg chg="mod">
          <ac:chgData name="Semira Abdelkerim Zeinu (2427863)" userId="6c402792-7b17-4d21-a641-805934b624e5" providerId="ADAL" clId="{E34B4EF1-5279-430F-B300-780FD17D8AC5}" dt="2026-03-12T12:43:49.877" v="55" actId="20577"/>
          <ac:spMkLst>
            <pc:docMk/>
            <pc:sldMk cId="383580927" sldId="262"/>
            <ac:spMk id="3" creationId="{37A91132-7A92-3D7C-4676-3B7249B98A3E}"/>
          </ac:spMkLst>
        </pc:spChg>
      </pc:sldChg>
      <pc:sldChg chg="modSp new mod">
        <pc:chgData name="Semira Abdelkerim Zeinu (2427863)" userId="6c402792-7b17-4d21-a641-805934b624e5" providerId="ADAL" clId="{E34B4EF1-5279-430F-B300-780FD17D8AC5}" dt="2026-03-12T12:46:12.464" v="64" actId="5793"/>
        <pc:sldMkLst>
          <pc:docMk/>
          <pc:sldMk cId="2966936465" sldId="263"/>
        </pc:sldMkLst>
        <pc:spChg chg="mod">
          <ac:chgData name="Semira Abdelkerim Zeinu (2427863)" userId="6c402792-7b17-4d21-a641-805934b624e5" providerId="ADAL" clId="{E34B4EF1-5279-430F-B300-780FD17D8AC5}" dt="2026-03-12T12:44:38.115" v="57"/>
          <ac:spMkLst>
            <pc:docMk/>
            <pc:sldMk cId="2966936465" sldId="263"/>
            <ac:spMk id="2" creationId="{1AF561AA-B8A3-CD9A-2544-6AA4A97F4450}"/>
          </ac:spMkLst>
        </pc:spChg>
        <pc:spChg chg="mod">
          <ac:chgData name="Semira Abdelkerim Zeinu (2427863)" userId="6c402792-7b17-4d21-a641-805934b624e5" providerId="ADAL" clId="{E34B4EF1-5279-430F-B300-780FD17D8AC5}" dt="2026-03-12T12:46:12.464" v="64" actId="5793"/>
          <ac:spMkLst>
            <pc:docMk/>
            <pc:sldMk cId="2966936465" sldId="263"/>
            <ac:spMk id="3" creationId="{62E79BA8-60D6-0D64-6284-D13454FD5A93}"/>
          </ac:spMkLst>
        </pc:spChg>
      </pc:sldChg>
      <pc:sldChg chg="new">
        <pc:chgData name="Semira Abdelkerim Zeinu (2427863)" userId="6c402792-7b17-4d21-a641-805934b624e5" providerId="ADAL" clId="{E34B4EF1-5279-430F-B300-780FD17D8AC5}" dt="2026-03-12T12:46:18.726" v="65" actId="680"/>
        <pc:sldMkLst>
          <pc:docMk/>
          <pc:sldMk cId="3887480572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520C5-3AB3-3FBA-18A8-3481A0570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581325-8700-87C8-2DCB-E7CE314ACB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E4227-8788-BCFD-27EF-2987D5901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BB370-259F-78F9-9015-39BADF69C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062A1-5CED-22EC-BF1F-BC839B2A0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436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9FE6B-30DF-A6BA-78E1-FA11710BF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244F1-E213-B56F-D047-C8D85BBDD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5B248-3B58-6C8C-FFF6-855D2558A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F52B57-BD82-6366-5DDD-855F50473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FF5F91-3CA7-1C84-1858-1A1009B76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46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F1CD3-261C-1FB2-4142-B47043584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61C69E-59F7-37A7-DECE-E7A1938868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40664B-A5C4-E8C0-153E-4DAE6E01D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2CE006-AA45-ACA1-C417-3B893A1BD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32095-5BB4-736D-0B82-720615528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728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8E725-8763-B74D-BD3A-DAF281AFA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659AD-AECA-0534-4CBD-DFF8F358DF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E04F14-B1A2-225F-F829-E25322109D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8B9702-366D-DCE7-84A9-BEF8E83FC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311BFE-11A2-1DF9-46DF-237D22E3D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EF472E-40F1-93BA-5F1E-4F25123D5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724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D3BD7-DD01-5053-EBC0-D145CC34E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C62774-4B9A-FAD5-50EF-2FF8D41683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4660C8-018A-BF23-5841-29BA27E046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0BAD6D-4578-13F1-4AE4-556C2BEF0B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610A50-58C1-5F0D-7AE1-0900B2AE15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D68BE9-BF2E-E5CB-F130-D90671104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3E5811-5072-773D-E54C-923EFF6E2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CCC871-E523-E788-C5BD-EEE2BC3E0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143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945C2-F9D0-0258-2800-3F21B7CA7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B80A62-5964-EE4B-9CAC-372D88073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50D0BC-4A55-428B-79DB-B306FE62C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D858D9-7407-4298-5A5D-1287F609C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467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449D37-8A57-CD36-9879-BAFAFF282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827086-B70F-24D6-2479-EF205765D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89B27F-1501-2F39-6107-BCA12F639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963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F2EC2-B06F-F992-8058-E8E49DD1E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B39B5-8DED-17FE-AEF6-661C95703F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ABA0F4-FD48-4DB7-3947-24BF2B9786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FE4430-85FC-AC09-60A7-D78C8355F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1EEE88-B173-DF4F-6941-8E0C0608A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9567AF-9C47-1094-BB17-87B0666E5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600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2DADD-13EF-9A09-0F46-036D76A5C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AD06A5-430F-75BA-982B-96A2CB14FE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7A8339-D8E1-DA5E-B7A7-6380687694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3F9D48-4659-69C9-972B-88ADB93A9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74B179-E7BE-9A49-0DB0-0E36AA87B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DA9BC5-311C-1746-47F7-2C33FC08B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309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58662-EB59-ED0D-7D7F-F1F080EF9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09C0AE-62E0-4CF6-C3BA-F9566751DE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ECF2E-CC8E-3253-7755-0EA020710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6A4801-ED9C-6D50-0B96-1C2EFCB7A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97BB73-7CD0-177C-3487-ADE36F0F9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070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318D95-2631-4EC8-DE2D-7EF2C074F0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8E9ABE-E2E6-A91D-976F-46A3274E4E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AC3D93-211D-3319-40A6-AF6CC0364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14148-54C6-4BC8-983C-EEBEFB7A976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7129F-2132-4AB5-5650-785C38AD00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F83877-8E82-5ABA-A448-9DC0E4A39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931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E7437D-BAEA-8E22-B136-0066A4710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822857-A655-119F-ADEE-212677B940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B2608F-BFED-1776-C21C-275B5AE1F8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214148-54C6-4BC8-983C-EEBEFB7A976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F74DBF-4323-DD67-4F0D-B4B6B5FC97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FF136-E971-C9DD-DAD7-2D145FB443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8FAC4C-7F63-4427-8293-72E61E89AA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279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07643-71D3-154B-EDC2-CA1D54D69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Care Plan for a Patient with Breast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FC166-4238-97F6-2B19-701B86394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Title: Care Plan for a Patient with Breast Cancer</a:t>
            </a:r>
          </a:p>
          <a:p>
            <a:r>
              <a:rPr lang="en-GB" dirty="0"/>
              <a:t>Name:</a:t>
            </a:r>
          </a:p>
          <a:p>
            <a:r>
              <a:rPr lang="en-GB" dirty="0"/>
              <a:t>Course:</a:t>
            </a:r>
          </a:p>
          <a:p>
            <a:r>
              <a:rPr lang="en-GB" dirty="0"/>
              <a:t>Module:</a:t>
            </a:r>
          </a:p>
          <a:p>
            <a:r>
              <a:rPr lang="en-GB" dirty="0"/>
              <a:t>Date:</a:t>
            </a:r>
          </a:p>
        </p:txBody>
      </p:sp>
    </p:spTree>
    <p:extLst>
      <p:ext uri="{BB962C8B-B14F-4D97-AF65-F5344CB8AC3E}">
        <p14:creationId xmlns:p14="http://schemas.microsoft.com/office/powerpoint/2010/main" val="18575551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88E38-CBD1-BC14-7FAD-6A0AA1F9D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3C382-ECB2-15EB-9B9B-E0E989278F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Cancer occurs when abnormal cells grow uncontrollably.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cells can form a tumour and spread to other parts of the body.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Breast cancer is one of the most common cancers in the UK.</a:t>
            </a:r>
          </a:p>
        </p:txBody>
      </p:sp>
    </p:spTree>
    <p:extLst>
      <p:ext uri="{BB962C8B-B14F-4D97-AF65-F5344CB8AC3E}">
        <p14:creationId xmlns:p14="http://schemas.microsoft.com/office/powerpoint/2010/main" val="2355913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8A2BF-03ED-E0C9-A743-513DB80E4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5460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b="1" dirty="0"/>
              <a:t>Body System (Anatomy &amp; Physiology)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720B5-5E31-1C5A-5135-7021E154C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System involved: Breast tissue and lymphatic system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breast contains glands that produce milk.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Lymph nodes help the immune system fight infections.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Cells normally grow and divide in a controlled way.</a:t>
            </a:r>
          </a:p>
        </p:txBody>
      </p:sp>
    </p:spTree>
    <p:extLst>
      <p:ext uri="{BB962C8B-B14F-4D97-AF65-F5344CB8AC3E}">
        <p14:creationId xmlns:p14="http://schemas.microsoft.com/office/powerpoint/2010/main" val="3452709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C050D-2F7B-3032-F87C-68BCF4DA3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Breast Cancer Affects the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E6BF6-2F02-2197-3181-D2D3E5977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Cells in the breast begin to grow uncontrollably.</a:t>
            </a:r>
          </a:p>
          <a:p>
            <a:r>
              <a:rPr lang="en-GB" dirty="0"/>
              <a:t>A tumour can develop in the breast tissue.</a:t>
            </a:r>
          </a:p>
          <a:p>
            <a:r>
              <a:rPr lang="en-GB" dirty="0"/>
              <a:t>Cancer cells may spread through the lymph nodes.</a:t>
            </a:r>
          </a:p>
          <a:p>
            <a:pPr marL="0" indent="0">
              <a:buNone/>
            </a:pPr>
            <a:r>
              <a:rPr lang="en-GB" dirty="0"/>
              <a:t>Possible symptoms:</a:t>
            </a:r>
          </a:p>
          <a:p>
            <a:r>
              <a:rPr lang="en-GB" dirty="0"/>
              <a:t>Lump in the breast</a:t>
            </a:r>
          </a:p>
          <a:p>
            <a:r>
              <a:rPr lang="en-GB" dirty="0"/>
              <a:t>Changes in breast shape</a:t>
            </a:r>
          </a:p>
          <a:p>
            <a:r>
              <a:rPr lang="en-GB" dirty="0"/>
              <a:t>Skin dimpling</a:t>
            </a:r>
          </a:p>
          <a:p>
            <a:r>
              <a:rPr lang="en-GB" dirty="0"/>
              <a:t>Nipple discharge</a:t>
            </a:r>
          </a:p>
        </p:txBody>
      </p:sp>
    </p:spTree>
    <p:extLst>
      <p:ext uri="{BB962C8B-B14F-4D97-AF65-F5344CB8AC3E}">
        <p14:creationId xmlns:p14="http://schemas.microsoft.com/office/powerpoint/2010/main" val="491626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222D8-FCE7-786C-9FCF-1BC7C0C31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Fictional Patient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0C729-3E97-63C2-188E-CCD118C327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Example patient:</a:t>
            </a:r>
          </a:p>
          <a:p>
            <a:r>
              <a:rPr lang="en-GB" dirty="0"/>
              <a:t>Name: Sarah Ahmed</a:t>
            </a:r>
          </a:p>
          <a:p>
            <a:r>
              <a:rPr lang="en-GB" dirty="0"/>
              <a:t>Age: 48</a:t>
            </a:r>
          </a:p>
          <a:p>
            <a:r>
              <a:rPr lang="en-GB" dirty="0"/>
              <a:t>Gender: Female</a:t>
            </a:r>
          </a:p>
          <a:p>
            <a:r>
              <a:rPr lang="en-GB" dirty="0"/>
              <a:t>Occupation: Teacher</a:t>
            </a:r>
          </a:p>
          <a:p>
            <a:r>
              <a:rPr lang="en-GB" dirty="0"/>
              <a:t>Diagnosis: Stage 2 breast cancer</a:t>
            </a:r>
          </a:p>
        </p:txBody>
      </p:sp>
    </p:spTree>
    <p:extLst>
      <p:ext uri="{BB962C8B-B14F-4D97-AF65-F5344CB8AC3E}">
        <p14:creationId xmlns:p14="http://schemas.microsoft.com/office/powerpoint/2010/main" val="38253839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72A17-5561-F5CA-F78A-397794068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91132-7A92-3D7C-4676-3B7249B98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Common risk factors include:</a:t>
            </a:r>
          </a:p>
          <a:p>
            <a:r>
              <a:rPr lang="en-GB" dirty="0"/>
              <a:t>Age over 40</a:t>
            </a:r>
          </a:p>
          <a:p>
            <a:r>
              <a:rPr lang="en-GB" dirty="0"/>
              <a:t>Family history of breast cancer</a:t>
            </a:r>
          </a:p>
          <a:p>
            <a:r>
              <a:rPr lang="en-GB" dirty="0"/>
              <a:t>Smoking</a:t>
            </a:r>
          </a:p>
          <a:p>
            <a:r>
              <a:rPr lang="en-GB" dirty="0"/>
              <a:t>Alcohol consumption</a:t>
            </a:r>
          </a:p>
          <a:p>
            <a:r>
              <a:rPr lang="en-GB" dirty="0"/>
              <a:t>Obesity</a:t>
            </a:r>
          </a:p>
          <a:p>
            <a:r>
              <a:rPr lang="en-GB" dirty="0"/>
              <a:t>Lack of physical activity</a:t>
            </a:r>
          </a:p>
        </p:txBody>
      </p:sp>
    </p:spTree>
    <p:extLst>
      <p:ext uri="{BB962C8B-B14F-4D97-AF65-F5344CB8AC3E}">
        <p14:creationId xmlns:p14="http://schemas.microsoft.com/office/powerpoint/2010/main" val="383580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561AA-B8A3-CD9A-2544-6AA4A97F4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Patient Health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79BA8-60D6-0D64-6284-D13454FD5A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patient may need:</a:t>
            </a:r>
          </a:p>
          <a:p>
            <a:r>
              <a:rPr lang="en-GB" dirty="0"/>
              <a:t>Medical treatment (surgery, chemotherapy, radiotherapy)</a:t>
            </a:r>
          </a:p>
          <a:p>
            <a:r>
              <a:rPr lang="en-GB" dirty="0"/>
              <a:t>Emotional support</a:t>
            </a:r>
          </a:p>
          <a:p>
            <a:r>
              <a:rPr lang="en-GB" dirty="0"/>
              <a:t>Pain management</a:t>
            </a:r>
          </a:p>
          <a:p>
            <a:r>
              <a:rPr lang="en-GB" dirty="0"/>
              <a:t>Nutritional support</a:t>
            </a:r>
          </a:p>
          <a:p>
            <a:r>
              <a:rPr lang="en-GB" dirty="0"/>
              <a:t>Regular monitoring</a:t>
            </a:r>
          </a:p>
        </p:txBody>
      </p:sp>
    </p:spTree>
    <p:extLst>
      <p:ext uri="{BB962C8B-B14F-4D97-AF65-F5344CB8AC3E}">
        <p14:creationId xmlns:p14="http://schemas.microsoft.com/office/powerpoint/2010/main" val="2966936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96279-1003-C772-0D71-854749593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03664-B626-E916-F179-DEDF4E159A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4805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11" ma:contentTypeDescription="Create a new document." ma:contentTypeScope="" ma:versionID="3cb2d18e71592635197a39eca33aa3bc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141cf4f77934fd6fe877cc94efe979c6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6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0E1553BC-DA09-405B-A4CF-9A89D22BDD6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2AD74B3-A75A-403C-A09D-D38BB33577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9987626-3B43-44FE-AE05-83C310D02286}">
  <ds:schemaRefs>
    <ds:schemaRef ds:uri="http://purl.org/dc/terms/"/>
    <ds:schemaRef ds:uri="http://schemas.microsoft.com/office/2006/documentManagement/types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ccfc14db-0f45-423b-b2f5-752f8f8a0ada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7990</TotalTime>
  <Words>228</Words>
  <Application>Microsoft Office PowerPoint</Application>
  <PresentationFormat>Widescreen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Care Plan for a Patient with Breast Cancer</vt:lpstr>
      <vt:lpstr>Introduction to Cancer</vt:lpstr>
      <vt:lpstr>Body System (Anatomy &amp; Physiology)</vt:lpstr>
      <vt:lpstr>How Breast Cancer Affects the Body</vt:lpstr>
      <vt:lpstr>Fictional Patient Information</vt:lpstr>
      <vt:lpstr>Risk Factors</vt:lpstr>
      <vt:lpstr>Patient Health Needs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Semira Abdelkerim Zeinu (2427863)</dc:creator>
  <cp:lastModifiedBy>Semira Abdelkerim Zeinu (2427863)</cp:lastModifiedBy>
  <cp:revision>1</cp:revision>
  <dcterms:created xsi:type="dcterms:W3CDTF">2026-03-12T10:25:27Z</dcterms:created>
  <dcterms:modified xsi:type="dcterms:W3CDTF">2026-03-17T23:35:54Z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