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22C39B-4258-49EC-B435-9B4D334D56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E244F76-28DF-43E4-9ACA-ECF01602A36D}">
      <dgm:prSet/>
      <dgm:spPr/>
      <dgm:t>
        <a:bodyPr/>
        <a:lstStyle/>
        <a:p>
          <a:r>
            <a:rPr lang="en-US" b="0" i="0" dirty="0"/>
            <a:t>As per Forbes, employee engagement refers to the personal connection a worker demonstrates to a company as well as its objectives.</a:t>
          </a:r>
          <a:endParaRPr lang="en-US" dirty="0"/>
        </a:p>
      </dgm:t>
    </dgm:pt>
    <dgm:pt modelId="{18A71990-6686-4870-9C90-5AB9961E9233}" type="parTrans" cxnId="{9461686E-43F7-47DF-BB41-CEAEF17EFAD5}">
      <dgm:prSet/>
      <dgm:spPr/>
      <dgm:t>
        <a:bodyPr/>
        <a:lstStyle/>
        <a:p>
          <a:endParaRPr lang="en-US"/>
        </a:p>
      </dgm:t>
    </dgm:pt>
    <dgm:pt modelId="{C634800E-DE7C-4026-A594-C4A811F457C8}" type="sibTrans" cxnId="{9461686E-43F7-47DF-BB41-CEAEF17EFAD5}">
      <dgm:prSet/>
      <dgm:spPr/>
      <dgm:t>
        <a:bodyPr/>
        <a:lstStyle/>
        <a:p>
          <a:endParaRPr lang="en-US"/>
        </a:p>
      </dgm:t>
    </dgm:pt>
    <dgm:pt modelId="{F0F3B950-256B-4346-A12B-0EA2C4D2F441}">
      <dgm:prSet/>
      <dgm:spPr/>
      <dgm:t>
        <a:bodyPr/>
        <a:lstStyle/>
        <a:p>
          <a:r>
            <a:rPr lang="en-US" b="0" i="0" dirty="0"/>
            <a:t>High integration businesses to operate to their true capacity by fostering regular contact, enhancing efficiency, and retaining skilled personnel.</a:t>
          </a:r>
          <a:endParaRPr lang="en-US" dirty="0"/>
        </a:p>
      </dgm:t>
    </dgm:pt>
    <dgm:pt modelId="{CAAB3034-038D-4CFD-8AEC-F66ED3CB1848}" type="parTrans" cxnId="{E0DFD7A2-8A27-41D3-B516-FE1038D2FC17}">
      <dgm:prSet/>
      <dgm:spPr/>
      <dgm:t>
        <a:bodyPr/>
        <a:lstStyle/>
        <a:p>
          <a:endParaRPr lang="en-US"/>
        </a:p>
      </dgm:t>
    </dgm:pt>
    <dgm:pt modelId="{7E3880FE-4B95-459A-A18B-12D4F12B7351}" type="sibTrans" cxnId="{E0DFD7A2-8A27-41D3-B516-FE1038D2FC17}">
      <dgm:prSet/>
      <dgm:spPr/>
      <dgm:t>
        <a:bodyPr/>
        <a:lstStyle/>
        <a:p>
          <a:endParaRPr lang="en-US"/>
        </a:p>
      </dgm:t>
    </dgm:pt>
    <dgm:pt modelId="{0D3103F3-6172-4668-B42E-CC99A17329DB}" type="pres">
      <dgm:prSet presAssocID="{E122C39B-4258-49EC-B435-9B4D334D5662}" presName="root" presStyleCnt="0">
        <dgm:presLayoutVars>
          <dgm:dir/>
          <dgm:resizeHandles val="exact"/>
        </dgm:presLayoutVars>
      </dgm:prSet>
      <dgm:spPr/>
    </dgm:pt>
    <dgm:pt modelId="{BA52086E-6F11-434C-BFC8-C6751293498E}" type="pres">
      <dgm:prSet presAssocID="{AE244F76-28DF-43E4-9ACA-ECF01602A36D}" presName="compNode" presStyleCnt="0"/>
      <dgm:spPr/>
    </dgm:pt>
    <dgm:pt modelId="{E23804BD-2257-4F26-BD15-840EC1793186}" type="pres">
      <dgm:prSet presAssocID="{AE244F76-28DF-43E4-9ACA-ECF01602A36D}" presName="bgRect" presStyleLbl="bgShp" presStyleIdx="0" presStyleCnt="2"/>
      <dgm:spPr/>
    </dgm:pt>
    <dgm:pt modelId="{A74E5B66-D62D-4681-AD63-55E6BC4FBBD7}" type="pres">
      <dgm:prSet presAssocID="{AE244F76-28DF-43E4-9ACA-ECF01602A3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60B175C0-598E-4758-A830-F9511BE9F136}" type="pres">
      <dgm:prSet presAssocID="{AE244F76-28DF-43E4-9ACA-ECF01602A36D}" presName="spaceRect" presStyleCnt="0"/>
      <dgm:spPr/>
    </dgm:pt>
    <dgm:pt modelId="{68018E03-5AA2-4E79-9EC0-9C065F6A767B}" type="pres">
      <dgm:prSet presAssocID="{AE244F76-28DF-43E4-9ACA-ECF01602A36D}" presName="parTx" presStyleLbl="revTx" presStyleIdx="0" presStyleCnt="2">
        <dgm:presLayoutVars>
          <dgm:chMax val="0"/>
          <dgm:chPref val="0"/>
        </dgm:presLayoutVars>
      </dgm:prSet>
      <dgm:spPr/>
    </dgm:pt>
    <dgm:pt modelId="{B05ED77F-E5A7-4C57-B903-25081DD24866}" type="pres">
      <dgm:prSet presAssocID="{C634800E-DE7C-4026-A594-C4A811F457C8}" presName="sibTrans" presStyleCnt="0"/>
      <dgm:spPr/>
    </dgm:pt>
    <dgm:pt modelId="{A0EC0CA4-65C0-493B-8EB0-A1787AA1B935}" type="pres">
      <dgm:prSet presAssocID="{F0F3B950-256B-4346-A12B-0EA2C4D2F441}" presName="compNode" presStyleCnt="0"/>
      <dgm:spPr/>
    </dgm:pt>
    <dgm:pt modelId="{05C09431-F276-4C09-9A7E-FB1583B68E19}" type="pres">
      <dgm:prSet presAssocID="{F0F3B950-256B-4346-A12B-0EA2C4D2F441}" presName="bgRect" presStyleLbl="bgShp" presStyleIdx="1" presStyleCnt="2"/>
      <dgm:spPr/>
    </dgm:pt>
    <dgm:pt modelId="{803FAEAD-A43E-4285-A51B-9419621EE588}" type="pres">
      <dgm:prSet presAssocID="{F0F3B950-256B-4346-A12B-0EA2C4D2F44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74405498-1EC7-4A87-B8E0-37038CF541A3}" type="pres">
      <dgm:prSet presAssocID="{F0F3B950-256B-4346-A12B-0EA2C4D2F441}" presName="spaceRect" presStyleCnt="0"/>
      <dgm:spPr/>
    </dgm:pt>
    <dgm:pt modelId="{679A09E6-46D5-45B0-B86B-645FF7B2ACDB}" type="pres">
      <dgm:prSet presAssocID="{F0F3B950-256B-4346-A12B-0EA2C4D2F441}" presName="parTx" presStyleLbl="revTx" presStyleIdx="1" presStyleCnt="2">
        <dgm:presLayoutVars>
          <dgm:chMax val="0"/>
          <dgm:chPref val="0"/>
        </dgm:presLayoutVars>
      </dgm:prSet>
      <dgm:spPr/>
    </dgm:pt>
  </dgm:ptLst>
  <dgm:cxnLst>
    <dgm:cxn modelId="{C2F3A030-AE3B-47CC-92C3-483227E316DE}" type="presOf" srcId="{AE244F76-28DF-43E4-9ACA-ECF01602A36D}" destId="{68018E03-5AA2-4E79-9EC0-9C065F6A767B}" srcOrd="0" destOrd="0" presId="urn:microsoft.com/office/officeart/2018/2/layout/IconVerticalSolidList"/>
    <dgm:cxn modelId="{9D2C9D69-06BE-422C-AC89-394D32BE2204}" type="presOf" srcId="{F0F3B950-256B-4346-A12B-0EA2C4D2F441}" destId="{679A09E6-46D5-45B0-B86B-645FF7B2ACDB}" srcOrd="0" destOrd="0" presId="urn:microsoft.com/office/officeart/2018/2/layout/IconVerticalSolidList"/>
    <dgm:cxn modelId="{9461686E-43F7-47DF-BB41-CEAEF17EFAD5}" srcId="{E122C39B-4258-49EC-B435-9B4D334D5662}" destId="{AE244F76-28DF-43E4-9ACA-ECF01602A36D}" srcOrd="0" destOrd="0" parTransId="{18A71990-6686-4870-9C90-5AB9961E9233}" sibTransId="{C634800E-DE7C-4026-A594-C4A811F457C8}"/>
    <dgm:cxn modelId="{E0DFD7A2-8A27-41D3-B516-FE1038D2FC17}" srcId="{E122C39B-4258-49EC-B435-9B4D334D5662}" destId="{F0F3B950-256B-4346-A12B-0EA2C4D2F441}" srcOrd="1" destOrd="0" parTransId="{CAAB3034-038D-4CFD-8AEC-F66ED3CB1848}" sibTransId="{7E3880FE-4B95-459A-A18B-12D4F12B7351}"/>
    <dgm:cxn modelId="{F2C228C0-FF67-4BB5-A35C-605E331F43B7}" type="presOf" srcId="{E122C39B-4258-49EC-B435-9B4D334D5662}" destId="{0D3103F3-6172-4668-B42E-CC99A17329DB}" srcOrd="0" destOrd="0" presId="urn:microsoft.com/office/officeart/2018/2/layout/IconVerticalSolidList"/>
    <dgm:cxn modelId="{F46BC310-77B9-4BF4-9A3F-9320DBD598A4}" type="presParOf" srcId="{0D3103F3-6172-4668-B42E-CC99A17329DB}" destId="{BA52086E-6F11-434C-BFC8-C6751293498E}" srcOrd="0" destOrd="0" presId="urn:microsoft.com/office/officeart/2018/2/layout/IconVerticalSolidList"/>
    <dgm:cxn modelId="{A19A5C11-4A5B-4A8E-BD40-8D67281559D9}" type="presParOf" srcId="{BA52086E-6F11-434C-BFC8-C6751293498E}" destId="{E23804BD-2257-4F26-BD15-840EC1793186}" srcOrd="0" destOrd="0" presId="urn:microsoft.com/office/officeart/2018/2/layout/IconVerticalSolidList"/>
    <dgm:cxn modelId="{F55A9D90-AEE7-4517-A13A-987704672617}" type="presParOf" srcId="{BA52086E-6F11-434C-BFC8-C6751293498E}" destId="{A74E5B66-D62D-4681-AD63-55E6BC4FBBD7}" srcOrd="1" destOrd="0" presId="urn:microsoft.com/office/officeart/2018/2/layout/IconVerticalSolidList"/>
    <dgm:cxn modelId="{8D4F6B9E-F37C-4185-8225-749EB21E7097}" type="presParOf" srcId="{BA52086E-6F11-434C-BFC8-C6751293498E}" destId="{60B175C0-598E-4758-A830-F9511BE9F136}" srcOrd="2" destOrd="0" presId="urn:microsoft.com/office/officeart/2018/2/layout/IconVerticalSolidList"/>
    <dgm:cxn modelId="{21C4F57C-3A14-4868-A28A-008D1CA5A428}" type="presParOf" srcId="{BA52086E-6F11-434C-BFC8-C6751293498E}" destId="{68018E03-5AA2-4E79-9EC0-9C065F6A767B}" srcOrd="3" destOrd="0" presId="urn:microsoft.com/office/officeart/2018/2/layout/IconVerticalSolidList"/>
    <dgm:cxn modelId="{B388320B-A384-40F6-8D86-5CD43E72BF2B}" type="presParOf" srcId="{0D3103F3-6172-4668-B42E-CC99A17329DB}" destId="{B05ED77F-E5A7-4C57-B903-25081DD24866}" srcOrd="1" destOrd="0" presId="urn:microsoft.com/office/officeart/2018/2/layout/IconVerticalSolidList"/>
    <dgm:cxn modelId="{3720AF92-B368-48FB-8CB3-72C995E7B176}" type="presParOf" srcId="{0D3103F3-6172-4668-B42E-CC99A17329DB}" destId="{A0EC0CA4-65C0-493B-8EB0-A1787AA1B935}" srcOrd="2" destOrd="0" presId="urn:microsoft.com/office/officeart/2018/2/layout/IconVerticalSolidList"/>
    <dgm:cxn modelId="{CB712EE7-5B9F-4948-B03B-DBB25A14BBD1}" type="presParOf" srcId="{A0EC0CA4-65C0-493B-8EB0-A1787AA1B935}" destId="{05C09431-F276-4C09-9A7E-FB1583B68E19}" srcOrd="0" destOrd="0" presId="urn:microsoft.com/office/officeart/2018/2/layout/IconVerticalSolidList"/>
    <dgm:cxn modelId="{598A3A4F-A324-4C8B-A779-5DF3B856E88E}" type="presParOf" srcId="{A0EC0CA4-65C0-493B-8EB0-A1787AA1B935}" destId="{803FAEAD-A43E-4285-A51B-9419621EE588}" srcOrd="1" destOrd="0" presId="urn:microsoft.com/office/officeart/2018/2/layout/IconVerticalSolidList"/>
    <dgm:cxn modelId="{146C99A4-2C8D-4E71-8940-B6F56509382A}" type="presParOf" srcId="{A0EC0CA4-65C0-493B-8EB0-A1787AA1B935}" destId="{74405498-1EC7-4A87-B8E0-37038CF541A3}" srcOrd="2" destOrd="0" presId="urn:microsoft.com/office/officeart/2018/2/layout/IconVerticalSolidList"/>
    <dgm:cxn modelId="{B8BEFA0C-6AE7-4AE2-8116-FF7A0A4919EE}" type="presParOf" srcId="{A0EC0CA4-65C0-493B-8EB0-A1787AA1B935}" destId="{679A09E6-46D5-45B0-B86B-645FF7B2AC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62BF7-E2BA-41FB-AC1D-1463A00C83F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C167CF8-6E61-47AE-AFCE-D125F31DDD6D}">
      <dgm:prSet/>
      <dgm:spPr/>
      <dgm:t>
        <a:bodyPr/>
        <a:lstStyle/>
        <a:p>
          <a:pPr algn="just"/>
          <a:r>
            <a:rPr lang="en-US" b="0" i="0" dirty="0"/>
            <a:t>Employee engagement seems to be a major factor that influences productivity and loyalty, as studies have repeatedly shown.</a:t>
          </a:r>
          <a:endParaRPr lang="en-US" dirty="0"/>
        </a:p>
      </dgm:t>
    </dgm:pt>
    <dgm:pt modelId="{4552C012-6089-4300-9684-BF9EA023966A}" type="parTrans" cxnId="{B5D72A8B-9F07-4337-9FA7-8676E9AA1C5E}">
      <dgm:prSet/>
      <dgm:spPr/>
      <dgm:t>
        <a:bodyPr/>
        <a:lstStyle/>
        <a:p>
          <a:endParaRPr lang="en-US"/>
        </a:p>
      </dgm:t>
    </dgm:pt>
    <dgm:pt modelId="{E7FD1EF7-250C-4F77-A77D-D93EFC99DDC1}" type="sibTrans" cxnId="{B5D72A8B-9F07-4337-9FA7-8676E9AA1C5E}">
      <dgm:prSet/>
      <dgm:spPr/>
      <dgm:t>
        <a:bodyPr/>
        <a:lstStyle/>
        <a:p>
          <a:endParaRPr lang="en-US"/>
        </a:p>
      </dgm:t>
    </dgm:pt>
    <dgm:pt modelId="{3C231360-AEF6-4586-8146-5C002919B697}">
      <dgm:prSet/>
      <dgm:spPr/>
      <dgm:t>
        <a:bodyPr/>
        <a:lstStyle/>
        <a:p>
          <a:pPr algn="just"/>
          <a:r>
            <a:rPr lang="en-US" b="0" i="0" dirty="0"/>
            <a:t>Our experienced and dedicated personnel could mean the difference there in context of customers having more responsibility over overall service interactions, growing prices, and a continual focused approach.</a:t>
          </a:r>
          <a:endParaRPr lang="en-US" dirty="0"/>
        </a:p>
      </dgm:t>
    </dgm:pt>
    <dgm:pt modelId="{9352DADB-5815-4B9D-BC79-F6E25554F74A}" type="parTrans" cxnId="{5CDD0BB3-E0A0-409D-993A-7D7937F967C8}">
      <dgm:prSet/>
      <dgm:spPr/>
      <dgm:t>
        <a:bodyPr/>
        <a:lstStyle/>
        <a:p>
          <a:endParaRPr lang="en-US"/>
        </a:p>
      </dgm:t>
    </dgm:pt>
    <dgm:pt modelId="{B70EF84A-360F-4930-8774-3BF4BC5B0B5E}" type="sibTrans" cxnId="{5CDD0BB3-E0A0-409D-993A-7D7937F967C8}">
      <dgm:prSet/>
      <dgm:spPr/>
      <dgm:t>
        <a:bodyPr/>
        <a:lstStyle/>
        <a:p>
          <a:endParaRPr lang="en-US"/>
        </a:p>
      </dgm:t>
    </dgm:pt>
    <dgm:pt modelId="{9190B3CA-E828-4B45-953A-99681075A6A9}">
      <dgm:prSet/>
      <dgm:spPr/>
      <dgm:t>
        <a:bodyPr/>
        <a:lstStyle/>
        <a:p>
          <a:pPr algn="just"/>
          <a:r>
            <a:rPr lang="en-US" b="0" i="0" dirty="0"/>
            <a:t>Consequently, it's indeed crucial important hospitality firms take a fresh look at around this issue of low employee satisfaction.</a:t>
          </a:r>
          <a:endParaRPr lang="en-US" dirty="0"/>
        </a:p>
      </dgm:t>
    </dgm:pt>
    <dgm:pt modelId="{7108B7D2-0EDD-4D1A-8D3D-5118E954B28B}" type="parTrans" cxnId="{F26EE343-5573-406D-92FB-6E130C37CB3C}">
      <dgm:prSet/>
      <dgm:spPr/>
      <dgm:t>
        <a:bodyPr/>
        <a:lstStyle/>
        <a:p>
          <a:endParaRPr lang="en-US"/>
        </a:p>
      </dgm:t>
    </dgm:pt>
    <dgm:pt modelId="{51A7767E-5849-4AFD-801E-695A76D62607}" type="sibTrans" cxnId="{F26EE343-5573-406D-92FB-6E130C37CB3C}">
      <dgm:prSet/>
      <dgm:spPr/>
      <dgm:t>
        <a:bodyPr/>
        <a:lstStyle/>
        <a:p>
          <a:endParaRPr lang="en-US"/>
        </a:p>
      </dgm:t>
    </dgm:pt>
    <dgm:pt modelId="{8DE9E63B-E340-48B7-9C1F-E5D70410C7DB}">
      <dgm:prSet/>
      <dgm:spPr/>
      <dgm:t>
        <a:bodyPr/>
        <a:lstStyle/>
        <a:p>
          <a:pPr algn="just"/>
          <a:r>
            <a:rPr lang="en-US" b="0" i="0" dirty="0"/>
            <a:t>It's essential for innovative tactics which pay attention to staff members' wants and issues, including all those that go beyond our primary duties.</a:t>
          </a:r>
          <a:endParaRPr lang="en-US" dirty="0"/>
        </a:p>
      </dgm:t>
    </dgm:pt>
    <dgm:pt modelId="{E3D1639B-AB24-4786-BD18-2A64864A6B38}" type="parTrans" cxnId="{05C2973E-2B40-48EE-ACA6-CC9CB5F0384B}">
      <dgm:prSet/>
      <dgm:spPr/>
      <dgm:t>
        <a:bodyPr/>
        <a:lstStyle/>
        <a:p>
          <a:endParaRPr lang="en-US"/>
        </a:p>
      </dgm:t>
    </dgm:pt>
    <dgm:pt modelId="{29149B26-807B-4FED-9484-6B8546D83DAB}" type="sibTrans" cxnId="{05C2973E-2B40-48EE-ACA6-CC9CB5F0384B}">
      <dgm:prSet/>
      <dgm:spPr/>
      <dgm:t>
        <a:bodyPr/>
        <a:lstStyle/>
        <a:p>
          <a:endParaRPr lang="en-US"/>
        </a:p>
      </dgm:t>
    </dgm:pt>
    <dgm:pt modelId="{77D9F19B-A9E2-4C69-985A-792F76FE2810}">
      <dgm:prSet/>
      <dgm:spPr/>
      <dgm:t>
        <a:bodyPr/>
        <a:lstStyle/>
        <a:p>
          <a:pPr algn="just"/>
          <a:r>
            <a:rPr lang="en-US" b="0" i="0" dirty="0"/>
            <a:t>Thankfully, studies and excellent order to ensure the accuracy are available for hospitality organizations to use as businesses take over this critical phase.</a:t>
          </a:r>
          <a:endParaRPr lang="en-US" dirty="0"/>
        </a:p>
      </dgm:t>
    </dgm:pt>
    <dgm:pt modelId="{CE3D620B-D6D1-4C95-ADA6-D038BBC600EA}" type="parTrans" cxnId="{84DADC3D-9A3E-48F2-A153-58E8DA9D9674}">
      <dgm:prSet/>
      <dgm:spPr/>
      <dgm:t>
        <a:bodyPr/>
        <a:lstStyle/>
        <a:p>
          <a:endParaRPr lang="en-US"/>
        </a:p>
      </dgm:t>
    </dgm:pt>
    <dgm:pt modelId="{C8954F10-958F-4577-B29E-C5A47F19DC7B}" type="sibTrans" cxnId="{84DADC3D-9A3E-48F2-A153-58E8DA9D9674}">
      <dgm:prSet/>
      <dgm:spPr/>
      <dgm:t>
        <a:bodyPr/>
        <a:lstStyle/>
        <a:p>
          <a:endParaRPr lang="en-US"/>
        </a:p>
      </dgm:t>
    </dgm:pt>
    <dgm:pt modelId="{0A9A30B6-235B-4852-B05C-5E7D1F7664D7}" type="pres">
      <dgm:prSet presAssocID="{8BE62BF7-E2BA-41FB-AC1D-1463A00C83F7}" presName="vert0" presStyleCnt="0">
        <dgm:presLayoutVars>
          <dgm:dir/>
          <dgm:animOne val="branch"/>
          <dgm:animLvl val="lvl"/>
        </dgm:presLayoutVars>
      </dgm:prSet>
      <dgm:spPr/>
    </dgm:pt>
    <dgm:pt modelId="{0A8011DD-374C-4410-B1E1-37A162AD3C4B}" type="pres">
      <dgm:prSet presAssocID="{9C167CF8-6E61-47AE-AFCE-D125F31DDD6D}" presName="thickLine" presStyleLbl="alignNode1" presStyleIdx="0" presStyleCnt="5"/>
      <dgm:spPr/>
    </dgm:pt>
    <dgm:pt modelId="{5F9C0A4D-8916-4556-A3B2-ED2773B65E5D}" type="pres">
      <dgm:prSet presAssocID="{9C167CF8-6E61-47AE-AFCE-D125F31DDD6D}" presName="horz1" presStyleCnt="0"/>
      <dgm:spPr/>
    </dgm:pt>
    <dgm:pt modelId="{539D7781-0AB6-48FA-8317-F4285351310F}" type="pres">
      <dgm:prSet presAssocID="{9C167CF8-6E61-47AE-AFCE-D125F31DDD6D}" presName="tx1" presStyleLbl="revTx" presStyleIdx="0" presStyleCnt="5"/>
      <dgm:spPr/>
    </dgm:pt>
    <dgm:pt modelId="{82489F04-B88D-4485-A057-1B07B326DE4F}" type="pres">
      <dgm:prSet presAssocID="{9C167CF8-6E61-47AE-AFCE-D125F31DDD6D}" presName="vert1" presStyleCnt="0"/>
      <dgm:spPr/>
    </dgm:pt>
    <dgm:pt modelId="{4352D276-1B0D-4EAD-B630-756BB30D1A1D}" type="pres">
      <dgm:prSet presAssocID="{3C231360-AEF6-4586-8146-5C002919B697}" presName="thickLine" presStyleLbl="alignNode1" presStyleIdx="1" presStyleCnt="5"/>
      <dgm:spPr/>
    </dgm:pt>
    <dgm:pt modelId="{BAB5E5A7-D7F4-4026-ACC2-5947EA880F9E}" type="pres">
      <dgm:prSet presAssocID="{3C231360-AEF6-4586-8146-5C002919B697}" presName="horz1" presStyleCnt="0"/>
      <dgm:spPr/>
    </dgm:pt>
    <dgm:pt modelId="{F38BBF55-4427-48FC-B4CF-0AC7191CF586}" type="pres">
      <dgm:prSet presAssocID="{3C231360-AEF6-4586-8146-5C002919B697}" presName="tx1" presStyleLbl="revTx" presStyleIdx="1" presStyleCnt="5"/>
      <dgm:spPr/>
    </dgm:pt>
    <dgm:pt modelId="{49F37EC9-A311-4ED8-B2BA-D811644E1AF6}" type="pres">
      <dgm:prSet presAssocID="{3C231360-AEF6-4586-8146-5C002919B697}" presName="vert1" presStyleCnt="0"/>
      <dgm:spPr/>
    </dgm:pt>
    <dgm:pt modelId="{58E3F2F7-3FB3-4146-8CB7-561A6187D0F2}" type="pres">
      <dgm:prSet presAssocID="{9190B3CA-E828-4B45-953A-99681075A6A9}" presName="thickLine" presStyleLbl="alignNode1" presStyleIdx="2" presStyleCnt="5"/>
      <dgm:spPr/>
    </dgm:pt>
    <dgm:pt modelId="{8B7AC10A-9BC9-4B2B-B7AF-DC45C38B4E3D}" type="pres">
      <dgm:prSet presAssocID="{9190B3CA-E828-4B45-953A-99681075A6A9}" presName="horz1" presStyleCnt="0"/>
      <dgm:spPr/>
    </dgm:pt>
    <dgm:pt modelId="{979DA45F-55A4-43E6-9213-4A536B3ABB21}" type="pres">
      <dgm:prSet presAssocID="{9190B3CA-E828-4B45-953A-99681075A6A9}" presName="tx1" presStyleLbl="revTx" presStyleIdx="2" presStyleCnt="5"/>
      <dgm:spPr/>
    </dgm:pt>
    <dgm:pt modelId="{CE9D07A2-1354-4A4F-AE69-F47B92B7D508}" type="pres">
      <dgm:prSet presAssocID="{9190B3CA-E828-4B45-953A-99681075A6A9}" presName="vert1" presStyleCnt="0"/>
      <dgm:spPr/>
    </dgm:pt>
    <dgm:pt modelId="{7AC7ACFD-C697-48B6-8FF0-51EFCEB29C67}" type="pres">
      <dgm:prSet presAssocID="{8DE9E63B-E340-48B7-9C1F-E5D70410C7DB}" presName="thickLine" presStyleLbl="alignNode1" presStyleIdx="3" presStyleCnt="5"/>
      <dgm:spPr/>
    </dgm:pt>
    <dgm:pt modelId="{B7E5EFDC-2A96-42AA-83A5-DE3836034DFC}" type="pres">
      <dgm:prSet presAssocID="{8DE9E63B-E340-48B7-9C1F-E5D70410C7DB}" presName="horz1" presStyleCnt="0"/>
      <dgm:spPr/>
    </dgm:pt>
    <dgm:pt modelId="{B84E2025-BD97-4CE2-BBF7-DD95E27174B3}" type="pres">
      <dgm:prSet presAssocID="{8DE9E63B-E340-48B7-9C1F-E5D70410C7DB}" presName="tx1" presStyleLbl="revTx" presStyleIdx="3" presStyleCnt="5"/>
      <dgm:spPr/>
    </dgm:pt>
    <dgm:pt modelId="{8BBEE811-EBF4-4380-8986-38F63122A352}" type="pres">
      <dgm:prSet presAssocID="{8DE9E63B-E340-48B7-9C1F-E5D70410C7DB}" presName="vert1" presStyleCnt="0"/>
      <dgm:spPr/>
    </dgm:pt>
    <dgm:pt modelId="{C1FB7432-A322-47EE-A32F-A77E6CA161FC}" type="pres">
      <dgm:prSet presAssocID="{77D9F19B-A9E2-4C69-985A-792F76FE2810}" presName="thickLine" presStyleLbl="alignNode1" presStyleIdx="4" presStyleCnt="5"/>
      <dgm:spPr/>
    </dgm:pt>
    <dgm:pt modelId="{F8FA8EB3-245D-43D7-8481-65F9966B79EA}" type="pres">
      <dgm:prSet presAssocID="{77D9F19B-A9E2-4C69-985A-792F76FE2810}" presName="horz1" presStyleCnt="0"/>
      <dgm:spPr/>
    </dgm:pt>
    <dgm:pt modelId="{8FE6E16C-D0B4-47DC-BBBF-59B78BA9D898}" type="pres">
      <dgm:prSet presAssocID="{77D9F19B-A9E2-4C69-985A-792F76FE2810}" presName="tx1" presStyleLbl="revTx" presStyleIdx="4" presStyleCnt="5"/>
      <dgm:spPr/>
    </dgm:pt>
    <dgm:pt modelId="{BB943926-DADB-4F07-AE75-F52CE00DF286}" type="pres">
      <dgm:prSet presAssocID="{77D9F19B-A9E2-4C69-985A-792F76FE2810}" presName="vert1" presStyleCnt="0"/>
      <dgm:spPr/>
    </dgm:pt>
  </dgm:ptLst>
  <dgm:cxnLst>
    <dgm:cxn modelId="{9C816226-916C-4361-AAA3-C6FA5E8EA2F3}" type="presOf" srcId="{8DE9E63B-E340-48B7-9C1F-E5D70410C7DB}" destId="{B84E2025-BD97-4CE2-BBF7-DD95E27174B3}" srcOrd="0" destOrd="0" presId="urn:microsoft.com/office/officeart/2008/layout/LinedList"/>
    <dgm:cxn modelId="{84DADC3D-9A3E-48F2-A153-58E8DA9D9674}" srcId="{8BE62BF7-E2BA-41FB-AC1D-1463A00C83F7}" destId="{77D9F19B-A9E2-4C69-985A-792F76FE2810}" srcOrd="4" destOrd="0" parTransId="{CE3D620B-D6D1-4C95-ADA6-D038BBC600EA}" sibTransId="{C8954F10-958F-4577-B29E-C5A47F19DC7B}"/>
    <dgm:cxn modelId="{05C2973E-2B40-48EE-ACA6-CC9CB5F0384B}" srcId="{8BE62BF7-E2BA-41FB-AC1D-1463A00C83F7}" destId="{8DE9E63B-E340-48B7-9C1F-E5D70410C7DB}" srcOrd="3" destOrd="0" parTransId="{E3D1639B-AB24-4786-BD18-2A64864A6B38}" sibTransId="{29149B26-807B-4FED-9484-6B8546D83DAB}"/>
    <dgm:cxn modelId="{F26EE343-5573-406D-92FB-6E130C37CB3C}" srcId="{8BE62BF7-E2BA-41FB-AC1D-1463A00C83F7}" destId="{9190B3CA-E828-4B45-953A-99681075A6A9}" srcOrd="2" destOrd="0" parTransId="{7108B7D2-0EDD-4D1A-8D3D-5118E954B28B}" sibTransId="{51A7767E-5849-4AFD-801E-695A76D62607}"/>
    <dgm:cxn modelId="{AAF3C165-6B77-4CA1-8090-6F7D30DDB583}" type="presOf" srcId="{8BE62BF7-E2BA-41FB-AC1D-1463A00C83F7}" destId="{0A9A30B6-235B-4852-B05C-5E7D1F7664D7}" srcOrd="0" destOrd="0" presId="urn:microsoft.com/office/officeart/2008/layout/LinedList"/>
    <dgm:cxn modelId="{09966F56-9E40-4FCD-AE10-42AD21CB4430}" type="presOf" srcId="{77D9F19B-A9E2-4C69-985A-792F76FE2810}" destId="{8FE6E16C-D0B4-47DC-BBBF-59B78BA9D898}" srcOrd="0" destOrd="0" presId="urn:microsoft.com/office/officeart/2008/layout/LinedList"/>
    <dgm:cxn modelId="{B5D72A8B-9F07-4337-9FA7-8676E9AA1C5E}" srcId="{8BE62BF7-E2BA-41FB-AC1D-1463A00C83F7}" destId="{9C167CF8-6E61-47AE-AFCE-D125F31DDD6D}" srcOrd="0" destOrd="0" parTransId="{4552C012-6089-4300-9684-BF9EA023966A}" sibTransId="{E7FD1EF7-250C-4F77-A77D-D93EFC99DDC1}"/>
    <dgm:cxn modelId="{2B7394A8-A09E-44C9-81FA-BE0991FA5433}" type="presOf" srcId="{3C231360-AEF6-4586-8146-5C002919B697}" destId="{F38BBF55-4427-48FC-B4CF-0AC7191CF586}" srcOrd="0" destOrd="0" presId="urn:microsoft.com/office/officeart/2008/layout/LinedList"/>
    <dgm:cxn modelId="{5CDD0BB3-E0A0-409D-993A-7D7937F967C8}" srcId="{8BE62BF7-E2BA-41FB-AC1D-1463A00C83F7}" destId="{3C231360-AEF6-4586-8146-5C002919B697}" srcOrd="1" destOrd="0" parTransId="{9352DADB-5815-4B9D-BC79-F6E25554F74A}" sibTransId="{B70EF84A-360F-4930-8774-3BF4BC5B0B5E}"/>
    <dgm:cxn modelId="{DF0E1CB3-4450-47DE-B2AA-617D37FBB32B}" type="presOf" srcId="{9190B3CA-E828-4B45-953A-99681075A6A9}" destId="{979DA45F-55A4-43E6-9213-4A536B3ABB21}" srcOrd="0" destOrd="0" presId="urn:microsoft.com/office/officeart/2008/layout/LinedList"/>
    <dgm:cxn modelId="{7600EEEE-F531-40F0-8A4F-B8CB4BA1F25E}" type="presOf" srcId="{9C167CF8-6E61-47AE-AFCE-D125F31DDD6D}" destId="{539D7781-0AB6-48FA-8317-F4285351310F}" srcOrd="0" destOrd="0" presId="urn:microsoft.com/office/officeart/2008/layout/LinedList"/>
    <dgm:cxn modelId="{6E1ADAF3-3C60-4009-BC2F-581767E7F22D}" type="presParOf" srcId="{0A9A30B6-235B-4852-B05C-5E7D1F7664D7}" destId="{0A8011DD-374C-4410-B1E1-37A162AD3C4B}" srcOrd="0" destOrd="0" presId="urn:microsoft.com/office/officeart/2008/layout/LinedList"/>
    <dgm:cxn modelId="{138C7B62-D06C-4E55-BC55-2709087B1F68}" type="presParOf" srcId="{0A9A30B6-235B-4852-B05C-5E7D1F7664D7}" destId="{5F9C0A4D-8916-4556-A3B2-ED2773B65E5D}" srcOrd="1" destOrd="0" presId="urn:microsoft.com/office/officeart/2008/layout/LinedList"/>
    <dgm:cxn modelId="{2F2D375E-7B4C-4437-8B5B-8CFD77349A13}" type="presParOf" srcId="{5F9C0A4D-8916-4556-A3B2-ED2773B65E5D}" destId="{539D7781-0AB6-48FA-8317-F4285351310F}" srcOrd="0" destOrd="0" presId="urn:microsoft.com/office/officeart/2008/layout/LinedList"/>
    <dgm:cxn modelId="{D9E28328-E6CC-4D65-804D-A5A024B3FB5D}" type="presParOf" srcId="{5F9C0A4D-8916-4556-A3B2-ED2773B65E5D}" destId="{82489F04-B88D-4485-A057-1B07B326DE4F}" srcOrd="1" destOrd="0" presId="urn:microsoft.com/office/officeart/2008/layout/LinedList"/>
    <dgm:cxn modelId="{5B90F796-DD55-4E8F-AD8D-72D1CCC6EB7F}" type="presParOf" srcId="{0A9A30B6-235B-4852-B05C-5E7D1F7664D7}" destId="{4352D276-1B0D-4EAD-B630-756BB30D1A1D}" srcOrd="2" destOrd="0" presId="urn:microsoft.com/office/officeart/2008/layout/LinedList"/>
    <dgm:cxn modelId="{45080B4D-EADA-410D-A033-CB4A978CDDA7}" type="presParOf" srcId="{0A9A30B6-235B-4852-B05C-5E7D1F7664D7}" destId="{BAB5E5A7-D7F4-4026-ACC2-5947EA880F9E}" srcOrd="3" destOrd="0" presId="urn:microsoft.com/office/officeart/2008/layout/LinedList"/>
    <dgm:cxn modelId="{B86869E2-D628-4051-BD79-912A3409DA9B}" type="presParOf" srcId="{BAB5E5A7-D7F4-4026-ACC2-5947EA880F9E}" destId="{F38BBF55-4427-48FC-B4CF-0AC7191CF586}" srcOrd="0" destOrd="0" presId="urn:microsoft.com/office/officeart/2008/layout/LinedList"/>
    <dgm:cxn modelId="{D2F0290C-ED60-4A84-9FBD-71D01696C543}" type="presParOf" srcId="{BAB5E5A7-D7F4-4026-ACC2-5947EA880F9E}" destId="{49F37EC9-A311-4ED8-B2BA-D811644E1AF6}" srcOrd="1" destOrd="0" presId="urn:microsoft.com/office/officeart/2008/layout/LinedList"/>
    <dgm:cxn modelId="{574E4254-4326-4EF3-AC6F-0415B66996B3}" type="presParOf" srcId="{0A9A30B6-235B-4852-B05C-5E7D1F7664D7}" destId="{58E3F2F7-3FB3-4146-8CB7-561A6187D0F2}" srcOrd="4" destOrd="0" presId="urn:microsoft.com/office/officeart/2008/layout/LinedList"/>
    <dgm:cxn modelId="{4C87B4CB-41E2-4548-A7EA-B59CDEA374E6}" type="presParOf" srcId="{0A9A30B6-235B-4852-B05C-5E7D1F7664D7}" destId="{8B7AC10A-9BC9-4B2B-B7AF-DC45C38B4E3D}" srcOrd="5" destOrd="0" presId="urn:microsoft.com/office/officeart/2008/layout/LinedList"/>
    <dgm:cxn modelId="{B636F97D-BCDA-4640-AF85-68CEC18BDC28}" type="presParOf" srcId="{8B7AC10A-9BC9-4B2B-B7AF-DC45C38B4E3D}" destId="{979DA45F-55A4-43E6-9213-4A536B3ABB21}" srcOrd="0" destOrd="0" presId="urn:microsoft.com/office/officeart/2008/layout/LinedList"/>
    <dgm:cxn modelId="{FBA51576-40BB-419A-A44C-2C5086426BD5}" type="presParOf" srcId="{8B7AC10A-9BC9-4B2B-B7AF-DC45C38B4E3D}" destId="{CE9D07A2-1354-4A4F-AE69-F47B92B7D508}" srcOrd="1" destOrd="0" presId="urn:microsoft.com/office/officeart/2008/layout/LinedList"/>
    <dgm:cxn modelId="{DEDA4476-0293-405F-A913-D92131230E48}" type="presParOf" srcId="{0A9A30B6-235B-4852-B05C-5E7D1F7664D7}" destId="{7AC7ACFD-C697-48B6-8FF0-51EFCEB29C67}" srcOrd="6" destOrd="0" presId="urn:microsoft.com/office/officeart/2008/layout/LinedList"/>
    <dgm:cxn modelId="{84C592CF-503D-416E-A502-36FE18D2194D}" type="presParOf" srcId="{0A9A30B6-235B-4852-B05C-5E7D1F7664D7}" destId="{B7E5EFDC-2A96-42AA-83A5-DE3836034DFC}" srcOrd="7" destOrd="0" presId="urn:microsoft.com/office/officeart/2008/layout/LinedList"/>
    <dgm:cxn modelId="{86931761-2408-4F87-9DA9-7463BB9D2194}" type="presParOf" srcId="{B7E5EFDC-2A96-42AA-83A5-DE3836034DFC}" destId="{B84E2025-BD97-4CE2-BBF7-DD95E27174B3}" srcOrd="0" destOrd="0" presId="urn:microsoft.com/office/officeart/2008/layout/LinedList"/>
    <dgm:cxn modelId="{8FD0048E-ACD1-48FD-BE3B-F8B6F2CEC164}" type="presParOf" srcId="{B7E5EFDC-2A96-42AA-83A5-DE3836034DFC}" destId="{8BBEE811-EBF4-4380-8986-38F63122A352}" srcOrd="1" destOrd="0" presId="urn:microsoft.com/office/officeart/2008/layout/LinedList"/>
    <dgm:cxn modelId="{55CA8C7F-E79E-46D6-AE88-AF674A0A9E58}" type="presParOf" srcId="{0A9A30B6-235B-4852-B05C-5E7D1F7664D7}" destId="{C1FB7432-A322-47EE-A32F-A77E6CA161FC}" srcOrd="8" destOrd="0" presId="urn:microsoft.com/office/officeart/2008/layout/LinedList"/>
    <dgm:cxn modelId="{F90FD0A2-07DE-4DF5-ACA6-7A0C05BA95A5}" type="presParOf" srcId="{0A9A30B6-235B-4852-B05C-5E7D1F7664D7}" destId="{F8FA8EB3-245D-43D7-8481-65F9966B79EA}" srcOrd="9" destOrd="0" presId="urn:microsoft.com/office/officeart/2008/layout/LinedList"/>
    <dgm:cxn modelId="{108949D8-62A3-4436-BC15-491DFA99386A}" type="presParOf" srcId="{F8FA8EB3-245D-43D7-8481-65F9966B79EA}" destId="{8FE6E16C-D0B4-47DC-BBBF-59B78BA9D898}" srcOrd="0" destOrd="0" presId="urn:microsoft.com/office/officeart/2008/layout/LinedList"/>
    <dgm:cxn modelId="{F9C3879A-7BD3-4B59-AF75-E6198AB22C04}" type="presParOf" srcId="{F8FA8EB3-245D-43D7-8481-65F9966B79EA}" destId="{BB943926-DADB-4F07-AE75-F52CE00DF2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AFD59C-52C5-4320-BEB6-C11D135AD818}"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11B5346E-608D-453F-9BC9-445D3629DE7C}">
      <dgm:prSet/>
      <dgm:spPr/>
      <dgm:t>
        <a:bodyPr/>
        <a:lstStyle/>
        <a:p>
          <a:pPr algn="just"/>
          <a:r>
            <a:rPr lang="en-US" b="0" i="0" dirty="0"/>
            <a:t>Personalization is being touted by several accommodation providers as the magical solution for differentiating themselves by encouraging visitor participation and offering "original product encounters."</a:t>
          </a:r>
          <a:endParaRPr lang="en-US" dirty="0"/>
        </a:p>
      </dgm:t>
    </dgm:pt>
    <dgm:pt modelId="{9C9617DA-85AE-44F4-A9A8-79DD27C6980A}" type="parTrans" cxnId="{139489DE-DF09-44C3-84D5-44A59E349A6D}">
      <dgm:prSet/>
      <dgm:spPr/>
      <dgm:t>
        <a:bodyPr/>
        <a:lstStyle/>
        <a:p>
          <a:endParaRPr lang="en-US"/>
        </a:p>
      </dgm:t>
    </dgm:pt>
    <dgm:pt modelId="{D6D2F684-08A0-463A-A575-42166157C532}" type="sibTrans" cxnId="{139489DE-DF09-44C3-84D5-44A59E349A6D}">
      <dgm:prSet/>
      <dgm:spPr/>
      <dgm:t>
        <a:bodyPr/>
        <a:lstStyle/>
        <a:p>
          <a:endParaRPr lang="en-US"/>
        </a:p>
      </dgm:t>
    </dgm:pt>
    <dgm:pt modelId="{D51591B5-959E-41A7-8031-6EBCFBE8653F}">
      <dgm:prSet/>
      <dgm:spPr/>
      <dgm:t>
        <a:bodyPr/>
        <a:lstStyle/>
        <a:p>
          <a:pPr algn="just"/>
          <a:r>
            <a:rPr lang="en-US" b="0" i="0" dirty="0"/>
            <a:t>However, company dissimilar domains frequently receive their customization guarantee from the lowest-paid succeed (whether you or your partner's).</a:t>
          </a:r>
          <a:endParaRPr lang="en-US" dirty="0"/>
        </a:p>
      </dgm:t>
    </dgm:pt>
    <dgm:pt modelId="{4A124873-51C0-4EBD-B446-E9367752B445}" type="parTrans" cxnId="{A6E0F13D-58D8-445E-877B-C484A7C92293}">
      <dgm:prSet/>
      <dgm:spPr/>
      <dgm:t>
        <a:bodyPr/>
        <a:lstStyle/>
        <a:p>
          <a:endParaRPr lang="en-US"/>
        </a:p>
      </dgm:t>
    </dgm:pt>
    <dgm:pt modelId="{E5A7D53B-521C-426E-AC34-41075FDA984F}" type="sibTrans" cxnId="{A6E0F13D-58D8-445E-877B-C484A7C92293}">
      <dgm:prSet/>
      <dgm:spPr/>
      <dgm:t>
        <a:bodyPr/>
        <a:lstStyle/>
        <a:p>
          <a:endParaRPr lang="en-US"/>
        </a:p>
      </dgm:t>
    </dgm:pt>
    <dgm:pt modelId="{A2246281-EDB6-484F-9BF5-C04985F87633}">
      <dgm:prSet/>
      <dgm:spPr/>
      <dgm:t>
        <a:bodyPr/>
        <a:lstStyle/>
        <a:p>
          <a:pPr algn="just"/>
          <a:r>
            <a:rPr lang="en-US" b="0" i="0" dirty="0"/>
            <a:t>Can workers who interact with customers comprehend your brand message? Could you engage the visitor in a friendly, enlightening, and beneficial conversation to market it and keep it alive? Are they equipped with the technology and the equipment to identify your more devoted visitors? Do employees value their employer products and consider themselves an integral part of its accomplishment? If </a:t>
          </a:r>
          <a:r>
            <a:rPr lang="en-US" b="0" i="0" dirty="0" err="1"/>
            <a:t>personalisation</a:t>
          </a:r>
          <a:r>
            <a:rPr lang="en-US" b="0" i="0" dirty="0"/>
            <a:t> cannot be successfully implemented somewhere at essential stage, it fails.</a:t>
          </a:r>
          <a:endParaRPr lang="en-US" dirty="0"/>
        </a:p>
      </dgm:t>
    </dgm:pt>
    <dgm:pt modelId="{C14D4DFF-ED61-47DC-B8B4-08E5E929E09D}" type="parTrans" cxnId="{9709F248-1505-4C27-AA79-4E86F016BFF2}">
      <dgm:prSet/>
      <dgm:spPr/>
      <dgm:t>
        <a:bodyPr/>
        <a:lstStyle/>
        <a:p>
          <a:endParaRPr lang="en-US"/>
        </a:p>
      </dgm:t>
    </dgm:pt>
    <dgm:pt modelId="{D7F4C00F-7F07-4F6C-9FC3-55B50460CABF}" type="sibTrans" cxnId="{9709F248-1505-4C27-AA79-4E86F016BFF2}">
      <dgm:prSet/>
      <dgm:spPr/>
      <dgm:t>
        <a:bodyPr/>
        <a:lstStyle/>
        <a:p>
          <a:endParaRPr lang="en-US"/>
        </a:p>
      </dgm:t>
    </dgm:pt>
    <dgm:pt modelId="{7EE96A8B-E627-4CE3-873C-C4EC1F1E0F2D}" type="pres">
      <dgm:prSet presAssocID="{92AFD59C-52C5-4320-BEB6-C11D135AD818}" presName="vert0" presStyleCnt="0">
        <dgm:presLayoutVars>
          <dgm:dir/>
          <dgm:animOne val="branch"/>
          <dgm:animLvl val="lvl"/>
        </dgm:presLayoutVars>
      </dgm:prSet>
      <dgm:spPr/>
    </dgm:pt>
    <dgm:pt modelId="{3B394809-6E22-4899-B0AB-D0FA42745661}" type="pres">
      <dgm:prSet presAssocID="{11B5346E-608D-453F-9BC9-445D3629DE7C}" presName="thickLine" presStyleLbl="alignNode1" presStyleIdx="0" presStyleCnt="3"/>
      <dgm:spPr/>
    </dgm:pt>
    <dgm:pt modelId="{B3205626-B874-4916-A6A8-C80A77A19894}" type="pres">
      <dgm:prSet presAssocID="{11B5346E-608D-453F-9BC9-445D3629DE7C}" presName="horz1" presStyleCnt="0"/>
      <dgm:spPr/>
    </dgm:pt>
    <dgm:pt modelId="{64FA4A27-9F4D-45B8-B378-46C47A09CC2C}" type="pres">
      <dgm:prSet presAssocID="{11B5346E-608D-453F-9BC9-445D3629DE7C}" presName="tx1" presStyleLbl="revTx" presStyleIdx="0" presStyleCnt="3"/>
      <dgm:spPr/>
    </dgm:pt>
    <dgm:pt modelId="{2C259B3C-48A5-49D2-9DE7-1C429C02C80A}" type="pres">
      <dgm:prSet presAssocID="{11B5346E-608D-453F-9BC9-445D3629DE7C}" presName="vert1" presStyleCnt="0"/>
      <dgm:spPr/>
    </dgm:pt>
    <dgm:pt modelId="{F763886B-EFD1-4E76-B97A-FA49FFFF849D}" type="pres">
      <dgm:prSet presAssocID="{D51591B5-959E-41A7-8031-6EBCFBE8653F}" presName="thickLine" presStyleLbl="alignNode1" presStyleIdx="1" presStyleCnt="3"/>
      <dgm:spPr/>
    </dgm:pt>
    <dgm:pt modelId="{78A37357-479F-47A7-A7FF-77A1102E9F09}" type="pres">
      <dgm:prSet presAssocID="{D51591B5-959E-41A7-8031-6EBCFBE8653F}" presName="horz1" presStyleCnt="0"/>
      <dgm:spPr/>
    </dgm:pt>
    <dgm:pt modelId="{15CD24AF-E150-4868-A898-108A2363EC7F}" type="pres">
      <dgm:prSet presAssocID="{D51591B5-959E-41A7-8031-6EBCFBE8653F}" presName="tx1" presStyleLbl="revTx" presStyleIdx="1" presStyleCnt="3"/>
      <dgm:spPr/>
    </dgm:pt>
    <dgm:pt modelId="{2C77F379-164D-4A2A-BD8A-52FEC2C32CEF}" type="pres">
      <dgm:prSet presAssocID="{D51591B5-959E-41A7-8031-6EBCFBE8653F}" presName="vert1" presStyleCnt="0"/>
      <dgm:spPr/>
    </dgm:pt>
    <dgm:pt modelId="{889F125B-4F65-4775-9832-20ACE8D793BA}" type="pres">
      <dgm:prSet presAssocID="{A2246281-EDB6-484F-9BF5-C04985F87633}" presName="thickLine" presStyleLbl="alignNode1" presStyleIdx="2" presStyleCnt="3"/>
      <dgm:spPr/>
    </dgm:pt>
    <dgm:pt modelId="{254512C0-42CE-4872-B897-C22DF38939F0}" type="pres">
      <dgm:prSet presAssocID="{A2246281-EDB6-484F-9BF5-C04985F87633}" presName="horz1" presStyleCnt="0"/>
      <dgm:spPr/>
    </dgm:pt>
    <dgm:pt modelId="{8B72913F-41C9-4CF2-B389-50D51C3E118B}" type="pres">
      <dgm:prSet presAssocID="{A2246281-EDB6-484F-9BF5-C04985F87633}" presName="tx1" presStyleLbl="revTx" presStyleIdx="2" presStyleCnt="3"/>
      <dgm:spPr/>
    </dgm:pt>
    <dgm:pt modelId="{E1774E2E-928F-46ED-9667-CCF9A95FB9A3}" type="pres">
      <dgm:prSet presAssocID="{A2246281-EDB6-484F-9BF5-C04985F87633}" presName="vert1" presStyleCnt="0"/>
      <dgm:spPr/>
    </dgm:pt>
  </dgm:ptLst>
  <dgm:cxnLst>
    <dgm:cxn modelId="{A6E0F13D-58D8-445E-877B-C484A7C92293}" srcId="{92AFD59C-52C5-4320-BEB6-C11D135AD818}" destId="{D51591B5-959E-41A7-8031-6EBCFBE8653F}" srcOrd="1" destOrd="0" parTransId="{4A124873-51C0-4EBD-B446-E9367752B445}" sibTransId="{E5A7D53B-521C-426E-AC34-41075FDA984F}"/>
    <dgm:cxn modelId="{9709F248-1505-4C27-AA79-4E86F016BFF2}" srcId="{92AFD59C-52C5-4320-BEB6-C11D135AD818}" destId="{A2246281-EDB6-484F-9BF5-C04985F87633}" srcOrd="2" destOrd="0" parTransId="{C14D4DFF-ED61-47DC-B8B4-08E5E929E09D}" sibTransId="{D7F4C00F-7F07-4F6C-9FC3-55B50460CABF}"/>
    <dgm:cxn modelId="{30A6D14C-2EA6-4449-BA0B-BDF6EED5F17C}" type="presOf" srcId="{A2246281-EDB6-484F-9BF5-C04985F87633}" destId="{8B72913F-41C9-4CF2-B389-50D51C3E118B}" srcOrd="0" destOrd="0" presId="urn:microsoft.com/office/officeart/2008/layout/LinedList"/>
    <dgm:cxn modelId="{2B125772-538C-4BF4-8981-9F23084B9D6D}" type="presOf" srcId="{11B5346E-608D-453F-9BC9-445D3629DE7C}" destId="{64FA4A27-9F4D-45B8-B378-46C47A09CC2C}" srcOrd="0" destOrd="0" presId="urn:microsoft.com/office/officeart/2008/layout/LinedList"/>
    <dgm:cxn modelId="{13B7F88F-E9A0-4126-AF39-BF4501A16F0A}" type="presOf" srcId="{92AFD59C-52C5-4320-BEB6-C11D135AD818}" destId="{7EE96A8B-E627-4CE3-873C-C4EC1F1E0F2D}" srcOrd="0" destOrd="0" presId="urn:microsoft.com/office/officeart/2008/layout/LinedList"/>
    <dgm:cxn modelId="{139489DE-DF09-44C3-84D5-44A59E349A6D}" srcId="{92AFD59C-52C5-4320-BEB6-C11D135AD818}" destId="{11B5346E-608D-453F-9BC9-445D3629DE7C}" srcOrd="0" destOrd="0" parTransId="{9C9617DA-85AE-44F4-A9A8-79DD27C6980A}" sibTransId="{D6D2F684-08A0-463A-A575-42166157C532}"/>
    <dgm:cxn modelId="{174DC7F7-3E2E-446A-A9F7-E67C225700E8}" type="presOf" srcId="{D51591B5-959E-41A7-8031-6EBCFBE8653F}" destId="{15CD24AF-E150-4868-A898-108A2363EC7F}" srcOrd="0" destOrd="0" presId="urn:microsoft.com/office/officeart/2008/layout/LinedList"/>
    <dgm:cxn modelId="{56BFF09E-729E-4602-800D-BEE52803C868}" type="presParOf" srcId="{7EE96A8B-E627-4CE3-873C-C4EC1F1E0F2D}" destId="{3B394809-6E22-4899-B0AB-D0FA42745661}" srcOrd="0" destOrd="0" presId="urn:microsoft.com/office/officeart/2008/layout/LinedList"/>
    <dgm:cxn modelId="{FE76C0DF-5921-43B4-A84C-B2D5DDF08DD1}" type="presParOf" srcId="{7EE96A8B-E627-4CE3-873C-C4EC1F1E0F2D}" destId="{B3205626-B874-4916-A6A8-C80A77A19894}" srcOrd="1" destOrd="0" presId="urn:microsoft.com/office/officeart/2008/layout/LinedList"/>
    <dgm:cxn modelId="{D50C85E6-2AB9-4F52-BCA3-2DABF4B36E26}" type="presParOf" srcId="{B3205626-B874-4916-A6A8-C80A77A19894}" destId="{64FA4A27-9F4D-45B8-B378-46C47A09CC2C}" srcOrd="0" destOrd="0" presId="urn:microsoft.com/office/officeart/2008/layout/LinedList"/>
    <dgm:cxn modelId="{0123017A-7C4A-488A-9C64-7781140CBA0F}" type="presParOf" srcId="{B3205626-B874-4916-A6A8-C80A77A19894}" destId="{2C259B3C-48A5-49D2-9DE7-1C429C02C80A}" srcOrd="1" destOrd="0" presId="urn:microsoft.com/office/officeart/2008/layout/LinedList"/>
    <dgm:cxn modelId="{67710976-C286-4D28-ABE0-AA6A7C3F274C}" type="presParOf" srcId="{7EE96A8B-E627-4CE3-873C-C4EC1F1E0F2D}" destId="{F763886B-EFD1-4E76-B97A-FA49FFFF849D}" srcOrd="2" destOrd="0" presId="urn:microsoft.com/office/officeart/2008/layout/LinedList"/>
    <dgm:cxn modelId="{25F12540-6570-4C69-9A28-D508CD8C22F9}" type="presParOf" srcId="{7EE96A8B-E627-4CE3-873C-C4EC1F1E0F2D}" destId="{78A37357-479F-47A7-A7FF-77A1102E9F09}" srcOrd="3" destOrd="0" presId="urn:microsoft.com/office/officeart/2008/layout/LinedList"/>
    <dgm:cxn modelId="{62EE5CB5-5172-4D70-8126-B2E3D0C0D5B9}" type="presParOf" srcId="{78A37357-479F-47A7-A7FF-77A1102E9F09}" destId="{15CD24AF-E150-4868-A898-108A2363EC7F}" srcOrd="0" destOrd="0" presId="urn:microsoft.com/office/officeart/2008/layout/LinedList"/>
    <dgm:cxn modelId="{7AC42285-3A5B-4773-B09D-4877254B57E3}" type="presParOf" srcId="{78A37357-479F-47A7-A7FF-77A1102E9F09}" destId="{2C77F379-164D-4A2A-BD8A-52FEC2C32CEF}" srcOrd="1" destOrd="0" presId="urn:microsoft.com/office/officeart/2008/layout/LinedList"/>
    <dgm:cxn modelId="{AFADA621-F462-4167-941B-D782E473182C}" type="presParOf" srcId="{7EE96A8B-E627-4CE3-873C-C4EC1F1E0F2D}" destId="{889F125B-4F65-4775-9832-20ACE8D793BA}" srcOrd="4" destOrd="0" presId="urn:microsoft.com/office/officeart/2008/layout/LinedList"/>
    <dgm:cxn modelId="{70FE0F30-0779-4649-8292-171A77D527C1}" type="presParOf" srcId="{7EE96A8B-E627-4CE3-873C-C4EC1F1E0F2D}" destId="{254512C0-42CE-4872-B897-C22DF38939F0}" srcOrd="5" destOrd="0" presId="urn:microsoft.com/office/officeart/2008/layout/LinedList"/>
    <dgm:cxn modelId="{7924D047-4EB0-4A09-BA1D-934DA5BEDD62}" type="presParOf" srcId="{254512C0-42CE-4872-B897-C22DF38939F0}" destId="{8B72913F-41C9-4CF2-B389-50D51C3E118B}" srcOrd="0" destOrd="0" presId="urn:microsoft.com/office/officeart/2008/layout/LinedList"/>
    <dgm:cxn modelId="{CBA60F2E-2964-45C6-9A1E-0BA910B8024E}" type="presParOf" srcId="{254512C0-42CE-4872-B897-C22DF38939F0}" destId="{E1774E2E-928F-46ED-9667-CCF9A95FB9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804BD-2257-4F26-BD15-840EC1793186}">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4E5B66-D62D-4681-AD63-55E6BC4FBBD7}">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18E03-5AA2-4E79-9EC0-9C065F6A767B}">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b="0" i="0" kern="1200" dirty="0"/>
            <a:t>As per Forbes, employee engagement refers to the personal connection a worker demonstrates to a company as well as its objectives.</a:t>
          </a:r>
          <a:endParaRPr lang="en-US" sz="2400" kern="1200" dirty="0"/>
        </a:p>
      </dsp:txBody>
      <dsp:txXfrm>
        <a:off x="1509882" y="708097"/>
        <a:ext cx="9005717" cy="1307257"/>
      </dsp:txXfrm>
    </dsp:sp>
    <dsp:sp modelId="{05C09431-F276-4C09-9A7E-FB1583B68E19}">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FAEAD-A43E-4285-A51B-9419621EE588}">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A09E6-46D5-45B0-B86B-645FF7B2ACDB}">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b="0" i="0" kern="1200" dirty="0"/>
            <a:t>High integration businesses to operate to their true capacity by fostering regular contact, enhancing efficiency, and retaining skilled personnel.</a:t>
          </a:r>
          <a:endParaRPr lang="en-US" sz="2400" kern="1200" dirty="0"/>
        </a:p>
      </dsp:txBody>
      <dsp:txXfrm>
        <a:off x="1509882" y="2342169"/>
        <a:ext cx="9005717" cy="13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011DD-374C-4410-B1E1-37A162AD3C4B}">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D7781-0AB6-48FA-8317-F4285351310F}">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US" sz="1800" b="0" i="0" kern="1200" dirty="0"/>
            <a:t>Employee engagement seems to be a major factor that influences productivity and loyalty, as studies have repeatedly shown.</a:t>
          </a:r>
          <a:endParaRPr lang="en-US" sz="1800" kern="1200" dirty="0"/>
        </a:p>
      </dsp:txBody>
      <dsp:txXfrm>
        <a:off x="0" y="675"/>
        <a:ext cx="6900512" cy="1106957"/>
      </dsp:txXfrm>
    </dsp:sp>
    <dsp:sp modelId="{4352D276-1B0D-4EAD-B630-756BB30D1A1D}">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8BBF55-4427-48FC-B4CF-0AC7191CF58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US" sz="1800" b="0" i="0" kern="1200" dirty="0"/>
            <a:t>Our experienced and dedicated personnel could mean the difference there in context of customers having more responsibility over overall service interactions, growing prices, and a continual focused approach.</a:t>
          </a:r>
          <a:endParaRPr lang="en-US" sz="1800" kern="1200" dirty="0"/>
        </a:p>
      </dsp:txBody>
      <dsp:txXfrm>
        <a:off x="0" y="1107633"/>
        <a:ext cx="6900512" cy="1106957"/>
      </dsp:txXfrm>
    </dsp:sp>
    <dsp:sp modelId="{58E3F2F7-3FB3-4146-8CB7-561A6187D0F2}">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9DA45F-55A4-43E6-9213-4A536B3ABB21}">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US" sz="1800" b="0" i="0" kern="1200" dirty="0"/>
            <a:t>Consequently, it's indeed crucial important hospitality firms take a fresh look at around this issue of low employee satisfaction.</a:t>
          </a:r>
          <a:endParaRPr lang="en-US" sz="1800" kern="1200" dirty="0"/>
        </a:p>
      </dsp:txBody>
      <dsp:txXfrm>
        <a:off x="0" y="2214591"/>
        <a:ext cx="6900512" cy="1106957"/>
      </dsp:txXfrm>
    </dsp:sp>
    <dsp:sp modelId="{7AC7ACFD-C697-48B6-8FF0-51EFCEB29C67}">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4E2025-BD97-4CE2-BBF7-DD95E27174B3}">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US" sz="1800" b="0" i="0" kern="1200" dirty="0"/>
            <a:t>It's essential for innovative tactics which pay attention to staff members' wants and issues, including all those that go beyond our primary duties.</a:t>
          </a:r>
          <a:endParaRPr lang="en-US" sz="1800" kern="1200" dirty="0"/>
        </a:p>
      </dsp:txBody>
      <dsp:txXfrm>
        <a:off x="0" y="3321549"/>
        <a:ext cx="6900512" cy="1106957"/>
      </dsp:txXfrm>
    </dsp:sp>
    <dsp:sp modelId="{C1FB7432-A322-47EE-A32F-A77E6CA161FC}">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E6E16C-D0B4-47DC-BBBF-59B78BA9D898}">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US" sz="1800" b="0" i="0" kern="1200" dirty="0"/>
            <a:t>Thankfully, studies and excellent order to ensure the accuracy are available for hospitality organizations to use as businesses take over this critical phase.</a:t>
          </a:r>
          <a:endParaRPr lang="en-US" sz="1800" kern="1200" dirty="0"/>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94809-6E22-4899-B0AB-D0FA42745661}">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A4A27-9F4D-45B8-B378-46C47A09CC2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US" sz="1700" b="0" i="0" kern="1200" dirty="0"/>
            <a:t>Personalization is being touted by several accommodation providers as the magical solution for differentiating themselves by encouraging visitor participation and offering "original product encounters."</a:t>
          </a:r>
          <a:endParaRPr lang="en-US" sz="1700" kern="1200" dirty="0"/>
        </a:p>
      </dsp:txBody>
      <dsp:txXfrm>
        <a:off x="0" y="2703"/>
        <a:ext cx="6900512" cy="1843578"/>
      </dsp:txXfrm>
    </dsp:sp>
    <dsp:sp modelId="{F763886B-EFD1-4E76-B97A-FA49FFFF849D}">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CD24AF-E150-4868-A898-108A2363EC7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US" sz="1700" b="0" i="0" kern="1200" dirty="0"/>
            <a:t>However, company dissimilar domains frequently receive their customization guarantee from the lowest-paid succeed (whether you or your partner's).</a:t>
          </a:r>
          <a:endParaRPr lang="en-US" sz="1700" kern="1200" dirty="0"/>
        </a:p>
      </dsp:txBody>
      <dsp:txXfrm>
        <a:off x="0" y="1846281"/>
        <a:ext cx="6900512" cy="1843578"/>
      </dsp:txXfrm>
    </dsp:sp>
    <dsp:sp modelId="{889F125B-4F65-4775-9832-20ACE8D793BA}">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2913F-41C9-4CF2-B389-50D51C3E118B}">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US" sz="1700" b="0" i="0" kern="1200" dirty="0"/>
            <a:t>Can workers who interact with customers comprehend your brand message? Could you engage the visitor in a friendly, enlightening, and beneficial conversation to market it and keep it alive? Are they equipped with the technology and the equipment to identify your more devoted visitors? Do employees value their employer products and consider themselves an integral part of its accomplishment? If </a:t>
          </a:r>
          <a:r>
            <a:rPr lang="en-US" sz="1700" b="0" i="0" kern="1200" dirty="0" err="1"/>
            <a:t>personalisation</a:t>
          </a:r>
          <a:r>
            <a:rPr lang="en-US" sz="1700" b="0" i="0" kern="1200" dirty="0"/>
            <a:t> cannot be successfully implemented somewhere at essential stage, it fails.</a:t>
          </a:r>
          <a:endParaRPr lang="en-US" sz="1700" kern="1200" dirty="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1D407-C196-4CBD-D41F-30638233EE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F11431F0-8AAD-6709-31A3-AF4A921787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BA3C9F58-42EF-E92D-6C7D-AF63F20CB71F}"/>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5" name="Footer Placeholder 4">
            <a:extLst>
              <a:ext uri="{FF2B5EF4-FFF2-40B4-BE49-F238E27FC236}">
                <a16:creationId xmlns:a16="http://schemas.microsoft.com/office/drawing/2014/main" id="{41F83DEC-60FA-21C6-C3F9-B7382EADC623}"/>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DD1AF752-D175-39D4-1B04-A2BD1BB357EE}"/>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193351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C803-12C0-D2AD-A09B-D20708C51363}"/>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7D9D7655-7D10-B59C-4DA6-97254F9EA2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5B3F02EB-7C57-C1F1-83FA-B4DF5962B90A}"/>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5" name="Footer Placeholder 4">
            <a:extLst>
              <a:ext uri="{FF2B5EF4-FFF2-40B4-BE49-F238E27FC236}">
                <a16:creationId xmlns:a16="http://schemas.microsoft.com/office/drawing/2014/main" id="{56798315-0135-0959-C6B0-D54A00109CF6}"/>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6F6AA60-CFF9-582B-8E70-EDF4C208615D}"/>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3812284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306AD-9EFB-43B2-7A20-073942C992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BFAF7A74-2957-1A06-5D8E-77092AD937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5FB85D-904F-C6DE-CE76-1045DE4396B0}"/>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5" name="Footer Placeholder 4">
            <a:extLst>
              <a:ext uri="{FF2B5EF4-FFF2-40B4-BE49-F238E27FC236}">
                <a16:creationId xmlns:a16="http://schemas.microsoft.com/office/drawing/2014/main" id="{D9B1C7EB-072B-9C4E-489A-8FDCDEF52B0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5E39614C-0574-CFAC-EE58-DCD530155B84}"/>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367843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6256F-69E5-A56A-76C2-9183B988E502}"/>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27107515-8D53-87FD-84D4-0CFF872929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4E80E685-B829-F908-4529-58E415F9F2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509F1589-10F5-2474-932E-9243E0FEC6D0}"/>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6" name="Footer Placeholder 5">
            <a:extLst>
              <a:ext uri="{FF2B5EF4-FFF2-40B4-BE49-F238E27FC236}">
                <a16:creationId xmlns:a16="http://schemas.microsoft.com/office/drawing/2014/main" id="{0154A859-1974-C220-739B-44F524087F8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63F199B-EC06-E3F3-DDDF-01ABE3C5DA71}"/>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303304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F37BA-6C6C-37FB-BFEF-03DD39923D5A}"/>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6FACD047-20E7-CA1B-FEF5-9071B40A5A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C553EF-3F7E-6157-977F-3118A6422D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CA853076-EA53-A372-2B41-8C60BAB3B7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5BB920-2616-365B-366D-E3325B9FED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88362FF4-4522-6581-D263-61F7231AEC41}"/>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8" name="Footer Placeholder 7">
            <a:extLst>
              <a:ext uri="{FF2B5EF4-FFF2-40B4-BE49-F238E27FC236}">
                <a16:creationId xmlns:a16="http://schemas.microsoft.com/office/drawing/2014/main" id="{AB695595-CF31-2E4B-C91E-713C11D8959E}"/>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DF2CEEDE-A814-A864-ED9A-45A0A63F7D64}"/>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96078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8DAFB-3879-43D9-067F-288A29CBFADD}"/>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C57E15A8-829A-0066-B065-41912051174A}"/>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4" name="Footer Placeholder 3">
            <a:extLst>
              <a:ext uri="{FF2B5EF4-FFF2-40B4-BE49-F238E27FC236}">
                <a16:creationId xmlns:a16="http://schemas.microsoft.com/office/drawing/2014/main" id="{69291282-5F93-D597-5CFD-6287E24BB1B2}"/>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564A3AC7-383D-15DA-5EF0-958ECF55482C}"/>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1996530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83A8EB-E6CF-2F0A-0FB6-9D83CF7E1F1F}"/>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3" name="Footer Placeholder 2">
            <a:extLst>
              <a:ext uri="{FF2B5EF4-FFF2-40B4-BE49-F238E27FC236}">
                <a16:creationId xmlns:a16="http://schemas.microsoft.com/office/drawing/2014/main" id="{4FC85863-CAF9-AEFB-4E60-F627906DCAF1}"/>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FBBF7BB4-47EB-83DC-AB63-FF4FA5417D14}"/>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111655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412A2-90E6-B115-DBC9-42AE05629E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C235DEC3-5629-0EBB-7233-BF96D3A202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E05A04B5-5900-D855-32F6-D5F17769AD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4EDD9C-D194-C403-83BD-C87C97D5C898}"/>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6" name="Footer Placeholder 5">
            <a:extLst>
              <a:ext uri="{FF2B5EF4-FFF2-40B4-BE49-F238E27FC236}">
                <a16:creationId xmlns:a16="http://schemas.microsoft.com/office/drawing/2014/main" id="{88B9CBA2-E738-C09E-55A4-3270FD21962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61F272BE-37D6-D463-C02C-D93C5FBCBC06}"/>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2914775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3317D-D52B-AC4B-D1F4-990815642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95806EBB-00E1-A374-4203-100D12A52C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A106024C-3274-4687-6DCB-30A8006E36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45CBA4-72E0-6ADB-CFE7-67C5617B2672}"/>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6" name="Footer Placeholder 5">
            <a:extLst>
              <a:ext uri="{FF2B5EF4-FFF2-40B4-BE49-F238E27FC236}">
                <a16:creationId xmlns:a16="http://schemas.microsoft.com/office/drawing/2014/main" id="{0939EE1E-0DA9-286D-F977-02C2FF0EE57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F336921-07B2-9532-4717-3950F2C95E9D}"/>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523924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47C26-CB69-083C-BA2B-C3FB186C84C6}"/>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BE15E504-E385-AEC1-9A29-620418527E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ACA5CA33-43CF-14F6-A100-B84C245FF935}"/>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5" name="Footer Placeholder 4">
            <a:extLst>
              <a:ext uri="{FF2B5EF4-FFF2-40B4-BE49-F238E27FC236}">
                <a16:creationId xmlns:a16="http://schemas.microsoft.com/office/drawing/2014/main" id="{8CA0FF26-8EE0-9CAF-9F27-869C595EE4A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4D8D9611-91C1-0EB8-2907-63A480445625}"/>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436988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BA3046-09BD-9CFA-12E0-E2E5AACCC7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F1922E2E-4F9D-0C23-2EF8-5CD514DE48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EF37E3D9-F1A0-451B-5088-C0D7153C71E1}"/>
              </a:ext>
            </a:extLst>
          </p:cNvPr>
          <p:cNvSpPr>
            <a:spLocks noGrp="1"/>
          </p:cNvSpPr>
          <p:nvPr>
            <p:ph type="dt" sz="half" idx="10"/>
          </p:nvPr>
        </p:nvSpPr>
        <p:spPr/>
        <p:txBody>
          <a:bodyPr/>
          <a:lstStyle/>
          <a:p>
            <a:fld id="{4BCD29F8-3E79-42B9-AFE2-FD545BBEEC0C}" type="datetimeFigureOut">
              <a:rPr lang="en-PK" smtClean="0"/>
              <a:t>12/06/2022</a:t>
            </a:fld>
            <a:endParaRPr lang="en-PK"/>
          </a:p>
        </p:txBody>
      </p:sp>
      <p:sp>
        <p:nvSpPr>
          <p:cNvPr id="5" name="Footer Placeholder 4">
            <a:extLst>
              <a:ext uri="{FF2B5EF4-FFF2-40B4-BE49-F238E27FC236}">
                <a16:creationId xmlns:a16="http://schemas.microsoft.com/office/drawing/2014/main" id="{175A9BB4-C5D1-79F6-2549-19527DC6947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4F94471-C990-7875-AF9F-F98C5C18009E}"/>
              </a:ext>
            </a:extLst>
          </p:cNvPr>
          <p:cNvSpPr>
            <a:spLocks noGrp="1"/>
          </p:cNvSpPr>
          <p:nvPr>
            <p:ph type="sldNum" sz="quarter" idx="12"/>
          </p:nvPr>
        </p:nvSpPr>
        <p:spPr/>
        <p:txBody>
          <a:bodyPr/>
          <a:lstStyle/>
          <a:p>
            <a:fld id="{6EC388F9-9066-4FE5-86A6-EA3A96C5DF8C}" type="slidenum">
              <a:rPr lang="en-PK" smtClean="0"/>
              <a:t>‹#›</a:t>
            </a:fld>
            <a:endParaRPr lang="en-PK"/>
          </a:p>
        </p:txBody>
      </p:sp>
    </p:spTree>
    <p:extLst>
      <p:ext uri="{BB962C8B-B14F-4D97-AF65-F5344CB8AC3E}">
        <p14:creationId xmlns:p14="http://schemas.microsoft.com/office/powerpoint/2010/main" val="415909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03E465-86CA-FE0E-C0D8-29DB22EF2A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065C614C-079D-0FFD-8D3A-3B5DE8861C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2B62DA3F-C893-3C07-F324-5CCE275481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CD29F8-3E79-42B9-AFE2-FD545BBEEC0C}" type="datetimeFigureOut">
              <a:rPr lang="en-PK" smtClean="0"/>
              <a:t>12/06/2022</a:t>
            </a:fld>
            <a:endParaRPr lang="en-PK"/>
          </a:p>
        </p:txBody>
      </p:sp>
      <p:sp>
        <p:nvSpPr>
          <p:cNvPr id="5" name="Footer Placeholder 4">
            <a:extLst>
              <a:ext uri="{FF2B5EF4-FFF2-40B4-BE49-F238E27FC236}">
                <a16:creationId xmlns:a16="http://schemas.microsoft.com/office/drawing/2014/main" id="{B702D900-5148-965E-1F4C-5B0896DEEB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418D93CB-82C6-472D-F00E-F8725C1761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388F9-9066-4FE5-86A6-EA3A96C5DF8C}" type="slidenum">
              <a:rPr lang="en-PK" smtClean="0"/>
              <a:t>‹#›</a:t>
            </a:fld>
            <a:endParaRPr lang="en-PK"/>
          </a:p>
        </p:txBody>
      </p:sp>
    </p:spTree>
    <p:extLst>
      <p:ext uri="{BB962C8B-B14F-4D97-AF65-F5344CB8AC3E}">
        <p14:creationId xmlns:p14="http://schemas.microsoft.com/office/powerpoint/2010/main" val="1565322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F6170-E71B-D6B6-DBE1-63AB7DBB2350}"/>
              </a:ext>
            </a:extLst>
          </p:cNvPr>
          <p:cNvSpPr>
            <a:spLocks noGrp="1"/>
          </p:cNvSpPr>
          <p:nvPr>
            <p:ph type="ctrTitle"/>
          </p:nvPr>
        </p:nvSpPr>
        <p:spPr/>
        <p:txBody>
          <a:bodyPr>
            <a:normAutofit/>
          </a:bodyPr>
          <a:lstStyle/>
          <a:p>
            <a:r>
              <a:rPr lang="en-US" b="1" dirty="0">
                <a:latin typeface="Times New Roman" panose="02020603050405020304" pitchFamily="18" charset="0"/>
                <a:cs typeface="Times New Roman" panose="02020603050405020304" pitchFamily="18" charset="0"/>
              </a:rPr>
              <a:t>Importance of Employee Engagement  </a:t>
            </a:r>
            <a:endParaRPr lang="en-PK"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4E9FF63-928B-D4E1-21B0-B1FF6CE06F87}"/>
              </a:ext>
            </a:extLst>
          </p:cNvPr>
          <p:cNvSpPr>
            <a:spLocks noGrp="1"/>
          </p:cNvSpPr>
          <p:nvPr>
            <p:ph type="subTitle" idx="1"/>
          </p:nvPr>
        </p:nvSpPr>
        <p:spPr/>
        <p:txBody>
          <a:bodyPr/>
          <a:lstStyle/>
          <a:p>
            <a:pPr algn="l"/>
            <a:r>
              <a:rPr lang="en-US" dirty="0">
                <a:latin typeface="Times New Roman" panose="02020603050405020304" pitchFamily="18" charset="0"/>
                <a:cs typeface="Times New Roman" panose="02020603050405020304" pitchFamily="18" charset="0"/>
              </a:rPr>
              <a:t>Submitted By:                       Submitted To:                Date of Submission: </a:t>
            </a:r>
            <a:endParaRPr lang="en-PK"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1561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66211-E6BA-0679-50ED-6255F01F9DD2}"/>
              </a:ext>
            </a:extLst>
          </p:cNvPr>
          <p:cNvSpPr>
            <a:spLocks noGrp="1"/>
          </p:cNvSpPr>
          <p:nvPr>
            <p:ph type="title"/>
          </p:nvPr>
        </p:nvSpPr>
        <p:spPr>
          <a:xfrm>
            <a:off x="841248" y="256032"/>
            <a:ext cx="10506456" cy="1014984"/>
          </a:xfrm>
        </p:spPr>
        <p:txBody>
          <a:bodyPr anchor="b">
            <a:normAutofit/>
          </a:bodyPr>
          <a:lstStyle/>
          <a:p>
            <a:r>
              <a:rPr lang="en-US" b="1" dirty="0">
                <a:latin typeface="Times New Roman" panose="02020603050405020304" pitchFamily="18" charset="0"/>
                <a:cs typeface="Times New Roman" panose="02020603050405020304" pitchFamily="18" charset="0"/>
              </a:rPr>
              <a:t>Introduction</a:t>
            </a:r>
            <a:endParaRPr lang="en-PK" b="1"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7E594B2-5807-764B-A5F2-CD947044FE2A}"/>
              </a:ext>
            </a:extLst>
          </p:cNvPr>
          <p:cNvGraphicFramePr>
            <a:graphicFrameLocks noGrp="1"/>
          </p:cNvGraphicFramePr>
          <p:nvPr>
            <p:ph idx="1"/>
            <p:extLst>
              <p:ext uri="{D42A27DB-BD31-4B8C-83A1-F6EECF244321}">
                <p14:modId xmlns:p14="http://schemas.microsoft.com/office/powerpoint/2010/main" val="5241486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941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439D3-44F3-F7F2-7E98-C8D0DCFBE22B}"/>
              </a:ext>
            </a:extLst>
          </p:cNvPr>
          <p:cNvSpPr>
            <a:spLocks noGrp="1"/>
          </p:cNvSpPr>
          <p:nvPr>
            <p:ph type="title"/>
          </p:nvPr>
        </p:nvSpPr>
        <p:spPr>
          <a:xfrm>
            <a:off x="635000" y="640823"/>
            <a:ext cx="3418659" cy="5583148"/>
          </a:xfrm>
        </p:spPr>
        <p:txBody>
          <a:bodyPr anchor="ctr">
            <a:normAutofit/>
          </a:bodyPr>
          <a:lstStyle/>
          <a:p>
            <a:r>
              <a:rPr lang="en-US" sz="5000" b="1">
                <a:latin typeface="Times New Roman" panose="02020603050405020304" pitchFamily="18" charset="0"/>
                <a:cs typeface="Times New Roman" panose="02020603050405020304" pitchFamily="18" charset="0"/>
              </a:rPr>
              <a:t>Importance</a:t>
            </a:r>
            <a:endParaRPr lang="en-PK" sz="5000" b="1">
              <a:latin typeface="Times New Roman" panose="02020603050405020304" pitchFamily="18" charset="0"/>
              <a:cs typeface="Times New Roman" panose="02020603050405020304" pitchFamily="18" charset="0"/>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0A9C186-C6D4-04AC-E202-1DEBE0EAF15A}"/>
              </a:ext>
            </a:extLst>
          </p:cNvPr>
          <p:cNvGraphicFramePr>
            <a:graphicFrameLocks noGrp="1"/>
          </p:cNvGraphicFramePr>
          <p:nvPr>
            <p:ph idx="1"/>
            <p:extLst>
              <p:ext uri="{D42A27DB-BD31-4B8C-83A1-F6EECF244321}">
                <p14:modId xmlns:p14="http://schemas.microsoft.com/office/powerpoint/2010/main" val="264344375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5883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FE974-BBEA-037C-5446-050382A86C8E}"/>
              </a:ext>
            </a:extLst>
          </p:cNvPr>
          <p:cNvSpPr>
            <a:spLocks noGrp="1"/>
          </p:cNvSpPr>
          <p:nvPr>
            <p:ph type="title"/>
          </p:nvPr>
        </p:nvSpPr>
        <p:spPr>
          <a:xfrm>
            <a:off x="635000" y="640823"/>
            <a:ext cx="3418659" cy="5583148"/>
          </a:xfrm>
        </p:spPr>
        <p:txBody>
          <a:bodyPr anchor="ctr">
            <a:normAutofit/>
          </a:bodyPr>
          <a:lstStyle/>
          <a:p>
            <a:r>
              <a:rPr lang="en-US" sz="5400" b="1">
                <a:latin typeface="Times New Roman" panose="02020603050405020304" pitchFamily="18" charset="0"/>
                <a:cs typeface="Times New Roman" panose="02020603050405020304" pitchFamily="18" charset="0"/>
              </a:rPr>
              <a:t>Cont…</a:t>
            </a:r>
            <a:endParaRPr lang="en-PK" sz="5400" b="1">
              <a:latin typeface="Times New Roman" panose="02020603050405020304" pitchFamily="18" charset="0"/>
              <a:cs typeface="Times New Roman" panose="02020603050405020304" pitchFamily="18" charset="0"/>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C13D419-CF51-34FA-9877-F1066E429A8E}"/>
              </a:ext>
            </a:extLst>
          </p:cNvPr>
          <p:cNvGraphicFramePr>
            <a:graphicFrameLocks noGrp="1"/>
          </p:cNvGraphicFramePr>
          <p:nvPr>
            <p:ph idx="1"/>
            <p:extLst>
              <p:ext uri="{D42A27DB-BD31-4B8C-83A1-F6EECF244321}">
                <p14:modId xmlns:p14="http://schemas.microsoft.com/office/powerpoint/2010/main" val="402829359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1814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62DE3-8F95-264D-0132-6CB4277BD845}"/>
              </a:ext>
            </a:extLst>
          </p:cNvPr>
          <p:cNvSpPr>
            <a:spLocks noGrp="1"/>
          </p:cNvSpPr>
          <p:nvPr>
            <p:ph type="title"/>
          </p:nvPr>
        </p:nvSpPr>
        <p:spPr>
          <a:xfrm>
            <a:off x="838200" y="365125"/>
            <a:ext cx="10515600" cy="1325563"/>
          </a:xfrm>
        </p:spPr>
        <p:txBody>
          <a:bodyPr>
            <a:normAutofit/>
          </a:bodyPr>
          <a:lstStyle/>
          <a:p>
            <a:br>
              <a:rPr lang="en-US" sz="2600" b="0" i="0">
                <a:effectLst/>
                <a:latin typeface="Open Sans" panose="020B0606030504020204" pitchFamily="34" charset="0"/>
              </a:rPr>
            </a:br>
            <a:r>
              <a:rPr lang="en-US" sz="2600" b="1" i="0">
                <a:effectLst/>
                <a:latin typeface="Times New Roman" panose="02020603050405020304" pitchFamily="18" charset="0"/>
                <a:cs typeface="Times New Roman" panose="02020603050405020304" pitchFamily="18" charset="0"/>
              </a:rPr>
              <a:t>Ten-point plan on how to engage your employees</a:t>
            </a:r>
            <a:br>
              <a:rPr lang="en-US" sz="2600" b="0" i="0">
                <a:effectLst/>
                <a:latin typeface="Open Sans" panose="020B0606030504020204" pitchFamily="34" charset="0"/>
              </a:rPr>
            </a:br>
            <a:endParaRPr lang="en-PK" sz="260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C02C57-70BA-CBB1-709B-15684D7023C7}"/>
              </a:ext>
            </a:extLst>
          </p:cNvPr>
          <p:cNvSpPr>
            <a:spLocks noGrp="1"/>
          </p:cNvSpPr>
          <p:nvPr>
            <p:ph idx="1"/>
          </p:nvPr>
        </p:nvSpPr>
        <p:spPr>
          <a:xfrm>
            <a:off x="838200" y="1929384"/>
            <a:ext cx="10515600" cy="4251960"/>
          </a:xfrm>
        </p:spPr>
        <p:txBody>
          <a:bodyPr>
            <a:normAutofit lnSpcReduction="10000"/>
          </a:bodyPr>
          <a:lstStyle/>
          <a:p>
            <a:r>
              <a:rPr lang="en-US" sz="2200" b="0" i="0" dirty="0">
                <a:effectLst/>
                <a:latin typeface="Open Sans" panose="020B0606030504020204" pitchFamily="34" charset="0"/>
              </a:rPr>
              <a:t>Have the boards as well as the chief executive to publicly express their support for the need to build effective managerial procedures in order to maintain expertise.</a:t>
            </a:r>
          </a:p>
          <a:p>
            <a:r>
              <a:rPr lang="en-US" sz="2200" b="0" i="0" dirty="0">
                <a:effectLst/>
                <a:latin typeface="Open Sans" panose="020B0606030504020204" pitchFamily="34" charset="0"/>
              </a:rPr>
              <a:t>Make absolutely sure that such a mindset of retaining employees is adopted by everyone line supervisors. Make sure they know that this is essential component of something like the company's plan to succeed through its industry.</a:t>
            </a:r>
          </a:p>
          <a:p>
            <a:r>
              <a:rPr lang="en-US" sz="2200" b="0" i="0" dirty="0">
                <a:effectLst/>
                <a:latin typeface="Open Sans" panose="020B0606030504020204" pitchFamily="34" charset="0"/>
              </a:rPr>
              <a:t>Each employee should be treated individually. Finding out what the party to the contract are now at employment and carefully consider how to address these.</a:t>
            </a:r>
          </a:p>
          <a:p>
            <a:r>
              <a:rPr lang="en-US" sz="2200" b="0" i="0" dirty="0">
                <a:effectLst/>
                <a:latin typeface="Open Sans" panose="020B0606030504020204" pitchFamily="34" charset="0"/>
              </a:rPr>
              <a:t>Make absolutely sure your supervisors receive coaching and assistance for effective management and leadership techniques.</a:t>
            </a:r>
          </a:p>
          <a:p>
            <a:r>
              <a:rPr lang="en-US" sz="2200" b="0" i="0" dirty="0">
                <a:effectLst/>
                <a:latin typeface="Open Sans" panose="020B0606030504020204" pitchFamily="34" charset="0"/>
              </a:rPr>
              <a:t>Conduct routine audits of employee engagement.</a:t>
            </a:r>
            <a:endParaRPr lang="en-PK" sz="2200" dirty="0"/>
          </a:p>
        </p:txBody>
      </p:sp>
    </p:spTree>
    <p:extLst>
      <p:ext uri="{BB962C8B-B14F-4D97-AF65-F5344CB8AC3E}">
        <p14:creationId xmlns:p14="http://schemas.microsoft.com/office/powerpoint/2010/main" val="101524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64873-ED8C-C227-AD0F-ABD99186A35D}"/>
              </a:ext>
            </a:extLst>
          </p:cNvPr>
          <p:cNvSpPr>
            <a:spLocks noGrp="1"/>
          </p:cNvSpPr>
          <p:nvPr>
            <p:ph type="title"/>
          </p:nvPr>
        </p:nvSpPr>
        <p:spPr>
          <a:xfrm>
            <a:off x="4965430" y="629266"/>
            <a:ext cx="6586491" cy="1676603"/>
          </a:xfrm>
        </p:spPr>
        <p:txBody>
          <a:bodyPr>
            <a:normAutofit/>
          </a:bodyPr>
          <a:lstStyle/>
          <a:p>
            <a:r>
              <a:rPr lang="en-US" sz="5400" b="1" dirty="0" err="1">
                <a:latin typeface="Times New Roman" panose="02020603050405020304" pitchFamily="18" charset="0"/>
                <a:cs typeface="Times New Roman" panose="02020603050405020304" pitchFamily="18" charset="0"/>
              </a:rPr>
              <a:t>Cont</a:t>
            </a:r>
            <a:r>
              <a:rPr lang="en-US" sz="5400" b="1" dirty="0">
                <a:latin typeface="Times New Roman" panose="02020603050405020304" pitchFamily="18" charset="0"/>
                <a:cs typeface="Times New Roman" panose="02020603050405020304" pitchFamily="18" charset="0"/>
              </a:rPr>
              <a:t>…</a:t>
            </a:r>
            <a:endParaRPr lang="en-PK" sz="5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5E18614-E655-F16D-235C-9D2C41AA72C6}"/>
              </a:ext>
            </a:extLst>
          </p:cNvPr>
          <p:cNvSpPr>
            <a:spLocks noGrp="1"/>
          </p:cNvSpPr>
          <p:nvPr>
            <p:ph idx="1"/>
          </p:nvPr>
        </p:nvSpPr>
        <p:spPr>
          <a:xfrm>
            <a:off x="4965431" y="2438400"/>
            <a:ext cx="6586489" cy="3785419"/>
          </a:xfrm>
        </p:spPr>
        <p:txBody>
          <a:bodyPr>
            <a:normAutofit/>
          </a:bodyPr>
          <a:lstStyle/>
          <a:p>
            <a:pPr algn="just"/>
            <a:r>
              <a:rPr lang="en-US" sz="2000" b="0" i="0" dirty="0">
                <a:effectLst/>
                <a:latin typeface="Open Sans" panose="020B0606030504020204" pitchFamily="34" charset="0"/>
              </a:rPr>
              <a:t>Make doubly sure you only work with capable people who are able to committed to.</a:t>
            </a:r>
          </a:p>
          <a:p>
            <a:pPr algn="just"/>
            <a:r>
              <a:rPr lang="en-US" sz="2000" b="0" i="0" dirty="0">
                <a:effectLst/>
                <a:latin typeface="Open Sans" panose="020B0606030504020204" pitchFamily="34" charset="0"/>
              </a:rPr>
              <a:t>Don't really adopt a hiring and firing approach in order to undermine the confidence of their staff.</a:t>
            </a:r>
          </a:p>
          <a:p>
            <a:pPr algn="just"/>
            <a:r>
              <a:rPr lang="en-US" sz="2000" b="0" i="0" dirty="0">
                <a:effectLst/>
                <a:latin typeface="Open Sans" panose="020B0606030504020204" pitchFamily="34" charset="0"/>
              </a:rPr>
              <a:t>Grow the workforce to boost their value to you.</a:t>
            </a:r>
          </a:p>
          <a:p>
            <a:pPr algn="just"/>
            <a:r>
              <a:rPr lang="en-US" sz="2000" b="0" i="0" dirty="0">
                <a:effectLst/>
                <a:latin typeface="Open Sans" panose="020B0606030504020204" pitchFamily="34" charset="0"/>
              </a:rPr>
              <a:t>Address anything justifications your company may have for being less adaptable and attentive to the requirements of its customers.</a:t>
            </a:r>
          </a:p>
          <a:p>
            <a:pPr algn="just"/>
            <a:r>
              <a:rPr lang="en-US" sz="2000" b="0" i="0" dirty="0">
                <a:effectLst/>
                <a:latin typeface="Open Sans" panose="020B0606030504020204" pitchFamily="34" charset="0"/>
              </a:rPr>
              <a:t>Assess their primary talents with diligence therefore that you can devote scarce funds to helping those individuals grow.</a:t>
            </a:r>
            <a:endParaRPr lang="en-PK" sz="2000" dirty="0"/>
          </a:p>
        </p:txBody>
      </p:sp>
      <p:pic>
        <p:nvPicPr>
          <p:cNvPr id="5" name="Picture 4" descr="One in a crowd">
            <a:extLst>
              <a:ext uri="{FF2B5EF4-FFF2-40B4-BE49-F238E27FC236}">
                <a16:creationId xmlns:a16="http://schemas.microsoft.com/office/drawing/2014/main" id="{3A78E293-45B4-09AF-B712-527E8E115667}"/>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3304458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F0A48-3499-C400-6010-3311484BD125}"/>
              </a:ext>
            </a:extLst>
          </p:cNvPr>
          <p:cNvSpPr>
            <a:spLocks noGrp="1"/>
          </p:cNvSpPr>
          <p:nvPr>
            <p:ph type="title"/>
          </p:nvPr>
        </p:nvSpPr>
        <p:spPr>
          <a:xfrm>
            <a:off x="5297762" y="329184"/>
            <a:ext cx="6251110" cy="1783080"/>
          </a:xfrm>
        </p:spPr>
        <p:txBody>
          <a:bodyPr anchor="b">
            <a:normAutofit/>
          </a:bodyPr>
          <a:lstStyle/>
          <a:p>
            <a:r>
              <a:rPr lang="en-US" sz="5400" b="1">
                <a:latin typeface="Times New Roman" panose="02020603050405020304" pitchFamily="18" charset="0"/>
                <a:cs typeface="Times New Roman" panose="02020603050405020304" pitchFamily="18" charset="0"/>
              </a:rPr>
              <a:t>References:</a:t>
            </a:r>
            <a:endParaRPr lang="en-PK" sz="5400" b="1">
              <a:latin typeface="Times New Roman" panose="02020603050405020304" pitchFamily="18" charset="0"/>
              <a:cs typeface="Times New Roman" panose="02020603050405020304" pitchFamily="18" charset="0"/>
            </a:endParaRPr>
          </a:p>
        </p:txBody>
      </p:sp>
      <p:pic>
        <p:nvPicPr>
          <p:cNvPr id="5" name="Picture 4" descr="Red toy person in front of two lines of white figures">
            <a:extLst>
              <a:ext uri="{FF2B5EF4-FFF2-40B4-BE49-F238E27FC236}">
                <a16:creationId xmlns:a16="http://schemas.microsoft.com/office/drawing/2014/main" id="{9FAFF66E-760B-4F47-373C-38367524BC37}"/>
              </a:ext>
            </a:extLst>
          </p:cNvPr>
          <p:cNvPicPr>
            <a:picLocks noChangeAspect="1"/>
          </p:cNvPicPr>
          <p:nvPr/>
        </p:nvPicPr>
        <p:blipFill rotWithShape="1">
          <a:blip r:embed="rId2"/>
          <a:srcRect l="29627" r="2572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1A0CF4-9076-B872-41DE-ADF66464DE7C}"/>
              </a:ext>
            </a:extLst>
          </p:cNvPr>
          <p:cNvSpPr>
            <a:spLocks noGrp="1"/>
          </p:cNvSpPr>
          <p:nvPr>
            <p:ph idx="1"/>
          </p:nvPr>
        </p:nvSpPr>
        <p:spPr>
          <a:xfrm>
            <a:off x="5297762" y="2706624"/>
            <a:ext cx="6251110" cy="3483864"/>
          </a:xfrm>
        </p:spPr>
        <p:txBody>
          <a:bodyPr>
            <a:normAutofit/>
          </a:bodyPr>
          <a:lstStyle/>
          <a:p>
            <a:r>
              <a:rPr lang="en-US" sz="2200" b="0" i="0">
                <a:effectLst/>
                <a:latin typeface="Arial" panose="020B0604020202020204" pitchFamily="34" charset="0"/>
              </a:rPr>
              <a:t>Woodruffe, C., 2006. The crucial importance of employee engagement. </a:t>
            </a:r>
            <a:r>
              <a:rPr lang="en-US" sz="2200" b="0" i="1">
                <a:effectLst/>
                <a:latin typeface="Arial" panose="020B0604020202020204" pitchFamily="34" charset="0"/>
              </a:rPr>
              <a:t>Human Resource Management International Digest</a:t>
            </a:r>
            <a:r>
              <a:rPr lang="en-US" sz="2200" b="0" i="0">
                <a:effectLst/>
                <a:latin typeface="Arial" panose="020B0604020202020204" pitchFamily="34" charset="0"/>
              </a:rPr>
              <a:t>.</a:t>
            </a:r>
          </a:p>
          <a:p>
            <a:endParaRPr lang="en-PK" sz="2200"/>
          </a:p>
        </p:txBody>
      </p:sp>
    </p:spTree>
    <p:extLst>
      <p:ext uri="{BB962C8B-B14F-4D97-AF65-F5344CB8AC3E}">
        <p14:creationId xmlns:p14="http://schemas.microsoft.com/office/powerpoint/2010/main" val="10397537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544</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Open Sans</vt:lpstr>
      <vt:lpstr>Times New Roman</vt:lpstr>
      <vt:lpstr>Office Theme</vt:lpstr>
      <vt:lpstr>Importance of Employee Engagement  </vt:lpstr>
      <vt:lpstr>Introduction</vt:lpstr>
      <vt:lpstr>Importance</vt:lpstr>
      <vt:lpstr>Cont…</vt:lpstr>
      <vt:lpstr> Ten-point plan on how to engage your employees </vt:lpstr>
      <vt:lpstr>Cont…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Career Development Employee </dc:title>
  <dc:creator>QURRAT UL AIN</dc:creator>
  <cp:lastModifiedBy>Nadia Bensabeur (2123789)</cp:lastModifiedBy>
  <cp:revision>3</cp:revision>
  <dcterms:created xsi:type="dcterms:W3CDTF">2022-12-02T14:45:15Z</dcterms:created>
  <dcterms:modified xsi:type="dcterms:W3CDTF">2022-12-06T13:46:17Z</dcterms:modified>
</cp:coreProperties>
</file>