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3"/>
  </p:notesMasterIdLst>
  <p:sldIdLst>
    <p:sldId id="256" r:id="rId2"/>
    <p:sldId id="257" r:id="rId3"/>
    <p:sldId id="284" r:id="rId4"/>
    <p:sldId id="261" r:id="rId5"/>
    <p:sldId id="259" r:id="rId6"/>
    <p:sldId id="266" r:id="rId7"/>
    <p:sldId id="308" r:id="rId8"/>
    <p:sldId id="262" r:id="rId9"/>
    <p:sldId id="282" r:id="rId10"/>
    <p:sldId id="278" r:id="rId11"/>
    <p:sldId id="260" r:id="rId12"/>
  </p:sldIdLst>
  <p:sldSz cx="9144000" cy="5143500" type="screen16x9"/>
  <p:notesSz cx="6858000" cy="9144000"/>
  <p:embeddedFontLst>
    <p:embeddedFont>
      <p:font typeface="Calibri" panose="020F0502020204030204" pitchFamily="34" charset="0"/>
      <p:regular r:id="rId14"/>
      <p:bold r:id="rId15"/>
      <p:italic r:id="rId16"/>
      <p:boldItalic r:id="rId17"/>
    </p:embeddedFont>
    <p:embeddedFont>
      <p:font typeface="Londrina Solid" panose="020B0604020202020204" charset="0"/>
      <p:regular r:id="rId18"/>
    </p:embeddedFont>
    <p:embeddedFont>
      <p:font typeface="Mulish" panose="020B060402020202020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6335FC-0272-9165-DBCE-ED1BB2CDF819}" v="3" dt="2023-03-06T22:05:43.989"/>
    <p1510:client id="{DB46F265-9CED-D1BF-4182-F79AC01DD5C9}" v="70" dt="2023-03-06T22:03:54.606"/>
  </p1510:revLst>
</p1510:revInfo>
</file>

<file path=ppt/tableStyles.xml><?xml version="1.0" encoding="utf-8"?>
<a:tblStyleLst xmlns:a="http://schemas.openxmlformats.org/drawingml/2006/main" def="{D7CBD86F-0188-49E3-92DA-41C35756DF38}">
  <a:tblStyle styleId="{D7CBD86F-0188-49E3-92DA-41C35756DF3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na Balan (2019770)" userId="S::2019770@student.uwtsd.ac.uk::ad3487ea-e41d-4e94-bd73-7ac6b93ebefa" providerId="AD" clId="Web-{DB46F265-9CED-D1BF-4182-F79AC01DD5C9}"/>
    <pc:docChg chg="modSld">
      <pc:chgData name="Georgiana Balan (2019770)" userId="S::2019770@student.uwtsd.ac.uk::ad3487ea-e41d-4e94-bd73-7ac6b93ebefa" providerId="AD" clId="Web-{DB46F265-9CED-D1BF-4182-F79AC01DD5C9}" dt="2023-03-06T22:03:54.606" v="68" actId="1076"/>
      <pc:docMkLst>
        <pc:docMk/>
      </pc:docMkLst>
      <pc:sldChg chg="delSp modSp">
        <pc:chgData name="Georgiana Balan (2019770)" userId="S::2019770@student.uwtsd.ac.uk::ad3487ea-e41d-4e94-bd73-7ac6b93ebefa" providerId="AD" clId="Web-{DB46F265-9CED-D1BF-4182-F79AC01DD5C9}" dt="2023-03-06T22:03:54.606" v="68" actId="1076"/>
        <pc:sldMkLst>
          <pc:docMk/>
          <pc:sldMk cId="0" sldId="256"/>
        </pc:sldMkLst>
        <pc:spChg chg="mod">
          <ac:chgData name="Georgiana Balan (2019770)" userId="S::2019770@student.uwtsd.ac.uk::ad3487ea-e41d-4e94-bd73-7ac6b93ebefa" providerId="AD" clId="Web-{DB46F265-9CED-D1BF-4182-F79AC01DD5C9}" dt="2023-03-06T22:02:56.089" v="62" actId="14100"/>
          <ac:spMkLst>
            <pc:docMk/>
            <pc:sldMk cId="0" sldId="256"/>
            <ac:spMk id="204" creationId="{00000000-0000-0000-0000-000000000000}"/>
          </ac:spMkLst>
        </pc:spChg>
        <pc:spChg chg="mod">
          <ac:chgData name="Georgiana Balan (2019770)" userId="S::2019770@student.uwtsd.ac.uk::ad3487ea-e41d-4e94-bd73-7ac6b93ebefa" providerId="AD" clId="Web-{DB46F265-9CED-D1BF-4182-F79AC01DD5C9}" dt="2023-03-06T22:02:10.979" v="56" actId="14100"/>
          <ac:spMkLst>
            <pc:docMk/>
            <pc:sldMk cId="0" sldId="256"/>
            <ac:spMk id="205" creationId="{00000000-0000-0000-0000-000000000000}"/>
          </ac:spMkLst>
        </pc:spChg>
        <pc:spChg chg="topLvl">
          <ac:chgData name="Georgiana Balan (2019770)" userId="S::2019770@student.uwtsd.ac.uk::ad3487ea-e41d-4e94-bd73-7ac6b93ebefa" providerId="AD" clId="Web-{DB46F265-9CED-D1BF-4182-F79AC01DD5C9}" dt="2023-03-06T22:03:36.481" v="66"/>
          <ac:spMkLst>
            <pc:docMk/>
            <pc:sldMk cId="0" sldId="256"/>
            <ac:spMk id="270" creationId="{00000000-0000-0000-0000-000000000000}"/>
          </ac:spMkLst>
        </pc:spChg>
        <pc:spChg chg="del mod topLvl">
          <ac:chgData name="Georgiana Balan (2019770)" userId="S::2019770@student.uwtsd.ac.uk::ad3487ea-e41d-4e94-bd73-7ac6b93ebefa" providerId="AD" clId="Web-{DB46F265-9CED-D1BF-4182-F79AC01DD5C9}" dt="2023-03-06T22:03:36.481" v="66"/>
          <ac:spMkLst>
            <pc:docMk/>
            <pc:sldMk cId="0" sldId="256"/>
            <ac:spMk id="271" creationId="{00000000-0000-0000-0000-000000000000}"/>
          </ac:spMkLst>
        </pc:spChg>
        <pc:grpChg chg="mod">
          <ac:chgData name="Georgiana Balan (2019770)" userId="S::2019770@student.uwtsd.ac.uk::ad3487ea-e41d-4e94-bd73-7ac6b93ebefa" providerId="AD" clId="Web-{DB46F265-9CED-D1BF-4182-F79AC01DD5C9}" dt="2023-03-06T22:02:27.885" v="57" actId="1076"/>
          <ac:grpSpMkLst>
            <pc:docMk/>
            <pc:sldMk cId="0" sldId="256"/>
            <ac:grpSpMk id="231" creationId="{00000000-0000-0000-0000-000000000000}"/>
          </ac:grpSpMkLst>
        </pc:grpChg>
        <pc:grpChg chg="del mod">
          <ac:chgData name="Georgiana Balan (2019770)" userId="S::2019770@student.uwtsd.ac.uk::ad3487ea-e41d-4e94-bd73-7ac6b93ebefa" providerId="AD" clId="Web-{DB46F265-9CED-D1BF-4182-F79AC01DD5C9}" dt="2023-03-06T22:03:36.481" v="66"/>
          <ac:grpSpMkLst>
            <pc:docMk/>
            <pc:sldMk cId="0" sldId="256"/>
            <ac:grpSpMk id="269" creationId="{00000000-0000-0000-0000-000000000000}"/>
          </ac:grpSpMkLst>
        </pc:grpChg>
        <pc:grpChg chg="mod">
          <ac:chgData name="Georgiana Balan (2019770)" userId="S::2019770@student.uwtsd.ac.uk::ad3487ea-e41d-4e94-bd73-7ac6b93ebefa" providerId="AD" clId="Web-{DB46F265-9CED-D1BF-4182-F79AC01DD5C9}" dt="2023-03-06T22:03:05.964" v="63" actId="1076"/>
          <ac:grpSpMkLst>
            <pc:docMk/>
            <pc:sldMk cId="0" sldId="256"/>
            <ac:grpSpMk id="272" creationId="{00000000-0000-0000-0000-000000000000}"/>
          </ac:grpSpMkLst>
        </pc:grpChg>
        <pc:grpChg chg="mod">
          <ac:chgData name="Georgiana Balan (2019770)" userId="S::2019770@student.uwtsd.ac.uk::ad3487ea-e41d-4e94-bd73-7ac6b93ebefa" providerId="AD" clId="Web-{DB46F265-9CED-D1BF-4182-F79AC01DD5C9}" dt="2023-03-06T22:02:31.120" v="58" actId="1076"/>
          <ac:grpSpMkLst>
            <pc:docMk/>
            <pc:sldMk cId="0" sldId="256"/>
            <ac:grpSpMk id="307" creationId="{00000000-0000-0000-0000-000000000000}"/>
          </ac:grpSpMkLst>
        </pc:grpChg>
        <pc:cxnChg chg="mod">
          <ac:chgData name="Georgiana Balan (2019770)" userId="S::2019770@student.uwtsd.ac.uk::ad3487ea-e41d-4e94-bd73-7ac6b93ebefa" providerId="AD" clId="Web-{DB46F265-9CED-D1BF-4182-F79AC01DD5C9}" dt="2023-03-06T22:03:54.606" v="68" actId="1076"/>
          <ac:cxnSpMkLst>
            <pc:docMk/>
            <pc:sldMk cId="0" sldId="256"/>
            <ac:cxnSpMk id="230" creationId="{00000000-0000-0000-0000-000000000000}"/>
          </ac:cxnSpMkLst>
        </pc:cxnChg>
        <pc:cxnChg chg="mod">
          <ac:chgData name="Georgiana Balan (2019770)" userId="S::2019770@student.uwtsd.ac.uk::ad3487ea-e41d-4e94-bd73-7ac6b93ebefa" providerId="AD" clId="Web-{DB46F265-9CED-D1BF-4182-F79AC01DD5C9}" dt="2023-03-06T22:02:43.917" v="60" actId="1076"/>
          <ac:cxnSpMkLst>
            <pc:docMk/>
            <pc:sldMk cId="0" sldId="256"/>
            <ac:cxnSpMk id="268" creationId="{00000000-0000-0000-0000-000000000000}"/>
          </ac:cxnSpMkLst>
        </pc:cxnChg>
      </pc:sldChg>
    </pc:docChg>
  </pc:docChgLst>
  <pc:docChgLst>
    <pc:chgData name="Georgiana Balan (2019770)" userId="S::2019770@student.uwtsd.ac.uk::ad3487ea-e41d-4e94-bd73-7ac6b93ebefa" providerId="AD" clId="Web-{8F6335FC-0272-9165-DBCE-ED1BB2CDF819}"/>
    <pc:docChg chg="modSld">
      <pc:chgData name="Georgiana Balan (2019770)" userId="S::2019770@student.uwtsd.ac.uk::ad3487ea-e41d-4e94-bd73-7ac6b93ebefa" providerId="AD" clId="Web-{8F6335FC-0272-9165-DBCE-ED1BB2CDF819}" dt="2023-03-06T22:05:43.989" v="2" actId="14100"/>
      <pc:docMkLst>
        <pc:docMk/>
      </pc:docMkLst>
      <pc:sldChg chg="modSp">
        <pc:chgData name="Georgiana Balan (2019770)" userId="S::2019770@student.uwtsd.ac.uk::ad3487ea-e41d-4e94-bd73-7ac6b93ebefa" providerId="AD" clId="Web-{8F6335FC-0272-9165-DBCE-ED1BB2CDF819}" dt="2023-03-06T22:05:43.989" v="2" actId="14100"/>
        <pc:sldMkLst>
          <pc:docMk/>
          <pc:sldMk cId="0" sldId="256"/>
        </pc:sldMkLst>
        <pc:cxnChg chg="mod">
          <ac:chgData name="Georgiana Balan (2019770)" userId="S::2019770@student.uwtsd.ac.uk::ad3487ea-e41d-4e94-bd73-7ac6b93ebefa" providerId="AD" clId="Web-{8F6335FC-0272-9165-DBCE-ED1BB2CDF819}" dt="2023-03-06T22:05:43.989" v="2" actId="14100"/>
          <ac:cxnSpMkLst>
            <pc:docMk/>
            <pc:sldMk cId="0" sldId="256"/>
            <ac:cxnSpMk id="230" creationId="{00000000-0000-0000-0000-000000000000}"/>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1108e306644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1108e306644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1108e306644_0_19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1108e306644_0_19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5"/>
        <p:cNvGrpSpPr/>
        <p:nvPr/>
      </p:nvGrpSpPr>
      <p:grpSpPr>
        <a:xfrm>
          <a:off x="0" y="0"/>
          <a:ext cx="0" cy="0"/>
          <a:chOff x="0" y="0"/>
          <a:chExt cx="0" cy="0"/>
        </a:xfrm>
      </p:grpSpPr>
      <p:sp>
        <p:nvSpPr>
          <p:cNvPr id="2956" name="Google Shape;2956;g110c27f2399_2_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7" name="Google Shape;2957;g110c27f2399_2_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1108e306644_0_3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1108e306644_0_3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108e306644_0_4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108e306644_0_4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6"/>
        <p:cNvGrpSpPr/>
        <p:nvPr/>
      </p:nvGrpSpPr>
      <p:grpSpPr>
        <a:xfrm>
          <a:off x="0" y="0"/>
          <a:ext cx="0" cy="0"/>
          <a:chOff x="0" y="0"/>
          <a:chExt cx="0" cy="0"/>
        </a:xfrm>
      </p:grpSpPr>
      <p:sp>
        <p:nvSpPr>
          <p:cNvPr id="1187" name="Google Shape;1187;g1108e306644_0_26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8" name="Google Shape;1188;g1108e306644_0_26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6"/>
        <p:cNvGrpSpPr/>
        <p:nvPr/>
      </p:nvGrpSpPr>
      <p:grpSpPr>
        <a:xfrm>
          <a:off x="0" y="0"/>
          <a:ext cx="0" cy="0"/>
          <a:chOff x="0" y="0"/>
          <a:chExt cx="0" cy="0"/>
        </a:xfrm>
      </p:grpSpPr>
      <p:sp>
        <p:nvSpPr>
          <p:cNvPr id="1187" name="Google Shape;1187;g1108e306644_0_26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8" name="Google Shape;1188;g1108e306644_0_26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6002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g1108e306644_0_20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3" name="Google Shape;823;g1108e306644_0_20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9"/>
        <p:cNvGrpSpPr/>
        <p:nvPr/>
      </p:nvGrpSpPr>
      <p:grpSpPr>
        <a:xfrm>
          <a:off x="0" y="0"/>
          <a:ext cx="0" cy="0"/>
          <a:chOff x="0" y="0"/>
          <a:chExt cx="0" cy="0"/>
        </a:xfrm>
      </p:grpSpPr>
      <p:sp>
        <p:nvSpPr>
          <p:cNvPr id="2760" name="Google Shape;2760;g1108e306644_0_40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1" name="Google Shape;2761;g1108e306644_0_40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3"/>
        <p:cNvGrpSpPr/>
        <p:nvPr/>
      </p:nvGrpSpPr>
      <p:grpSpPr>
        <a:xfrm>
          <a:off x="0" y="0"/>
          <a:ext cx="0" cy="0"/>
          <a:chOff x="0" y="0"/>
          <a:chExt cx="0" cy="0"/>
        </a:xfrm>
      </p:grpSpPr>
      <p:sp>
        <p:nvSpPr>
          <p:cNvPr id="2424" name="Google Shape;2424;g1108e306644_0_37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5" name="Google Shape;2425;g1108e306644_0_37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g1108e306644_0_16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9" name="Google Shape;629;g1108e306644_0_16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194250" y="1090925"/>
            <a:ext cx="4755600" cy="25524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Clr>
                <a:schemeClr val="lt1"/>
              </a:buClr>
              <a:buSzPts val="5200"/>
              <a:buNone/>
              <a:defRPr sz="6400">
                <a:solidFill>
                  <a:schemeClr val="lt1"/>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92500" y="3702650"/>
            <a:ext cx="4359000" cy="409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1400"/>
              <a:buNone/>
              <a:defRPr sz="1600">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558850" y="2407014"/>
            <a:ext cx="3150900" cy="7533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4700">
                <a:solidFill>
                  <a:schemeClr val="dk2"/>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1793573" y="1378162"/>
            <a:ext cx="14088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77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6" name="Google Shape;16;p3"/>
          <p:cNvSpPr txBox="1">
            <a:spLocks noGrp="1"/>
          </p:cNvSpPr>
          <p:nvPr>
            <p:ph type="subTitle" idx="1"/>
          </p:nvPr>
        </p:nvSpPr>
        <p:spPr>
          <a:xfrm>
            <a:off x="1558850" y="3354364"/>
            <a:ext cx="3033600" cy="51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 name="Google Shape;17;p3"/>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700"/>
              <a:buNone/>
              <a:defRPr>
                <a:solidFill>
                  <a:schemeClr val="accent1"/>
                </a:solidFill>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23" name="Google Shape;23;p4"/>
          <p:cNvSpPr txBox="1">
            <a:spLocks noGrp="1"/>
          </p:cNvSpPr>
          <p:nvPr>
            <p:ph type="body" idx="1"/>
          </p:nvPr>
        </p:nvSpPr>
        <p:spPr>
          <a:xfrm>
            <a:off x="898075" y="1060125"/>
            <a:ext cx="7347900" cy="34164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rgbClr val="434343"/>
              </a:buClr>
              <a:buSzPts val="1200"/>
              <a:buAutoNum type="arabicPeriod"/>
              <a:defRPr sz="1150"/>
            </a:lvl1pPr>
            <a:lvl2pPr marL="914400" lvl="1" indent="-304800" rtl="0">
              <a:lnSpc>
                <a:spcPct val="115000"/>
              </a:lnSpc>
              <a:spcBef>
                <a:spcPts val="0"/>
              </a:spcBef>
              <a:spcAft>
                <a:spcPts val="0"/>
              </a:spcAft>
              <a:buClr>
                <a:srgbClr val="434343"/>
              </a:buClr>
              <a:buSzPts val="1200"/>
              <a:buFont typeface="Roboto Condensed Light"/>
              <a:buAutoNum type="alphaLcPeriod"/>
              <a:defRPr/>
            </a:lvl2pPr>
            <a:lvl3pPr marL="1371600" lvl="2" indent="-304800" rtl="0">
              <a:lnSpc>
                <a:spcPct val="115000"/>
              </a:lnSpc>
              <a:spcBef>
                <a:spcPts val="0"/>
              </a:spcBef>
              <a:spcAft>
                <a:spcPts val="0"/>
              </a:spcAft>
              <a:buClr>
                <a:srgbClr val="434343"/>
              </a:buClr>
              <a:buSzPts val="1200"/>
              <a:buFont typeface="Roboto Condensed Light"/>
              <a:buAutoNum type="romanLcPeriod"/>
              <a:defRPr/>
            </a:lvl3pPr>
            <a:lvl4pPr marL="1828800" lvl="3" indent="-304800" rtl="0">
              <a:lnSpc>
                <a:spcPct val="115000"/>
              </a:lnSpc>
              <a:spcBef>
                <a:spcPts val="0"/>
              </a:spcBef>
              <a:spcAft>
                <a:spcPts val="0"/>
              </a:spcAft>
              <a:buClr>
                <a:srgbClr val="434343"/>
              </a:buClr>
              <a:buSzPts val="1200"/>
              <a:buFont typeface="Roboto Condensed Light"/>
              <a:buAutoNum type="arabicPeriod"/>
              <a:defRPr/>
            </a:lvl4pPr>
            <a:lvl5pPr marL="2286000" lvl="4" indent="-304800" rtl="0">
              <a:lnSpc>
                <a:spcPct val="115000"/>
              </a:lnSpc>
              <a:spcBef>
                <a:spcPts val="0"/>
              </a:spcBef>
              <a:spcAft>
                <a:spcPts val="0"/>
              </a:spcAft>
              <a:buClr>
                <a:srgbClr val="434343"/>
              </a:buClr>
              <a:buSzPts val="1200"/>
              <a:buFont typeface="Roboto Condensed Light"/>
              <a:buAutoNum type="alphaLcPeriod"/>
              <a:defRPr/>
            </a:lvl5pPr>
            <a:lvl6pPr marL="2743200" lvl="5" indent="-304800" rtl="0">
              <a:lnSpc>
                <a:spcPct val="115000"/>
              </a:lnSpc>
              <a:spcBef>
                <a:spcPts val="0"/>
              </a:spcBef>
              <a:spcAft>
                <a:spcPts val="0"/>
              </a:spcAft>
              <a:buClr>
                <a:srgbClr val="434343"/>
              </a:buClr>
              <a:buSzPts val="1200"/>
              <a:buFont typeface="Roboto Condensed Light"/>
              <a:buAutoNum type="romanLcPeriod"/>
              <a:defRPr/>
            </a:lvl6pPr>
            <a:lvl7pPr marL="3200400" lvl="6" indent="-304800" rtl="0">
              <a:lnSpc>
                <a:spcPct val="115000"/>
              </a:lnSpc>
              <a:spcBef>
                <a:spcPts val="0"/>
              </a:spcBef>
              <a:spcAft>
                <a:spcPts val="0"/>
              </a:spcAft>
              <a:buClr>
                <a:srgbClr val="434343"/>
              </a:buClr>
              <a:buSzPts val="1200"/>
              <a:buFont typeface="Roboto Condensed Light"/>
              <a:buAutoNum type="arabicPeriod"/>
              <a:defRPr/>
            </a:lvl7pPr>
            <a:lvl8pPr marL="3657600" lvl="7" indent="-304800" rtl="0">
              <a:lnSpc>
                <a:spcPct val="115000"/>
              </a:lnSpc>
              <a:spcBef>
                <a:spcPts val="0"/>
              </a:spcBef>
              <a:spcAft>
                <a:spcPts val="0"/>
              </a:spcAft>
              <a:buClr>
                <a:srgbClr val="434343"/>
              </a:buClr>
              <a:buSzPts val="1200"/>
              <a:buFont typeface="Roboto Condensed Light"/>
              <a:buAutoNum type="alphaLcPeriod"/>
              <a:defRPr/>
            </a:lvl8pPr>
            <a:lvl9pPr marL="4114800" lvl="8" indent="-304800" rtl="0">
              <a:lnSpc>
                <a:spcPct val="115000"/>
              </a:lnSpc>
              <a:spcBef>
                <a:spcPts val="0"/>
              </a:spcBef>
              <a:spcAft>
                <a:spcPts val="0"/>
              </a:spcAft>
              <a:buClr>
                <a:srgbClr val="434343"/>
              </a:buClr>
              <a:buSzPts val="1200"/>
              <a:buFont typeface="Roboto Condensed Light"/>
              <a:buAutoNum type="romanLcPeriod"/>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txBox="1">
            <a:spLocks noGrp="1"/>
          </p:cNvSpPr>
          <p:nvPr>
            <p:ph type="subTitle" idx="1"/>
          </p:nvPr>
        </p:nvSpPr>
        <p:spPr>
          <a:xfrm>
            <a:off x="1689500" y="3177550"/>
            <a:ext cx="2110200" cy="5148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500"/>
              <a:buFont typeface="Bebas Neue"/>
              <a:buNone/>
              <a:defRPr sz="2500">
                <a:latin typeface="Londrina Solid"/>
                <a:ea typeface="Londrina Solid"/>
                <a:cs typeface="Londrina Solid"/>
                <a:sym typeface="Londrina Solid"/>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8" name="Google Shape;28;p5"/>
          <p:cNvSpPr txBox="1">
            <a:spLocks noGrp="1"/>
          </p:cNvSpPr>
          <p:nvPr>
            <p:ph type="subTitle" idx="2"/>
          </p:nvPr>
        </p:nvSpPr>
        <p:spPr>
          <a:xfrm>
            <a:off x="5344300" y="3177550"/>
            <a:ext cx="2110200" cy="5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500">
                <a:latin typeface="Londrina Solid"/>
                <a:ea typeface="Londrina Solid"/>
                <a:cs typeface="Londrina Solid"/>
                <a:sym typeface="Londrina Solid"/>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9" name="Google Shape;29;p5"/>
          <p:cNvSpPr txBox="1">
            <a:spLocks noGrp="1"/>
          </p:cNvSpPr>
          <p:nvPr>
            <p:ph type="subTitle" idx="3"/>
          </p:nvPr>
        </p:nvSpPr>
        <p:spPr>
          <a:xfrm>
            <a:off x="1689523" y="3639100"/>
            <a:ext cx="2110200" cy="5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 name="Google Shape;30;p5"/>
          <p:cNvSpPr txBox="1">
            <a:spLocks noGrp="1"/>
          </p:cNvSpPr>
          <p:nvPr>
            <p:ph type="subTitle" idx="4"/>
          </p:nvPr>
        </p:nvSpPr>
        <p:spPr>
          <a:xfrm>
            <a:off x="5344300" y="3639100"/>
            <a:ext cx="2110200" cy="51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 name="Google Shape;31;p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700"/>
              <a:buNone/>
              <a:defRPr>
                <a:solidFill>
                  <a:schemeClr val="dk2"/>
                </a:solidFill>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700"/>
              <a:buNone/>
              <a:defRPr>
                <a:solidFill>
                  <a:schemeClr val="lt2"/>
                </a:solidFill>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34" name="Google Shape;34;p6"/>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6"/>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7"/>
          <p:cNvSpPr txBox="1">
            <a:spLocks noGrp="1"/>
          </p:cNvSpPr>
          <p:nvPr>
            <p:ph type="title"/>
          </p:nvPr>
        </p:nvSpPr>
        <p:spPr>
          <a:xfrm>
            <a:off x="4097975" y="1216300"/>
            <a:ext cx="37146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700"/>
              <a:buNone/>
              <a:defRPr>
                <a:solidFill>
                  <a:schemeClr val="accent1"/>
                </a:solidFill>
              </a:defRPr>
            </a:lvl1pPr>
            <a:lvl2pPr lvl="1" rtl="0">
              <a:spcBef>
                <a:spcPts val="0"/>
              </a:spcBef>
              <a:spcAft>
                <a:spcPts val="0"/>
              </a:spcAft>
              <a:buSzPts val="3700"/>
              <a:buNone/>
              <a:defRPr/>
            </a:lvl2pPr>
            <a:lvl3pPr lvl="2" rtl="0">
              <a:spcBef>
                <a:spcPts val="0"/>
              </a:spcBef>
              <a:spcAft>
                <a:spcPts val="0"/>
              </a:spcAft>
              <a:buSzPts val="3700"/>
              <a:buNone/>
              <a:defRPr/>
            </a:lvl3pPr>
            <a:lvl4pPr lvl="3" rtl="0">
              <a:spcBef>
                <a:spcPts val="0"/>
              </a:spcBef>
              <a:spcAft>
                <a:spcPts val="0"/>
              </a:spcAft>
              <a:buSzPts val="3700"/>
              <a:buNone/>
              <a:defRPr/>
            </a:lvl4pPr>
            <a:lvl5pPr lvl="4" rtl="0">
              <a:spcBef>
                <a:spcPts val="0"/>
              </a:spcBef>
              <a:spcAft>
                <a:spcPts val="0"/>
              </a:spcAft>
              <a:buSzPts val="3700"/>
              <a:buNone/>
              <a:defRPr/>
            </a:lvl5pPr>
            <a:lvl6pPr lvl="5" rtl="0">
              <a:spcBef>
                <a:spcPts val="0"/>
              </a:spcBef>
              <a:spcAft>
                <a:spcPts val="0"/>
              </a:spcAft>
              <a:buSzPts val="3700"/>
              <a:buNone/>
              <a:defRPr/>
            </a:lvl6pPr>
            <a:lvl7pPr lvl="6" rtl="0">
              <a:spcBef>
                <a:spcPts val="0"/>
              </a:spcBef>
              <a:spcAft>
                <a:spcPts val="0"/>
              </a:spcAft>
              <a:buSzPts val="3700"/>
              <a:buNone/>
              <a:defRPr/>
            </a:lvl7pPr>
            <a:lvl8pPr lvl="7" rtl="0">
              <a:spcBef>
                <a:spcPts val="0"/>
              </a:spcBef>
              <a:spcAft>
                <a:spcPts val="0"/>
              </a:spcAft>
              <a:buSzPts val="3700"/>
              <a:buNone/>
              <a:defRPr/>
            </a:lvl8pPr>
            <a:lvl9pPr lvl="8" rtl="0">
              <a:spcBef>
                <a:spcPts val="0"/>
              </a:spcBef>
              <a:spcAft>
                <a:spcPts val="0"/>
              </a:spcAft>
              <a:buSzPts val="3700"/>
              <a:buNone/>
              <a:defRPr/>
            </a:lvl9pPr>
          </a:lstStyle>
          <a:p>
            <a:endParaRPr/>
          </a:p>
        </p:txBody>
      </p:sp>
      <p:sp>
        <p:nvSpPr>
          <p:cNvPr id="40" name="Google Shape;40;p7"/>
          <p:cNvSpPr txBox="1">
            <a:spLocks noGrp="1"/>
          </p:cNvSpPr>
          <p:nvPr>
            <p:ph type="body" idx="1"/>
          </p:nvPr>
        </p:nvSpPr>
        <p:spPr>
          <a:xfrm>
            <a:off x="4097975" y="1789000"/>
            <a:ext cx="3903000" cy="21336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1942350" y="1502750"/>
            <a:ext cx="5259300" cy="64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700">
                <a:solidFill>
                  <a:schemeClr val="lt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7" name="Google Shape;47;p9"/>
          <p:cNvSpPr txBox="1">
            <a:spLocks noGrp="1"/>
          </p:cNvSpPr>
          <p:nvPr>
            <p:ph type="subTitle" idx="1"/>
          </p:nvPr>
        </p:nvSpPr>
        <p:spPr>
          <a:xfrm>
            <a:off x="1884400" y="2274950"/>
            <a:ext cx="5259300" cy="1590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8" name="Google Shape;48;p9"/>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9"/>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txBox="1">
            <a:spLocks noGrp="1"/>
          </p:cNvSpPr>
          <p:nvPr>
            <p:ph type="title" hasCustomPrompt="1"/>
          </p:nvPr>
        </p:nvSpPr>
        <p:spPr>
          <a:xfrm>
            <a:off x="4474125" y="1616450"/>
            <a:ext cx="3364200" cy="1313400"/>
          </a:xfrm>
          <a:prstGeom prst="rect">
            <a:avLst/>
          </a:prstGeom>
        </p:spPr>
        <p:txBody>
          <a:bodyPr spcFirstLastPara="1" wrap="square" lIns="91425" tIns="91425" rIns="91425" bIns="91425" anchor="b" anchorCtr="0">
            <a:noAutofit/>
          </a:bodyPr>
          <a:lstStyle>
            <a:lvl1pPr lvl="0">
              <a:spcBef>
                <a:spcPts val="0"/>
              </a:spcBef>
              <a:spcAft>
                <a:spcPts val="0"/>
              </a:spcAft>
              <a:buSzPts val="9600"/>
              <a:buNone/>
              <a:defRPr sz="8700">
                <a:solidFill>
                  <a:schemeClr val="accen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9" name="Google Shape;59;p11"/>
          <p:cNvSpPr txBox="1">
            <a:spLocks noGrp="1"/>
          </p:cNvSpPr>
          <p:nvPr>
            <p:ph type="subTitle" idx="1"/>
          </p:nvPr>
        </p:nvSpPr>
        <p:spPr>
          <a:xfrm>
            <a:off x="4474113" y="3044840"/>
            <a:ext cx="3364200" cy="619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60"/>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83"/>
        <p:cNvGrpSpPr/>
        <p:nvPr/>
      </p:nvGrpSpPr>
      <p:grpSpPr>
        <a:xfrm>
          <a:off x="0" y="0"/>
          <a:ext cx="0" cy="0"/>
          <a:chOff x="0" y="0"/>
          <a:chExt cx="0" cy="0"/>
        </a:xfrm>
      </p:grpSpPr>
      <p:sp>
        <p:nvSpPr>
          <p:cNvPr id="84" name="Google Shape;84;p14"/>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14"/>
          <p:cNvSpPr/>
          <p:nvPr/>
        </p:nvSpPr>
        <p:spPr>
          <a:xfrm>
            <a:off x="420840" y="261444"/>
            <a:ext cx="8305847" cy="4631767"/>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1755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4"/>
          <p:cNvSpPr txBox="1">
            <a:spLocks noGrp="1"/>
          </p:cNvSpPr>
          <p:nvPr>
            <p:ph type="title"/>
          </p:nvPr>
        </p:nvSpPr>
        <p:spPr>
          <a:xfrm>
            <a:off x="928138" y="2929275"/>
            <a:ext cx="45639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87" name="Google Shape;87;p14"/>
          <p:cNvSpPr txBox="1">
            <a:spLocks noGrp="1"/>
          </p:cNvSpPr>
          <p:nvPr>
            <p:ph type="subTitle" idx="1"/>
          </p:nvPr>
        </p:nvSpPr>
        <p:spPr>
          <a:xfrm>
            <a:off x="928138" y="1534875"/>
            <a:ext cx="5553000" cy="139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24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89"/>
        <p:cNvGrpSpPr/>
        <p:nvPr/>
      </p:nvGrpSpPr>
      <p:grpSpPr>
        <a:xfrm>
          <a:off x="0" y="0"/>
          <a:ext cx="0" cy="0"/>
          <a:chOff x="0" y="0"/>
          <a:chExt cx="0" cy="0"/>
        </a:xfrm>
      </p:grpSpPr>
      <p:sp>
        <p:nvSpPr>
          <p:cNvPr id="190" name="Google Shape;190;p25"/>
          <p:cNvSpPr/>
          <p:nvPr/>
        </p:nvSpPr>
        <p:spPr>
          <a:xfrm>
            <a:off x="715100" y="910225"/>
            <a:ext cx="3439867" cy="3323052"/>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5"/>
          <p:cNvSpPr/>
          <p:nvPr/>
        </p:nvSpPr>
        <p:spPr>
          <a:xfrm>
            <a:off x="4989025" y="910225"/>
            <a:ext cx="3439867" cy="3323052"/>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92"/>
        <p:cNvGrpSpPr/>
        <p:nvPr/>
      </p:nvGrpSpPr>
      <p:grpSpPr>
        <a:xfrm>
          <a:off x="0" y="0"/>
          <a:ext cx="0" cy="0"/>
          <a:chOff x="0" y="0"/>
          <a:chExt cx="0" cy="0"/>
        </a:xfrm>
      </p:grpSpPr>
      <p:sp>
        <p:nvSpPr>
          <p:cNvPr id="193" name="Google Shape;193;p26"/>
          <p:cNvSpPr/>
          <p:nvPr/>
        </p:nvSpPr>
        <p:spPr>
          <a:xfrm>
            <a:off x="265350" y="102050"/>
            <a:ext cx="8634900" cy="4980101"/>
          </a:xfrm>
          <a:custGeom>
            <a:avLst/>
            <a:gdLst/>
            <a:ahLst/>
            <a:cxnLst/>
            <a:rect l="l" t="t" r="r" b="b"/>
            <a:pathLst>
              <a:path w="258588" h="179092" fill="none" extrusionOk="0">
                <a:moveTo>
                  <a:pt x="215698" y="0"/>
                </a:moveTo>
                <a:lnTo>
                  <a:pt x="236148" y="0"/>
                </a:lnTo>
                <a:cubicBezTo>
                  <a:pt x="236148" y="12371"/>
                  <a:pt x="246217" y="22440"/>
                  <a:pt x="258588" y="22440"/>
                </a:cubicBezTo>
                <a:lnTo>
                  <a:pt x="258588" y="156651"/>
                </a:lnTo>
                <a:cubicBezTo>
                  <a:pt x="246217" y="156651"/>
                  <a:pt x="236148" y="166720"/>
                  <a:pt x="236148" y="179091"/>
                </a:cubicBezTo>
                <a:lnTo>
                  <a:pt x="22440" y="179091"/>
                </a:lnTo>
                <a:cubicBezTo>
                  <a:pt x="22440" y="166720"/>
                  <a:pt x="12372" y="156651"/>
                  <a:pt x="0" y="156651"/>
                </a:cubicBezTo>
                <a:lnTo>
                  <a:pt x="0" y="22440"/>
                </a:lnTo>
                <a:cubicBezTo>
                  <a:pt x="12372" y="22440"/>
                  <a:pt x="22440" y="12410"/>
                  <a:pt x="22440" y="0"/>
                </a:cubicBezTo>
                <a:lnTo>
                  <a:pt x="215698" y="0"/>
                </a:lnTo>
                <a:close/>
              </a:path>
            </a:pathLst>
          </a:custGeom>
          <a:noFill/>
          <a:ln w="38100" cap="flat" cmpd="sng">
            <a:solidFill>
              <a:schemeClr val="accent2"/>
            </a:solidFill>
            <a:prstDash val="solid"/>
            <a:miter lim="3902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3700"/>
              <a:buFont typeface="Londrina Solid"/>
              <a:buNone/>
              <a:defRPr sz="3700">
                <a:solidFill>
                  <a:schemeClr val="lt1"/>
                </a:solidFill>
                <a:latin typeface="Londrina Solid"/>
                <a:ea typeface="Londrina Solid"/>
                <a:cs typeface="Londrina Solid"/>
                <a:sym typeface="Londrina Solid"/>
              </a:defRPr>
            </a:lvl1pPr>
            <a:lvl2pPr lvl="1"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2pPr>
            <a:lvl3pPr lvl="2"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3pPr>
            <a:lvl4pPr lvl="3"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4pPr>
            <a:lvl5pPr lvl="4"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5pPr>
            <a:lvl6pPr lvl="5"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6pPr>
            <a:lvl7pPr lvl="6"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7pPr>
            <a:lvl8pPr lvl="7"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8pPr>
            <a:lvl9pPr lvl="8" rtl="0">
              <a:spcBef>
                <a:spcPts val="0"/>
              </a:spcBef>
              <a:spcAft>
                <a:spcPts val="0"/>
              </a:spcAft>
              <a:buClr>
                <a:schemeClr val="lt1"/>
              </a:buClr>
              <a:buSzPts val="3700"/>
              <a:buFont typeface="Alfa Slab One"/>
              <a:buNone/>
              <a:defRPr sz="3700">
                <a:solidFill>
                  <a:schemeClr val="lt1"/>
                </a:solidFill>
                <a:latin typeface="Alfa Slab One"/>
                <a:ea typeface="Alfa Slab One"/>
                <a:cs typeface="Alfa Slab One"/>
                <a:sym typeface="Alfa Slab On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Mulish"/>
              <a:buChar char="●"/>
              <a:defRPr>
                <a:solidFill>
                  <a:schemeClr val="lt1"/>
                </a:solidFill>
                <a:latin typeface="Mulish"/>
                <a:ea typeface="Mulish"/>
                <a:cs typeface="Mulish"/>
                <a:sym typeface="Mulish"/>
              </a:defRPr>
            </a:lvl1pPr>
            <a:lvl2pPr marL="914400" lvl="1"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2pPr>
            <a:lvl3pPr marL="1371600" lvl="2"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3pPr>
            <a:lvl4pPr marL="1828800" lvl="3"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4pPr>
            <a:lvl5pPr marL="2286000" lvl="4"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5pPr>
            <a:lvl6pPr marL="2743200" lvl="5"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6pPr>
            <a:lvl7pPr marL="3200400" lvl="6"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7pPr>
            <a:lvl8pPr marL="3657600" lvl="7" indent="-317500">
              <a:lnSpc>
                <a:spcPct val="115000"/>
              </a:lnSpc>
              <a:spcBef>
                <a:spcPts val="1600"/>
              </a:spcBef>
              <a:spcAft>
                <a:spcPts val="0"/>
              </a:spcAft>
              <a:buClr>
                <a:schemeClr val="lt1"/>
              </a:buClr>
              <a:buSzPts val="1400"/>
              <a:buFont typeface="Mulish"/>
              <a:buChar char="○"/>
              <a:defRPr>
                <a:solidFill>
                  <a:schemeClr val="lt1"/>
                </a:solidFill>
                <a:latin typeface="Mulish"/>
                <a:ea typeface="Mulish"/>
                <a:cs typeface="Mulish"/>
                <a:sym typeface="Mulish"/>
              </a:defRPr>
            </a:lvl8pPr>
            <a:lvl9pPr marL="4114800" lvl="8" indent="-317500">
              <a:lnSpc>
                <a:spcPct val="115000"/>
              </a:lnSpc>
              <a:spcBef>
                <a:spcPts val="1600"/>
              </a:spcBef>
              <a:spcAft>
                <a:spcPts val="1600"/>
              </a:spcAft>
              <a:buClr>
                <a:schemeClr val="lt1"/>
              </a:buClr>
              <a:buSzPts val="1400"/>
              <a:buFont typeface="Mulish"/>
              <a:buChar char="■"/>
              <a:defRPr>
                <a:solidFill>
                  <a:schemeClr val="lt1"/>
                </a:solidFill>
                <a:latin typeface="Mulish"/>
                <a:ea typeface="Mulish"/>
                <a:cs typeface="Mulish"/>
                <a:sym typeface="Mulish"/>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7" r:id="rId8"/>
    <p:sldLayoutId id="2147483658" r:id="rId9"/>
    <p:sldLayoutId id="2147483660" r:id="rId10"/>
    <p:sldLayoutId id="2147483671" r:id="rId11"/>
    <p:sldLayoutId id="2147483672"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30"/>
          <p:cNvSpPr txBox="1">
            <a:spLocks noGrp="1"/>
          </p:cNvSpPr>
          <p:nvPr>
            <p:ph type="ctrTitle"/>
          </p:nvPr>
        </p:nvSpPr>
        <p:spPr>
          <a:xfrm>
            <a:off x="2397142" y="3098064"/>
            <a:ext cx="4108620" cy="934949"/>
          </a:xfrm>
          <a:prstGeom prst="rect">
            <a:avLst/>
          </a:prstGeom>
        </p:spPr>
        <p:txBody>
          <a:bodyPr spcFirstLastPara="1" wrap="square" lIns="91425" tIns="91425" rIns="91425" bIns="91425" anchor="ctr" anchorCtr="0">
            <a:noAutofit/>
          </a:bodyPr>
          <a:lstStyle/>
          <a:p>
            <a:r>
              <a:rPr lang="en-US" sz="4400">
                <a:solidFill>
                  <a:schemeClr val="dk2"/>
                </a:solidFill>
              </a:rPr>
              <a:t>Placement-Restaurant Management</a:t>
            </a:r>
            <a:br>
              <a:rPr lang="en-US" sz="4400">
                <a:solidFill>
                  <a:schemeClr val="dk2"/>
                </a:solidFill>
              </a:rPr>
            </a:br>
            <a:r>
              <a:rPr lang="en-US" sz="4400">
                <a:solidFill>
                  <a:schemeClr val="dk2"/>
                </a:solidFill>
              </a:rPr>
              <a:t>student </a:t>
            </a:r>
            <a:r>
              <a:rPr lang="en-US" sz="4400" err="1">
                <a:solidFill>
                  <a:schemeClr val="dk2"/>
                </a:solidFill>
              </a:rPr>
              <a:t>name:Lidia</a:t>
            </a:r>
            <a:r>
              <a:rPr lang="en-US" sz="4400">
                <a:solidFill>
                  <a:schemeClr val="dk2"/>
                </a:solidFill>
              </a:rPr>
              <a:t> </a:t>
            </a:r>
            <a:r>
              <a:rPr lang="en-US" sz="4400" err="1">
                <a:solidFill>
                  <a:schemeClr val="dk2"/>
                </a:solidFill>
              </a:rPr>
              <a:t>Antonache</a:t>
            </a:r>
            <a:r>
              <a:rPr lang="en-US" sz="4400">
                <a:solidFill>
                  <a:schemeClr val="dk2"/>
                </a:solidFill>
              </a:rPr>
              <a:t> </a:t>
            </a:r>
            <a:br>
              <a:rPr lang="en-US" sz="4400">
                <a:solidFill>
                  <a:schemeClr val="dk2"/>
                </a:solidFill>
              </a:rPr>
            </a:br>
            <a:r>
              <a:rPr lang="en-US" sz="4400">
                <a:solidFill>
                  <a:schemeClr val="dk2"/>
                </a:solidFill>
              </a:rPr>
              <a:t>student number :2025569</a:t>
            </a:r>
            <a:br>
              <a:rPr lang="en-US" sz="4400"/>
            </a:br>
            <a:br>
              <a:rPr lang="en-US" sz="4400"/>
            </a:br>
            <a:endParaRPr lang="en-US" sz="4400">
              <a:solidFill>
                <a:schemeClr val="dk2"/>
              </a:solidFill>
            </a:endParaRPr>
          </a:p>
        </p:txBody>
      </p:sp>
      <p:sp>
        <p:nvSpPr>
          <p:cNvPr id="205" name="Google Shape;205;p30"/>
          <p:cNvSpPr txBox="1">
            <a:spLocks noGrp="1"/>
          </p:cNvSpPr>
          <p:nvPr>
            <p:ph type="subTitle" idx="1"/>
          </p:nvPr>
        </p:nvSpPr>
        <p:spPr>
          <a:xfrm>
            <a:off x="990707" y="1492131"/>
            <a:ext cx="1943604" cy="711424"/>
          </a:xfrm>
          <a:prstGeom prst="rect">
            <a:avLst/>
          </a:prstGeom>
        </p:spPr>
        <p:txBody>
          <a:bodyPr spcFirstLastPara="1" wrap="square" lIns="91425" tIns="91425" rIns="91425" bIns="91425" anchor="ctr" anchorCtr="0">
            <a:noAutofit/>
          </a:bodyPr>
          <a:lstStyle/>
          <a:p>
            <a:pPr marL="0" lvl="0" indent="0"/>
            <a:r>
              <a:rPr lang="en-US"/>
              <a:t>BMGM4002: BA (Hons) International Gastronomy Management</a:t>
            </a:r>
            <a:endParaRPr/>
          </a:p>
        </p:txBody>
      </p:sp>
      <p:sp>
        <p:nvSpPr>
          <p:cNvPr id="206" name="Google Shape;206;p30"/>
          <p:cNvSpPr/>
          <p:nvPr/>
        </p:nvSpPr>
        <p:spPr>
          <a:xfrm rot="-5400000">
            <a:off x="920500" y="6905150"/>
            <a:ext cx="58800" cy="588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0"/>
          <p:cNvSpPr/>
          <p:nvPr/>
        </p:nvSpPr>
        <p:spPr>
          <a:xfrm>
            <a:off x="2539950" y="2708700"/>
            <a:ext cx="20250" cy="18900"/>
          </a:xfrm>
          <a:custGeom>
            <a:avLst/>
            <a:gdLst/>
            <a:ahLst/>
            <a:cxnLst/>
            <a:rect l="l" t="t" r="r" b="b"/>
            <a:pathLst>
              <a:path w="810" h="756" extrusionOk="0">
                <a:moveTo>
                  <a:pt x="458" y="1"/>
                </a:moveTo>
                <a:cubicBezTo>
                  <a:pt x="170" y="1"/>
                  <a:pt x="0" y="703"/>
                  <a:pt x="380" y="703"/>
                </a:cubicBezTo>
                <a:cubicBezTo>
                  <a:pt x="380" y="703"/>
                  <a:pt x="380" y="703"/>
                  <a:pt x="419" y="742"/>
                </a:cubicBezTo>
                <a:cubicBezTo>
                  <a:pt x="447" y="751"/>
                  <a:pt x="474" y="756"/>
                  <a:pt x="500" y="756"/>
                </a:cubicBezTo>
                <a:cubicBezTo>
                  <a:pt x="688" y="756"/>
                  <a:pt x="809" y="523"/>
                  <a:pt x="809" y="352"/>
                </a:cubicBezTo>
                <a:cubicBezTo>
                  <a:pt x="770" y="235"/>
                  <a:pt x="692" y="118"/>
                  <a:pt x="575" y="40"/>
                </a:cubicBezTo>
                <a:cubicBezTo>
                  <a:pt x="535" y="13"/>
                  <a:pt x="495" y="1"/>
                  <a:pt x="4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 name="Google Shape;208;p30"/>
          <p:cNvGrpSpPr/>
          <p:nvPr/>
        </p:nvGrpSpPr>
        <p:grpSpPr>
          <a:xfrm rot="-4794901">
            <a:off x="1102574" y="1973722"/>
            <a:ext cx="1341483" cy="1587921"/>
            <a:chOff x="1287925" y="3296400"/>
            <a:chExt cx="1341550" cy="1588000"/>
          </a:xfrm>
        </p:grpSpPr>
        <p:sp>
          <p:nvSpPr>
            <p:cNvPr id="209" name="Google Shape;209;p30"/>
            <p:cNvSpPr/>
            <p:nvPr/>
          </p:nvSpPr>
          <p:spPr>
            <a:xfrm>
              <a:off x="1801125" y="3628225"/>
              <a:ext cx="130075" cy="366600"/>
            </a:xfrm>
            <a:custGeom>
              <a:avLst/>
              <a:gdLst/>
              <a:ahLst/>
              <a:cxnLst/>
              <a:rect l="l" t="t" r="r" b="b"/>
              <a:pathLst>
                <a:path w="5203" h="14664" extrusionOk="0">
                  <a:moveTo>
                    <a:pt x="4970" y="1"/>
                  </a:moveTo>
                  <a:cubicBezTo>
                    <a:pt x="4906" y="1"/>
                    <a:pt x="4841" y="31"/>
                    <a:pt x="4800" y="99"/>
                  </a:cubicBezTo>
                  <a:cubicBezTo>
                    <a:pt x="2537" y="4392"/>
                    <a:pt x="312" y="9583"/>
                    <a:pt x="0" y="14500"/>
                  </a:cubicBezTo>
                  <a:cubicBezTo>
                    <a:pt x="0" y="14596"/>
                    <a:pt x="75" y="14663"/>
                    <a:pt x="150" y="14663"/>
                  </a:cubicBezTo>
                  <a:cubicBezTo>
                    <a:pt x="196" y="14663"/>
                    <a:pt x="243" y="14638"/>
                    <a:pt x="273" y="14578"/>
                  </a:cubicBezTo>
                  <a:cubicBezTo>
                    <a:pt x="1054" y="12158"/>
                    <a:pt x="1483" y="9700"/>
                    <a:pt x="2264" y="7241"/>
                  </a:cubicBezTo>
                  <a:cubicBezTo>
                    <a:pt x="3083" y="4860"/>
                    <a:pt x="4059" y="2519"/>
                    <a:pt x="5151" y="255"/>
                  </a:cubicBezTo>
                  <a:cubicBezTo>
                    <a:pt x="5202" y="103"/>
                    <a:pt x="5088" y="1"/>
                    <a:pt x="49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0"/>
            <p:cNvSpPr/>
            <p:nvPr/>
          </p:nvSpPr>
          <p:spPr>
            <a:xfrm>
              <a:off x="1765425" y="4156000"/>
              <a:ext cx="30425" cy="22625"/>
            </a:xfrm>
            <a:custGeom>
              <a:avLst/>
              <a:gdLst/>
              <a:ahLst/>
              <a:cxnLst/>
              <a:rect l="l" t="t" r="r" b="b"/>
              <a:pathLst>
                <a:path w="1217" h="905" extrusionOk="0">
                  <a:moveTo>
                    <a:pt x="591" y="1"/>
                  </a:moveTo>
                  <a:cubicBezTo>
                    <a:pt x="473" y="1"/>
                    <a:pt x="352" y="53"/>
                    <a:pt x="257" y="179"/>
                  </a:cubicBezTo>
                  <a:cubicBezTo>
                    <a:pt x="1" y="521"/>
                    <a:pt x="306" y="905"/>
                    <a:pt x="626" y="905"/>
                  </a:cubicBezTo>
                  <a:cubicBezTo>
                    <a:pt x="744" y="905"/>
                    <a:pt x="865" y="852"/>
                    <a:pt x="960" y="726"/>
                  </a:cubicBezTo>
                  <a:cubicBezTo>
                    <a:pt x="1216" y="384"/>
                    <a:pt x="911" y="1"/>
                    <a:pt x="5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0"/>
            <p:cNvSpPr/>
            <p:nvPr/>
          </p:nvSpPr>
          <p:spPr>
            <a:xfrm>
              <a:off x="1909550" y="4210575"/>
              <a:ext cx="34200" cy="26075"/>
            </a:xfrm>
            <a:custGeom>
              <a:avLst/>
              <a:gdLst/>
              <a:ahLst/>
              <a:cxnLst/>
              <a:rect l="l" t="t" r="r" b="b"/>
              <a:pathLst>
                <a:path w="1368" h="1043" extrusionOk="0">
                  <a:moveTo>
                    <a:pt x="678" y="0"/>
                  </a:moveTo>
                  <a:cubicBezTo>
                    <a:pt x="521" y="0"/>
                    <a:pt x="366" y="76"/>
                    <a:pt x="268" y="260"/>
                  </a:cubicBezTo>
                  <a:cubicBezTo>
                    <a:pt x="1" y="594"/>
                    <a:pt x="248" y="1042"/>
                    <a:pt x="619" y="1042"/>
                  </a:cubicBezTo>
                  <a:cubicBezTo>
                    <a:pt x="681" y="1042"/>
                    <a:pt x="747" y="1030"/>
                    <a:pt x="814" y="1001"/>
                  </a:cubicBezTo>
                  <a:cubicBezTo>
                    <a:pt x="971" y="962"/>
                    <a:pt x="1088" y="884"/>
                    <a:pt x="1127" y="767"/>
                  </a:cubicBezTo>
                  <a:cubicBezTo>
                    <a:pt x="1368" y="365"/>
                    <a:pt x="1020" y="0"/>
                    <a:pt x="6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0"/>
            <p:cNvSpPr/>
            <p:nvPr/>
          </p:nvSpPr>
          <p:spPr>
            <a:xfrm>
              <a:off x="1909400" y="4120375"/>
              <a:ext cx="24425" cy="24000"/>
            </a:xfrm>
            <a:custGeom>
              <a:avLst/>
              <a:gdLst/>
              <a:ahLst/>
              <a:cxnLst/>
              <a:rect l="l" t="t" r="r" b="b"/>
              <a:pathLst>
                <a:path w="977" h="960" extrusionOk="0">
                  <a:moveTo>
                    <a:pt x="529" y="0"/>
                  </a:moveTo>
                  <a:cubicBezTo>
                    <a:pt x="509" y="0"/>
                    <a:pt x="489" y="2"/>
                    <a:pt x="469" y="4"/>
                  </a:cubicBezTo>
                  <a:cubicBezTo>
                    <a:pt x="196" y="43"/>
                    <a:pt x="1" y="317"/>
                    <a:pt x="118" y="629"/>
                  </a:cubicBezTo>
                  <a:cubicBezTo>
                    <a:pt x="118" y="629"/>
                    <a:pt x="118" y="668"/>
                    <a:pt x="157" y="707"/>
                  </a:cubicBezTo>
                  <a:cubicBezTo>
                    <a:pt x="226" y="879"/>
                    <a:pt x="378" y="960"/>
                    <a:pt x="534" y="960"/>
                  </a:cubicBezTo>
                  <a:cubicBezTo>
                    <a:pt x="731" y="960"/>
                    <a:pt x="933" y="830"/>
                    <a:pt x="977" y="590"/>
                  </a:cubicBezTo>
                  <a:cubicBezTo>
                    <a:pt x="977" y="551"/>
                    <a:pt x="977" y="551"/>
                    <a:pt x="977" y="512"/>
                  </a:cubicBezTo>
                  <a:cubicBezTo>
                    <a:pt x="977" y="222"/>
                    <a:pt x="776" y="0"/>
                    <a:pt x="5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0"/>
            <p:cNvSpPr/>
            <p:nvPr/>
          </p:nvSpPr>
          <p:spPr>
            <a:xfrm>
              <a:off x="2541625" y="3643625"/>
              <a:ext cx="22100" cy="18350"/>
            </a:xfrm>
            <a:custGeom>
              <a:avLst/>
              <a:gdLst/>
              <a:ahLst/>
              <a:cxnLst/>
              <a:rect l="l" t="t" r="r" b="b"/>
              <a:pathLst>
                <a:path w="884" h="734" extrusionOk="0">
                  <a:moveTo>
                    <a:pt x="288" y="1"/>
                  </a:moveTo>
                  <a:cubicBezTo>
                    <a:pt x="150" y="1"/>
                    <a:pt x="28" y="65"/>
                    <a:pt x="1" y="225"/>
                  </a:cubicBezTo>
                  <a:cubicBezTo>
                    <a:pt x="1" y="420"/>
                    <a:pt x="1" y="615"/>
                    <a:pt x="196" y="693"/>
                  </a:cubicBezTo>
                  <a:cubicBezTo>
                    <a:pt x="244" y="722"/>
                    <a:pt x="289" y="734"/>
                    <a:pt x="333" y="734"/>
                  </a:cubicBezTo>
                  <a:cubicBezTo>
                    <a:pt x="467" y="734"/>
                    <a:pt x="585" y="616"/>
                    <a:pt x="703" y="498"/>
                  </a:cubicBezTo>
                  <a:cubicBezTo>
                    <a:pt x="883" y="241"/>
                    <a:pt x="555" y="1"/>
                    <a:pt x="2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0"/>
            <p:cNvSpPr/>
            <p:nvPr/>
          </p:nvSpPr>
          <p:spPr>
            <a:xfrm>
              <a:off x="2504825" y="3732275"/>
              <a:ext cx="23900" cy="18350"/>
            </a:xfrm>
            <a:custGeom>
              <a:avLst/>
              <a:gdLst/>
              <a:ahLst/>
              <a:cxnLst/>
              <a:rect l="l" t="t" r="r" b="b"/>
              <a:pathLst>
                <a:path w="956" h="734" extrusionOk="0">
                  <a:moveTo>
                    <a:pt x="428" y="0"/>
                  </a:moveTo>
                  <a:cubicBezTo>
                    <a:pt x="333" y="0"/>
                    <a:pt x="235" y="34"/>
                    <a:pt x="146" y="113"/>
                  </a:cubicBezTo>
                  <a:cubicBezTo>
                    <a:pt x="0" y="434"/>
                    <a:pt x="247" y="733"/>
                    <a:pt x="528" y="733"/>
                  </a:cubicBezTo>
                  <a:cubicBezTo>
                    <a:pt x="622" y="733"/>
                    <a:pt x="721" y="699"/>
                    <a:pt x="809" y="620"/>
                  </a:cubicBezTo>
                  <a:cubicBezTo>
                    <a:pt x="955" y="299"/>
                    <a:pt x="709" y="0"/>
                    <a:pt x="4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0"/>
            <p:cNvSpPr/>
            <p:nvPr/>
          </p:nvSpPr>
          <p:spPr>
            <a:xfrm>
              <a:off x="2104000" y="4067675"/>
              <a:ext cx="35700" cy="30500"/>
            </a:xfrm>
            <a:custGeom>
              <a:avLst/>
              <a:gdLst/>
              <a:ahLst/>
              <a:cxnLst/>
              <a:rect l="l" t="t" r="r" b="b"/>
              <a:pathLst>
                <a:path w="1428" h="1220" extrusionOk="0">
                  <a:moveTo>
                    <a:pt x="745" y="0"/>
                  </a:moveTo>
                  <a:cubicBezTo>
                    <a:pt x="510" y="0"/>
                    <a:pt x="279" y="129"/>
                    <a:pt x="178" y="356"/>
                  </a:cubicBezTo>
                  <a:lnTo>
                    <a:pt x="178" y="434"/>
                  </a:lnTo>
                  <a:cubicBezTo>
                    <a:pt x="0" y="849"/>
                    <a:pt x="318" y="1219"/>
                    <a:pt x="703" y="1219"/>
                  </a:cubicBezTo>
                  <a:cubicBezTo>
                    <a:pt x="825" y="1219"/>
                    <a:pt x="954" y="1182"/>
                    <a:pt x="1076" y="1098"/>
                  </a:cubicBezTo>
                  <a:lnTo>
                    <a:pt x="1115" y="1098"/>
                  </a:lnTo>
                  <a:cubicBezTo>
                    <a:pt x="1427" y="825"/>
                    <a:pt x="1427" y="356"/>
                    <a:pt x="1115" y="122"/>
                  </a:cubicBezTo>
                  <a:cubicBezTo>
                    <a:pt x="1004" y="39"/>
                    <a:pt x="874" y="0"/>
                    <a:pt x="7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0"/>
            <p:cNvSpPr/>
            <p:nvPr/>
          </p:nvSpPr>
          <p:spPr>
            <a:xfrm>
              <a:off x="2142600" y="4144000"/>
              <a:ext cx="29225" cy="24400"/>
            </a:xfrm>
            <a:custGeom>
              <a:avLst/>
              <a:gdLst/>
              <a:ahLst/>
              <a:cxnLst/>
              <a:rect l="l" t="t" r="r" b="b"/>
              <a:pathLst>
                <a:path w="1169" h="976" extrusionOk="0">
                  <a:moveTo>
                    <a:pt x="635" y="1"/>
                  </a:moveTo>
                  <a:cubicBezTo>
                    <a:pt x="579" y="1"/>
                    <a:pt x="523" y="12"/>
                    <a:pt x="469" y="35"/>
                  </a:cubicBezTo>
                  <a:lnTo>
                    <a:pt x="429" y="74"/>
                  </a:lnTo>
                  <a:cubicBezTo>
                    <a:pt x="0" y="269"/>
                    <a:pt x="78" y="855"/>
                    <a:pt x="547" y="972"/>
                  </a:cubicBezTo>
                  <a:lnTo>
                    <a:pt x="586" y="972"/>
                  </a:lnTo>
                  <a:cubicBezTo>
                    <a:pt x="606" y="974"/>
                    <a:pt x="626" y="975"/>
                    <a:pt x="645" y="975"/>
                  </a:cubicBezTo>
                  <a:cubicBezTo>
                    <a:pt x="932" y="975"/>
                    <a:pt x="1168" y="717"/>
                    <a:pt x="1132" y="425"/>
                  </a:cubicBezTo>
                  <a:cubicBezTo>
                    <a:pt x="1070" y="176"/>
                    <a:pt x="857" y="1"/>
                    <a:pt x="6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0"/>
            <p:cNvSpPr/>
            <p:nvPr/>
          </p:nvSpPr>
          <p:spPr>
            <a:xfrm>
              <a:off x="2056975" y="4166425"/>
              <a:ext cx="31975" cy="24375"/>
            </a:xfrm>
            <a:custGeom>
              <a:avLst/>
              <a:gdLst/>
              <a:ahLst/>
              <a:cxnLst/>
              <a:rect l="l" t="t" r="r" b="b"/>
              <a:pathLst>
                <a:path w="1279" h="975" extrusionOk="0">
                  <a:moveTo>
                    <a:pt x="649" y="1"/>
                  </a:moveTo>
                  <a:cubicBezTo>
                    <a:pt x="499" y="1"/>
                    <a:pt x="341" y="75"/>
                    <a:pt x="225" y="192"/>
                  </a:cubicBezTo>
                  <a:cubicBezTo>
                    <a:pt x="0" y="529"/>
                    <a:pt x="243" y="975"/>
                    <a:pt x="643" y="975"/>
                  </a:cubicBezTo>
                  <a:cubicBezTo>
                    <a:pt x="660" y="975"/>
                    <a:pt x="676" y="974"/>
                    <a:pt x="693" y="972"/>
                  </a:cubicBezTo>
                  <a:cubicBezTo>
                    <a:pt x="1123" y="894"/>
                    <a:pt x="1279" y="387"/>
                    <a:pt x="928" y="114"/>
                  </a:cubicBezTo>
                  <a:cubicBezTo>
                    <a:pt x="849" y="35"/>
                    <a:pt x="751" y="1"/>
                    <a:pt x="6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0"/>
            <p:cNvSpPr/>
            <p:nvPr/>
          </p:nvSpPr>
          <p:spPr>
            <a:xfrm>
              <a:off x="2013225" y="4100700"/>
              <a:ext cx="29875" cy="24500"/>
            </a:xfrm>
            <a:custGeom>
              <a:avLst/>
              <a:gdLst/>
              <a:ahLst/>
              <a:cxnLst/>
              <a:rect l="l" t="t" r="r" b="b"/>
              <a:pathLst>
                <a:path w="1195" h="980" extrusionOk="0">
                  <a:moveTo>
                    <a:pt x="653" y="1"/>
                  </a:moveTo>
                  <a:cubicBezTo>
                    <a:pt x="625" y="1"/>
                    <a:pt x="597" y="4"/>
                    <a:pt x="570" y="11"/>
                  </a:cubicBezTo>
                  <a:lnTo>
                    <a:pt x="531" y="11"/>
                  </a:lnTo>
                  <a:cubicBezTo>
                    <a:pt x="0" y="46"/>
                    <a:pt x="207" y="979"/>
                    <a:pt x="628" y="979"/>
                  </a:cubicBezTo>
                  <a:cubicBezTo>
                    <a:pt x="672" y="979"/>
                    <a:pt x="718" y="969"/>
                    <a:pt x="765" y="947"/>
                  </a:cubicBezTo>
                  <a:cubicBezTo>
                    <a:pt x="1077" y="830"/>
                    <a:pt x="1195" y="479"/>
                    <a:pt x="999" y="206"/>
                  </a:cubicBezTo>
                  <a:cubicBezTo>
                    <a:pt x="935" y="77"/>
                    <a:pt x="790" y="1"/>
                    <a:pt x="6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0"/>
            <p:cNvSpPr/>
            <p:nvPr/>
          </p:nvSpPr>
          <p:spPr>
            <a:xfrm>
              <a:off x="2265525" y="4055125"/>
              <a:ext cx="26250" cy="21550"/>
            </a:xfrm>
            <a:custGeom>
              <a:avLst/>
              <a:gdLst/>
              <a:ahLst/>
              <a:cxnLst/>
              <a:rect l="l" t="t" r="r" b="b"/>
              <a:pathLst>
                <a:path w="1050" h="862" extrusionOk="0">
                  <a:moveTo>
                    <a:pt x="430" y="1"/>
                  </a:moveTo>
                  <a:cubicBezTo>
                    <a:pt x="365" y="1"/>
                    <a:pt x="298" y="35"/>
                    <a:pt x="235" y="117"/>
                  </a:cubicBezTo>
                  <a:lnTo>
                    <a:pt x="196" y="156"/>
                  </a:lnTo>
                  <a:cubicBezTo>
                    <a:pt x="0" y="429"/>
                    <a:pt x="157" y="780"/>
                    <a:pt x="469" y="858"/>
                  </a:cubicBezTo>
                  <a:lnTo>
                    <a:pt x="547" y="858"/>
                  </a:lnTo>
                  <a:cubicBezTo>
                    <a:pt x="565" y="860"/>
                    <a:pt x="582" y="862"/>
                    <a:pt x="598" y="862"/>
                  </a:cubicBezTo>
                  <a:cubicBezTo>
                    <a:pt x="1050" y="862"/>
                    <a:pt x="759" y="1"/>
                    <a:pt x="4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0"/>
            <p:cNvSpPr/>
            <p:nvPr/>
          </p:nvSpPr>
          <p:spPr>
            <a:xfrm>
              <a:off x="2283825" y="3976925"/>
              <a:ext cx="22150" cy="16575"/>
            </a:xfrm>
            <a:custGeom>
              <a:avLst/>
              <a:gdLst/>
              <a:ahLst/>
              <a:cxnLst/>
              <a:rect l="l" t="t" r="r" b="b"/>
              <a:pathLst>
                <a:path w="886" h="663" extrusionOk="0">
                  <a:moveTo>
                    <a:pt x="515" y="0"/>
                  </a:moveTo>
                  <a:cubicBezTo>
                    <a:pt x="269" y="0"/>
                    <a:pt x="0" y="155"/>
                    <a:pt x="88" y="396"/>
                  </a:cubicBezTo>
                  <a:lnTo>
                    <a:pt x="127" y="396"/>
                  </a:lnTo>
                  <a:lnTo>
                    <a:pt x="127" y="435"/>
                  </a:lnTo>
                  <a:cubicBezTo>
                    <a:pt x="197" y="591"/>
                    <a:pt x="336" y="662"/>
                    <a:pt x="475" y="662"/>
                  </a:cubicBezTo>
                  <a:cubicBezTo>
                    <a:pt x="650" y="662"/>
                    <a:pt x="825" y="552"/>
                    <a:pt x="869" y="357"/>
                  </a:cubicBezTo>
                  <a:lnTo>
                    <a:pt x="869" y="318"/>
                  </a:lnTo>
                  <a:cubicBezTo>
                    <a:pt x="886" y="95"/>
                    <a:pt x="707" y="0"/>
                    <a:pt x="5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0"/>
            <p:cNvSpPr/>
            <p:nvPr/>
          </p:nvSpPr>
          <p:spPr>
            <a:xfrm>
              <a:off x="2396275" y="3988950"/>
              <a:ext cx="27075" cy="20600"/>
            </a:xfrm>
            <a:custGeom>
              <a:avLst/>
              <a:gdLst/>
              <a:ahLst/>
              <a:cxnLst/>
              <a:rect l="l" t="t" r="r" b="b"/>
              <a:pathLst>
                <a:path w="1083" h="824" extrusionOk="0">
                  <a:moveTo>
                    <a:pt x="370" y="1"/>
                  </a:moveTo>
                  <a:cubicBezTo>
                    <a:pt x="245" y="1"/>
                    <a:pt x="133" y="55"/>
                    <a:pt x="78" y="188"/>
                  </a:cubicBezTo>
                  <a:cubicBezTo>
                    <a:pt x="0" y="344"/>
                    <a:pt x="39" y="539"/>
                    <a:pt x="156" y="695"/>
                  </a:cubicBezTo>
                  <a:cubicBezTo>
                    <a:pt x="244" y="783"/>
                    <a:pt x="356" y="824"/>
                    <a:pt x="470" y="824"/>
                  </a:cubicBezTo>
                  <a:cubicBezTo>
                    <a:pt x="609" y="824"/>
                    <a:pt x="751" y="764"/>
                    <a:pt x="859" y="656"/>
                  </a:cubicBezTo>
                  <a:cubicBezTo>
                    <a:pt x="1082" y="349"/>
                    <a:pt x="685" y="1"/>
                    <a:pt x="3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0"/>
            <p:cNvSpPr/>
            <p:nvPr/>
          </p:nvSpPr>
          <p:spPr>
            <a:xfrm>
              <a:off x="2414525" y="3889175"/>
              <a:ext cx="23150" cy="18800"/>
            </a:xfrm>
            <a:custGeom>
              <a:avLst/>
              <a:gdLst/>
              <a:ahLst/>
              <a:cxnLst/>
              <a:rect l="l" t="t" r="r" b="b"/>
              <a:pathLst>
                <a:path w="926" h="752" extrusionOk="0">
                  <a:moveTo>
                    <a:pt x="550" y="1"/>
                  </a:moveTo>
                  <a:cubicBezTo>
                    <a:pt x="290" y="1"/>
                    <a:pt x="1" y="166"/>
                    <a:pt x="90" y="432"/>
                  </a:cubicBezTo>
                  <a:lnTo>
                    <a:pt x="168" y="511"/>
                  </a:lnTo>
                  <a:cubicBezTo>
                    <a:pt x="222" y="672"/>
                    <a:pt x="367" y="751"/>
                    <a:pt x="511" y="751"/>
                  </a:cubicBezTo>
                  <a:cubicBezTo>
                    <a:pt x="680" y="751"/>
                    <a:pt x="849" y="643"/>
                    <a:pt x="870" y="432"/>
                  </a:cubicBezTo>
                  <a:cubicBezTo>
                    <a:pt x="870" y="393"/>
                    <a:pt x="870" y="354"/>
                    <a:pt x="909" y="315"/>
                  </a:cubicBezTo>
                  <a:cubicBezTo>
                    <a:pt x="926" y="96"/>
                    <a:pt x="746" y="1"/>
                    <a:pt x="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0"/>
            <p:cNvSpPr/>
            <p:nvPr/>
          </p:nvSpPr>
          <p:spPr>
            <a:xfrm>
              <a:off x="2467125" y="3897125"/>
              <a:ext cx="25825" cy="18950"/>
            </a:xfrm>
            <a:custGeom>
              <a:avLst/>
              <a:gdLst/>
              <a:ahLst/>
              <a:cxnLst/>
              <a:rect l="l" t="t" r="r" b="b"/>
              <a:pathLst>
                <a:path w="1033" h="758" extrusionOk="0">
                  <a:moveTo>
                    <a:pt x="493" y="0"/>
                  </a:moveTo>
                  <a:cubicBezTo>
                    <a:pt x="383" y="0"/>
                    <a:pt x="268" y="46"/>
                    <a:pt x="171" y="153"/>
                  </a:cubicBezTo>
                  <a:cubicBezTo>
                    <a:pt x="1" y="466"/>
                    <a:pt x="265" y="758"/>
                    <a:pt x="541" y="758"/>
                  </a:cubicBezTo>
                  <a:cubicBezTo>
                    <a:pt x="645" y="758"/>
                    <a:pt x="750" y="717"/>
                    <a:pt x="834" y="622"/>
                  </a:cubicBezTo>
                  <a:cubicBezTo>
                    <a:pt x="1032" y="311"/>
                    <a:pt x="780" y="0"/>
                    <a:pt x="4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0"/>
            <p:cNvSpPr/>
            <p:nvPr/>
          </p:nvSpPr>
          <p:spPr>
            <a:xfrm>
              <a:off x="2473675" y="3827650"/>
              <a:ext cx="23100" cy="23325"/>
            </a:xfrm>
            <a:custGeom>
              <a:avLst/>
              <a:gdLst/>
              <a:ahLst/>
              <a:cxnLst/>
              <a:rect l="l" t="t" r="r" b="b"/>
              <a:pathLst>
                <a:path w="924" h="933" extrusionOk="0">
                  <a:moveTo>
                    <a:pt x="508" y="1"/>
                  </a:moveTo>
                  <a:cubicBezTo>
                    <a:pt x="258" y="1"/>
                    <a:pt x="0" y="172"/>
                    <a:pt x="65" y="474"/>
                  </a:cubicBezTo>
                  <a:cubicBezTo>
                    <a:pt x="65" y="552"/>
                    <a:pt x="104" y="630"/>
                    <a:pt x="143" y="708"/>
                  </a:cubicBezTo>
                  <a:cubicBezTo>
                    <a:pt x="211" y="861"/>
                    <a:pt x="353" y="932"/>
                    <a:pt x="498" y="932"/>
                  </a:cubicBezTo>
                  <a:cubicBezTo>
                    <a:pt x="686" y="932"/>
                    <a:pt x="880" y="811"/>
                    <a:pt x="924" y="591"/>
                  </a:cubicBezTo>
                  <a:cubicBezTo>
                    <a:pt x="924" y="513"/>
                    <a:pt x="924" y="435"/>
                    <a:pt x="924" y="357"/>
                  </a:cubicBezTo>
                  <a:cubicBezTo>
                    <a:pt x="906" y="113"/>
                    <a:pt x="709" y="1"/>
                    <a:pt x="5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0"/>
            <p:cNvSpPr/>
            <p:nvPr/>
          </p:nvSpPr>
          <p:spPr>
            <a:xfrm>
              <a:off x="1889900" y="4326325"/>
              <a:ext cx="28650" cy="21075"/>
            </a:xfrm>
            <a:custGeom>
              <a:avLst/>
              <a:gdLst/>
              <a:ahLst/>
              <a:cxnLst/>
              <a:rect l="l" t="t" r="r" b="b"/>
              <a:pathLst>
                <a:path w="1146" h="843" extrusionOk="0">
                  <a:moveTo>
                    <a:pt x="547" y="1"/>
                  </a:moveTo>
                  <a:cubicBezTo>
                    <a:pt x="235" y="1"/>
                    <a:pt x="0" y="313"/>
                    <a:pt x="78" y="625"/>
                  </a:cubicBezTo>
                  <a:lnTo>
                    <a:pt x="78" y="664"/>
                  </a:lnTo>
                  <a:cubicBezTo>
                    <a:pt x="134" y="792"/>
                    <a:pt x="217" y="843"/>
                    <a:pt x="309" y="843"/>
                  </a:cubicBezTo>
                  <a:cubicBezTo>
                    <a:pt x="665" y="843"/>
                    <a:pt x="1145" y="63"/>
                    <a:pt x="5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0"/>
            <p:cNvSpPr/>
            <p:nvPr/>
          </p:nvSpPr>
          <p:spPr>
            <a:xfrm>
              <a:off x="1897000" y="4292000"/>
              <a:ext cx="34875" cy="26600"/>
            </a:xfrm>
            <a:custGeom>
              <a:avLst/>
              <a:gdLst/>
              <a:ahLst/>
              <a:cxnLst/>
              <a:rect l="l" t="t" r="r" b="b"/>
              <a:pathLst>
                <a:path w="1395" h="1064" extrusionOk="0">
                  <a:moveTo>
                    <a:pt x="676" y="0"/>
                  </a:moveTo>
                  <a:cubicBezTo>
                    <a:pt x="529" y="0"/>
                    <a:pt x="390" y="70"/>
                    <a:pt x="302" y="203"/>
                  </a:cubicBezTo>
                  <a:cubicBezTo>
                    <a:pt x="1" y="579"/>
                    <a:pt x="280" y="1064"/>
                    <a:pt x="719" y="1064"/>
                  </a:cubicBezTo>
                  <a:cubicBezTo>
                    <a:pt x="736" y="1064"/>
                    <a:pt x="753" y="1063"/>
                    <a:pt x="770" y="1062"/>
                  </a:cubicBezTo>
                  <a:cubicBezTo>
                    <a:pt x="1238" y="984"/>
                    <a:pt x="1395" y="398"/>
                    <a:pt x="1004" y="125"/>
                  </a:cubicBezTo>
                  <a:cubicBezTo>
                    <a:pt x="903" y="41"/>
                    <a:pt x="787" y="0"/>
                    <a:pt x="67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0"/>
            <p:cNvSpPr/>
            <p:nvPr/>
          </p:nvSpPr>
          <p:spPr>
            <a:xfrm>
              <a:off x="2108225" y="3421800"/>
              <a:ext cx="165125" cy="83500"/>
            </a:xfrm>
            <a:custGeom>
              <a:avLst/>
              <a:gdLst/>
              <a:ahLst/>
              <a:cxnLst/>
              <a:rect l="l" t="t" r="r" b="b"/>
              <a:pathLst>
                <a:path w="6605" h="3340" extrusionOk="0">
                  <a:moveTo>
                    <a:pt x="6144" y="0"/>
                  </a:moveTo>
                  <a:cubicBezTo>
                    <a:pt x="3829" y="0"/>
                    <a:pt x="1252" y="982"/>
                    <a:pt x="87" y="3049"/>
                  </a:cubicBezTo>
                  <a:cubicBezTo>
                    <a:pt x="0" y="3194"/>
                    <a:pt x="108" y="3340"/>
                    <a:pt x="233" y="3340"/>
                  </a:cubicBezTo>
                  <a:cubicBezTo>
                    <a:pt x="276" y="3340"/>
                    <a:pt x="321" y="3323"/>
                    <a:pt x="361" y="3283"/>
                  </a:cubicBezTo>
                  <a:cubicBezTo>
                    <a:pt x="2078" y="1527"/>
                    <a:pt x="3834" y="356"/>
                    <a:pt x="6371" y="356"/>
                  </a:cubicBezTo>
                  <a:cubicBezTo>
                    <a:pt x="6566" y="356"/>
                    <a:pt x="6605" y="44"/>
                    <a:pt x="6410" y="5"/>
                  </a:cubicBezTo>
                  <a:cubicBezTo>
                    <a:pt x="6322" y="2"/>
                    <a:pt x="6233" y="0"/>
                    <a:pt x="61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0"/>
            <p:cNvSpPr/>
            <p:nvPr/>
          </p:nvSpPr>
          <p:spPr>
            <a:xfrm>
              <a:off x="1973250" y="3357975"/>
              <a:ext cx="450475" cy="172175"/>
            </a:xfrm>
            <a:custGeom>
              <a:avLst/>
              <a:gdLst/>
              <a:ahLst/>
              <a:cxnLst/>
              <a:rect l="l" t="t" r="r" b="b"/>
              <a:pathLst>
                <a:path w="18019" h="6887" extrusionOk="0">
                  <a:moveTo>
                    <a:pt x="12025" y="0"/>
                  </a:moveTo>
                  <a:cubicBezTo>
                    <a:pt x="7433" y="0"/>
                    <a:pt x="2682" y="2982"/>
                    <a:pt x="62" y="6655"/>
                  </a:cubicBezTo>
                  <a:cubicBezTo>
                    <a:pt x="1" y="6747"/>
                    <a:pt x="107" y="6887"/>
                    <a:pt x="212" y="6887"/>
                  </a:cubicBezTo>
                  <a:cubicBezTo>
                    <a:pt x="241" y="6887"/>
                    <a:pt x="270" y="6876"/>
                    <a:pt x="296" y="6851"/>
                  </a:cubicBezTo>
                  <a:cubicBezTo>
                    <a:pt x="2637" y="4626"/>
                    <a:pt x="4823" y="2245"/>
                    <a:pt x="7984" y="1192"/>
                  </a:cubicBezTo>
                  <a:cubicBezTo>
                    <a:pt x="9180" y="769"/>
                    <a:pt x="10424" y="559"/>
                    <a:pt x="11663" y="559"/>
                  </a:cubicBezTo>
                  <a:cubicBezTo>
                    <a:pt x="13740" y="559"/>
                    <a:pt x="15800" y="1150"/>
                    <a:pt x="17584" y="2323"/>
                  </a:cubicBezTo>
                  <a:cubicBezTo>
                    <a:pt x="17625" y="2351"/>
                    <a:pt x="17666" y="2363"/>
                    <a:pt x="17705" y="2363"/>
                  </a:cubicBezTo>
                  <a:cubicBezTo>
                    <a:pt x="17887" y="2363"/>
                    <a:pt x="18019" y="2101"/>
                    <a:pt x="17858" y="1972"/>
                  </a:cubicBezTo>
                  <a:cubicBezTo>
                    <a:pt x="16079" y="590"/>
                    <a:pt x="14068" y="0"/>
                    <a:pt x="120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0"/>
            <p:cNvSpPr/>
            <p:nvPr/>
          </p:nvSpPr>
          <p:spPr>
            <a:xfrm>
              <a:off x="1287925" y="3296400"/>
              <a:ext cx="1341550" cy="1588000"/>
            </a:xfrm>
            <a:custGeom>
              <a:avLst/>
              <a:gdLst/>
              <a:ahLst/>
              <a:cxnLst/>
              <a:rect l="l" t="t" r="r" b="b"/>
              <a:pathLst>
                <a:path w="53662" h="63520" extrusionOk="0">
                  <a:moveTo>
                    <a:pt x="39400" y="880"/>
                  </a:moveTo>
                  <a:cubicBezTo>
                    <a:pt x="42177" y="880"/>
                    <a:pt x="44958" y="1800"/>
                    <a:pt x="47417" y="3928"/>
                  </a:cubicBezTo>
                  <a:cubicBezTo>
                    <a:pt x="50812" y="6894"/>
                    <a:pt x="52608" y="12748"/>
                    <a:pt x="52061" y="17158"/>
                  </a:cubicBezTo>
                  <a:cubicBezTo>
                    <a:pt x="51398" y="22426"/>
                    <a:pt x="47651" y="27188"/>
                    <a:pt x="43788" y="30544"/>
                  </a:cubicBezTo>
                  <a:cubicBezTo>
                    <a:pt x="39690" y="34134"/>
                    <a:pt x="34890" y="36476"/>
                    <a:pt x="30128" y="38934"/>
                  </a:cubicBezTo>
                  <a:cubicBezTo>
                    <a:pt x="28060" y="40066"/>
                    <a:pt x="26070" y="41315"/>
                    <a:pt x="24196" y="42720"/>
                  </a:cubicBezTo>
                  <a:cubicBezTo>
                    <a:pt x="23299" y="42603"/>
                    <a:pt x="22557" y="41549"/>
                    <a:pt x="22245" y="40886"/>
                  </a:cubicBezTo>
                  <a:cubicBezTo>
                    <a:pt x="22089" y="40652"/>
                    <a:pt x="22011" y="40417"/>
                    <a:pt x="21855" y="40183"/>
                  </a:cubicBezTo>
                  <a:cubicBezTo>
                    <a:pt x="21582" y="39637"/>
                    <a:pt x="21191" y="39208"/>
                    <a:pt x="20684" y="38856"/>
                  </a:cubicBezTo>
                  <a:cubicBezTo>
                    <a:pt x="20177" y="38583"/>
                    <a:pt x="19630" y="38388"/>
                    <a:pt x="19084" y="38310"/>
                  </a:cubicBezTo>
                  <a:cubicBezTo>
                    <a:pt x="18499" y="38232"/>
                    <a:pt x="17991" y="38037"/>
                    <a:pt x="17484" y="37764"/>
                  </a:cubicBezTo>
                  <a:cubicBezTo>
                    <a:pt x="16938" y="37295"/>
                    <a:pt x="16899" y="36710"/>
                    <a:pt x="16625" y="36124"/>
                  </a:cubicBezTo>
                  <a:cubicBezTo>
                    <a:pt x="17406" y="32729"/>
                    <a:pt x="18264" y="29334"/>
                    <a:pt x="19240" y="26017"/>
                  </a:cubicBezTo>
                  <a:cubicBezTo>
                    <a:pt x="20840" y="20358"/>
                    <a:pt x="22518" y="14309"/>
                    <a:pt x="25601" y="9235"/>
                  </a:cubicBezTo>
                  <a:cubicBezTo>
                    <a:pt x="28569" y="4384"/>
                    <a:pt x="33977" y="880"/>
                    <a:pt x="39400" y="880"/>
                  </a:cubicBezTo>
                  <a:close/>
                  <a:moveTo>
                    <a:pt x="16196" y="37881"/>
                  </a:moveTo>
                  <a:cubicBezTo>
                    <a:pt x="16274" y="37959"/>
                    <a:pt x="16352" y="38076"/>
                    <a:pt x="16430" y="38193"/>
                  </a:cubicBezTo>
                  <a:cubicBezTo>
                    <a:pt x="17211" y="39169"/>
                    <a:pt x="18264" y="39090"/>
                    <a:pt x="19357" y="39481"/>
                  </a:cubicBezTo>
                  <a:cubicBezTo>
                    <a:pt x="19630" y="39598"/>
                    <a:pt x="19904" y="39754"/>
                    <a:pt x="20177" y="39949"/>
                  </a:cubicBezTo>
                  <a:cubicBezTo>
                    <a:pt x="19201" y="41549"/>
                    <a:pt x="18030" y="42954"/>
                    <a:pt x="17094" y="44593"/>
                  </a:cubicBezTo>
                  <a:cubicBezTo>
                    <a:pt x="17039" y="44676"/>
                    <a:pt x="17120" y="44759"/>
                    <a:pt x="17214" y="44759"/>
                  </a:cubicBezTo>
                  <a:cubicBezTo>
                    <a:pt x="17253" y="44759"/>
                    <a:pt x="17294" y="44745"/>
                    <a:pt x="17328" y="44710"/>
                  </a:cubicBezTo>
                  <a:cubicBezTo>
                    <a:pt x="18538" y="43383"/>
                    <a:pt x="19513" y="41861"/>
                    <a:pt x="20645" y="40456"/>
                  </a:cubicBezTo>
                  <a:cubicBezTo>
                    <a:pt x="20957" y="40925"/>
                    <a:pt x="21230" y="41393"/>
                    <a:pt x="21504" y="41861"/>
                  </a:cubicBezTo>
                  <a:cubicBezTo>
                    <a:pt x="19279" y="44203"/>
                    <a:pt x="17406" y="46857"/>
                    <a:pt x="16001" y="49745"/>
                  </a:cubicBezTo>
                  <a:cubicBezTo>
                    <a:pt x="15945" y="49856"/>
                    <a:pt x="16049" y="49948"/>
                    <a:pt x="16156" y="49948"/>
                  </a:cubicBezTo>
                  <a:cubicBezTo>
                    <a:pt x="16198" y="49948"/>
                    <a:pt x="16241" y="49934"/>
                    <a:pt x="16274" y="49901"/>
                  </a:cubicBezTo>
                  <a:cubicBezTo>
                    <a:pt x="17874" y="47325"/>
                    <a:pt x="19747" y="44671"/>
                    <a:pt x="22050" y="42642"/>
                  </a:cubicBezTo>
                  <a:cubicBezTo>
                    <a:pt x="22128" y="42720"/>
                    <a:pt x="22206" y="42837"/>
                    <a:pt x="22323" y="42915"/>
                  </a:cubicBezTo>
                  <a:cubicBezTo>
                    <a:pt x="22596" y="43188"/>
                    <a:pt x="22987" y="43383"/>
                    <a:pt x="23377" y="43461"/>
                  </a:cubicBezTo>
                  <a:cubicBezTo>
                    <a:pt x="19982" y="46505"/>
                    <a:pt x="17172" y="50564"/>
                    <a:pt x="15142" y="54584"/>
                  </a:cubicBezTo>
                  <a:cubicBezTo>
                    <a:pt x="14635" y="55520"/>
                    <a:pt x="14284" y="56535"/>
                    <a:pt x="14050" y="57589"/>
                  </a:cubicBezTo>
                  <a:cubicBezTo>
                    <a:pt x="13776" y="58877"/>
                    <a:pt x="13776" y="60243"/>
                    <a:pt x="12918" y="61335"/>
                  </a:cubicBezTo>
                  <a:cubicBezTo>
                    <a:pt x="12308" y="62141"/>
                    <a:pt x="11430" y="62619"/>
                    <a:pt x="10543" y="62619"/>
                  </a:cubicBezTo>
                  <a:cubicBezTo>
                    <a:pt x="9841" y="62619"/>
                    <a:pt x="9133" y="62320"/>
                    <a:pt x="8547" y="61648"/>
                  </a:cubicBezTo>
                  <a:cubicBezTo>
                    <a:pt x="7064" y="60009"/>
                    <a:pt x="8859" y="57316"/>
                    <a:pt x="8040" y="56730"/>
                  </a:cubicBezTo>
                  <a:cubicBezTo>
                    <a:pt x="7702" y="56482"/>
                    <a:pt x="7352" y="56408"/>
                    <a:pt x="6985" y="56408"/>
                  </a:cubicBezTo>
                  <a:cubicBezTo>
                    <a:pt x="6441" y="56408"/>
                    <a:pt x="5858" y="56570"/>
                    <a:pt x="5219" y="56570"/>
                  </a:cubicBezTo>
                  <a:cubicBezTo>
                    <a:pt x="4592" y="56570"/>
                    <a:pt x="3911" y="56414"/>
                    <a:pt x="3161" y="55794"/>
                  </a:cubicBezTo>
                  <a:cubicBezTo>
                    <a:pt x="2186" y="55013"/>
                    <a:pt x="1717" y="54350"/>
                    <a:pt x="1873" y="53140"/>
                  </a:cubicBezTo>
                  <a:cubicBezTo>
                    <a:pt x="2030" y="51852"/>
                    <a:pt x="2654" y="51423"/>
                    <a:pt x="3825" y="50954"/>
                  </a:cubicBezTo>
                  <a:cubicBezTo>
                    <a:pt x="6088" y="49979"/>
                    <a:pt x="8040" y="49745"/>
                    <a:pt x="9874" y="47910"/>
                  </a:cubicBezTo>
                  <a:cubicBezTo>
                    <a:pt x="12528" y="45257"/>
                    <a:pt x="15455" y="41744"/>
                    <a:pt x="16196" y="37881"/>
                  </a:cubicBezTo>
                  <a:close/>
                  <a:moveTo>
                    <a:pt x="38898" y="0"/>
                  </a:moveTo>
                  <a:cubicBezTo>
                    <a:pt x="35058" y="0"/>
                    <a:pt x="31492" y="1682"/>
                    <a:pt x="28684" y="4279"/>
                  </a:cubicBezTo>
                  <a:cubicBezTo>
                    <a:pt x="23689" y="8767"/>
                    <a:pt x="21582" y="15402"/>
                    <a:pt x="19630" y="21646"/>
                  </a:cubicBezTo>
                  <a:cubicBezTo>
                    <a:pt x="18069" y="26641"/>
                    <a:pt x="16079" y="34563"/>
                    <a:pt x="15611" y="37178"/>
                  </a:cubicBezTo>
                  <a:cubicBezTo>
                    <a:pt x="15064" y="40300"/>
                    <a:pt x="13035" y="42798"/>
                    <a:pt x="10967" y="45218"/>
                  </a:cubicBezTo>
                  <a:cubicBezTo>
                    <a:pt x="9679" y="46779"/>
                    <a:pt x="8391" y="48301"/>
                    <a:pt x="6440" y="49042"/>
                  </a:cubicBezTo>
                  <a:cubicBezTo>
                    <a:pt x="5113" y="49549"/>
                    <a:pt x="3630" y="49706"/>
                    <a:pt x="2381" y="50486"/>
                  </a:cubicBezTo>
                  <a:cubicBezTo>
                    <a:pt x="273" y="51774"/>
                    <a:pt x="0" y="54077"/>
                    <a:pt x="1678" y="55872"/>
                  </a:cubicBezTo>
                  <a:cubicBezTo>
                    <a:pt x="2767" y="57051"/>
                    <a:pt x="4278" y="57668"/>
                    <a:pt x="5829" y="57668"/>
                  </a:cubicBezTo>
                  <a:cubicBezTo>
                    <a:pt x="6279" y="57668"/>
                    <a:pt x="6733" y="57616"/>
                    <a:pt x="7181" y="57511"/>
                  </a:cubicBezTo>
                  <a:lnTo>
                    <a:pt x="7181" y="57511"/>
                  </a:lnTo>
                  <a:cubicBezTo>
                    <a:pt x="6596" y="59345"/>
                    <a:pt x="6830" y="61492"/>
                    <a:pt x="8469" y="62779"/>
                  </a:cubicBezTo>
                  <a:cubicBezTo>
                    <a:pt x="9106" y="63292"/>
                    <a:pt x="9797" y="63519"/>
                    <a:pt x="10477" y="63519"/>
                  </a:cubicBezTo>
                  <a:cubicBezTo>
                    <a:pt x="11715" y="63519"/>
                    <a:pt x="12918" y="62767"/>
                    <a:pt x="13698" y="61609"/>
                  </a:cubicBezTo>
                  <a:cubicBezTo>
                    <a:pt x="14401" y="60594"/>
                    <a:pt x="14557" y="59462"/>
                    <a:pt x="14791" y="58252"/>
                  </a:cubicBezTo>
                  <a:cubicBezTo>
                    <a:pt x="15181" y="55989"/>
                    <a:pt x="16313" y="54038"/>
                    <a:pt x="17484" y="52086"/>
                  </a:cubicBezTo>
                  <a:cubicBezTo>
                    <a:pt x="22479" y="44008"/>
                    <a:pt x="28763" y="40495"/>
                    <a:pt x="31104" y="39403"/>
                  </a:cubicBezTo>
                  <a:cubicBezTo>
                    <a:pt x="35865" y="37100"/>
                    <a:pt x="40587" y="34563"/>
                    <a:pt x="44568" y="31012"/>
                  </a:cubicBezTo>
                  <a:cubicBezTo>
                    <a:pt x="48159" y="27812"/>
                    <a:pt x="51320" y="23714"/>
                    <a:pt x="52569" y="18992"/>
                  </a:cubicBezTo>
                  <a:cubicBezTo>
                    <a:pt x="53661" y="14855"/>
                    <a:pt x="52530" y="10016"/>
                    <a:pt x="50422" y="6309"/>
                  </a:cubicBezTo>
                  <a:cubicBezTo>
                    <a:pt x="48315" y="2640"/>
                    <a:pt x="44373" y="455"/>
                    <a:pt x="40197" y="64"/>
                  </a:cubicBezTo>
                  <a:cubicBezTo>
                    <a:pt x="39761" y="21"/>
                    <a:pt x="39328" y="0"/>
                    <a:pt x="388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30" name="Google Shape;230;p30"/>
          <p:cNvCxnSpPr/>
          <p:nvPr/>
        </p:nvCxnSpPr>
        <p:spPr>
          <a:xfrm>
            <a:off x="870654" y="550329"/>
            <a:ext cx="6119615" cy="129396"/>
          </a:xfrm>
          <a:prstGeom prst="straightConnector1">
            <a:avLst/>
          </a:prstGeom>
          <a:noFill/>
          <a:ln w="38100" cap="rnd" cmpd="sng">
            <a:solidFill>
              <a:schemeClr val="lt1"/>
            </a:solidFill>
            <a:prstDash val="dot"/>
            <a:round/>
            <a:headEnd type="none" w="med" len="med"/>
            <a:tailEnd type="none" w="med" len="med"/>
          </a:ln>
        </p:spPr>
      </p:cxnSp>
      <p:grpSp>
        <p:nvGrpSpPr>
          <p:cNvPr id="231" name="Google Shape;231;p30"/>
          <p:cNvGrpSpPr/>
          <p:nvPr/>
        </p:nvGrpSpPr>
        <p:grpSpPr>
          <a:xfrm rot="21233863">
            <a:off x="6740341" y="2383033"/>
            <a:ext cx="1536623" cy="1451226"/>
            <a:chOff x="7098125" y="876650"/>
            <a:chExt cx="1536675" cy="1451275"/>
          </a:xfrm>
        </p:grpSpPr>
        <p:sp>
          <p:nvSpPr>
            <p:cNvPr id="232" name="Google Shape;232;p30"/>
            <p:cNvSpPr/>
            <p:nvPr/>
          </p:nvSpPr>
          <p:spPr>
            <a:xfrm>
              <a:off x="7203600" y="1787575"/>
              <a:ext cx="22125" cy="15550"/>
            </a:xfrm>
            <a:custGeom>
              <a:avLst/>
              <a:gdLst/>
              <a:ahLst/>
              <a:cxnLst/>
              <a:rect l="l" t="t" r="r" b="b"/>
              <a:pathLst>
                <a:path w="885" h="622" extrusionOk="0">
                  <a:moveTo>
                    <a:pt x="467" y="0"/>
                  </a:moveTo>
                  <a:cubicBezTo>
                    <a:pt x="166" y="0"/>
                    <a:pt x="0" y="376"/>
                    <a:pt x="269" y="578"/>
                  </a:cubicBezTo>
                  <a:cubicBezTo>
                    <a:pt x="324" y="608"/>
                    <a:pt x="378" y="622"/>
                    <a:pt x="429" y="622"/>
                  </a:cubicBezTo>
                  <a:cubicBezTo>
                    <a:pt x="703" y="622"/>
                    <a:pt x="884" y="229"/>
                    <a:pt x="621" y="31"/>
                  </a:cubicBezTo>
                  <a:cubicBezTo>
                    <a:pt x="567" y="10"/>
                    <a:pt x="515" y="0"/>
                    <a:pt x="4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0"/>
            <p:cNvSpPr/>
            <p:nvPr/>
          </p:nvSpPr>
          <p:spPr>
            <a:xfrm>
              <a:off x="7188150" y="1718100"/>
              <a:ext cx="20250" cy="18900"/>
            </a:xfrm>
            <a:custGeom>
              <a:avLst/>
              <a:gdLst/>
              <a:ahLst/>
              <a:cxnLst/>
              <a:rect l="l" t="t" r="r" b="b"/>
              <a:pathLst>
                <a:path w="810" h="756" extrusionOk="0">
                  <a:moveTo>
                    <a:pt x="458" y="1"/>
                  </a:moveTo>
                  <a:cubicBezTo>
                    <a:pt x="170" y="1"/>
                    <a:pt x="0" y="703"/>
                    <a:pt x="380" y="703"/>
                  </a:cubicBezTo>
                  <a:cubicBezTo>
                    <a:pt x="380" y="703"/>
                    <a:pt x="380" y="703"/>
                    <a:pt x="419" y="742"/>
                  </a:cubicBezTo>
                  <a:cubicBezTo>
                    <a:pt x="447" y="751"/>
                    <a:pt x="474" y="756"/>
                    <a:pt x="500" y="756"/>
                  </a:cubicBezTo>
                  <a:cubicBezTo>
                    <a:pt x="688" y="756"/>
                    <a:pt x="809" y="523"/>
                    <a:pt x="809" y="352"/>
                  </a:cubicBezTo>
                  <a:cubicBezTo>
                    <a:pt x="770" y="235"/>
                    <a:pt x="692" y="118"/>
                    <a:pt x="575" y="40"/>
                  </a:cubicBezTo>
                  <a:cubicBezTo>
                    <a:pt x="535" y="13"/>
                    <a:pt x="495" y="1"/>
                    <a:pt x="4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0"/>
            <p:cNvSpPr/>
            <p:nvPr/>
          </p:nvSpPr>
          <p:spPr>
            <a:xfrm>
              <a:off x="7945975" y="2244300"/>
              <a:ext cx="23675" cy="15850"/>
            </a:xfrm>
            <a:custGeom>
              <a:avLst/>
              <a:gdLst/>
              <a:ahLst/>
              <a:cxnLst/>
              <a:rect l="l" t="t" r="r" b="b"/>
              <a:pathLst>
                <a:path w="947" h="634" extrusionOk="0">
                  <a:moveTo>
                    <a:pt x="524" y="0"/>
                  </a:moveTo>
                  <a:cubicBezTo>
                    <a:pt x="233" y="0"/>
                    <a:pt x="1" y="482"/>
                    <a:pt x="391" y="612"/>
                  </a:cubicBezTo>
                  <a:lnTo>
                    <a:pt x="430" y="612"/>
                  </a:lnTo>
                  <a:cubicBezTo>
                    <a:pt x="469" y="627"/>
                    <a:pt x="507" y="633"/>
                    <a:pt x="543" y="633"/>
                  </a:cubicBezTo>
                  <a:cubicBezTo>
                    <a:pt x="793" y="633"/>
                    <a:pt x="946" y="309"/>
                    <a:pt x="742" y="105"/>
                  </a:cubicBezTo>
                  <a:lnTo>
                    <a:pt x="703" y="66"/>
                  </a:lnTo>
                  <a:cubicBezTo>
                    <a:pt x="644" y="20"/>
                    <a:pt x="583" y="0"/>
                    <a:pt x="5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0"/>
            <p:cNvSpPr/>
            <p:nvPr/>
          </p:nvSpPr>
          <p:spPr>
            <a:xfrm>
              <a:off x="7821525" y="2246375"/>
              <a:ext cx="24900" cy="17000"/>
            </a:xfrm>
            <a:custGeom>
              <a:avLst/>
              <a:gdLst/>
              <a:ahLst/>
              <a:cxnLst/>
              <a:rect l="l" t="t" r="r" b="b"/>
              <a:pathLst>
                <a:path w="996" h="680" extrusionOk="0">
                  <a:moveTo>
                    <a:pt x="402" y="0"/>
                  </a:moveTo>
                  <a:cubicBezTo>
                    <a:pt x="163" y="0"/>
                    <a:pt x="0" y="369"/>
                    <a:pt x="256" y="529"/>
                  </a:cubicBezTo>
                  <a:lnTo>
                    <a:pt x="490" y="646"/>
                  </a:lnTo>
                  <a:cubicBezTo>
                    <a:pt x="531" y="669"/>
                    <a:pt x="572" y="680"/>
                    <a:pt x="610" y="680"/>
                  </a:cubicBezTo>
                  <a:cubicBezTo>
                    <a:pt x="833" y="680"/>
                    <a:pt x="996" y="344"/>
                    <a:pt x="763" y="178"/>
                  </a:cubicBezTo>
                  <a:lnTo>
                    <a:pt x="568" y="61"/>
                  </a:lnTo>
                  <a:cubicBezTo>
                    <a:pt x="512" y="18"/>
                    <a:pt x="455" y="0"/>
                    <a:pt x="4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0"/>
            <p:cNvSpPr/>
            <p:nvPr/>
          </p:nvSpPr>
          <p:spPr>
            <a:xfrm>
              <a:off x="7828900" y="2211225"/>
              <a:ext cx="14750" cy="16925"/>
            </a:xfrm>
            <a:custGeom>
              <a:avLst/>
              <a:gdLst/>
              <a:ahLst/>
              <a:cxnLst/>
              <a:rect l="l" t="t" r="r" b="b"/>
              <a:pathLst>
                <a:path w="590" h="677" extrusionOk="0">
                  <a:moveTo>
                    <a:pt x="281" y="0"/>
                  </a:moveTo>
                  <a:cubicBezTo>
                    <a:pt x="158" y="0"/>
                    <a:pt x="39" y="81"/>
                    <a:pt x="39" y="257"/>
                  </a:cubicBezTo>
                  <a:cubicBezTo>
                    <a:pt x="0" y="413"/>
                    <a:pt x="78" y="569"/>
                    <a:pt x="195" y="647"/>
                  </a:cubicBezTo>
                  <a:cubicBezTo>
                    <a:pt x="215" y="667"/>
                    <a:pt x="244" y="676"/>
                    <a:pt x="273" y="676"/>
                  </a:cubicBezTo>
                  <a:cubicBezTo>
                    <a:pt x="303" y="676"/>
                    <a:pt x="332" y="667"/>
                    <a:pt x="351" y="647"/>
                  </a:cubicBezTo>
                  <a:cubicBezTo>
                    <a:pt x="468" y="569"/>
                    <a:pt x="546" y="491"/>
                    <a:pt x="546" y="335"/>
                  </a:cubicBezTo>
                  <a:cubicBezTo>
                    <a:pt x="589" y="121"/>
                    <a:pt x="432" y="0"/>
                    <a:pt x="2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0"/>
            <p:cNvSpPr/>
            <p:nvPr/>
          </p:nvSpPr>
          <p:spPr>
            <a:xfrm>
              <a:off x="7742675" y="2182625"/>
              <a:ext cx="23800" cy="18450"/>
            </a:xfrm>
            <a:custGeom>
              <a:avLst/>
              <a:gdLst/>
              <a:ahLst/>
              <a:cxnLst/>
              <a:rect l="l" t="t" r="r" b="b"/>
              <a:pathLst>
                <a:path w="952" h="738" extrusionOk="0">
                  <a:moveTo>
                    <a:pt x="555" y="1"/>
                  </a:moveTo>
                  <a:cubicBezTo>
                    <a:pt x="274" y="1"/>
                    <a:pt x="1" y="562"/>
                    <a:pt x="327" y="659"/>
                  </a:cubicBezTo>
                  <a:cubicBezTo>
                    <a:pt x="405" y="698"/>
                    <a:pt x="483" y="698"/>
                    <a:pt x="561" y="737"/>
                  </a:cubicBezTo>
                  <a:cubicBezTo>
                    <a:pt x="795" y="737"/>
                    <a:pt x="951" y="464"/>
                    <a:pt x="834" y="269"/>
                  </a:cubicBezTo>
                  <a:cubicBezTo>
                    <a:pt x="795" y="191"/>
                    <a:pt x="756" y="113"/>
                    <a:pt x="717" y="74"/>
                  </a:cubicBezTo>
                  <a:cubicBezTo>
                    <a:pt x="666" y="23"/>
                    <a:pt x="610" y="1"/>
                    <a:pt x="5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0"/>
            <p:cNvSpPr/>
            <p:nvPr/>
          </p:nvSpPr>
          <p:spPr>
            <a:xfrm>
              <a:off x="7305725" y="1905100"/>
              <a:ext cx="23650" cy="14050"/>
            </a:xfrm>
            <a:custGeom>
              <a:avLst/>
              <a:gdLst/>
              <a:ahLst/>
              <a:cxnLst/>
              <a:rect l="l" t="t" r="r" b="b"/>
              <a:pathLst>
                <a:path w="946" h="562" extrusionOk="0">
                  <a:moveTo>
                    <a:pt x="346" y="0"/>
                  </a:moveTo>
                  <a:cubicBezTo>
                    <a:pt x="16" y="0"/>
                    <a:pt x="1" y="561"/>
                    <a:pt x="330" y="561"/>
                  </a:cubicBezTo>
                  <a:cubicBezTo>
                    <a:pt x="339" y="561"/>
                    <a:pt x="350" y="561"/>
                    <a:pt x="360" y="560"/>
                  </a:cubicBezTo>
                  <a:lnTo>
                    <a:pt x="594" y="560"/>
                  </a:lnTo>
                  <a:cubicBezTo>
                    <a:pt x="829" y="521"/>
                    <a:pt x="946" y="170"/>
                    <a:pt x="633" y="53"/>
                  </a:cubicBezTo>
                  <a:lnTo>
                    <a:pt x="438" y="14"/>
                  </a:lnTo>
                  <a:cubicBezTo>
                    <a:pt x="405" y="5"/>
                    <a:pt x="374" y="0"/>
                    <a:pt x="3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0"/>
            <p:cNvSpPr/>
            <p:nvPr/>
          </p:nvSpPr>
          <p:spPr>
            <a:xfrm>
              <a:off x="7280275" y="1855925"/>
              <a:ext cx="11200" cy="7325"/>
            </a:xfrm>
            <a:custGeom>
              <a:avLst/>
              <a:gdLst/>
              <a:ahLst/>
              <a:cxnLst/>
              <a:rect l="l" t="t" r="r" b="b"/>
              <a:pathLst>
                <a:path w="448" h="293" extrusionOk="0">
                  <a:moveTo>
                    <a:pt x="206" y="0"/>
                  </a:moveTo>
                  <a:cubicBezTo>
                    <a:pt x="85" y="0"/>
                    <a:pt x="0" y="199"/>
                    <a:pt x="129" y="263"/>
                  </a:cubicBezTo>
                  <a:cubicBezTo>
                    <a:pt x="163" y="284"/>
                    <a:pt x="195" y="292"/>
                    <a:pt x="225" y="292"/>
                  </a:cubicBezTo>
                  <a:cubicBezTo>
                    <a:pt x="368" y="292"/>
                    <a:pt x="447" y="94"/>
                    <a:pt x="286" y="29"/>
                  </a:cubicBezTo>
                  <a:cubicBezTo>
                    <a:pt x="259" y="9"/>
                    <a:pt x="232" y="0"/>
                    <a:pt x="2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0"/>
            <p:cNvSpPr/>
            <p:nvPr/>
          </p:nvSpPr>
          <p:spPr>
            <a:xfrm>
              <a:off x="7225425" y="1643300"/>
              <a:ext cx="828575" cy="527625"/>
            </a:xfrm>
            <a:custGeom>
              <a:avLst/>
              <a:gdLst/>
              <a:ahLst/>
              <a:cxnLst/>
              <a:rect l="l" t="t" r="r" b="b"/>
              <a:pathLst>
                <a:path w="33143" h="21105" extrusionOk="0">
                  <a:moveTo>
                    <a:pt x="117" y="0"/>
                  </a:moveTo>
                  <a:cubicBezTo>
                    <a:pt x="54" y="0"/>
                    <a:pt x="1" y="75"/>
                    <a:pt x="60" y="105"/>
                  </a:cubicBezTo>
                  <a:cubicBezTo>
                    <a:pt x="4821" y="4632"/>
                    <a:pt x="9934" y="8729"/>
                    <a:pt x="15436" y="12320"/>
                  </a:cubicBezTo>
                  <a:cubicBezTo>
                    <a:pt x="20744" y="15832"/>
                    <a:pt x="26676" y="19384"/>
                    <a:pt x="32881" y="21101"/>
                  </a:cubicBezTo>
                  <a:cubicBezTo>
                    <a:pt x="32893" y="21104"/>
                    <a:pt x="32904" y="21105"/>
                    <a:pt x="32916" y="21105"/>
                  </a:cubicBezTo>
                  <a:cubicBezTo>
                    <a:pt x="33053" y="21105"/>
                    <a:pt x="33142" y="20900"/>
                    <a:pt x="32998" y="20827"/>
                  </a:cubicBezTo>
                  <a:cubicBezTo>
                    <a:pt x="27144" y="18174"/>
                    <a:pt x="21329" y="15676"/>
                    <a:pt x="15866" y="12164"/>
                  </a:cubicBezTo>
                  <a:cubicBezTo>
                    <a:pt x="10285" y="8612"/>
                    <a:pt x="5172" y="4358"/>
                    <a:pt x="177" y="27"/>
                  </a:cubicBezTo>
                  <a:cubicBezTo>
                    <a:pt x="158" y="8"/>
                    <a:pt x="137" y="0"/>
                    <a:pt x="11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0"/>
            <p:cNvSpPr/>
            <p:nvPr/>
          </p:nvSpPr>
          <p:spPr>
            <a:xfrm>
              <a:off x="8412300" y="1382800"/>
              <a:ext cx="21525" cy="17050"/>
            </a:xfrm>
            <a:custGeom>
              <a:avLst/>
              <a:gdLst/>
              <a:ahLst/>
              <a:cxnLst/>
              <a:rect l="l" t="t" r="r" b="b"/>
              <a:pathLst>
                <a:path w="861" h="682" extrusionOk="0">
                  <a:moveTo>
                    <a:pt x="542" y="1"/>
                  </a:moveTo>
                  <a:cubicBezTo>
                    <a:pt x="298" y="1"/>
                    <a:pt x="1" y="180"/>
                    <a:pt x="119" y="417"/>
                  </a:cubicBezTo>
                  <a:cubicBezTo>
                    <a:pt x="158" y="456"/>
                    <a:pt x="197" y="534"/>
                    <a:pt x="236" y="573"/>
                  </a:cubicBezTo>
                  <a:cubicBezTo>
                    <a:pt x="310" y="647"/>
                    <a:pt x="406" y="681"/>
                    <a:pt x="498" y="681"/>
                  </a:cubicBezTo>
                  <a:cubicBezTo>
                    <a:pt x="652" y="681"/>
                    <a:pt x="797" y="587"/>
                    <a:pt x="821" y="417"/>
                  </a:cubicBezTo>
                  <a:cubicBezTo>
                    <a:pt x="860" y="378"/>
                    <a:pt x="860" y="300"/>
                    <a:pt x="821" y="261"/>
                  </a:cubicBezTo>
                  <a:cubicBezTo>
                    <a:pt x="837" y="76"/>
                    <a:pt x="701" y="1"/>
                    <a:pt x="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0"/>
            <p:cNvSpPr/>
            <p:nvPr/>
          </p:nvSpPr>
          <p:spPr>
            <a:xfrm>
              <a:off x="8347950" y="1239525"/>
              <a:ext cx="28300" cy="25100"/>
            </a:xfrm>
            <a:custGeom>
              <a:avLst/>
              <a:gdLst/>
              <a:ahLst/>
              <a:cxnLst/>
              <a:rect l="l" t="t" r="r" b="b"/>
              <a:pathLst>
                <a:path w="1132" h="1004" extrusionOk="0">
                  <a:moveTo>
                    <a:pt x="498" y="0"/>
                  </a:moveTo>
                  <a:cubicBezTo>
                    <a:pt x="300" y="0"/>
                    <a:pt x="103" y="140"/>
                    <a:pt x="39" y="333"/>
                  </a:cubicBezTo>
                  <a:cubicBezTo>
                    <a:pt x="0" y="567"/>
                    <a:pt x="117" y="801"/>
                    <a:pt x="351" y="879"/>
                  </a:cubicBezTo>
                  <a:lnTo>
                    <a:pt x="390" y="879"/>
                  </a:lnTo>
                  <a:lnTo>
                    <a:pt x="507" y="957"/>
                  </a:lnTo>
                  <a:cubicBezTo>
                    <a:pt x="560" y="989"/>
                    <a:pt x="618" y="1003"/>
                    <a:pt x="676" y="1003"/>
                  </a:cubicBezTo>
                  <a:cubicBezTo>
                    <a:pt x="835" y="1003"/>
                    <a:pt x="997" y="895"/>
                    <a:pt x="1054" y="723"/>
                  </a:cubicBezTo>
                  <a:cubicBezTo>
                    <a:pt x="1132" y="411"/>
                    <a:pt x="937" y="99"/>
                    <a:pt x="624" y="21"/>
                  </a:cubicBezTo>
                  <a:cubicBezTo>
                    <a:pt x="583" y="7"/>
                    <a:pt x="540" y="0"/>
                    <a:pt x="4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0"/>
            <p:cNvSpPr/>
            <p:nvPr/>
          </p:nvSpPr>
          <p:spPr>
            <a:xfrm>
              <a:off x="8251925" y="1321725"/>
              <a:ext cx="29100" cy="21025"/>
            </a:xfrm>
            <a:custGeom>
              <a:avLst/>
              <a:gdLst/>
              <a:ahLst/>
              <a:cxnLst/>
              <a:rect l="l" t="t" r="r" b="b"/>
              <a:pathLst>
                <a:path w="1164" h="841" extrusionOk="0">
                  <a:moveTo>
                    <a:pt x="600" y="1"/>
                  </a:moveTo>
                  <a:cubicBezTo>
                    <a:pt x="233" y="1"/>
                    <a:pt x="1" y="524"/>
                    <a:pt x="368" y="791"/>
                  </a:cubicBezTo>
                  <a:cubicBezTo>
                    <a:pt x="436" y="825"/>
                    <a:pt x="502" y="840"/>
                    <a:pt x="564" y="840"/>
                  </a:cubicBezTo>
                  <a:cubicBezTo>
                    <a:pt x="932" y="840"/>
                    <a:pt x="1164" y="317"/>
                    <a:pt x="797" y="50"/>
                  </a:cubicBezTo>
                  <a:cubicBezTo>
                    <a:pt x="729" y="16"/>
                    <a:pt x="663" y="1"/>
                    <a:pt x="6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0"/>
            <p:cNvSpPr/>
            <p:nvPr/>
          </p:nvSpPr>
          <p:spPr>
            <a:xfrm>
              <a:off x="7920950" y="1133050"/>
              <a:ext cx="21525" cy="17600"/>
            </a:xfrm>
            <a:custGeom>
              <a:avLst/>
              <a:gdLst/>
              <a:ahLst/>
              <a:cxnLst/>
              <a:rect l="l" t="t" r="r" b="b"/>
              <a:pathLst>
                <a:path w="861" h="704" extrusionOk="0">
                  <a:moveTo>
                    <a:pt x="555" y="0"/>
                  </a:moveTo>
                  <a:cubicBezTo>
                    <a:pt x="304" y="0"/>
                    <a:pt x="1" y="179"/>
                    <a:pt x="143" y="416"/>
                  </a:cubicBezTo>
                  <a:lnTo>
                    <a:pt x="182" y="494"/>
                  </a:lnTo>
                  <a:cubicBezTo>
                    <a:pt x="246" y="638"/>
                    <a:pt x="369" y="703"/>
                    <a:pt x="492" y="703"/>
                  </a:cubicBezTo>
                  <a:cubicBezTo>
                    <a:pt x="669" y="703"/>
                    <a:pt x="845" y="568"/>
                    <a:pt x="845" y="338"/>
                  </a:cubicBezTo>
                  <a:lnTo>
                    <a:pt x="845" y="260"/>
                  </a:lnTo>
                  <a:cubicBezTo>
                    <a:pt x="860" y="76"/>
                    <a:pt x="719" y="0"/>
                    <a:pt x="5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0"/>
            <p:cNvSpPr/>
            <p:nvPr/>
          </p:nvSpPr>
          <p:spPr>
            <a:xfrm>
              <a:off x="7780050" y="991600"/>
              <a:ext cx="27900" cy="20375"/>
            </a:xfrm>
            <a:custGeom>
              <a:avLst/>
              <a:gdLst/>
              <a:ahLst/>
              <a:cxnLst/>
              <a:rect l="l" t="t" r="r" b="b"/>
              <a:pathLst>
                <a:path w="1116" h="815" extrusionOk="0">
                  <a:moveTo>
                    <a:pt x="713" y="0"/>
                  </a:moveTo>
                  <a:cubicBezTo>
                    <a:pt x="400" y="0"/>
                    <a:pt x="1" y="806"/>
                    <a:pt x="510" y="806"/>
                  </a:cubicBezTo>
                  <a:cubicBezTo>
                    <a:pt x="542" y="812"/>
                    <a:pt x="572" y="815"/>
                    <a:pt x="602" y="815"/>
                  </a:cubicBezTo>
                  <a:cubicBezTo>
                    <a:pt x="935" y="815"/>
                    <a:pt x="1116" y="429"/>
                    <a:pt x="900" y="142"/>
                  </a:cubicBezTo>
                  <a:cubicBezTo>
                    <a:pt x="850" y="41"/>
                    <a:pt x="784" y="0"/>
                    <a:pt x="7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0"/>
            <p:cNvSpPr/>
            <p:nvPr/>
          </p:nvSpPr>
          <p:spPr>
            <a:xfrm>
              <a:off x="8078275" y="1183450"/>
              <a:ext cx="27175" cy="23375"/>
            </a:xfrm>
            <a:custGeom>
              <a:avLst/>
              <a:gdLst/>
              <a:ahLst/>
              <a:cxnLst/>
              <a:rect l="l" t="t" r="r" b="b"/>
              <a:pathLst>
                <a:path w="1087" h="935" extrusionOk="0">
                  <a:moveTo>
                    <a:pt x="601" y="0"/>
                  </a:moveTo>
                  <a:cubicBezTo>
                    <a:pt x="504" y="0"/>
                    <a:pt x="406" y="39"/>
                    <a:pt x="328" y="117"/>
                  </a:cubicBezTo>
                  <a:cubicBezTo>
                    <a:pt x="211" y="195"/>
                    <a:pt x="133" y="312"/>
                    <a:pt x="133" y="429"/>
                  </a:cubicBezTo>
                  <a:cubicBezTo>
                    <a:pt x="1" y="738"/>
                    <a:pt x="329" y="935"/>
                    <a:pt x="633" y="935"/>
                  </a:cubicBezTo>
                  <a:cubicBezTo>
                    <a:pt x="867" y="935"/>
                    <a:pt x="1086" y="818"/>
                    <a:pt x="1070" y="547"/>
                  </a:cubicBezTo>
                  <a:cubicBezTo>
                    <a:pt x="1030" y="390"/>
                    <a:pt x="991" y="234"/>
                    <a:pt x="874" y="117"/>
                  </a:cubicBezTo>
                  <a:cubicBezTo>
                    <a:pt x="796" y="39"/>
                    <a:pt x="699" y="0"/>
                    <a:pt x="6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0"/>
            <p:cNvSpPr/>
            <p:nvPr/>
          </p:nvSpPr>
          <p:spPr>
            <a:xfrm>
              <a:off x="8234775" y="1194625"/>
              <a:ext cx="33175" cy="26900"/>
            </a:xfrm>
            <a:custGeom>
              <a:avLst/>
              <a:gdLst/>
              <a:ahLst/>
              <a:cxnLst/>
              <a:rect l="l" t="t" r="r" b="b"/>
              <a:pathLst>
                <a:path w="1327" h="1076" extrusionOk="0">
                  <a:moveTo>
                    <a:pt x="724" y="0"/>
                  </a:moveTo>
                  <a:cubicBezTo>
                    <a:pt x="638" y="0"/>
                    <a:pt x="550" y="19"/>
                    <a:pt x="468" y="61"/>
                  </a:cubicBezTo>
                  <a:cubicBezTo>
                    <a:pt x="312" y="139"/>
                    <a:pt x="195" y="217"/>
                    <a:pt x="117" y="373"/>
                  </a:cubicBezTo>
                  <a:cubicBezTo>
                    <a:pt x="0" y="568"/>
                    <a:pt x="39" y="841"/>
                    <a:pt x="273" y="997"/>
                  </a:cubicBezTo>
                  <a:cubicBezTo>
                    <a:pt x="390" y="1036"/>
                    <a:pt x="546" y="1075"/>
                    <a:pt x="702" y="1075"/>
                  </a:cubicBezTo>
                  <a:cubicBezTo>
                    <a:pt x="1054" y="1075"/>
                    <a:pt x="1327" y="763"/>
                    <a:pt x="1249" y="412"/>
                  </a:cubicBezTo>
                  <a:cubicBezTo>
                    <a:pt x="1191" y="153"/>
                    <a:pt x="964" y="0"/>
                    <a:pt x="7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0"/>
            <p:cNvSpPr/>
            <p:nvPr/>
          </p:nvSpPr>
          <p:spPr>
            <a:xfrm>
              <a:off x="8201600" y="1098200"/>
              <a:ext cx="28300" cy="27375"/>
            </a:xfrm>
            <a:custGeom>
              <a:avLst/>
              <a:gdLst/>
              <a:ahLst/>
              <a:cxnLst/>
              <a:rect l="l" t="t" r="r" b="b"/>
              <a:pathLst>
                <a:path w="1132" h="1095" extrusionOk="0">
                  <a:moveTo>
                    <a:pt x="528" y="1"/>
                  </a:moveTo>
                  <a:cubicBezTo>
                    <a:pt x="483" y="1"/>
                    <a:pt x="436" y="6"/>
                    <a:pt x="390" y="15"/>
                  </a:cubicBezTo>
                  <a:cubicBezTo>
                    <a:pt x="273" y="54"/>
                    <a:pt x="156" y="132"/>
                    <a:pt x="78" y="249"/>
                  </a:cubicBezTo>
                  <a:cubicBezTo>
                    <a:pt x="0" y="366"/>
                    <a:pt x="0" y="522"/>
                    <a:pt x="0" y="678"/>
                  </a:cubicBezTo>
                  <a:cubicBezTo>
                    <a:pt x="78" y="834"/>
                    <a:pt x="195" y="991"/>
                    <a:pt x="390" y="1069"/>
                  </a:cubicBezTo>
                  <a:cubicBezTo>
                    <a:pt x="455" y="1085"/>
                    <a:pt x="520" y="1094"/>
                    <a:pt x="584" y="1094"/>
                  </a:cubicBezTo>
                  <a:cubicBezTo>
                    <a:pt x="676" y="1094"/>
                    <a:pt x="767" y="1075"/>
                    <a:pt x="859" y="1030"/>
                  </a:cubicBezTo>
                  <a:cubicBezTo>
                    <a:pt x="1015" y="952"/>
                    <a:pt x="1132" y="795"/>
                    <a:pt x="1132" y="639"/>
                  </a:cubicBezTo>
                  <a:cubicBezTo>
                    <a:pt x="1132" y="444"/>
                    <a:pt x="1054" y="288"/>
                    <a:pt x="898" y="171"/>
                  </a:cubicBezTo>
                  <a:cubicBezTo>
                    <a:pt x="808" y="52"/>
                    <a:pt x="673" y="1"/>
                    <a:pt x="52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0"/>
            <p:cNvSpPr/>
            <p:nvPr/>
          </p:nvSpPr>
          <p:spPr>
            <a:xfrm>
              <a:off x="8073775" y="1112225"/>
              <a:ext cx="1950" cy="1275"/>
            </a:xfrm>
            <a:custGeom>
              <a:avLst/>
              <a:gdLst/>
              <a:ahLst/>
              <a:cxnLst/>
              <a:rect l="l" t="t" r="r" b="b"/>
              <a:pathLst>
                <a:path w="78" h="51" extrusionOk="0">
                  <a:moveTo>
                    <a:pt x="40" y="0"/>
                  </a:moveTo>
                  <a:cubicBezTo>
                    <a:pt x="40" y="0"/>
                    <a:pt x="1" y="0"/>
                    <a:pt x="40" y="39"/>
                  </a:cubicBezTo>
                  <a:cubicBezTo>
                    <a:pt x="48" y="47"/>
                    <a:pt x="54" y="50"/>
                    <a:pt x="58" y="50"/>
                  </a:cubicBezTo>
                  <a:cubicBezTo>
                    <a:pt x="77" y="50"/>
                    <a:pt x="71" y="0"/>
                    <a:pt x="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0"/>
            <p:cNvSpPr/>
            <p:nvPr/>
          </p:nvSpPr>
          <p:spPr>
            <a:xfrm>
              <a:off x="8028075" y="1019525"/>
              <a:ext cx="42800" cy="27750"/>
            </a:xfrm>
            <a:custGeom>
              <a:avLst/>
              <a:gdLst/>
              <a:ahLst/>
              <a:cxnLst/>
              <a:rect l="l" t="t" r="r" b="b"/>
              <a:pathLst>
                <a:path w="1712" h="1110" extrusionOk="0">
                  <a:moveTo>
                    <a:pt x="970" y="1"/>
                  </a:moveTo>
                  <a:cubicBezTo>
                    <a:pt x="853" y="1"/>
                    <a:pt x="736" y="1"/>
                    <a:pt x="619" y="40"/>
                  </a:cubicBezTo>
                  <a:cubicBezTo>
                    <a:pt x="1" y="185"/>
                    <a:pt x="162" y="1109"/>
                    <a:pt x="723" y="1109"/>
                  </a:cubicBezTo>
                  <a:cubicBezTo>
                    <a:pt x="764" y="1109"/>
                    <a:pt x="807" y="1104"/>
                    <a:pt x="853" y="1094"/>
                  </a:cubicBezTo>
                  <a:cubicBezTo>
                    <a:pt x="1009" y="1094"/>
                    <a:pt x="1087" y="1054"/>
                    <a:pt x="1204" y="976"/>
                  </a:cubicBezTo>
                  <a:cubicBezTo>
                    <a:pt x="1712" y="742"/>
                    <a:pt x="1516" y="1"/>
                    <a:pt x="9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0"/>
            <p:cNvSpPr/>
            <p:nvPr/>
          </p:nvSpPr>
          <p:spPr>
            <a:xfrm>
              <a:off x="7938800" y="1018150"/>
              <a:ext cx="28850" cy="21425"/>
            </a:xfrm>
            <a:custGeom>
              <a:avLst/>
              <a:gdLst/>
              <a:ahLst/>
              <a:cxnLst/>
              <a:rect l="l" t="t" r="r" b="b"/>
              <a:pathLst>
                <a:path w="1154" h="857" extrusionOk="0">
                  <a:moveTo>
                    <a:pt x="628" y="1"/>
                  </a:moveTo>
                  <a:cubicBezTo>
                    <a:pt x="234" y="1"/>
                    <a:pt x="1" y="479"/>
                    <a:pt x="248" y="797"/>
                  </a:cubicBezTo>
                  <a:cubicBezTo>
                    <a:pt x="325" y="838"/>
                    <a:pt x="400" y="857"/>
                    <a:pt x="472" y="857"/>
                  </a:cubicBezTo>
                  <a:cubicBezTo>
                    <a:pt x="875" y="857"/>
                    <a:pt x="1153" y="282"/>
                    <a:pt x="756" y="17"/>
                  </a:cubicBezTo>
                  <a:cubicBezTo>
                    <a:pt x="712" y="6"/>
                    <a:pt x="669" y="1"/>
                    <a:pt x="62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0"/>
            <p:cNvSpPr/>
            <p:nvPr/>
          </p:nvSpPr>
          <p:spPr>
            <a:xfrm>
              <a:off x="8117650" y="1894950"/>
              <a:ext cx="210800" cy="113100"/>
            </a:xfrm>
            <a:custGeom>
              <a:avLst/>
              <a:gdLst/>
              <a:ahLst/>
              <a:cxnLst/>
              <a:rect l="l" t="t" r="r" b="b"/>
              <a:pathLst>
                <a:path w="8432" h="4524" extrusionOk="0">
                  <a:moveTo>
                    <a:pt x="237" y="0"/>
                  </a:moveTo>
                  <a:cubicBezTo>
                    <a:pt x="117" y="0"/>
                    <a:pt x="1" y="132"/>
                    <a:pt x="80" y="263"/>
                  </a:cubicBezTo>
                  <a:cubicBezTo>
                    <a:pt x="782" y="1629"/>
                    <a:pt x="1719" y="3112"/>
                    <a:pt x="3124" y="3893"/>
                  </a:cubicBezTo>
                  <a:cubicBezTo>
                    <a:pt x="4021" y="4391"/>
                    <a:pt x="5206" y="4524"/>
                    <a:pt x="6331" y="4524"/>
                  </a:cubicBezTo>
                  <a:cubicBezTo>
                    <a:pt x="6967" y="4524"/>
                    <a:pt x="7584" y="4482"/>
                    <a:pt x="8119" y="4439"/>
                  </a:cubicBezTo>
                  <a:cubicBezTo>
                    <a:pt x="8314" y="4439"/>
                    <a:pt x="8432" y="4088"/>
                    <a:pt x="8158" y="4049"/>
                  </a:cubicBezTo>
                  <a:cubicBezTo>
                    <a:pt x="6949" y="3776"/>
                    <a:pt x="5661" y="3932"/>
                    <a:pt x="4451" y="3698"/>
                  </a:cubicBezTo>
                  <a:cubicBezTo>
                    <a:pt x="2656" y="3346"/>
                    <a:pt x="1290" y="1590"/>
                    <a:pt x="392" y="107"/>
                  </a:cubicBezTo>
                  <a:cubicBezTo>
                    <a:pt x="354" y="31"/>
                    <a:pt x="295" y="0"/>
                    <a:pt x="2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0"/>
            <p:cNvSpPr/>
            <p:nvPr/>
          </p:nvSpPr>
          <p:spPr>
            <a:xfrm>
              <a:off x="7499500" y="1501250"/>
              <a:ext cx="222100" cy="166900"/>
            </a:xfrm>
            <a:custGeom>
              <a:avLst/>
              <a:gdLst/>
              <a:ahLst/>
              <a:cxnLst/>
              <a:rect l="l" t="t" r="r" b="b"/>
              <a:pathLst>
                <a:path w="8884" h="6676" extrusionOk="0">
                  <a:moveTo>
                    <a:pt x="98" y="0"/>
                  </a:moveTo>
                  <a:cubicBezTo>
                    <a:pt x="39" y="0"/>
                    <a:pt x="0" y="57"/>
                    <a:pt x="63" y="89"/>
                  </a:cubicBezTo>
                  <a:cubicBezTo>
                    <a:pt x="1741" y="1650"/>
                    <a:pt x="2912" y="3601"/>
                    <a:pt x="4512" y="5201"/>
                  </a:cubicBezTo>
                  <a:cubicBezTo>
                    <a:pt x="5418" y="6140"/>
                    <a:pt x="6646" y="6676"/>
                    <a:pt x="7907" y="6676"/>
                  </a:cubicBezTo>
                  <a:cubicBezTo>
                    <a:pt x="8167" y="6676"/>
                    <a:pt x="8428" y="6653"/>
                    <a:pt x="8688" y="6606"/>
                  </a:cubicBezTo>
                  <a:cubicBezTo>
                    <a:pt x="8883" y="6567"/>
                    <a:pt x="8844" y="6333"/>
                    <a:pt x="8688" y="6333"/>
                  </a:cubicBezTo>
                  <a:cubicBezTo>
                    <a:pt x="7595" y="6177"/>
                    <a:pt x="6581" y="6099"/>
                    <a:pt x="5644" y="5513"/>
                  </a:cubicBezTo>
                  <a:cubicBezTo>
                    <a:pt x="4903" y="4928"/>
                    <a:pt x="4239" y="4226"/>
                    <a:pt x="3654" y="3445"/>
                  </a:cubicBezTo>
                  <a:cubicBezTo>
                    <a:pt x="2600" y="2196"/>
                    <a:pt x="1429" y="1025"/>
                    <a:pt x="141" y="11"/>
                  </a:cubicBezTo>
                  <a:cubicBezTo>
                    <a:pt x="126" y="3"/>
                    <a:pt x="112" y="0"/>
                    <a:pt x="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0"/>
            <p:cNvSpPr/>
            <p:nvPr/>
          </p:nvSpPr>
          <p:spPr>
            <a:xfrm>
              <a:off x="7457275" y="1676550"/>
              <a:ext cx="19425" cy="13975"/>
            </a:xfrm>
            <a:custGeom>
              <a:avLst/>
              <a:gdLst/>
              <a:ahLst/>
              <a:cxnLst/>
              <a:rect l="l" t="t" r="r" b="b"/>
              <a:pathLst>
                <a:path w="777" h="559" extrusionOk="0">
                  <a:moveTo>
                    <a:pt x="479" y="0"/>
                  </a:moveTo>
                  <a:cubicBezTo>
                    <a:pt x="421" y="0"/>
                    <a:pt x="362" y="20"/>
                    <a:pt x="308" y="62"/>
                  </a:cubicBezTo>
                  <a:cubicBezTo>
                    <a:pt x="1" y="230"/>
                    <a:pt x="375" y="559"/>
                    <a:pt x="611" y="559"/>
                  </a:cubicBezTo>
                  <a:cubicBezTo>
                    <a:pt x="705" y="559"/>
                    <a:pt x="777" y="507"/>
                    <a:pt x="777" y="375"/>
                  </a:cubicBezTo>
                  <a:lnTo>
                    <a:pt x="777" y="336"/>
                  </a:lnTo>
                  <a:cubicBezTo>
                    <a:pt x="777" y="137"/>
                    <a:pt x="632" y="0"/>
                    <a:pt x="4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0"/>
            <p:cNvSpPr/>
            <p:nvPr/>
          </p:nvSpPr>
          <p:spPr>
            <a:xfrm>
              <a:off x="7946850" y="1958375"/>
              <a:ext cx="27600" cy="18950"/>
            </a:xfrm>
            <a:custGeom>
              <a:avLst/>
              <a:gdLst/>
              <a:ahLst/>
              <a:cxnLst/>
              <a:rect l="l" t="t" r="r" b="b"/>
              <a:pathLst>
                <a:path w="1104" h="758" extrusionOk="0">
                  <a:moveTo>
                    <a:pt x="531" y="0"/>
                  </a:moveTo>
                  <a:cubicBezTo>
                    <a:pt x="206" y="0"/>
                    <a:pt x="0" y="466"/>
                    <a:pt x="356" y="692"/>
                  </a:cubicBezTo>
                  <a:cubicBezTo>
                    <a:pt x="427" y="738"/>
                    <a:pt x="497" y="757"/>
                    <a:pt x="562" y="757"/>
                  </a:cubicBezTo>
                  <a:cubicBezTo>
                    <a:pt x="892" y="757"/>
                    <a:pt x="1104" y="263"/>
                    <a:pt x="746" y="68"/>
                  </a:cubicBezTo>
                  <a:cubicBezTo>
                    <a:pt x="672" y="21"/>
                    <a:pt x="598" y="0"/>
                    <a:pt x="5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0"/>
            <p:cNvSpPr/>
            <p:nvPr/>
          </p:nvSpPr>
          <p:spPr>
            <a:xfrm>
              <a:off x="7961575" y="1916975"/>
              <a:ext cx="27300" cy="21725"/>
            </a:xfrm>
            <a:custGeom>
              <a:avLst/>
              <a:gdLst/>
              <a:ahLst/>
              <a:cxnLst/>
              <a:rect l="l" t="t" r="r" b="b"/>
              <a:pathLst>
                <a:path w="1092" h="869" extrusionOk="0">
                  <a:moveTo>
                    <a:pt x="624" y="1"/>
                  </a:moveTo>
                  <a:cubicBezTo>
                    <a:pt x="558" y="1"/>
                    <a:pt x="491" y="15"/>
                    <a:pt x="430" y="46"/>
                  </a:cubicBezTo>
                  <a:lnTo>
                    <a:pt x="352" y="124"/>
                  </a:lnTo>
                  <a:cubicBezTo>
                    <a:pt x="1" y="319"/>
                    <a:pt x="118" y="826"/>
                    <a:pt x="508" y="865"/>
                  </a:cubicBezTo>
                  <a:lnTo>
                    <a:pt x="625" y="865"/>
                  </a:lnTo>
                  <a:cubicBezTo>
                    <a:pt x="639" y="867"/>
                    <a:pt x="653" y="868"/>
                    <a:pt x="667" y="868"/>
                  </a:cubicBezTo>
                  <a:cubicBezTo>
                    <a:pt x="918" y="868"/>
                    <a:pt x="1091" y="541"/>
                    <a:pt x="1054" y="319"/>
                  </a:cubicBezTo>
                  <a:cubicBezTo>
                    <a:pt x="997" y="117"/>
                    <a:pt x="811" y="1"/>
                    <a:pt x="6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0"/>
            <p:cNvSpPr/>
            <p:nvPr/>
          </p:nvSpPr>
          <p:spPr>
            <a:xfrm>
              <a:off x="8134850" y="2044575"/>
              <a:ext cx="25400" cy="17950"/>
            </a:xfrm>
            <a:custGeom>
              <a:avLst/>
              <a:gdLst/>
              <a:ahLst/>
              <a:cxnLst/>
              <a:rect l="l" t="t" r="r" b="b"/>
              <a:pathLst>
                <a:path w="1016" h="718" extrusionOk="0">
                  <a:moveTo>
                    <a:pt x="498" y="0"/>
                  </a:moveTo>
                  <a:cubicBezTo>
                    <a:pt x="196" y="0"/>
                    <a:pt x="1" y="449"/>
                    <a:pt x="329" y="679"/>
                  </a:cubicBezTo>
                  <a:cubicBezTo>
                    <a:pt x="383" y="706"/>
                    <a:pt x="436" y="718"/>
                    <a:pt x="487" y="718"/>
                  </a:cubicBezTo>
                  <a:cubicBezTo>
                    <a:pt x="802" y="718"/>
                    <a:pt x="1016" y="256"/>
                    <a:pt x="680" y="54"/>
                  </a:cubicBezTo>
                  <a:cubicBezTo>
                    <a:pt x="617" y="17"/>
                    <a:pt x="555" y="0"/>
                    <a:pt x="4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0"/>
            <p:cNvSpPr/>
            <p:nvPr/>
          </p:nvSpPr>
          <p:spPr>
            <a:xfrm>
              <a:off x="8068675" y="2044950"/>
              <a:ext cx="15850" cy="11225"/>
            </a:xfrm>
            <a:custGeom>
              <a:avLst/>
              <a:gdLst/>
              <a:ahLst/>
              <a:cxnLst/>
              <a:rect l="l" t="t" r="r" b="b"/>
              <a:pathLst>
                <a:path w="634" h="449" extrusionOk="0">
                  <a:moveTo>
                    <a:pt x="244" y="0"/>
                  </a:moveTo>
                  <a:cubicBezTo>
                    <a:pt x="1" y="70"/>
                    <a:pt x="67" y="448"/>
                    <a:pt x="277" y="448"/>
                  </a:cubicBezTo>
                  <a:cubicBezTo>
                    <a:pt x="303" y="448"/>
                    <a:pt x="331" y="442"/>
                    <a:pt x="361" y="430"/>
                  </a:cubicBezTo>
                  <a:cubicBezTo>
                    <a:pt x="439" y="430"/>
                    <a:pt x="517" y="352"/>
                    <a:pt x="595" y="273"/>
                  </a:cubicBezTo>
                  <a:cubicBezTo>
                    <a:pt x="634" y="195"/>
                    <a:pt x="634" y="78"/>
                    <a:pt x="517" y="39"/>
                  </a:cubicBezTo>
                  <a:cubicBezTo>
                    <a:pt x="439" y="0"/>
                    <a:pt x="361" y="0"/>
                    <a:pt x="2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0"/>
            <p:cNvSpPr/>
            <p:nvPr/>
          </p:nvSpPr>
          <p:spPr>
            <a:xfrm>
              <a:off x="8053450" y="2029325"/>
              <a:ext cx="14500" cy="9800"/>
            </a:xfrm>
            <a:custGeom>
              <a:avLst/>
              <a:gdLst/>
              <a:ahLst/>
              <a:cxnLst/>
              <a:rect l="l" t="t" r="r" b="b"/>
              <a:pathLst>
                <a:path w="580" h="392" extrusionOk="0">
                  <a:moveTo>
                    <a:pt x="345" y="1"/>
                  </a:moveTo>
                  <a:cubicBezTo>
                    <a:pt x="306" y="1"/>
                    <a:pt x="267" y="40"/>
                    <a:pt x="228" y="40"/>
                  </a:cubicBezTo>
                  <a:cubicBezTo>
                    <a:pt x="1" y="154"/>
                    <a:pt x="291" y="392"/>
                    <a:pt x="466" y="392"/>
                  </a:cubicBezTo>
                  <a:cubicBezTo>
                    <a:pt x="531" y="392"/>
                    <a:pt x="580" y="359"/>
                    <a:pt x="580" y="274"/>
                  </a:cubicBezTo>
                  <a:cubicBezTo>
                    <a:pt x="580" y="235"/>
                    <a:pt x="580" y="157"/>
                    <a:pt x="580" y="118"/>
                  </a:cubicBezTo>
                  <a:cubicBezTo>
                    <a:pt x="540" y="40"/>
                    <a:pt x="423" y="1"/>
                    <a:pt x="3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0"/>
            <p:cNvSpPr/>
            <p:nvPr/>
          </p:nvSpPr>
          <p:spPr>
            <a:xfrm>
              <a:off x="7560275" y="1752500"/>
              <a:ext cx="397925" cy="233300"/>
            </a:xfrm>
            <a:custGeom>
              <a:avLst/>
              <a:gdLst/>
              <a:ahLst/>
              <a:cxnLst/>
              <a:rect l="l" t="t" r="r" b="b"/>
              <a:pathLst>
                <a:path w="15917" h="9332" extrusionOk="0">
                  <a:moveTo>
                    <a:pt x="208" y="1"/>
                  </a:moveTo>
                  <a:cubicBezTo>
                    <a:pt x="86" y="1"/>
                    <a:pt x="0" y="205"/>
                    <a:pt x="130" y="303"/>
                  </a:cubicBezTo>
                  <a:cubicBezTo>
                    <a:pt x="2667" y="2059"/>
                    <a:pt x="5242" y="3776"/>
                    <a:pt x="7935" y="5337"/>
                  </a:cubicBezTo>
                  <a:cubicBezTo>
                    <a:pt x="10355" y="6742"/>
                    <a:pt x="12931" y="8459"/>
                    <a:pt x="15662" y="9318"/>
                  </a:cubicBezTo>
                  <a:cubicBezTo>
                    <a:pt x="15682" y="9327"/>
                    <a:pt x="15700" y="9332"/>
                    <a:pt x="15718" y="9332"/>
                  </a:cubicBezTo>
                  <a:cubicBezTo>
                    <a:pt x="15843" y="9332"/>
                    <a:pt x="15916" y="9113"/>
                    <a:pt x="15779" y="9044"/>
                  </a:cubicBezTo>
                  <a:cubicBezTo>
                    <a:pt x="13321" y="7366"/>
                    <a:pt x="10433" y="6235"/>
                    <a:pt x="7896" y="4752"/>
                  </a:cubicBezTo>
                  <a:cubicBezTo>
                    <a:pt x="5320" y="3308"/>
                    <a:pt x="2745" y="1708"/>
                    <a:pt x="286" y="29"/>
                  </a:cubicBezTo>
                  <a:cubicBezTo>
                    <a:pt x="259" y="10"/>
                    <a:pt x="233" y="1"/>
                    <a:pt x="2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0"/>
            <p:cNvSpPr/>
            <p:nvPr/>
          </p:nvSpPr>
          <p:spPr>
            <a:xfrm>
              <a:off x="7418725" y="1651400"/>
              <a:ext cx="13475" cy="9500"/>
            </a:xfrm>
            <a:custGeom>
              <a:avLst/>
              <a:gdLst/>
              <a:ahLst/>
              <a:cxnLst/>
              <a:rect l="l" t="t" r="r" b="b"/>
              <a:pathLst>
                <a:path w="539" h="380" extrusionOk="0">
                  <a:moveTo>
                    <a:pt x="297" y="1"/>
                  </a:moveTo>
                  <a:cubicBezTo>
                    <a:pt x="131" y="1"/>
                    <a:pt x="1" y="229"/>
                    <a:pt x="172" y="366"/>
                  </a:cubicBezTo>
                  <a:cubicBezTo>
                    <a:pt x="200" y="375"/>
                    <a:pt x="228" y="380"/>
                    <a:pt x="253" y="380"/>
                  </a:cubicBezTo>
                  <a:cubicBezTo>
                    <a:pt x="439" y="380"/>
                    <a:pt x="539" y="152"/>
                    <a:pt x="367" y="15"/>
                  </a:cubicBezTo>
                  <a:cubicBezTo>
                    <a:pt x="344" y="5"/>
                    <a:pt x="320"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0"/>
            <p:cNvSpPr/>
            <p:nvPr/>
          </p:nvSpPr>
          <p:spPr>
            <a:xfrm>
              <a:off x="7342875" y="1579550"/>
              <a:ext cx="19675" cy="15200"/>
            </a:xfrm>
            <a:custGeom>
              <a:avLst/>
              <a:gdLst/>
              <a:ahLst/>
              <a:cxnLst/>
              <a:rect l="l" t="t" r="r" b="b"/>
              <a:pathLst>
                <a:path w="787" h="608" extrusionOk="0">
                  <a:moveTo>
                    <a:pt x="318" y="1"/>
                  </a:moveTo>
                  <a:cubicBezTo>
                    <a:pt x="0" y="1"/>
                    <a:pt x="130" y="608"/>
                    <a:pt x="389" y="608"/>
                  </a:cubicBezTo>
                  <a:cubicBezTo>
                    <a:pt x="416" y="608"/>
                    <a:pt x="445" y="601"/>
                    <a:pt x="474" y="586"/>
                  </a:cubicBezTo>
                  <a:lnTo>
                    <a:pt x="552" y="547"/>
                  </a:lnTo>
                  <a:cubicBezTo>
                    <a:pt x="787" y="391"/>
                    <a:pt x="709"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0"/>
            <p:cNvSpPr/>
            <p:nvPr/>
          </p:nvSpPr>
          <p:spPr>
            <a:xfrm>
              <a:off x="7307225" y="1573650"/>
              <a:ext cx="23950" cy="17400"/>
            </a:xfrm>
            <a:custGeom>
              <a:avLst/>
              <a:gdLst/>
              <a:ahLst/>
              <a:cxnLst/>
              <a:rect l="l" t="t" r="r" b="b"/>
              <a:pathLst>
                <a:path w="958" h="696" extrusionOk="0">
                  <a:moveTo>
                    <a:pt x="487" y="0"/>
                  </a:moveTo>
                  <a:cubicBezTo>
                    <a:pt x="184" y="0"/>
                    <a:pt x="0" y="433"/>
                    <a:pt x="300" y="666"/>
                  </a:cubicBezTo>
                  <a:cubicBezTo>
                    <a:pt x="351" y="686"/>
                    <a:pt x="400" y="695"/>
                    <a:pt x="446" y="695"/>
                  </a:cubicBezTo>
                  <a:cubicBezTo>
                    <a:pt x="760" y="695"/>
                    <a:pt x="957" y="280"/>
                    <a:pt x="652" y="42"/>
                  </a:cubicBezTo>
                  <a:cubicBezTo>
                    <a:pt x="594" y="13"/>
                    <a:pt x="539" y="0"/>
                    <a:pt x="4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0"/>
            <p:cNvSpPr/>
            <p:nvPr/>
          </p:nvSpPr>
          <p:spPr>
            <a:xfrm>
              <a:off x="7311725" y="1526800"/>
              <a:ext cx="25950" cy="18875"/>
            </a:xfrm>
            <a:custGeom>
              <a:avLst/>
              <a:gdLst/>
              <a:ahLst/>
              <a:cxnLst/>
              <a:rect l="l" t="t" r="r" b="b"/>
              <a:pathLst>
                <a:path w="1038" h="755" extrusionOk="0">
                  <a:moveTo>
                    <a:pt x="619" y="0"/>
                  </a:moveTo>
                  <a:cubicBezTo>
                    <a:pt x="321" y="0"/>
                    <a:pt x="1" y="647"/>
                    <a:pt x="393" y="745"/>
                  </a:cubicBezTo>
                  <a:lnTo>
                    <a:pt x="432" y="745"/>
                  </a:lnTo>
                  <a:cubicBezTo>
                    <a:pt x="461" y="751"/>
                    <a:pt x="489" y="754"/>
                    <a:pt x="516" y="754"/>
                  </a:cubicBezTo>
                  <a:cubicBezTo>
                    <a:pt x="825" y="754"/>
                    <a:pt x="1038" y="371"/>
                    <a:pt x="823" y="120"/>
                  </a:cubicBezTo>
                  <a:lnTo>
                    <a:pt x="784" y="81"/>
                  </a:lnTo>
                  <a:cubicBezTo>
                    <a:pt x="733" y="25"/>
                    <a:pt x="676" y="0"/>
                    <a:pt x="6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0"/>
            <p:cNvSpPr/>
            <p:nvPr/>
          </p:nvSpPr>
          <p:spPr>
            <a:xfrm>
              <a:off x="7277650" y="1539550"/>
              <a:ext cx="1975" cy="1000"/>
            </a:xfrm>
            <a:custGeom>
              <a:avLst/>
              <a:gdLst/>
              <a:ahLst/>
              <a:cxnLst/>
              <a:rect l="l" t="t" r="r" b="b"/>
              <a:pathLst>
                <a:path w="79" h="40" extrusionOk="0">
                  <a:moveTo>
                    <a:pt x="39" y="1"/>
                  </a:moveTo>
                  <a:cubicBezTo>
                    <a:pt x="39" y="1"/>
                    <a:pt x="0" y="1"/>
                    <a:pt x="39" y="1"/>
                  </a:cubicBezTo>
                  <a:cubicBezTo>
                    <a:pt x="78" y="40"/>
                    <a:pt x="39" y="1"/>
                    <a:pt x="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0"/>
            <p:cNvSpPr/>
            <p:nvPr/>
          </p:nvSpPr>
          <p:spPr>
            <a:xfrm>
              <a:off x="7278525" y="1484200"/>
              <a:ext cx="27750" cy="18625"/>
            </a:xfrm>
            <a:custGeom>
              <a:avLst/>
              <a:gdLst/>
              <a:ahLst/>
              <a:cxnLst/>
              <a:rect l="l" t="t" r="r" b="b"/>
              <a:pathLst>
                <a:path w="1110" h="745" extrusionOk="0">
                  <a:moveTo>
                    <a:pt x="531" y="1"/>
                  </a:moveTo>
                  <a:cubicBezTo>
                    <a:pt x="206" y="1"/>
                    <a:pt x="1" y="467"/>
                    <a:pt x="356" y="693"/>
                  </a:cubicBezTo>
                  <a:cubicBezTo>
                    <a:pt x="421" y="729"/>
                    <a:pt x="486" y="744"/>
                    <a:pt x="548" y="744"/>
                  </a:cubicBezTo>
                  <a:cubicBezTo>
                    <a:pt x="885" y="744"/>
                    <a:pt x="1109" y="267"/>
                    <a:pt x="746" y="68"/>
                  </a:cubicBezTo>
                  <a:cubicBezTo>
                    <a:pt x="672" y="21"/>
                    <a:pt x="598" y="1"/>
                    <a:pt x="5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0"/>
            <p:cNvSpPr/>
            <p:nvPr/>
          </p:nvSpPr>
          <p:spPr>
            <a:xfrm>
              <a:off x="7098125" y="876650"/>
              <a:ext cx="1536675" cy="1451275"/>
            </a:xfrm>
            <a:custGeom>
              <a:avLst/>
              <a:gdLst/>
              <a:ahLst/>
              <a:cxnLst/>
              <a:rect l="l" t="t" r="r" b="b"/>
              <a:pathLst>
                <a:path w="61467" h="58051" extrusionOk="0">
                  <a:moveTo>
                    <a:pt x="11201" y="14575"/>
                  </a:moveTo>
                  <a:cubicBezTo>
                    <a:pt x="12918" y="16019"/>
                    <a:pt x="13464" y="18477"/>
                    <a:pt x="14401" y="20585"/>
                  </a:cubicBezTo>
                  <a:cubicBezTo>
                    <a:pt x="13582" y="19921"/>
                    <a:pt x="12723" y="19297"/>
                    <a:pt x="11864" y="18672"/>
                  </a:cubicBezTo>
                  <a:cubicBezTo>
                    <a:pt x="11279" y="18204"/>
                    <a:pt x="10108" y="17541"/>
                    <a:pt x="10069" y="16721"/>
                  </a:cubicBezTo>
                  <a:cubicBezTo>
                    <a:pt x="10030" y="16019"/>
                    <a:pt x="10772" y="15043"/>
                    <a:pt x="11201" y="14575"/>
                  </a:cubicBezTo>
                  <a:close/>
                  <a:moveTo>
                    <a:pt x="19865" y="24682"/>
                  </a:moveTo>
                  <a:cubicBezTo>
                    <a:pt x="20372" y="24800"/>
                    <a:pt x="20919" y="24839"/>
                    <a:pt x="21465" y="24878"/>
                  </a:cubicBezTo>
                  <a:cubicBezTo>
                    <a:pt x="23143" y="25073"/>
                    <a:pt x="24821" y="25190"/>
                    <a:pt x="26304" y="26048"/>
                  </a:cubicBezTo>
                  <a:cubicBezTo>
                    <a:pt x="27202" y="26634"/>
                    <a:pt x="28021" y="27336"/>
                    <a:pt x="28724" y="28156"/>
                  </a:cubicBezTo>
                  <a:cubicBezTo>
                    <a:pt x="28320" y="28797"/>
                    <a:pt x="27872" y="29092"/>
                    <a:pt x="27338" y="29092"/>
                  </a:cubicBezTo>
                  <a:cubicBezTo>
                    <a:pt x="26994" y="29092"/>
                    <a:pt x="26614" y="28970"/>
                    <a:pt x="26187" y="28741"/>
                  </a:cubicBezTo>
                  <a:cubicBezTo>
                    <a:pt x="25328" y="28312"/>
                    <a:pt x="24548" y="27883"/>
                    <a:pt x="23767" y="27375"/>
                  </a:cubicBezTo>
                  <a:cubicBezTo>
                    <a:pt x="22441" y="26517"/>
                    <a:pt x="21192" y="25541"/>
                    <a:pt x="19865" y="24682"/>
                  </a:cubicBezTo>
                  <a:close/>
                  <a:moveTo>
                    <a:pt x="13191" y="10438"/>
                  </a:moveTo>
                  <a:cubicBezTo>
                    <a:pt x="13308" y="13482"/>
                    <a:pt x="15728" y="16136"/>
                    <a:pt x="17835" y="18126"/>
                  </a:cubicBezTo>
                  <a:cubicBezTo>
                    <a:pt x="21972" y="21951"/>
                    <a:pt x="26890" y="24917"/>
                    <a:pt x="31651" y="27844"/>
                  </a:cubicBezTo>
                  <a:cubicBezTo>
                    <a:pt x="33095" y="28702"/>
                    <a:pt x="34539" y="29639"/>
                    <a:pt x="36022" y="30497"/>
                  </a:cubicBezTo>
                  <a:cubicBezTo>
                    <a:pt x="35787" y="30497"/>
                    <a:pt x="35553" y="30536"/>
                    <a:pt x="35319" y="30575"/>
                  </a:cubicBezTo>
                  <a:cubicBezTo>
                    <a:pt x="35090" y="30595"/>
                    <a:pt x="34869" y="30605"/>
                    <a:pt x="34655" y="30605"/>
                  </a:cubicBezTo>
                  <a:cubicBezTo>
                    <a:pt x="32755" y="30605"/>
                    <a:pt x="31415" y="29836"/>
                    <a:pt x="30012" y="28468"/>
                  </a:cubicBezTo>
                  <a:cubicBezTo>
                    <a:pt x="27865" y="26400"/>
                    <a:pt x="26226" y="24800"/>
                    <a:pt x="23182" y="24331"/>
                  </a:cubicBezTo>
                  <a:cubicBezTo>
                    <a:pt x="21660" y="24136"/>
                    <a:pt x="20138" y="24136"/>
                    <a:pt x="18694" y="23668"/>
                  </a:cubicBezTo>
                  <a:cubicBezTo>
                    <a:pt x="16704" y="23043"/>
                    <a:pt x="15611" y="21521"/>
                    <a:pt x="14830" y="19687"/>
                  </a:cubicBezTo>
                  <a:cubicBezTo>
                    <a:pt x="13972" y="17658"/>
                    <a:pt x="13152" y="14497"/>
                    <a:pt x="10850" y="13677"/>
                  </a:cubicBezTo>
                  <a:lnTo>
                    <a:pt x="10811" y="13677"/>
                  </a:lnTo>
                  <a:cubicBezTo>
                    <a:pt x="9952" y="13053"/>
                    <a:pt x="9484" y="12155"/>
                    <a:pt x="10616" y="11375"/>
                  </a:cubicBezTo>
                  <a:cubicBezTo>
                    <a:pt x="11240" y="10945"/>
                    <a:pt x="11942" y="11101"/>
                    <a:pt x="12567" y="10867"/>
                  </a:cubicBezTo>
                  <a:cubicBezTo>
                    <a:pt x="12801" y="10789"/>
                    <a:pt x="13035" y="10633"/>
                    <a:pt x="13191" y="10438"/>
                  </a:cubicBezTo>
                  <a:close/>
                  <a:moveTo>
                    <a:pt x="9523" y="17736"/>
                  </a:moveTo>
                  <a:cubicBezTo>
                    <a:pt x="9952" y="18438"/>
                    <a:pt x="11045" y="19063"/>
                    <a:pt x="11669" y="19531"/>
                  </a:cubicBezTo>
                  <a:cubicBezTo>
                    <a:pt x="12684" y="20351"/>
                    <a:pt x="13777" y="21131"/>
                    <a:pt x="14869" y="21873"/>
                  </a:cubicBezTo>
                  <a:cubicBezTo>
                    <a:pt x="14908" y="21912"/>
                    <a:pt x="15026" y="21912"/>
                    <a:pt x="15104" y="21912"/>
                  </a:cubicBezTo>
                  <a:lnTo>
                    <a:pt x="15143" y="21990"/>
                  </a:lnTo>
                  <a:cubicBezTo>
                    <a:pt x="16040" y="23317"/>
                    <a:pt x="17484" y="24253"/>
                    <a:pt x="19084" y="24565"/>
                  </a:cubicBezTo>
                  <a:cubicBezTo>
                    <a:pt x="19045" y="24682"/>
                    <a:pt x="19045" y="24800"/>
                    <a:pt x="19123" y="24878"/>
                  </a:cubicBezTo>
                  <a:cubicBezTo>
                    <a:pt x="21153" y="26790"/>
                    <a:pt x="23494" y="28351"/>
                    <a:pt x="26031" y="29561"/>
                  </a:cubicBezTo>
                  <a:cubicBezTo>
                    <a:pt x="26499" y="29834"/>
                    <a:pt x="27046" y="29951"/>
                    <a:pt x="27592" y="29951"/>
                  </a:cubicBezTo>
                  <a:cubicBezTo>
                    <a:pt x="28333" y="31590"/>
                    <a:pt x="30090" y="32644"/>
                    <a:pt x="31768" y="33580"/>
                  </a:cubicBezTo>
                  <a:cubicBezTo>
                    <a:pt x="30968" y="33463"/>
                    <a:pt x="30158" y="33405"/>
                    <a:pt x="29343" y="33405"/>
                  </a:cubicBezTo>
                  <a:cubicBezTo>
                    <a:pt x="28529" y="33405"/>
                    <a:pt x="27709" y="33463"/>
                    <a:pt x="26890" y="33580"/>
                  </a:cubicBezTo>
                  <a:cubicBezTo>
                    <a:pt x="25927" y="33685"/>
                    <a:pt x="24877" y="33858"/>
                    <a:pt x="23857" y="33858"/>
                  </a:cubicBezTo>
                  <a:cubicBezTo>
                    <a:pt x="23347" y="33858"/>
                    <a:pt x="22844" y="33815"/>
                    <a:pt x="22362" y="33698"/>
                  </a:cubicBezTo>
                  <a:cubicBezTo>
                    <a:pt x="20333" y="33190"/>
                    <a:pt x="19240" y="31551"/>
                    <a:pt x="18109" y="29990"/>
                  </a:cubicBezTo>
                  <a:cubicBezTo>
                    <a:pt x="16274" y="27492"/>
                    <a:pt x="14245" y="25190"/>
                    <a:pt x="12021" y="23043"/>
                  </a:cubicBezTo>
                  <a:cubicBezTo>
                    <a:pt x="10889" y="21951"/>
                    <a:pt x="9718" y="20858"/>
                    <a:pt x="8547" y="19765"/>
                  </a:cubicBezTo>
                  <a:lnTo>
                    <a:pt x="7650" y="18985"/>
                  </a:lnTo>
                  <a:cubicBezTo>
                    <a:pt x="7259" y="18633"/>
                    <a:pt x="6869" y="18555"/>
                    <a:pt x="7298" y="18165"/>
                  </a:cubicBezTo>
                  <a:cubicBezTo>
                    <a:pt x="7689" y="17775"/>
                    <a:pt x="8898" y="17814"/>
                    <a:pt x="9523" y="17736"/>
                  </a:cubicBezTo>
                  <a:close/>
                  <a:moveTo>
                    <a:pt x="28303" y="649"/>
                  </a:moveTo>
                  <a:cubicBezTo>
                    <a:pt x="37490" y="649"/>
                    <a:pt x="46944" y="6043"/>
                    <a:pt x="52998" y="12545"/>
                  </a:cubicBezTo>
                  <a:cubicBezTo>
                    <a:pt x="58110" y="18009"/>
                    <a:pt x="61428" y="26400"/>
                    <a:pt x="57252" y="33346"/>
                  </a:cubicBezTo>
                  <a:cubicBezTo>
                    <a:pt x="55942" y="35373"/>
                    <a:pt x="53974" y="36069"/>
                    <a:pt x="51875" y="36069"/>
                  </a:cubicBezTo>
                  <a:cubicBezTo>
                    <a:pt x="50659" y="36069"/>
                    <a:pt x="49400" y="35836"/>
                    <a:pt x="48198" y="35493"/>
                  </a:cubicBezTo>
                  <a:cubicBezTo>
                    <a:pt x="46910" y="35102"/>
                    <a:pt x="45622" y="34634"/>
                    <a:pt x="44412" y="34127"/>
                  </a:cubicBezTo>
                  <a:lnTo>
                    <a:pt x="44412" y="34127"/>
                  </a:lnTo>
                  <a:cubicBezTo>
                    <a:pt x="44769" y="34155"/>
                    <a:pt x="45125" y="34170"/>
                    <a:pt x="45481" y="34170"/>
                  </a:cubicBezTo>
                  <a:cubicBezTo>
                    <a:pt x="46604" y="34170"/>
                    <a:pt x="47716" y="34024"/>
                    <a:pt x="48783" y="33698"/>
                  </a:cubicBezTo>
                  <a:cubicBezTo>
                    <a:pt x="48978" y="33619"/>
                    <a:pt x="48900" y="33346"/>
                    <a:pt x="48705" y="33346"/>
                  </a:cubicBezTo>
                  <a:cubicBezTo>
                    <a:pt x="47730" y="33580"/>
                    <a:pt x="46725" y="33698"/>
                    <a:pt x="45715" y="33698"/>
                  </a:cubicBezTo>
                  <a:cubicBezTo>
                    <a:pt x="44705" y="33698"/>
                    <a:pt x="43690" y="33580"/>
                    <a:pt x="42695" y="33346"/>
                  </a:cubicBezTo>
                  <a:cubicBezTo>
                    <a:pt x="40002" y="32058"/>
                    <a:pt x="37427" y="30536"/>
                    <a:pt x="34890" y="29053"/>
                  </a:cubicBezTo>
                  <a:lnTo>
                    <a:pt x="34305" y="28663"/>
                  </a:lnTo>
                  <a:cubicBezTo>
                    <a:pt x="32158" y="26595"/>
                    <a:pt x="29895" y="24917"/>
                    <a:pt x="28568" y="22068"/>
                  </a:cubicBezTo>
                  <a:cubicBezTo>
                    <a:pt x="28531" y="21982"/>
                    <a:pt x="28467" y="21946"/>
                    <a:pt x="28400" y="21946"/>
                  </a:cubicBezTo>
                  <a:cubicBezTo>
                    <a:pt x="28255" y="21946"/>
                    <a:pt x="28097" y="22115"/>
                    <a:pt x="28177" y="22302"/>
                  </a:cubicBezTo>
                  <a:cubicBezTo>
                    <a:pt x="28997" y="24058"/>
                    <a:pt x="30090" y="25619"/>
                    <a:pt x="31495" y="26985"/>
                  </a:cubicBezTo>
                  <a:cubicBezTo>
                    <a:pt x="28841" y="25385"/>
                    <a:pt x="26265" y="23707"/>
                    <a:pt x="23728" y="21951"/>
                  </a:cubicBezTo>
                  <a:cubicBezTo>
                    <a:pt x="21075" y="19726"/>
                    <a:pt x="18850" y="17424"/>
                    <a:pt x="17406" y="14067"/>
                  </a:cubicBezTo>
                  <a:cubicBezTo>
                    <a:pt x="17380" y="14015"/>
                    <a:pt x="17337" y="13994"/>
                    <a:pt x="17292" y="13994"/>
                  </a:cubicBezTo>
                  <a:cubicBezTo>
                    <a:pt x="17202" y="13994"/>
                    <a:pt x="17107" y="14080"/>
                    <a:pt x="17133" y="14184"/>
                  </a:cubicBezTo>
                  <a:cubicBezTo>
                    <a:pt x="17874" y="15941"/>
                    <a:pt x="18811" y="17619"/>
                    <a:pt x="19943" y="19141"/>
                  </a:cubicBezTo>
                  <a:cubicBezTo>
                    <a:pt x="17406" y="17072"/>
                    <a:pt x="14674" y="14536"/>
                    <a:pt x="13972" y="11414"/>
                  </a:cubicBezTo>
                  <a:cubicBezTo>
                    <a:pt x="13347" y="8370"/>
                    <a:pt x="15494" y="5716"/>
                    <a:pt x="17718" y="3960"/>
                  </a:cubicBezTo>
                  <a:cubicBezTo>
                    <a:pt x="20411" y="1930"/>
                    <a:pt x="23689" y="798"/>
                    <a:pt x="27085" y="681"/>
                  </a:cubicBezTo>
                  <a:cubicBezTo>
                    <a:pt x="27490" y="660"/>
                    <a:pt x="27896" y="649"/>
                    <a:pt x="28303" y="649"/>
                  </a:cubicBezTo>
                  <a:close/>
                  <a:moveTo>
                    <a:pt x="29694" y="34177"/>
                  </a:moveTo>
                  <a:cubicBezTo>
                    <a:pt x="30654" y="34177"/>
                    <a:pt x="31609" y="34280"/>
                    <a:pt x="32548" y="34478"/>
                  </a:cubicBezTo>
                  <a:cubicBezTo>
                    <a:pt x="34031" y="35610"/>
                    <a:pt x="35358" y="36937"/>
                    <a:pt x="36451" y="38420"/>
                  </a:cubicBezTo>
                  <a:cubicBezTo>
                    <a:pt x="35786" y="38480"/>
                    <a:pt x="35074" y="38552"/>
                    <a:pt x="34374" y="38552"/>
                  </a:cubicBezTo>
                  <a:cubicBezTo>
                    <a:pt x="33267" y="38552"/>
                    <a:pt x="32191" y="38372"/>
                    <a:pt x="31378" y="37678"/>
                  </a:cubicBezTo>
                  <a:cubicBezTo>
                    <a:pt x="30168" y="36625"/>
                    <a:pt x="29075" y="35415"/>
                    <a:pt x="27904" y="34283"/>
                  </a:cubicBezTo>
                  <a:lnTo>
                    <a:pt x="28021" y="34283"/>
                  </a:lnTo>
                  <a:cubicBezTo>
                    <a:pt x="28579" y="34211"/>
                    <a:pt x="29138" y="34177"/>
                    <a:pt x="29694" y="34177"/>
                  </a:cubicBezTo>
                  <a:close/>
                  <a:moveTo>
                    <a:pt x="37700" y="31590"/>
                  </a:moveTo>
                  <a:lnTo>
                    <a:pt x="37700" y="31590"/>
                  </a:lnTo>
                  <a:cubicBezTo>
                    <a:pt x="37746" y="31636"/>
                    <a:pt x="37805" y="31655"/>
                    <a:pt x="37861" y="31655"/>
                  </a:cubicBezTo>
                  <a:cubicBezTo>
                    <a:pt x="37902" y="31655"/>
                    <a:pt x="37941" y="31645"/>
                    <a:pt x="37973" y="31629"/>
                  </a:cubicBezTo>
                  <a:cubicBezTo>
                    <a:pt x="41173" y="33541"/>
                    <a:pt x="44607" y="35063"/>
                    <a:pt x="48159" y="36156"/>
                  </a:cubicBezTo>
                  <a:cubicBezTo>
                    <a:pt x="49384" y="36503"/>
                    <a:pt x="50622" y="36713"/>
                    <a:pt x="51818" y="36713"/>
                  </a:cubicBezTo>
                  <a:cubicBezTo>
                    <a:pt x="52641" y="36713"/>
                    <a:pt x="53444" y="36613"/>
                    <a:pt x="54208" y="36390"/>
                  </a:cubicBezTo>
                  <a:lnTo>
                    <a:pt x="54208" y="36390"/>
                  </a:lnTo>
                  <a:cubicBezTo>
                    <a:pt x="54052" y="36898"/>
                    <a:pt x="53974" y="37405"/>
                    <a:pt x="53974" y="37912"/>
                  </a:cubicBezTo>
                  <a:cubicBezTo>
                    <a:pt x="53939" y="38880"/>
                    <a:pt x="53629" y="40001"/>
                    <a:pt x="52610" y="40001"/>
                  </a:cubicBezTo>
                  <a:cubicBezTo>
                    <a:pt x="52478" y="40001"/>
                    <a:pt x="52335" y="39982"/>
                    <a:pt x="52179" y="39942"/>
                  </a:cubicBezTo>
                  <a:cubicBezTo>
                    <a:pt x="51554" y="39747"/>
                    <a:pt x="51008" y="39395"/>
                    <a:pt x="50500" y="39005"/>
                  </a:cubicBezTo>
                  <a:cubicBezTo>
                    <a:pt x="49798" y="38537"/>
                    <a:pt x="49056" y="38225"/>
                    <a:pt x="48237" y="38068"/>
                  </a:cubicBezTo>
                  <a:cubicBezTo>
                    <a:pt x="47994" y="38035"/>
                    <a:pt x="47751" y="38021"/>
                    <a:pt x="47509" y="38021"/>
                  </a:cubicBezTo>
                  <a:cubicBezTo>
                    <a:pt x="46402" y="38021"/>
                    <a:pt x="45302" y="38307"/>
                    <a:pt x="44234" y="38307"/>
                  </a:cubicBezTo>
                  <a:cubicBezTo>
                    <a:pt x="43355" y="38307"/>
                    <a:pt x="42499" y="38113"/>
                    <a:pt x="41680" y="37405"/>
                  </a:cubicBezTo>
                  <a:cubicBezTo>
                    <a:pt x="39963" y="35922"/>
                    <a:pt x="38988" y="33502"/>
                    <a:pt x="37700" y="31590"/>
                  </a:cubicBezTo>
                  <a:close/>
                  <a:moveTo>
                    <a:pt x="29270" y="28702"/>
                  </a:moveTo>
                  <a:cubicBezTo>
                    <a:pt x="29582" y="29053"/>
                    <a:pt x="29895" y="29366"/>
                    <a:pt x="30246" y="29678"/>
                  </a:cubicBezTo>
                  <a:cubicBezTo>
                    <a:pt x="31065" y="30458"/>
                    <a:pt x="32119" y="31005"/>
                    <a:pt x="33212" y="31278"/>
                  </a:cubicBezTo>
                  <a:cubicBezTo>
                    <a:pt x="33452" y="31324"/>
                    <a:pt x="33698" y="31342"/>
                    <a:pt x="33947" y="31342"/>
                  </a:cubicBezTo>
                  <a:cubicBezTo>
                    <a:pt x="34674" y="31342"/>
                    <a:pt x="35430" y="31195"/>
                    <a:pt x="36147" y="31195"/>
                  </a:cubicBezTo>
                  <a:cubicBezTo>
                    <a:pt x="36424" y="31195"/>
                    <a:pt x="36696" y="31217"/>
                    <a:pt x="36958" y="31278"/>
                  </a:cubicBezTo>
                  <a:lnTo>
                    <a:pt x="36958" y="31317"/>
                  </a:lnTo>
                  <a:cubicBezTo>
                    <a:pt x="37700" y="32761"/>
                    <a:pt x="38519" y="34166"/>
                    <a:pt x="39378" y="35493"/>
                  </a:cubicBezTo>
                  <a:cubicBezTo>
                    <a:pt x="40041" y="36507"/>
                    <a:pt x="40666" y="37600"/>
                    <a:pt x="41680" y="38303"/>
                  </a:cubicBezTo>
                  <a:cubicBezTo>
                    <a:pt x="42473" y="38837"/>
                    <a:pt x="43266" y="38988"/>
                    <a:pt x="44070" y="38988"/>
                  </a:cubicBezTo>
                  <a:cubicBezTo>
                    <a:pt x="45126" y="38988"/>
                    <a:pt x="46200" y="38727"/>
                    <a:pt x="47319" y="38727"/>
                  </a:cubicBezTo>
                  <a:cubicBezTo>
                    <a:pt x="47403" y="38727"/>
                    <a:pt x="47488" y="38729"/>
                    <a:pt x="47573" y="38732"/>
                  </a:cubicBezTo>
                  <a:cubicBezTo>
                    <a:pt x="48705" y="38810"/>
                    <a:pt x="49681" y="39512"/>
                    <a:pt x="50656" y="40098"/>
                  </a:cubicBezTo>
                  <a:cubicBezTo>
                    <a:pt x="50330" y="41403"/>
                    <a:pt x="49588" y="41849"/>
                    <a:pt x="48704" y="41849"/>
                  </a:cubicBezTo>
                  <a:cubicBezTo>
                    <a:pt x="47472" y="41849"/>
                    <a:pt x="45964" y="40984"/>
                    <a:pt x="44920" y="40371"/>
                  </a:cubicBezTo>
                  <a:cubicBezTo>
                    <a:pt x="43007" y="39200"/>
                    <a:pt x="41056" y="38029"/>
                    <a:pt x="39144" y="36898"/>
                  </a:cubicBezTo>
                  <a:cubicBezTo>
                    <a:pt x="37310" y="35805"/>
                    <a:pt x="35475" y="34712"/>
                    <a:pt x="33602" y="33619"/>
                  </a:cubicBezTo>
                  <a:cubicBezTo>
                    <a:pt x="31807" y="32566"/>
                    <a:pt x="29387" y="31590"/>
                    <a:pt x="28138" y="29795"/>
                  </a:cubicBezTo>
                  <a:cubicBezTo>
                    <a:pt x="28607" y="29561"/>
                    <a:pt x="28997" y="29171"/>
                    <a:pt x="29270" y="28702"/>
                  </a:cubicBezTo>
                  <a:close/>
                  <a:moveTo>
                    <a:pt x="34226" y="34907"/>
                  </a:moveTo>
                  <a:cubicBezTo>
                    <a:pt x="36607" y="36390"/>
                    <a:pt x="39027" y="37834"/>
                    <a:pt x="41446" y="39317"/>
                  </a:cubicBezTo>
                  <a:cubicBezTo>
                    <a:pt x="43044" y="40283"/>
                    <a:pt x="46376" y="42771"/>
                    <a:pt x="48813" y="42771"/>
                  </a:cubicBezTo>
                  <a:cubicBezTo>
                    <a:pt x="48936" y="42771"/>
                    <a:pt x="49056" y="42765"/>
                    <a:pt x="49173" y="42752"/>
                  </a:cubicBezTo>
                  <a:cubicBezTo>
                    <a:pt x="49603" y="43961"/>
                    <a:pt x="50188" y="45171"/>
                    <a:pt x="50696" y="46381"/>
                  </a:cubicBezTo>
                  <a:cubicBezTo>
                    <a:pt x="48744" y="46381"/>
                    <a:pt x="46793" y="46381"/>
                    <a:pt x="44842" y="46303"/>
                  </a:cubicBezTo>
                  <a:cubicBezTo>
                    <a:pt x="42149" y="46147"/>
                    <a:pt x="40939" y="43493"/>
                    <a:pt x="39612" y="41464"/>
                  </a:cubicBezTo>
                  <a:cubicBezTo>
                    <a:pt x="38012" y="39083"/>
                    <a:pt x="36373" y="36742"/>
                    <a:pt x="34226" y="34907"/>
                  </a:cubicBezTo>
                  <a:close/>
                  <a:moveTo>
                    <a:pt x="7103" y="19531"/>
                  </a:moveTo>
                  <a:lnTo>
                    <a:pt x="7103" y="19570"/>
                  </a:lnTo>
                  <a:cubicBezTo>
                    <a:pt x="7259" y="19687"/>
                    <a:pt x="7415" y="19843"/>
                    <a:pt x="7533" y="19921"/>
                  </a:cubicBezTo>
                  <a:cubicBezTo>
                    <a:pt x="10459" y="22770"/>
                    <a:pt x="13464" y="25502"/>
                    <a:pt x="16040" y="28663"/>
                  </a:cubicBezTo>
                  <a:cubicBezTo>
                    <a:pt x="18109" y="31161"/>
                    <a:pt x="19592" y="34361"/>
                    <a:pt x="23182" y="34673"/>
                  </a:cubicBezTo>
                  <a:cubicBezTo>
                    <a:pt x="23398" y="34679"/>
                    <a:pt x="23615" y="34683"/>
                    <a:pt x="23831" y="34683"/>
                  </a:cubicBezTo>
                  <a:cubicBezTo>
                    <a:pt x="24980" y="34683"/>
                    <a:pt x="26130" y="34591"/>
                    <a:pt x="27280" y="34361"/>
                  </a:cubicBezTo>
                  <a:cubicBezTo>
                    <a:pt x="28568" y="35844"/>
                    <a:pt x="29934" y="37834"/>
                    <a:pt x="31573" y="38810"/>
                  </a:cubicBezTo>
                  <a:cubicBezTo>
                    <a:pt x="32261" y="39231"/>
                    <a:pt x="33147" y="39352"/>
                    <a:pt x="34050" y="39352"/>
                  </a:cubicBezTo>
                  <a:cubicBezTo>
                    <a:pt x="34990" y="39352"/>
                    <a:pt x="35948" y="39221"/>
                    <a:pt x="36724" y="39161"/>
                  </a:cubicBezTo>
                  <a:cubicBezTo>
                    <a:pt x="36802" y="39161"/>
                    <a:pt x="36880" y="39122"/>
                    <a:pt x="36919" y="39083"/>
                  </a:cubicBezTo>
                  <a:cubicBezTo>
                    <a:pt x="38246" y="40917"/>
                    <a:pt x="39417" y="42869"/>
                    <a:pt x="40705" y="44664"/>
                  </a:cubicBezTo>
                  <a:cubicBezTo>
                    <a:pt x="41563" y="45913"/>
                    <a:pt x="42383" y="46927"/>
                    <a:pt x="43983" y="47123"/>
                  </a:cubicBezTo>
                  <a:cubicBezTo>
                    <a:pt x="44920" y="47210"/>
                    <a:pt x="45834" y="47254"/>
                    <a:pt x="46760" y="47254"/>
                  </a:cubicBezTo>
                  <a:cubicBezTo>
                    <a:pt x="47069" y="47254"/>
                    <a:pt x="47378" y="47249"/>
                    <a:pt x="47690" y="47240"/>
                  </a:cubicBezTo>
                  <a:lnTo>
                    <a:pt x="47690" y="47240"/>
                  </a:lnTo>
                  <a:cubicBezTo>
                    <a:pt x="47885" y="49326"/>
                    <a:pt x="46017" y="50044"/>
                    <a:pt x="44208" y="50044"/>
                  </a:cubicBezTo>
                  <a:cubicBezTo>
                    <a:pt x="43479" y="50044"/>
                    <a:pt x="42759" y="49928"/>
                    <a:pt x="42188" y="49737"/>
                  </a:cubicBezTo>
                  <a:cubicBezTo>
                    <a:pt x="39924" y="48996"/>
                    <a:pt x="37739" y="47747"/>
                    <a:pt x="35631" y="46654"/>
                  </a:cubicBezTo>
                  <a:cubicBezTo>
                    <a:pt x="31182" y="44391"/>
                    <a:pt x="26890" y="41893"/>
                    <a:pt x="22675" y="39278"/>
                  </a:cubicBezTo>
                  <a:cubicBezTo>
                    <a:pt x="18616" y="36781"/>
                    <a:pt x="14401" y="34283"/>
                    <a:pt x="10616" y="31395"/>
                  </a:cubicBezTo>
                  <a:cubicBezTo>
                    <a:pt x="8742" y="29951"/>
                    <a:pt x="6947" y="28273"/>
                    <a:pt x="5737" y="26205"/>
                  </a:cubicBezTo>
                  <a:cubicBezTo>
                    <a:pt x="4488" y="24019"/>
                    <a:pt x="3942" y="20351"/>
                    <a:pt x="7103" y="19531"/>
                  </a:cubicBezTo>
                  <a:close/>
                  <a:moveTo>
                    <a:pt x="4488" y="25658"/>
                  </a:moveTo>
                  <a:cubicBezTo>
                    <a:pt x="5074" y="26868"/>
                    <a:pt x="5854" y="28000"/>
                    <a:pt x="6752" y="28975"/>
                  </a:cubicBezTo>
                  <a:cubicBezTo>
                    <a:pt x="8664" y="31161"/>
                    <a:pt x="11123" y="32800"/>
                    <a:pt x="13504" y="34400"/>
                  </a:cubicBezTo>
                  <a:cubicBezTo>
                    <a:pt x="16391" y="36312"/>
                    <a:pt x="19279" y="38186"/>
                    <a:pt x="22206" y="40020"/>
                  </a:cubicBezTo>
                  <a:cubicBezTo>
                    <a:pt x="28021" y="43649"/>
                    <a:pt x="33992" y="47123"/>
                    <a:pt x="40236" y="49971"/>
                  </a:cubicBezTo>
                  <a:cubicBezTo>
                    <a:pt x="41478" y="50542"/>
                    <a:pt x="42921" y="51112"/>
                    <a:pt x="44343" y="51112"/>
                  </a:cubicBezTo>
                  <a:cubicBezTo>
                    <a:pt x="44575" y="51112"/>
                    <a:pt x="44807" y="51097"/>
                    <a:pt x="45037" y="51064"/>
                  </a:cubicBezTo>
                  <a:cubicBezTo>
                    <a:pt x="45037" y="51103"/>
                    <a:pt x="45037" y="51142"/>
                    <a:pt x="45037" y="51181"/>
                  </a:cubicBezTo>
                  <a:cubicBezTo>
                    <a:pt x="45037" y="55627"/>
                    <a:pt x="40517" y="56970"/>
                    <a:pt x="36411" y="56970"/>
                  </a:cubicBezTo>
                  <a:cubicBezTo>
                    <a:pt x="34858" y="56970"/>
                    <a:pt x="33365" y="56778"/>
                    <a:pt x="32197" y="56489"/>
                  </a:cubicBezTo>
                  <a:cubicBezTo>
                    <a:pt x="29621" y="55864"/>
                    <a:pt x="27280" y="54616"/>
                    <a:pt x="24899" y="53367"/>
                  </a:cubicBezTo>
                  <a:cubicBezTo>
                    <a:pt x="22402" y="52079"/>
                    <a:pt x="19943" y="50713"/>
                    <a:pt x="17484" y="49308"/>
                  </a:cubicBezTo>
                  <a:cubicBezTo>
                    <a:pt x="13191" y="46771"/>
                    <a:pt x="8859" y="44039"/>
                    <a:pt x="5737" y="40020"/>
                  </a:cubicBezTo>
                  <a:cubicBezTo>
                    <a:pt x="4176" y="38107"/>
                    <a:pt x="3005" y="35922"/>
                    <a:pt x="2303" y="33541"/>
                  </a:cubicBezTo>
                  <a:lnTo>
                    <a:pt x="2303" y="33580"/>
                  </a:lnTo>
                  <a:cubicBezTo>
                    <a:pt x="1640" y="31356"/>
                    <a:pt x="703" y="26244"/>
                    <a:pt x="4215" y="25892"/>
                  </a:cubicBezTo>
                  <a:cubicBezTo>
                    <a:pt x="4371" y="25892"/>
                    <a:pt x="4488" y="25775"/>
                    <a:pt x="4488" y="25658"/>
                  </a:cubicBezTo>
                  <a:close/>
                  <a:moveTo>
                    <a:pt x="27963" y="1"/>
                  </a:moveTo>
                  <a:cubicBezTo>
                    <a:pt x="24652" y="1"/>
                    <a:pt x="21431" y="896"/>
                    <a:pt x="18577" y="2594"/>
                  </a:cubicBezTo>
                  <a:cubicBezTo>
                    <a:pt x="16352" y="3999"/>
                    <a:pt x="13972" y="6262"/>
                    <a:pt x="13347" y="8955"/>
                  </a:cubicBezTo>
                  <a:lnTo>
                    <a:pt x="13347" y="8994"/>
                  </a:lnTo>
                  <a:cubicBezTo>
                    <a:pt x="12996" y="9814"/>
                    <a:pt x="12606" y="10282"/>
                    <a:pt x="11669" y="10399"/>
                  </a:cubicBezTo>
                  <a:cubicBezTo>
                    <a:pt x="11318" y="10438"/>
                    <a:pt x="10928" y="10516"/>
                    <a:pt x="10616" y="10672"/>
                  </a:cubicBezTo>
                  <a:cubicBezTo>
                    <a:pt x="9952" y="10906"/>
                    <a:pt x="9484" y="11414"/>
                    <a:pt x="9250" y="12077"/>
                  </a:cubicBezTo>
                  <a:cubicBezTo>
                    <a:pt x="9025" y="12901"/>
                    <a:pt x="9555" y="14192"/>
                    <a:pt x="10460" y="14192"/>
                  </a:cubicBezTo>
                  <a:cubicBezTo>
                    <a:pt x="10498" y="14192"/>
                    <a:pt x="10537" y="14189"/>
                    <a:pt x="10577" y="14184"/>
                  </a:cubicBezTo>
                  <a:lnTo>
                    <a:pt x="10733" y="14302"/>
                  </a:lnTo>
                  <a:cubicBezTo>
                    <a:pt x="9991" y="14926"/>
                    <a:pt x="9055" y="16292"/>
                    <a:pt x="9328" y="17346"/>
                  </a:cubicBezTo>
                  <a:cubicBezTo>
                    <a:pt x="8971" y="17328"/>
                    <a:pt x="8376" y="17261"/>
                    <a:pt x="7792" y="17261"/>
                  </a:cubicBezTo>
                  <a:cubicBezTo>
                    <a:pt x="7099" y="17261"/>
                    <a:pt x="6421" y="17355"/>
                    <a:pt x="6167" y="17736"/>
                  </a:cubicBezTo>
                  <a:cubicBezTo>
                    <a:pt x="5893" y="18204"/>
                    <a:pt x="6167" y="18672"/>
                    <a:pt x="6596" y="19102"/>
                  </a:cubicBezTo>
                  <a:cubicBezTo>
                    <a:pt x="4996" y="19609"/>
                    <a:pt x="3903" y="21092"/>
                    <a:pt x="3864" y="22770"/>
                  </a:cubicBezTo>
                  <a:cubicBezTo>
                    <a:pt x="3864" y="23629"/>
                    <a:pt x="4020" y="24526"/>
                    <a:pt x="4371" y="25346"/>
                  </a:cubicBezTo>
                  <a:cubicBezTo>
                    <a:pt x="4352" y="25326"/>
                    <a:pt x="4332" y="25317"/>
                    <a:pt x="4313" y="25317"/>
                  </a:cubicBezTo>
                  <a:cubicBezTo>
                    <a:pt x="4293" y="25317"/>
                    <a:pt x="4274" y="25326"/>
                    <a:pt x="4254" y="25346"/>
                  </a:cubicBezTo>
                  <a:cubicBezTo>
                    <a:pt x="0" y="25385"/>
                    <a:pt x="625" y="31083"/>
                    <a:pt x="1405" y="33854"/>
                  </a:cubicBezTo>
                  <a:cubicBezTo>
                    <a:pt x="2654" y="38186"/>
                    <a:pt x="5581" y="41854"/>
                    <a:pt x="8976" y="44703"/>
                  </a:cubicBezTo>
                  <a:cubicBezTo>
                    <a:pt x="13035" y="48059"/>
                    <a:pt x="17718" y="50713"/>
                    <a:pt x="22323" y="53211"/>
                  </a:cubicBezTo>
                  <a:cubicBezTo>
                    <a:pt x="26661" y="55573"/>
                    <a:pt x="31075" y="58050"/>
                    <a:pt x="36137" y="58050"/>
                  </a:cubicBezTo>
                  <a:cubicBezTo>
                    <a:pt x="36177" y="58050"/>
                    <a:pt x="36216" y="58050"/>
                    <a:pt x="36256" y="58050"/>
                  </a:cubicBezTo>
                  <a:cubicBezTo>
                    <a:pt x="40432" y="57972"/>
                    <a:pt x="45973" y="56255"/>
                    <a:pt x="45973" y="51220"/>
                  </a:cubicBezTo>
                  <a:cubicBezTo>
                    <a:pt x="45973" y="51103"/>
                    <a:pt x="45934" y="50986"/>
                    <a:pt x="45856" y="50908"/>
                  </a:cubicBezTo>
                  <a:cubicBezTo>
                    <a:pt x="45934" y="50869"/>
                    <a:pt x="46051" y="50830"/>
                    <a:pt x="46129" y="50791"/>
                  </a:cubicBezTo>
                  <a:cubicBezTo>
                    <a:pt x="47651" y="50245"/>
                    <a:pt x="48627" y="48801"/>
                    <a:pt x="48588" y="47240"/>
                  </a:cubicBezTo>
                  <a:cubicBezTo>
                    <a:pt x="49486" y="47201"/>
                    <a:pt x="50383" y="47162"/>
                    <a:pt x="51242" y="47162"/>
                  </a:cubicBezTo>
                  <a:cubicBezTo>
                    <a:pt x="51515" y="47162"/>
                    <a:pt x="51710" y="46849"/>
                    <a:pt x="51593" y="46615"/>
                  </a:cubicBezTo>
                  <a:cubicBezTo>
                    <a:pt x="50969" y="45288"/>
                    <a:pt x="50500" y="43883"/>
                    <a:pt x="49837" y="42596"/>
                  </a:cubicBezTo>
                  <a:cubicBezTo>
                    <a:pt x="50539" y="42322"/>
                    <a:pt x="51125" y="41659"/>
                    <a:pt x="51476" y="40527"/>
                  </a:cubicBezTo>
                  <a:cubicBezTo>
                    <a:pt x="51866" y="40744"/>
                    <a:pt x="52305" y="40852"/>
                    <a:pt x="52745" y="40852"/>
                  </a:cubicBezTo>
                  <a:cubicBezTo>
                    <a:pt x="53096" y="40852"/>
                    <a:pt x="53449" y="40783"/>
                    <a:pt x="53779" y="40644"/>
                  </a:cubicBezTo>
                  <a:cubicBezTo>
                    <a:pt x="54364" y="40410"/>
                    <a:pt x="54793" y="39825"/>
                    <a:pt x="54871" y="39161"/>
                  </a:cubicBezTo>
                  <a:cubicBezTo>
                    <a:pt x="54871" y="38849"/>
                    <a:pt x="54832" y="38498"/>
                    <a:pt x="54793" y="38186"/>
                  </a:cubicBezTo>
                  <a:cubicBezTo>
                    <a:pt x="54598" y="37288"/>
                    <a:pt x="54949" y="36351"/>
                    <a:pt x="55691" y="35805"/>
                  </a:cubicBezTo>
                  <a:cubicBezTo>
                    <a:pt x="56549" y="35259"/>
                    <a:pt x="57252" y="34556"/>
                    <a:pt x="57798" y="33737"/>
                  </a:cubicBezTo>
                  <a:cubicBezTo>
                    <a:pt x="61467" y="27648"/>
                    <a:pt x="59633" y="20155"/>
                    <a:pt x="55652" y="14731"/>
                  </a:cubicBezTo>
                  <a:cubicBezTo>
                    <a:pt x="52374" y="10282"/>
                    <a:pt x="47769" y="6848"/>
                    <a:pt x="42968" y="4233"/>
                  </a:cubicBezTo>
                  <a:cubicBezTo>
                    <a:pt x="38597" y="1852"/>
                    <a:pt x="33758" y="135"/>
                    <a:pt x="28763" y="18"/>
                  </a:cubicBezTo>
                  <a:cubicBezTo>
                    <a:pt x="28496" y="6"/>
                    <a:pt x="28229" y="1"/>
                    <a:pt x="2796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8" name="Google Shape;268;p30"/>
          <p:cNvCxnSpPr/>
          <p:nvPr/>
        </p:nvCxnSpPr>
        <p:spPr>
          <a:xfrm>
            <a:off x="1539200" y="4556221"/>
            <a:ext cx="6065700" cy="0"/>
          </a:xfrm>
          <a:prstGeom prst="straightConnector1">
            <a:avLst/>
          </a:prstGeom>
          <a:noFill/>
          <a:ln w="38100" cap="rnd" cmpd="sng">
            <a:solidFill>
              <a:schemeClr val="lt1"/>
            </a:solidFill>
            <a:prstDash val="dot"/>
            <a:round/>
            <a:headEnd type="none" w="med" len="med"/>
            <a:tailEnd type="none" w="med" len="med"/>
          </a:ln>
        </p:spPr>
      </p:cxnSp>
      <p:sp>
        <p:nvSpPr>
          <p:cNvPr id="270" name="Google Shape;270;p30"/>
          <p:cNvSpPr/>
          <p:nvPr/>
        </p:nvSpPr>
        <p:spPr>
          <a:xfrm>
            <a:off x="2438224" y="1658032"/>
            <a:ext cx="2043761" cy="86029"/>
          </a:xfrm>
          <a:custGeom>
            <a:avLst/>
            <a:gdLst/>
            <a:ahLst/>
            <a:cxnLst/>
            <a:rect l="l" t="t" r="r" b="b"/>
            <a:pathLst>
              <a:path w="13789" h="633" extrusionOk="0">
                <a:moveTo>
                  <a:pt x="9063" y="0"/>
                </a:moveTo>
                <a:cubicBezTo>
                  <a:pt x="6058" y="0"/>
                  <a:pt x="3053" y="178"/>
                  <a:pt x="88" y="534"/>
                </a:cubicBezTo>
                <a:cubicBezTo>
                  <a:pt x="12" y="534"/>
                  <a:pt x="1" y="632"/>
                  <a:pt x="55" y="632"/>
                </a:cubicBezTo>
                <a:cubicBezTo>
                  <a:pt x="64" y="632"/>
                  <a:pt x="75" y="629"/>
                  <a:pt x="88" y="623"/>
                </a:cubicBezTo>
                <a:cubicBezTo>
                  <a:pt x="3297" y="464"/>
                  <a:pt x="6506" y="328"/>
                  <a:pt x="9715" y="328"/>
                </a:cubicBezTo>
                <a:cubicBezTo>
                  <a:pt x="10999" y="328"/>
                  <a:pt x="12282" y="350"/>
                  <a:pt x="13566" y="401"/>
                </a:cubicBezTo>
                <a:cubicBezTo>
                  <a:pt x="13788" y="401"/>
                  <a:pt x="13788" y="134"/>
                  <a:pt x="13566" y="134"/>
                </a:cubicBezTo>
                <a:cubicBezTo>
                  <a:pt x="12068" y="45"/>
                  <a:pt x="10566" y="0"/>
                  <a:pt x="90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2" name="Google Shape;272;p30"/>
          <p:cNvGrpSpPr/>
          <p:nvPr/>
        </p:nvGrpSpPr>
        <p:grpSpPr>
          <a:xfrm>
            <a:off x="5864228" y="3300324"/>
            <a:ext cx="238224" cy="370822"/>
            <a:chOff x="4728538" y="1222988"/>
            <a:chExt cx="238224" cy="370822"/>
          </a:xfrm>
        </p:grpSpPr>
        <p:sp>
          <p:nvSpPr>
            <p:cNvPr id="273" name="Google Shape;273;p30"/>
            <p:cNvSpPr/>
            <p:nvPr/>
          </p:nvSpPr>
          <p:spPr>
            <a:xfrm rot="-1960143">
              <a:off x="4913282" y="1379518"/>
              <a:ext cx="31332" cy="29927"/>
            </a:xfrm>
            <a:custGeom>
              <a:avLst/>
              <a:gdLst/>
              <a:ahLst/>
              <a:cxnLst/>
              <a:rect l="l" t="t" r="r" b="b"/>
              <a:pathLst>
                <a:path w="825" h="788" extrusionOk="0">
                  <a:moveTo>
                    <a:pt x="395" y="0"/>
                  </a:moveTo>
                  <a:cubicBezTo>
                    <a:pt x="180" y="0"/>
                    <a:pt x="1" y="179"/>
                    <a:pt x="1" y="394"/>
                  </a:cubicBezTo>
                  <a:cubicBezTo>
                    <a:pt x="1" y="609"/>
                    <a:pt x="180" y="788"/>
                    <a:pt x="395" y="788"/>
                  </a:cubicBezTo>
                  <a:cubicBezTo>
                    <a:pt x="645" y="788"/>
                    <a:pt x="824" y="609"/>
                    <a:pt x="824" y="394"/>
                  </a:cubicBezTo>
                  <a:cubicBezTo>
                    <a:pt x="824" y="179"/>
                    <a:pt x="645" y="0"/>
                    <a:pt x="3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0"/>
            <p:cNvSpPr/>
            <p:nvPr/>
          </p:nvSpPr>
          <p:spPr>
            <a:xfrm rot="-1960143">
              <a:off x="4895488" y="1234407"/>
              <a:ext cx="59853" cy="59853"/>
            </a:xfrm>
            <a:custGeom>
              <a:avLst/>
              <a:gdLst/>
              <a:ahLst/>
              <a:cxnLst/>
              <a:rect l="l" t="t" r="r" b="b"/>
              <a:pathLst>
                <a:path w="1576" h="1576" extrusionOk="0">
                  <a:moveTo>
                    <a:pt x="788" y="0"/>
                  </a:moveTo>
                  <a:cubicBezTo>
                    <a:pt x="359" y="0"/>
                    <a:pt x="1" y="358"/>
                    <a:pt x="1" y="788"/>
                  </a:cubicBezTo>
                  <a:cubicBezTo>
                    <a:pt x="1" y="1253"/>
                    <a:pt x="359" y="1575"/>
                    <a:pt x="788" y="1575"/>
                  </a:cubicBezTo>
                  <a:cubicBezTo>
                    <a:pt x="1254" y="1575"/>
                    <a:pt x="1576" y="1253"/>
                    <a:pt x="1576" y="788"/>
                  </a:cubicBezTo>
                  <a:cubicBezTo>
                    <a:pt x="1576" y="358"/>
                    <a:pt x="1254"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0"/>
            <p:cNvSpPr/>
            <p:nvPr/>
          </p:nvSpPr>
          <p:spPr>
            <a:xfrm rot="-1960143">
              <a:off x="4735697" y="1548081"/>
              <a:ext cx="39459" cy="38092"/>
            </a:xfrm>
            <a:custGeom>
              <a:avLst/>
              <a:gdLst/>
              <a:ahLst/>
              <a:cxnLst/>
              <a:rect l="l" t="t" r="r" b="b"/>
              <a:pathLst>
                <a:path w="1039" h="1003" extrusionOk="0">
                  <a:moveTo>
                    <a:pt x="502" y="0"/>
                  </a:moveTo>
                  <a:cubicBezTo>
                    <a:pt x="251" y="0"/>
                    <a:pt x="1" y="215"/>
                    <a:pt x="1" y="501"/>
                  </a:cubicBezTo>
                  <a:cubicBezTo>
                    <a:pt x="1" y="788"/>
                    <a:pt x="251" y="1002"/>
                    <a:pt x="502" y="1002"/>
                  </a:cubicBezTo>
                  <a:cubicBezTo>
                    <a:pt x="788" y="1002"/>
                    <a:pt x="1039" y="788"/>
                    <a:pt x="1039" y="501"/>
                  </a:cubicBezTo>
                  <a:cubicBezTo>
                    <a:pt x="1039" y="215"/>
                    <a:pt x="788" y="0"/>
                    <a:pt x="5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30"/>
          <p:cNvGrpSpPr/>
          <p:nvPr/>
        </p:nvGrpSpPr>
        <p:grpSpPr>
          <a:xfrm>
            <a:off x="1988530" y="3749236"/>
            <a:ext cx="258153" cy="337608"/>
            <a:chOff x="3969305" y="3447586"/>
            <a:chExt cx="258153" cy="337608"/>
          </a:xfrm>
        </p:grpSpPr>
        <p:sp>
          <p:nvSpPr>
            <p:cNvPr id="277" name="Google Shape;277;p30"/>
            <p:cNvSpPr/>
            <p:nvPr/>
          </p:nvSpPr>
          <p:spPr>
            <a:xfrm rot="-1960143">
              <a:off x="3993360" y="3467515"/>
              <a:ext cx="99275" cy="86780"/>
            </a:xfrm>
            <a:custGeom>
              <a:avLst/>
              <a:gdLst/>
              <a:ahLst/>
              <a:cxnLst/>
              <a:rect l="l" t="t" r="r" b="b"/>
              <a:pathLst>
                <a:path w="2614" h="2285" extrusionOk="0">
                  <a:moveTo>
                    <a:pt x="1293" y="1"/>
                  </a:moveTo>
                  <a:cubicBezTo>
                    <a:pt x="1150" y="1"/>
                    <a:pt x="1004" y="25"/>
                    <a:pt x="859" y="76"/>
                  </a:cubicBezTo>
                  <a:cubicBezTo>
                    <a:pt x="286" y="327"/>
                    <a:pt x="0" y="1007"/>
                    <a:pt x="251" y="1580"/>
                  </a:cubicBezTo>
                  <a:cubicBezTo>
                    <a:pt x="436" y="2030"/>
                    <a:pt x="857" y="2284"/>
                    <a:pt x="1296" y="2284"/>
                  </a:cubicBezTo>
                  <a:cubicBezTo>
                    <a:pt x="1449" y="2284"/>
                    <a:pt x="1605" y="2253"/>
                    <a:pt x="1754" y="2188"/>
                  </a:cubicBezTo>
                  <a:cubicBezTo>
                    <a:pt x="2327" y="1973"/>
                    <a:pt x="2613" y="1293"/>
                    <a:pt x="2363" y="721"/>
                  </a:cubicBezTo>
                  <a:cubicBezTo>
                    <a:pt x="2171" y="256"/>
                    <a:pt x="1751" y="1"/>
                    <a:pt x="12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0"/>
            <p:cNvSpPr/>
            <p:nvPr/>
          </p:nvSpPr>
          <p:spPr>
            <a:xfrm rot="-1960143">
              <a:off x="3977606" y="3606278"/>
              <a:ext cx="43561" cy="43523"/>
            </a:xfrm>
            <a:custGeom>
              <a:avLst/>
              <a:gdLst/>
              <a:ahLst/>
              <a:cxnLst/>
              <a:rect l="l" t="t" r="r" b="b"/>
              <a:pathLst>
                <a:path w="1147" h="1146" extrusionOk="0">
                  <a:moveTo>
                    <a:pt x="574" y="0"/>
                  </a:moveTo>
                  <a:cubicBezTo>
                    <a:pt x="252" y="0"/>
                    <a:pt x="1" y="251"/>
                    <a:pt x="1" y="573"/>
                  </a:cubicBezTo>
                  <a:cubicBezTo>
                    <a:pt x="1" y="895"/>
                    <a:pt x="252" y="1146"/>
                    <a:pt x="574" y="1146"/>
                  </a:cubicBezTo>
                  <a:cubicBezTo>
                    <a:pt x="896" y="1146"/>
                    <a:pt x="1146" y="895"/>
                    <a:pt x="1146" y="573"/>
                  </a:cubicBezTo>
                  <a:cubicBezTo>
                    <a:pt x="1146" y="251"/>
                    <a:pt x="896" y="0"/>
                    <a:pt x="5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0"/>
            <p:cNvSpPr/>
            <p:nvPr/>
          </p:nvSpPr>
          <p:spPr>
            <a:xfrm rot="-1960143">
              <a:off x="4022821" y="3708732"/>
              <a:ext cx="72082" cy="61904"/>
            </a:xfrm>
            <a:custGeom>
              <a:avLst/>
              <a:gdLst/>
              <a:ahLst/>
              <a:cxnLst/>
              <a:rect l="l" t="t" r="r" b="b"/>
              <a:pathLst>
                <a:path w="1898" h="1630" extrusionOk="0">
                  <a:moveTo>
                    <a:pt x="1110" y="0"/>
                  </a:moveTo>
                  <a:cubicBezTo>
                    <a:pt x="394" y="0"/>
                    <a:pt x="1" y="859"/>
                    <a:pt x="538" y="1396"/>
                  </a:cubicBezTo>
                  <a:cubicBezTo>
                    <a:pt x="699" y="1558"/>
                    <a:pt x="897" y="1630"/>
                    <a:pt x="1092" y="1630"/>
                  </a:cubicBezTo>
                  <a:cubicBezTo>
                    <a:pt x="1503" y="1630"/>
                    <a:pt x="1898" y="1309"/>
                    <a:pt x="1898" y="824"/>
                  </a:cubicBezTo>
                  <a:cubicBezTo>
                    <a:pt x="1898" y="358"/>
                    <a:pt x="1540" y="0"/>
                    <a:pt x="11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0"/>
            <p:cNvSpPr/>
            <p:nvPr/>
          </p:nvSpPr>
          <p:spPr>
            <a:xfrm rot="-1960143">
              <a:off x="4150970" y="3627744"/>
              <a:ext cx="66651" cy="55980"/>
            </a:xfrm>
            <a:custGeom>
              <a:avLst/>
              <a:gdLst/>
              <a:ahLst/>
              <a:cxnLst/>
              <a:rect l="l" t="t" r="r" b="b"/>
              <a:pathLst>
                <a:path w="1755" h="1474" extrusionOk="0">
                  <a:moveTo>
                    <a:pt x="1003" y="0"/>
                  </a:moveTo>
                  <a:cubicBezTo>
                    <a:pt x="358" y="0"/>
                    <a:pt x="1" y="788"/>
                    <a:pt x="466" y="1253"/>
                  </a:cubicBezTo>
                  <a:cubicBezTo>
                    <a:pt x="618" y="1405"/>
                    <a:pt x="809" y="1473"/>
                    <a:pt x="996" y="1473"/>
                  </a:cubicBezTo>
                  <a:cubicBezTo>
                    <a:pt x="1382" y="1473"/>
                    <a:pt x="1754" y="1186"/>
                    <a:pt x="1754" y="752"/>
                  </a:cubicBezTo>
                  <a:cubicBezTo>
                    <a:pt x="1754" y="323"/>
                    <a:pt x="1397" y="0"/>
                    <a:pt x="10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30"/>
          <p:cNvGrpSpPr/>
          <p:nvPr/>
        </p:nvGrpSpPr>
        <p:grpSpPr>
          <a:xfrm>
            <a:off x="7667766" y="1053527"/>
            <a:ext cx="544683" cy="511717"/>
            <a:chOff x="2952503" y="2605315"/>
            <a:chExt cx="544683" cy="511717"/>
          </a:xfrm>
        </p:grpSpPr>
        <p:sp>
          <p:nvSpPr>
            <p:cNvPr id="282" name="Google Shape;282;p30"/>
            <p:cNvSpPr/>
            <p:nvPr/>
          </p:nvSpPr>
          <p:spPr>
            <a:xfrm rot="-1960143">
              <a:off x="3267140" y="2774795"/>
              <a:ext cx="54423" cy="46409"/>
            </a:xfrm>
            <a:custGeom>
              <a:avLst/>
              <a:gdLst/>
              <a:ahLst/>
              <a:cxnLst/>
              <a:rect l="l" t="t" r="r" b="b"/>
              <a:pathLst>
                <a:path w="1433" h="1222" extrusionOk="0">
                  <a:moveTo>
                    <a:pt x="824" y="0"/>
                  </a:moveTo>
                  <a:cubicBezTo>
                    <a:pt x="287" y="0"/>
                    <a:pt x="1" y="645"/>
                    <a:pt x="395" y="1038"/>
                  </a:cubicBezTo>
                  <a:cubicBezTo>
                    <a:pt x="521" y="1165"/>
                    <a:pt x="674" y="1221"/>
                    <a:pt x="823" y="1221"/>
                  </a:cubicBezTo>
                  <a:cubicBezTo>
                    <a:pt x="1137" y="1221"/>
                    <a:pt x="1433" y="973"/>
                    <a:pt x="1433" y="609"/>
                  </a:cubicBezTo>
                  <a:cubicBezTo>
                    <a:pt x="1433" y="287"/>
                    <a:pt x="1182" y="0"/>
                    <a:pt x="8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0"/>
            <p:cNvSpPr/>
            <p:nvPr/>
          </p:nvSpPr>
          <p:spPr>
            <a:xfrm rot="-1960143">
              <a:off x="3257330" y="2651857"/>
              <a:ext cx="40826" cy="33914"/>
            </a:xfrm>
            <a:custGeom>
              <a:avLst/>
              <a:gdLst/>
              <a:ahLst/>
              <a:cxnLst/>
              <a:rect l="l" t="t" r="r" b="b"/>
              <a:pathLst>
                <a:path w="1075" h="893" extrusionOk="0">
                  <a:moveTo>
                    <a:pt x="609" y="0"/>
                  </a:moveTo>
                  <a:cubicBezTo>
                    <a:pt x="215" y="0"/>
                    <a:pt x="0" y="501"/>
                    <a:pt x="287" y="752"/>
                  </a:cubicBezTo>
                  <a:cubicBezTo>
                    <a:pt x="384" y="849"/>
                    <a:pt x="505" y="892"/>
                    <a:pt x="624" y="892"/>
                  </a:cubicBezTo>
                  <a:cubicBezTo>
                    <a:pt x="855" y="892"/>
                    <a:pt x="1074" y="726"/>
                    <a:pt x="1074" y="465"/>
                  </a:cubicBezTo>
                  <a:cubicBezTo>
                    <a:pt x="1074" y="215"/>
                    <a:pt x="859" y="0"/>
                    <a:pt x="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0"/>
            <p:cNvSpPr/>
            <p:nvPr/>
          </p:nvSpPr>
          <p:spPr>
            <a:xfrm rot="-1960143">
              <a:off x="2961897" y="2617319"/>
              <a:ext cx="59815" cy="52334"/>
            </a:xfrm>
            <a:custGeom>
              <a:avLst/>
              <a:gdLst/>
              <a:ahLst/>
              <a:cxnLst/>
              <a:rect l="l" t="t" r="r" b="b"/>
              <a:pathLst>
                <a:path w="1575" h="1378" extrusionOk="0">
                  <a:moveTo>
                    <a:pt x="895" y="0"/>
                  </a:moveTo>
                  <a:cubicBezTo>
                    <a:pt x="286" y="0"/>
                    <a:pt x="0" y="752"/>
                    <a:pt x="430" y="1181"/>
                  </a:cubicBezTo>
                  <a:cubicBezTo>
                    <a:pt x="566" y="1317"/>
                    <a:pt x="730" y="1378"/>
                    <a:pt x="892" y="1378"/>
                  </a:cubicBezTo>
                  <a:cubicBezTo>
                    <a:pt x="1241" y="1378"/>
                    <a:pt x="1575" y="1096"/>
                    <a:pt x="1575" y="680"/>
                  </a:cubicBezTo>
                  <a:cubicBezTo>
                    <a:pt x="1575" y="322"/>
                    <a:pt x="1289" y="0"/>
                    <a:pt x="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0"/>
            <p:cNvSpPr/>
            <p:nvPr/>
          </p:nvSpPr>
          <p:spPr>
            <a:xfrm rot="-1960143">
              <a:off x="3461152" y="2873953"/>
              <a:ext cx="31294" cy="26737"/>
            </a:xfrm>
            <a:custGeom>
              <a:avLst/>
              <a:gdLst/>
              <a:ahLst/>
              <a:cxnLst/>
              <a:rect l="l" t="t" r="r" b="b"/>
              <a:pathLst>
                <a:path w="824" h="704" extrusionOk="0">
                  <a:moveTo>
                    <a:pt x="465" y="1"/>
                  </a:moveTo>
                  <a:cubicBezTo>
                    <a:pt x="179" y="1"/>
                    <a:pt x="0" y="359"/>
                    <a:pt x="215" y="609"/>
                  </a:cubicBezTo>
                  <a:cubicBezTo>
                    <a:pt x="292" y="675"/>
                    <a:pt x="379" y="704"/>
                    <a:pt x="463" y="704"/>
                  </a:cubicBezTo>
                  <a:cubicBezTo>
                    <a:pt x="652" y="704"/>
                    <a:pt x="823" y="557"/>
                    <a:pt x="823" y="359"/>
                  </a:cubicBezTo>
                  <a:cubicBezTo>
                    <a:pt x="823" y="144"/>
                    <a:pt x="680"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0"/>
            <p:cNvSpPr/>
            <p:nvPr/>
          </p:nvSpPr>
          <p:spPr>
            <a:xfrm rot="-1960143">
              <a:off x="3047761" y="3065348"/>
              <a:ext cx="48954" cy="41776"/>
            </a:xfrm>
            <a:custGeom>
              <a:avLst/>
              <a:gdLst/>
              <a:ahLst/>
              <a:cxnLst/>
              <a:rect l="l" t="t" r="r" b="b"/>
              <a:pathLst>
                <a:path w="1289" h="1100" extrusionOk="0">
                  <a:moveTo>
                    <a:pt x="752" y="0"/>
                  </a:moveTo>
                  <a:cubicBezTo>
                    <a:pt x="251" y="0"/>
                    <a:pt x="0" y="573"/>
                    <a:pt x="358" y="931"/>
                  </a:cubicBezTo>
                  <a:cubicBezTo>
                    <a:pt x="463" y="1047"/>
                    <a:pt x="598" y="1100"/>
                    <a:pt x="732" y="1100"/>
                  </a:cubicBezTo>
                  <a:cubicBezTo>
                    <a:pt x="1012" y="1100"/>
                    <a:pt x="1289" y="875"/>
                    <a:pt x="1289" y="537"/>
                  </a:cubicBezTo>
                  <a:cubicBezTo>
                    <a:pt x="1289" y="251"/>
                    <a:pt x="1038" y="0"/>
                    <a:pt x="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30"/>
          <p:cNvGrpSpPr/>
          <p:nvPr/>
        </p:nvGrpSpPr>
        <p:grpSpPr>
          <a:xfrm>
            <a:off x="920504" y="3603802"/>
            <a:ext cx="486910" cy="247706"/>
            <a:chOff x="5099579" y="2618827"/>
            <a:chExt cx="486910" cy="247706"/>
          </a:xfrm>
        </p:grpSpPr>
        <p:sp>
          <p:nvSpPr>
            <p:cNvPr id="288" name="Google Shape;288;p30"/>
            <p:cNvSpPr/>
            <p:nvPr/>
          </p:nvSpPr>
          <p:spPr>
            <a:xfrm rot="-1960143">
              <a:off x="5206359" y="2625403"/>
              <a:ext cx="33345" cy="30648"/>
            </a:xfrm>
            <a:custGeom>
              <a:avLst/>
              <a:gdLst/>
              <a:ahLst/>
              <a:cxnLst/>
              <a:rect l="l" t="t" r="r" b="b"/>
              <a:pathLst>
                <a:path w="878" h="807" extrusionOk="0">
                  <a:moveTo>
                    <a:pt x="430" y="1"/>
                  </a:moveTo>
                  <a:cubicBezTo>
                    <a:pt x="242" y="1"/>
                    <a:pt x="54" y="117"/>
                    <a:pt x="18" y="350"/>
                  </a:cubicBezTo>
                  <a:cubicBezTo>
                    <a:pt x="0" y="654"/>
                    <a:pt x="224" y="806"/>
                    <a:pt x="443" y="806"/>
                  </a:cubicBezTo>
                  <a:cubicBezTo>
                    <a:pt x="663" y="806"/>
                    <a:pt x="877" y="654"/>
                    <a:pt x="841" y="350"/>
                  </a:cubicBezTo>
                  <a:cubicBezTo>
                    <a:pt x="806" y="117"/>
                    <a:pt x="618" y="1"/>
                    <a:pt x="4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0"/>
            <p:cNvSpPr/>
            <p:nvPr/>
          </p:nvSpPr>
          <p:spPr>
            <a:xfrm rot="-1960143">
              <a:off x="5104406" y="2632150"/>
              <a:ext cx="27230" cy="25863"/>
            </a:xfrm>
            <a:custGeom>
              <a:avLst/>
              <a:gdLst/>
              <a:ahLst/>
              <a:cxnLst/>
              <a:rect l="l" t="t" r="r" b="b"/>
              <a:pathLst>
                <a:path w="717" h="681" extrusionOk="0">
                  <a:moveTo>
                    <a:pt x="359" y="1"/>
                  </a:moveTo>
                  <a:cubicBezTo>
                    <a:pt x="180" y="1"/>
                    <a:pt x="1" y="144"/>
                    <a:pt x="1" y="358"/>
                  </a:cubicBezTo>
                  <a:cubicBezTo>
                    <a:pt x="1" y="537"/>
                    <a:pt x="180" y="681"/>
                    <a:pt x="359" y="681"/>
                  </a:cubicBezTo>
                  <a:cubicBezTo>
                    <a:pt x="537" y="681"/>
                    <a:pt x="716" y="537"/>
                    <a:pt x="716" y="358"/>
                  </a:cubicBezTo>
                  <a:cubicBezTo>
                    <a:pt x="716" y="144"/>
                    <a:pt x="537" y="1"/>
                    <a:pt x="3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0"/>
            <p:cNvSpPr/>
            <p:nvPr/>
          </p:nvSpPr>
          <p:spPr>
            <a:xfrm rot="-1960143">
              <a:off x="5453163" y="2787190"/>
              <a:ext cx="76146" cy="63841"/>
            </a:xfrm>
            <a:custGeom>
              <a:avLst/>
              <a:gdLst/>
              <a:ahLst/>
              <a:cxnLst/>
              <a:rect l="l" t="t" r="r" b="b"/>
              <a:pathLst>
                <a:path w="2005" h="1681" extrusionOk="0">
                  <a:moveTo>
                    <a:pt x="1145" y="1"/>
                  </a:moveTo>
                  <a:cubicBezTo>
                    <a:pt x="394" y="1"/>
                    <a:pt x="0" y="896"/>
                    <a:pt x="537" y="1433"/>
                  </a:cubicBezTo>
                  <a:cubicBezTo>
                    <a:pt x="709" y="1604"/>
                    <a:pt x="921" y="1681"/>
                    <a:pt x="1130" y="1681"/>
                  </a:cubicBezTo>
                  <a:cubicBezTo>
                    <a:pt x="1574" y="1681"/>
                    <a:pt x="2005" y="1335"/>
                    <a:pt x="2005" y="824"/>
                  </a:cubicBezTo>
                  <a:cubicBezTo>
                    <a:pt x="2005" y="359"/>
                    <a:pt x="1611" y="1"/>
                    <a:pt x="1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0"/>
            <p:cNvSpPr/>
            <p:nvPr/>
          </p:nvSpPr>
          <p:spPr>
            <a:xfrm rot="-1960143">
              <a:off x="5520055" y="2646709"/>
              <a:ext cx="55790" cy="55790"/>
            </a:xfrm>
            <a:custGeom>
              <a:avLst/>
              <a:gdLst/>
              <a:ahLst/>
              <a:cxnLst/>
              <a:rect l="l" t="t" r="r" b="b"/>
              <a:pathLst>
                <a:path w="1469" h="1469" extrusionOk="0">
                  <a:moveTo>
                    <a:pt x="716" y="1"/>
                  </a:moveTo>
                  <a:cubicBezTo>
                    <a:pt x="323" y="1"/>
                    <a:pt x="0" y="323"/>
                    <a:pt x="0" y="717"/>
                  </a:cubicBezTo>
                  <a:cubicBezTo>
                    <a:pt x="0" y="1146"/>
                    <a:pt x="323" y="1469"/>
                    <a:pt x="716" y="1469"/>
                  </a:cubicBezTo>
                  <a:cubicBezTo>
                    <a:pt x="1146" y="1469"/>
                    <a:pt x="1468" y="1146"/>
                    <a:pt x="1468" y="717"/>
                  </a:cubicBezTo>
                  <a:cubicBezTo>
                    <a:pt x="1468" y="323"/>
                    <a:pt x="1146" y="1"/>
                    <a:pt x="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2" name="Google Shape;292;p30"/>
          <p:cNvSpPr/>
          <p:nvPr/>
        </p:nvSpPr>
        <p:spPr>
          <a:xfrm rot="-1960143">
            <a:off x="931531" y="1076225"/>
            <a:ext cx="36725" cy="36725"/>
          </a:xfrm>
          <a:custGeom>
            <a:avLst/>
            <a:gdLst/>
            <a:ahLst/>
            <a:cxnLst/>
            <a:rect l="l" t="t" r="r" b="b"/>
            <a:pathLst>
              <a:path w="967" h="967" extrusionOk="0">
                <a:moveTo>
                  <a:pt x="465" y="0"/>
                </a:moveTo>
                <a:cubicBezTo>
                  <a:pt x="215" y="0"/>
                  <a:pt x="0" y="215"/>
                  <a:pt x="0" y="501"/>
                </a:cubicBezTo>
                <a:cubicBezTo>
                  <a:pt x="0" y="752"/>
                  <a:pt x="215" y="967"/>
                  <a:pt x="465" y="967"/>
                </a:cubicBezTo>
                <a:cubicBezTo>
                  <a:pt x="752" y="967"/>
                  <a:pt x="967" y="752"/>
                  <a:pt x="967" y="501"/>
                </a:cubicBezTo>
                <a:cubicBezTo>
                  <a:pt x="967" y="215"/>
                  <a:pt x="752" y="0"/>
                  <a:pt x="4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0"/>
          <p:cNvSpPr/>
          <p:nvPr/>
        </p:nvSpPr>
        <p:spPr>
          <a:xfrm rot="-1960143">
            <a:off x="1719702" y="1127468"/>
            <a:ext cx="36725" cy="30306"/>
          </a:xfrm>
          <a:custGeom>
            <a:avLst/>
            <a:gdLst/>
            <a:ahLst/>
            <a:cxnLst/>
            <a:rect l="l" t="t" r="r" b="b"/>
            <a:pathLst>
              <a:path w="967" h="798" extrusionOk="0">
                <a:moveTo>
                  <a:pt x="537" y="1"/>
                </a:moveTo>
                <a:cubicBezTo>
                  <a:pt x="179" y="1"/>
                  <a:pt x="0" y="430"/>
                  <a:pt x="251" y="681"/>
                </a:cubicBezTo>
                <a:cubicBezTo>
                  <a:pt x="331" y="762"/>
                  <a:pt x="434" y="798"/>
                  <a:pt x="537" y="798"/>
                </a:cubicBezTo>
                <a:cubicBezTo>
                  <a:pt x="753" y="798"/>
                  <a:pt x="967" y="637"/>
                  <a:pt x="967" y="395"/>
                </a:cubicBezTo>
                <a:cubicBezTo>
                  <a:pt x="967" y="180"/>
                  <a:pt x="752" y="1"/>
                  <a:pt x="5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0"/>
          <p:cNvSpPr/>
          <p:nvPr/>
        </p:nvSpPr>
        <p:spPr>
          <a:xfrm rot="-1960143">
            <a:off x="1326310" y="991930"/>
            <a:ext cx="51688" cy="51726"/>
          </a:xfrm>
          <a:custGeom>
            <a:avLst/>
            <a:gdLst/>
            <a:ahLst/>
            <a:cxnLst/>
            <a:rect l="l" t="t" r="r" b="b"/>
            <a:pathLst>
              <a:path w="1361" h="1362" extrusionOk="0">
                <a:moveTo>
                  <a:pt x="681" y="1"/>
                </a:moveTo>
                <a:cubicBezTo>
                  <a:pt x="323" y="1"/>
                  <a:pt x="1" y="323"/>
                  <a:pt x="1" y="681"/>
                </a:cubicBezTo>
                <a:cubicBezTo>
                  <a:pt x="1" y="1075"/>
                  <a:pt x="323" y="1361"/>
                  <a:pt x="681" y="1361"/>
                </a:cubicBezTo>
                <a:cubicBezTo>
                  <a:pt x="1075" y="1361"/>
                  <a:pt x="1361" y="1075"/>
                  <a:pt x="1361" y="681"/>
                </a:cubicBezTo>
                <a:cubicBezTo>
                  <a:pt x="1361" y="323"/>
                  <a:pt x="1075" y="1"/>
                  <a:pt x="6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0"/>
          <p:cNvSpPr/>
          <p:nvPr/>
        </p:nvSpPr>
        <p:spPr>
          <a:xfrm rot="-1960143">
            <a:off x="1838410" y="912425"/>
            <a:ext cx="58486" cy="58486"/>
          </a:xfrm>
          <a:custGeom>
            <a:avLst/>
            <a:gdLst/>
            <a:ahLst/>
            <a:cxnLst/>
            <a:rect l="l" t="t" r="r" b="b"/>
            <a:pathLst>
              <a:path w="1540" h="1540" extrusionOk="0">
                <a:moveTo>
                  <a:pt x="788" y="1"/>
                </a:moveTo>
                <a:cubicBezTo>
                  <a:pt x="358" y="1"/>
                  <a:pt x="0" y="359"/>
                  <a:pt x="0" y="788"/>
                </a:cubicBezTo>
                <a:cubicBezTo>
                  <a:pt x="0" y="1182"/>
                  <a:pt x="358" y="1540"/>
                  <a:pt x="788" y="1540"/>
                </a:cubicBezTo>
                <a:cubicBezTo>
                  <a:pt x="1217" y="1540"/>
                  <a:pt x="1539" y="1182"/>
                  <a:pt x="1539" y="788"/>
                </a:cubicBezTo>
                <a:cubicBezTo>
                  <a:pt x="1539" y="359"/>
                  <a:pt x="1217" y="1"/>
                  <a:pt x="7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30"/>
          <p:cNvGrpSpPr/>
          <p:nvPr/>
        </p:nvGrpSpPr>
        <p:grpSpPr>
          <a:xfrm>
            <a:off x="591892" y="1494693"/>
            <a:ext cx="1663641" cy="1806322"/>
            <a:chOff x="479634" y="1336850"/>
            <a:chExt cx="1663641" cy="1806322"/>
          </a:xfrm>
        </p:grpSpPr>
        <p:cxnSp>
          <p:nvCxnSpPr>
            <p:cNvPr id="297" name="Google Shape;297;p30"/>
            <p:cNvCxnSpPr/>
            <p:nvPr/>
          </p:nvCxnSpPr>
          <p:spPr>
            <a:xfrm>
              <a:off x="693975" y="1510400"/>
              <a:ext cx="265200" cy="377700"/>
            </a:xfrm>
            <a:prstGeom prst="straightConnector1">
              <a:avLst/>
            </a:prstGeom>
            <a:noFill/>
            <a:ln w="19050" cap="flat" cmpd="sng">
              <a:solidFill>
                <a:schemeClr val="lt1"/>
              </a:solidFill>
              <a:prstDash val="solid"/>
              <a:round/>
              <a:headEnd type="none" w="med" len="med"/>
              <a:tailEnd type="none" w="med" len="med"/>
            </a:ln>
          </p:spPr>
        </p:cxnSp>
        <p:cxnSp>
          <p:nvCxnSpPr>
            <p:cNvPr id="298" name="Google Shape;298;p30"/>
            <p:cNvCxnSpPr/>
            <p:nvPr/>
          </p:nvCxnSpPr>
          <p:spPr>
            <a:xfrm rot="10800000">
              <a:off x="1194050" y="1336850"/>
              <a:ext cx="51000" cy="469500"/>
            </a:xfrm>
            <a:prstGeom prst="straightConnector1">
              <a:avLst/>
            </a:prstGeom>
            <a:noFill/>
            <a:ln w="19050" cap="flat" cmpd="sng">
              <a:solidFill>
                <a:schemeClr val="lt1"/>
              </a:solidFill>
              <a:prstDash val="solid"/>
              <a:round/>
              <a:headEnd type="none" w="med" len="med"/>
              <a:tailEnd type="none" w="med" len="med"/>
            </a:ln>
          </p:spPr>
        </p:cxnSp>
        <p:cxnSp>
          <p:nvCxnSpPr>
            <p:cNvPr id="299" name="Google Shape;299;p30"/>
            <p:cNvCxnSpPr/>
            <p:nvPr/>
          </p:nvCxnSpPr>
          <p:spPr>
            <a:xfrm rot="10800000" flipH="1">
              <a:off x="1551225" y="1469450"/>
              <a:ext cx="163200" cy="347100"/>
            </a:xfrm>
            <a:prstGeom prst="straightConnector1">
              <a:avLst/>
            </a:prstGeom>
            <a:noFill/>
            <a:ln w="19050" cap="flat" cmpd="sng">
              <a:solidFill>
                <a:schemeClr val="lt1"/>
              </a:solidFill>
              <a:prstDash val="solid"/>
              <a:round/>
              <a:headEnd type="none" w="med" len="med"/>
              <a:tailEnd type="none" w="med" len="med"/>
            </a:ln>
          </p:spPr>
        </p:cxnSp>
        <p:cxnSp>
          <p:nvCxnSpPr>
            <p:cNvPr id="300" name="Google Shape;300;p30"/>
            <p:cNvCxnSpPr/>
            <p:nvPr/>
          </p:nvCxnSpPr>
          <p:spPr>
            <a:xfrm rot="10800000" flipH="1">
              <a:off x="1734900" y="1806450"/>
              <a:ext cx="265500" cy="204000"/>
            </a:xfrm>
            <a:prstGeom prst="straightConnector1">
              <a:avLst/>
            </a:prstGeom>
            <a:noFill/>
            <a:ln w="19050" cap="flat" cmpd="sng">
              <a:solidFill>
                <a:schemeClr val="lt1"/>
              </a:solidFill>
              <a:prstDash val="solid"/>
              <a:round/>
              <a:headEnd type="none" w="med" len="med"/>
              <a:tailEnd type="none" w="med" len="med"/>
            </a:ln>
          </p:spPr>
        </p:cxnSp>
        <p:cxnSp>
          <p:nvCxnSpPr>
            <p:cNvPr id="301" name="Google Shape;301;p30"/>
            <p:cNvCxnSpPr/>
            <p:nvPr/>
          </p:nvCxnSpPr>
          <p:spPr>
            <a:xfrm rot="10800000" flipH="1">
              <a:off x="1867575" y="2132975"/>
              <a:ext cx="275700" cy="81600"/>
            </a:xfrm>
            <a:prstGeom prst="straightConnector1">
              <a:avLst/>
            </a:prstGeom>
            <a:noFill/>
            <a:ln w="19050" cap="flat" cmpd="sng">
              <a:solidFill>
                <a:schemeClr val="lt1"/>
              </a:solidFill>
              <a:prstDash val="solid"/>
              <a:round/>
              <a:headEnd type="none" w="med" len="med"/>
              <a:tailEnd type="none" w="med" len="med"/>
            </a:ln>
          </p:spPr>
        </p:cxnSp>
        <p:grpSp>
          <p:nvGrpSpPr>
            <p:cNvPr id="302" name="Google Shape;302;p30"/>
            <p:cNvGrpSpPr/>
            <p:nvPr/>
          </p:nvGrpSpPr>
          <p:grpSpPr>
            <a:xfrm>
              <a:off x="479634" y="1976738"/>
              <a:ext cx="598278" cy="1166434"/>
              <a:chOff x="359152" y="1976696"/>
              <a:chExt cx="679167" cy="1166434"/>
            </a:xfrm>
          </p:grpSpPr>
          <p:cxnSp>
            <p:nvCxnSpPr>
              <p:cNvPr id="303" name="Google Shape;303;p30"/>
              <p:cNvCxnSpPr/>
              <p:nvPr/>
            </p:nvCxnSpPr>
            <p:spPr>
              <a:xfrm rot="6305181">
                <a:off x="549709" y="1848971"/>
                <a:ext cx="71463" cy="438750"/>
              </a:xfrm>
              <a:prstGeom prst="straightConnector1">
                <a:avLst/>
              </a:prstGeom>
              <a:noFill/>
              <a:ln w="19050" cap="flat" cmpd="sng">
                <a:solidFill>
                  <a:schemeClr val="lt1"/>
                </a:solidFill>
                <a:prstDash val="solid"/>
                <a:round/>
                <a:headEnd type="none" w="med" len="med"/>
                <a:tailEnd type="none" w="med" len="med"/>
              </a:ln>
            </p:spPr>
          </p:cxnSp>
          <p:cxnSp>
            <p:nvCxnSpPr>
              <p:cNvPr id="304" name="Google Shape;304;p30"/>
              <p:cNvCxnSpPr/>
              <p:nvPr/>
            </p:nvCxnSpPr>
            <p:spPr>
              <a:xfrm rot="6308100">
                <a:off x="466272" y="2249268"/>
                <a:ext cx="163159" cy="346842"/>
              </a:xfrm>
              <a:prstGeom prst="straightConnector1">
                <a:avLst/>
              </a:prstGeom>
              <a:noFill/>
              <a:ln w="19050" cap="flat" cmpd="sng">
                <a:solidFill>
                  <a:schemeClr val="lt1"/>
                </a:solidFill>
                <a:prstDash val="solid"/>
                <a:round/>
                <a:headEnd type="none" w="med" len="med"/>
                <a:tailEnd type="none" w="med" len="med"/>
              </a:ln>
            </p:spPr>
          </p:cxnSp>
          <p:cxnSp>
            <p:nvCxnSpPr>
              <p:cNvPr id="305" name="Google Shape;305;p30"/>
              <p:cNvCxnSpPr/>
              <p:nvPr/>
            </p:nvCxnSpPr>
            <p:spPr>
              <a:xfrm rot="6307137">
                <a:off x="609953" y="2616711"/>
                <a:ext cx="265697" cy="203916"/>
              </a:xfrm>
              <a:prstGeom prst="straightConnector1">
                <a:avLst/>
              </a:prstGeom>
              <a:noFill/>
              <a:ln w="19050" cap="flat" cmpd="sng">
                <a:solidFill>
                  <a:schemeClr val="lt1"/>
                </a:solidFill>
                <a:prstDash val="solid"/>
                <a:round/>
                <a:headEnd type="none" w="med" len="med"/>
                <a:tailEnd type="none" w="med" len="med"/>
              </a:ln>
            </p:spPr>
          </p:cxnSp>
          <p:cxnSp>
            <p:nvCxnSpPr>
              <p:cNvPr id="306" name="Google Shape;306;p30"/>
              <p:cNvCxnSpPr/>
              <p:nvPr/>
            </p:nvCxnSpPr>
            <p:spPr>
              <a:xfrm flipH="1">
                <a:off x="950119" y="2798430"/>
                <a:ext cx="88200" cy="344700"/>
              </a:xfrm>
              <a:prstGeom prst="straightConnector1">
                <a:avLst/>
              </a:prstGeom>
              <a:noFill/>
              <a:ln w="19050" cap="flat" cmpd="sng">
                <a:solidFill>
                  <a:schemeClr val="lt1"/>
                </a:solidFill>
                <a:prstDash val="solid"/>
                <a:round/>
                <a:headEnd type="none" w="med" len="med"/>
                <a:tailEnd type="none" w="med" len="med"/>
              </a:ln>
            </p:spPr>
          </p:cxnSp>
        </p:grpSp>
      </p:grpSp>
      <p:grpSp>
        <p:nvGrpSpPr>
          <p:cNvPr id="307" name="Google Shape;307;p30"/>
          <p:cNvGrpSpPr/>
          <p:nvPr/>
        </p:nvGrpSpPr>
        <p:grpSpPr>
          <a:xfrm rot="21157021">
            <a:off x="7432773" y="2079661"/>
            <a:ext cx="928666" cy="745143"/>
            <a:chOff x="7694900" y="1959325"/>
            <a:chExt cx="928675" cy="745150"/>
          </a:xfrm>
        </p:grpSpPr>
        <p:cxnSp>
          <p:nvCxnSpPr>
            <p:cNvPr id="308" name="Google Shape;308;p30"/>
            <p:cNvCxnSpPr/>
            <p:nvPr/>
          </p:nvCxnSpPr>
          <p:spPr>
            <a:xfrm rot="10800000" flipH="1">
              <a:off x="8174500" y="2010650"/>
              <a:ext cx="255000" cy="377400"/>
            </a:xfrm>
            <a:prstGeom prst="straightConnector1">
              <a:avLst/>
            </a:prstGeom>
            <a:noFill/>
            <a:ln w="19050" cap="flat" cmpd="sng">
              <a:solidFill>
                <a:schemeClr val="lt1"/>
              </a:solidFill>
              <a:prstDash val="solid"/>
              <a:round/>
              <a:headEnd type="none" w="med" len="med"/>
              <a:tailEnd type="none" w="med" len="med"/>
            </a:ln>
          </p:spPr>
        </p:cxnSp>
        <p:cxnSp>
          <p:nvCxnSpPr>
            <p:cNvPr id="309" name="Google Shape;309;p30"/>
            <p:cNvCxnSpPr/>
            <p:nvPr/>
          </p:nvCxnSpPr>
          <p:spPr>
            <a:xfrm rot="10800000">
              <a:off x="7990800" y="1959325"/>
              <a:ext cx="10200" cy="357300"/>
            </a:xfrm>
            <a:prstGeom prst="straightConnector1">
              <a:avLst/>
            </a:prstGeom>
            <a:noFill/>
            <a:ln w="19050" cap="flat" cmpd="sng">
              <a:solidFill>
                <a:schemeClr val="lt1"/>
              </a:solidFill>
              <a:prstDash val="solid"/>
              <a:round/>
              <a:headEnd type="none" w="med" len="med"/>
              <a:tailEnd type="none" w="med" len="med"/>
            </a:ln>
          </p:spPr>
        </p:cxnSp>
        <p:cxnSp>
          <p:nvCxnSpPr>
            <p:cNvPr id="310" name="Google Shape;310;p30"/>
            <p:cNvCxnSpPr/>
            <p:nvPr/>
          </p:nvCxnSpPr>
          <p:spPr>
            <a:xfrm rot="10800000" flipH="1">
              <a:off x="8266350" y="2418725"/>
              <a:ext cx="316500" cy="91800"/>
            </a:xfrm>
            <a:prstGeom prst="straightConnector1">
              <a:avLst/>
            </a:prstGeom>
            <a:noFill/>
            <a:ln w="19050" cap="flat" cmpd="sng">
              <a:solidFill>
                <a:schemeClr val="lt1"/>
              </a:solidFill>
              <a:prstDash val="solid"/>
              <a:round/>
              <a:headEnd type="none" w="med" len="med"/>
              <a:tailEnd type="none" w="med" len="med"/>
            </a:ln>
          </p:spPr>
        </p:cxnSp>
        <p:cxnSp>
          <p:nvCxnSpPr>
            <p:cNvPr id="311" name="Google Shape;311;p30"/>
            <p:cNvCxnSpPr/>
            <p:nvPr/>
          </p:nvCxnSpPr>
          <p:spPr>
            <a:xfrm rot="10800000">
              <a:off x="7694900" y="2010600"/>
              <a:ext cx="91800" cy="255000"/>
            </a:xfrm>
            <a:prstGeom prst="straightConnector1">
              <a:avLst/>
            </a:prstGeom>
            <a:noFill/>
            <a:ln w="19050" cap="flat" cmpd="sng">
              <a:solidFill>
                <a:schemeClr val="lt1"/>
              </a:solidFill>
              <a:prstDash val="solid"/>
              <a:round/>
              <a:headEnd type="none" w="med" len="med"/>
              <a:tailEnd type="none" w="med" len="med"/>
            </a:ln>
          </p:spPr>
        </p:cxnSp>
        <p:cxnSp>
          <p:nvCxnSpPr>
            <p:cNvPr id="312" name="Google Shape;312;p30"/>
            <p:cNvCxnSpPr/>
            <p:nvPr/>
          </p:nvCxnSpPr>
          <p:spPr>
            <a:xfrm>
              <a:off x="8347875" y="2642675"/>
              <a:ext cx="275700" cy="61800"/>
            </a:xfrm>
            <a:prstGeom prst="straightConnector1">
              <a:avLst/>
            </a:prstGeom>
            <a:noFill/>
            <a:ln w="19050" cap="flat" cmpd="sng">
              <a:solidFill>
                <a:schemeClr val="lt1"/>
              </a:solidFill>
              <a:prstDash val="solid"/>
              <a:round/>
              <a:headEnd type="none" w="med" len="med"/>
              <a:tailEnd type="none" w="med" len="med"/>
            </a:ln>
          </p:spPr>
        </p:cxn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31"/>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Introductuion:  </a:t>
            </a:r>
            <a:endParaRPr/>
          </a:p>
        </p:txBody>
      </p:sp>
      <p:sp>
        <p:nvSpPr>
          <p:cNvPr id="318" name="Google Shape;318;p31"/>
          <p:cNvSpPr txBox="1">
            <a:spLocks noGrp="1"/>
          </p:cNvSpPr>
          <p:nvPr>
            <p:ph type="body" idx="1"/>
          </p:nvPr>
        </p:nvSpPr>
        <p:spPr>
          <a:xfrm>
            <a:off x="727425" y="1276121"/>
            <a:ext cx="4480469" cy="3223112"/>
          </a:xfrm>
          <a:prstGeom prst="rect">
            <a:avLst/>
          </a:prstGeom>
        </p:spPr>
        <p:txBody>
          <a:bodyPr spcFirstLastPara="1" wrap="square" lIns="91425" tIns="91425" rIns="91425" bIns="91425" anchor="t" anchorCtr="0">
            <a:noAutofit/>
          </a:bodyPr>
          <a:lstStyle/>
          <a:p>
            <a:pPr marL="152400" indent="0" algn="just">
              <a:buNone/>
            </a:pPr>
            <a:r>
              <a:rPr lang="en-US" sz="1400">
                <a:latin typeface="+mj-lt"/>
              </a:rPr>
              <a:t>The management of a restaurant include supervising its daily operations, such as hiring and supervising workers, ensuring customer happiness, planning and preparing meals, handling money, and maintaining the establishment. Our capacity is 150 guests, of whom 120 are reserved and 30 are walk-ins. In the kitchen, there will be a Head Chef, Sous Chef, 2 </a:t>
            </a:r>
            <a:r>
              <a:rPr lang="en-US" sz="1400" err="1">
                <a:latin typeface="+mj-lt"/>
              </a:rPr>
              <a:t>Commis</a:t>
            </a:r>
            <a:r>
              <a:rPr lang="en-US" sz="1400">
                <a:latin typeface="+mj-lt"/>
              </a:rPr>
              <a:t>, and a Kitchen Porter. At the front of the house, there will be a Front of House Manager, Head Waiter, 4 Waiters, a Mixologist, an Additional Bar Team Member, and a Host. In this lecture, we will explore the abilities necessary to handle lunch service in a crowded restaurant on a bustling main street. </a:t>
            </a:r>
          </a:p>
        </p:txBody>
      </p:sp>
      <p:grpSp>
        <p:nvGrpSpPr>
          <p:cNvPr id="319" name="Google Shape;319;p31"/>
          <p:cNvGrpSpPr/>
          <p:nvPr/>
        </p:nvGrpSpPr>
        <p:grpSpPr>
          <a:xfrm rot="4397519">
            <a:off x="4650669" y="4407705"/>
            <a:ext cx="192253" cy="401591"/>
            <a:chOff x="4132056" y="1252046"/>
            <a:chExt cx="192250" cy="401583"/>
          </a:xfrm>
        </p:grpSpPr>
        <p:sp>
          <p:nvSpPr>
            <p:cNvPr id="320" name="Google Shape;320;p31"/>
            <p:cNvSpPr/>
            <p:nvPr/>
          </p:nvSpPr>
          <p:spPr>
            <a:xfrm rot="-1960143">
              <a:off x="4138780" y="1605716"/>
              <a:ext cx="46257" cy="38472"/>
            </a:xfrm>
            <a:custGeom>
              <a:avLst/>
              <a:gdLst/>
              <a:ahLst/>
              <a:cxnLst/>
              <a:rect l="l" t="t" r="r" b="b"/>
              <a:pathLst>
                <a:path w="1218" h="1013" extrusionOk="0">
                  <a:moveTo>
                    <a:pt x="716" y="0"/>
                  </a:moveTo>
                  <a:cubicBezTo>
                    <a:pt x="251" y="0"/>
                    <a:pt x="0" y="537"/>
                    <a:pt x="323" y="859"/>
                  </a:cubicBezTo>
                  <a:cubicBezTo>
                    <a:pt x="428" y="965"/>
                    <a:pt x="561" y="1013"/>
                    <a:pt x="692" y="1013"/>
                  </a:cubicBezTo>
                  <a:cubicBezTo>
                    <a:pt x="959" y="1013"/>
                    <a:pt x="1217" y="814"/>
                    <a:pt x="1217" y="501"/>
                  </a:cubicBezTo>
                  <a:cubicBezTo>
                    <a:pt x="1217" y="215"/>
                    <a:pt x="967" y="0"/>
                    <a:pt x="7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1"/>
            <p:cNvSpPr/>
            <p:nvPr/>
          </p:nvSpPr>
          <p:spPr>
            <a:xfrm rot="-1960143">
              <a:off x="4213098" y="1271565"/>
              <a:ext cx="96540" cy="82640"/>
            </a:xfrm>
            <a:custGeom>
              <a:avLst/>
              <a:gdLst/>
              <a:ahLst/>
              <a:cxnLst/>
              <a:rect l="l" t="t" r="r" b="b"/>
              <a:pathLst>
                <a:path w="2542" h="2176" extrusionOk="0">
                  <a:moveTo>
                    <a:pt x="1468" y="0"/>
                  </a:moveTo>
                  <a:cubicBezTo>
                    <a:pt x="501" y="0"/>
                    <a:pt x="0" y="1181"/>
                    <a:pt x="680" y="1861"/>
                  </a:cubicBezTo>
                  <a:cubicBezTo>
                    <a:pt x="910" y="2079"/>
                    <a:pt x="1183" y="2176"/>
                    <a:pt x="1449" y="2176"/>
                  </a:cubicBezTo>
                  <a:cubicBezTo>
                    <a:pt x="2013" y="2176"/>
                    <a:pt x="2542" y="1742"/>
                    <a:pt x="2542" y="1110"/>
                  </a:cubicBezTo>
                  <a:cubicBezTo>
                    <a:pt x="2542" y="501"/>
                    <a:pt x="2076" y="0"/>
                    <a:pt x="14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2" name="Google Shape;322;p31"/>
          <p:cNvSpPr/>
          <p:nvPr/>
        </p:nvSpPr>
        <p:spPr>
          <a:xfrm rot="-1960143">
            <a:off x="8286723" y="1998372"/>
            <a:ext cx="59853" cy="59853"/>
          </a:xfrm>
          <a:custGeom>
            <a:avLst/>
            <a:gdLst/>
            <a:ahLst/>
            <a:cxnLst/>
            <a:rect l="l" t="t" r="r" b="b"/>
            <a:pathLst>
              <a:path w="1576" h="1576" extrusionOk="0">
                <a:moveTo>
                  <a:pt x="788" y="0"/>
                </a:moveTo>
                <a:cubicBezTo>
                  <a:pt x="358" y="0"/>
                  <a:pt x="0" y="358"/>
                  <a:pt x="0" y="788"/>
                </a:cubicBezTo>
                <a:cubicBezTo>
                  <a:pt x="0" y="1253"/>
                  <a:pt x="358" y="1575"/>
                  <a:pt x="788" y="1575"/>
                </a:cubicBezTo>
                <a:cubicBezTo>
                  <a:pt x="1217" y="1575"/>
                  <a:pt x="1575" y="1253"/>
                  <a:pt x="1575" y="788"/>
                </a:cubicBezTo>
                <a:cubicBezTo>
                  <a:pt x="1575" y="358"/>
                  <a:pt x="1217"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1"/>
          <p:cNvSpPr/>
          <p:nvPr/>
        </p:nvSpPr>
        <p:spPr>
          <a:xfrm rot="-1960143">
            <a:off x="3653638" y="2228078"/>
            <a:ext cx="13368" cy="9115"/>
          </a:xfrm>
          <a:custGeom>
            <a:avLst/>
            <a:gdLst/>
            <a:ahLst/>
            <a:cxnLst/>
            <a:rect l="l" t="t" r="r" b="b"/>
            <a:pathLst>
              <a:path w="352" h="240" extrusionOk="0">
                <a:moveTo>
                  <a:pt x="147" y="1"/>
                </a:moveTo>
                <a:cubicBezTo>
                  <a:pt x="1" y="1"/>
                  <a:pt x="191" y="239"/>
                  <a:pt x="293" y="239"/>
                </a:cubicBezTo>
                <a:cubicBezTo>
                  <a:pt x="327" y="239"/>
                  <a:pt x="351" y="214"/>
                  <a:pt x="351" y="146"/>
                </a:cubicBezTo>
                <a:cubicBezTo>
                  <a:pt x="351" y="74"/>
                  <a:pt x="280" y="3"/>
                  <a:pt x="172" y="3"/>
                </a:cubicBezTo>
                <a:cubicBezTo>
                  <a:pt x="163" y="1"/>
                  <a:pt x="154" y="1"/>
                  <a:pt x="1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1"/>
          <p:cNvSpPr/>
          <p:nvPr/>
        </p:nvSpPr>
        <p:spPr>
          <a:xfrm rot="-1960143">
            <a:off x="4529194" y="3056171"/>
            <a:ext cx="12267" cy="12305"/>
          </a:xfrm>
          <a:custGeom>
            <a:avLst/>
            <a:gdLst/>
            <a:ahLst/>
            <a:cxnLst/>
            <a:rect l="l" t="t" r="r" b="b"/>
            <a:pathLst>
              <a:path w="323" h="324" extrusionOk="0">
                <a:moveTo>
                  <a:pt x="144" y="1"/>
                </a:moveTo>
                <a:cubicBezTo>
                  <a:pt x="72" y="1"/>
                  <a:pt x="0" y="73"/>
                  <a:pt x="0" y="144"/>
                </a:cubicBezTo>
                <a:cubicBezTo>
                  <a:pt x="0" y="252"/>
                  <a:pt x="72" y="323"/>
                  <a:pt x="144" y="323"/>
                </a:cubicBezTo>
                <a:cubicBezTo>
                  <a:pt x="251" y="323"/>
                  <a:pt x="323" y="252"/>
                  <a:pt x="323" y="144"/>
                </a:cubicBezTo>
                <a:cubicBezTo>
                  <a:pt x="323" y="73"/>
                  <a:pt x="251" y="1"/>
                  <a:pt x="1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5" name="Google Shape;325;p31"/>
          <p:cNvGrpSpPr/>
          <p:nvPr/>
        </p:nvGrpSpPr>
        <p:grpSpPr>
          <a:xfrm rot="5400000">
            <a:off x="4861223" y="951424"/>
            <a:ext cx="238224" cy="370822"/>
            <a:chOff x="4728538" y="1222988"/>
            <a:chExt cx="238224" cy="370822"/>
          </a:xfrm>
        </p:grpSpPr>
        <p:sp>
          <p:nvSpPr>
            <p:cNvPr id="326" name="Google Shape;326;p31"/>
            <p:cNvSpPr/>
            <p:nvPr/>
          </p:nvSpPr>
          <p:spPr>
            <a:xfrm rot="-1960143">
              <a:off x="4913282" y="1379518"/>
              <a:ext cx="31332" cy="29927"/>
            </a:xfrm>
            <a:custGeom>
              <a:avLst/>
              <a:gdLst/>
              <a:ahLst/>
              <a:cxnLst/>
              <a:rect l="l" t="t" r="r" b="b"/>
              <a:pathLst>
                <a:path w="825" h="788" extrusionOk="0">
                  <a:moveTo>
                    <a:pt x="395" y="0"/>
                  </a:moveTo>
                  <a:cubicBezTo>
                    <a:pt x="180" y="0"/>
                    <a:pt x="1" y="179"/>
                    <a:pt x="1" y="394"/>
                  </a:cubicBezTo>
                  <a:cubicBezTo>
                    <a:pt x="1" y="609"/>
                    <a:pt x="180" y="788"/>
                    <a:pt x="395" y="788"/>
                  </a:cubicBezTo>
                  <a:cubicBezTo>
                    <a:pt x="645" y="788"/>
                    <a:pt x="824" y="609"/>
                    <a:pt x="824" y="394"/>
                  </a:cubicBezTo>
                  <a:cubicBezTo>
                    <a:pt x="824" y="179"/>
                    <a:pt x="645" y="0"/>
                    <a:pt x="3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1"/>
            <p:cNvSpPr/>
            <p:nvPr/>
          </p:nvSpPr>
          <p:spPr>
            <a:xfrm rot="-1960143">
              <a:off x="4895488" y="1234407"/>
              <a:ext cx="59853" cy="59853"/>
            </a:xfrm>
            <a:custGeom>
              <a:avLst/>
              <a:gdLst/>
              <a:ahLst/>
              <a:cxnLst/>
              <a:rect l="l" t="t" r="r" b="b"/>
              <a:pathLst>
                <a:path w="1576" h="1576" extrusionOk="0">
                  <a:moveTo>
                    <a:pt x="788" y="0"/>
                  </a:moveTo>
                  <a:cubicBezTo>
                    <a:pt x="359" y="0"/>
                    <a:pt x="1" y="358"/>
                    <a:pt x="1" y="788"/>
                  </a:cubicBezTo>
                  <a:cubicBezTo>
                    <a:pt x="1" y="1253"/>
                    <a:pt x="359" y="1575"/>
                    <a:pt x="788" y="1575"/>
                  </a:cubicBezTo>
                  <a:cubicBezTo>
                    <a:pt x="1254" y="1575"/>
                    <a:pt x="1576" y="1253"/>
                    <a:pt x="1576" y="788"/>
                  </a:cubicBezTo>
                  <a:cubicBezTo>
                    <a:pt x="1576" y="358"/>
                    <a:pt x="1254"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1"/>
            <p:cNvSpPr/>
            <p:nvPr/>
          </p:nvSpPr>
          <p:spPr>
            <a:xfrm rot="-1960143">
              <a:off x="4735697" y="1548081"/>
              <a:ext cx="39459" cy="38092"/>
            </a:xfrm>
            <a:custGeom>
              <a:avLst/>
              <a:gdLst/>
              <a:ahLst/>
              <a:cxnLst/>
              <a:rect l="l" t="t" r="r" b="b"/>
              <a:pathLst>
                <a:path w="1039" h="1003" extrusionOk="0">
                  <a:moveTo>
                    <a:pt x="502" y="0"/>
                  </a:moveTo>
                  <a:cubicBezTo>
                    <a:pt x="251" y="0"/>
                    <a:pt x="1" y="215"/>
                    <a:pt x="1" y="501"/>
                  </a:cubicBezTo>
                  <a:cubicBezTo>
                    <a:pt x="1" y="788"/>
                    <a:pt x="251" y="1002"/>
                    <a:pt x="502" y="1002"/>
                  </a:cubicBezTo>
                  <a:cubicBezTo>
                    <a:pt x="788" y="1002"/>
                    <a:pt x="1039" y="788"/>
                    <a:pt x="1039" y="501"/>
                  </a:cubicBezTo>
                  <a:cubicBezTo>
                    <a:pt x="1039" y="215"/>
                    <a:pt x="788" y="0"/>
                    <a:pt x="5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9" name="Google Shape;329;p31"/>
          <p:cNvGrpSpPr/>
          <p:nvPr/>
        </p:nvGrpSpPr>
        <p:grpSpPr>
          <a:xfrm>
            <a:off x="7186782" y="4313639"/>
            <a:ext cx="762311" cy="274713"/>
            <a:chOff x="4727282" y="4374089"/>
            <a:chExt cx="762311" cy="274713"/>
          </a:xfrm>
        </p:grpSpPr>
        <p:sp>
          <p:nvSpPr>
            <p:cNvPr id="330" name="Google Shape;330;p31"/>
            <p:cNvSpPr/>
            <p:nvPr/>
          </p:nvSpPr>
          <p:spPr>
            <a:xfrm rot="-1960143">
              <a:off x="4736622" y="4590508"/>
              <a:ext cx="48954" cy="48954"/>
            </a:xfrm>
            <a:custGeom>
              <a:avLst/>
              <a:gdLst/>
              <a:ahLst/>
              <a:cxnLst/>
              <a:rect l="l" t="t" r="r" b="b"/>
              <a:pathLst>
                <a:path w="1289" h="1289" extrusionOk="0">
                  <a:moveTo>
                    <a:pt x="644" y="0"/>
                  </a:moveTo>
                  <a:cubicBezTo>
                    <a:pt x="286" y="0"/>
                    <a:pt x="0" y="287"/>
                    <a:pt x="0" y="645"/>
                  </a:cubicBezTo>
                  <a:cubicBezTo>
                    <a:pt x="0" y="1002"/>
                    <a:pt x="286" y="1289"/>
                    <a:pt x="644" y="1289"/>
                  </a:cubicBezTo>
                  <a:cubicBezTo>
                    <a:pt x="1002" y="1289"/>
                    <a:pt x="1289" y="1002"/>
                    <a:pt x="1289" y="645"/>
                  </a:cubicBezTo>
                  <a:cubicBezTo>
                    <a:pt x="1289" y="287"/>
                    <a:pt x="1002"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1"/>
            <p:cNvSpPr/>
            <p:nvPr/>
          </p:nvSpPr>
          <p:spPr>
            <a:xfrm rot="-1960143">
              <a:off x="5447479" y="4587908"/>
              <a:ext cx="35358" cy="35396"/>
            </a:xfrm>
            <a:custGeom>
              <a:avLst/>
              <a:gdLst/>
              <a:ahLst/>
              <a:cxnLst/>
              <a:rect l="l" t="t" r="r" b="b"/>
              <a:pathLst>
                <a:path w="931" h="932" extrusionOk="0">
                  <a:moveTo>
                    <a:pt x="465" y="1"/>
                  </a:moveTo>
                  <a:cubicBezTo>
                    <a:pt x="179" y="1"/>
                    <a:pt x="0" y="215"/>
                    <a:pt x="0" y="466"/>
                  </a:cubicBezTo>
                  <a:cubicBezTo>
                    <a:pt x="0" y="716"/>
                    <a:pt x="179" y="931"/>
                    <a:pt x="465" y="931"/>
                  </a:cubicBezTo>
                  <a:cubicBezTo>
                    <a:pt x="716" y="931"/>
                    <a:pt x="931" y="716"/>
                    <a:pt x="931" y="466"/>
                  </a:cubicBezTo>
                  <a:cubicBezTo>
                    <a:pt x="931" y="215"/>
                    <a:pt x="716"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1"/>
            <p:cNvSpPr/>
            <p:nvPr/>
          </p:nvSpPr>
          <p:spPr>
            <a:xfrm rot="-1960143">
              <a:off x="5028412" y="4390413"/>
              <a:ext cx="80248" cy="67449"/>
            </a:xfrm>
            <a:custGeom>
              <a:avLst/>
              <a:gdLst/>
              <a:ahLst/>
              <a:cxnLst/>
              <a:rect l="l" t="t" r="r" b="b"/>
              <a:pathLst>
                <a:path w="2113" h="1776" extrusionOk="0">
                  <a:moveTo>
                    <a:pt x="1218" y="0"/>
                  </a:moveTo>
                  <a:cubicBezTo>
                    <a:pt x="430" y="0"/>
                    <a:pt x="1" y="967"/>
                    <a:pt x="573" y="1504"/>
                  </a:cubicBezTo>
                  <a:cubicBezTo>
                    <a:pt x="761" y="1692"/>
                    <a:pt x="992" y="1775"/>
                    <a:pt x="1216" y="1775"/>
                  </a:cubicBezTo>
                  <a:cubicBezTo>
                    <a:pt x="1676" y="1775"/>
                    <a:pt x="2113" y="1424"/>
                    <a:pt x="2113" y="895"/>
                  </a:cubicBezTo>
                  <a:cubicBezTo>
                    <a:pt x="2113" y="394"/>
                    <a:pt x="1719" y="0"/>
                    <a:pt x="12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 name="Google Shape;333;p31"/>
          <p:cNvGrpSpPr/>
          <p:nvPr/>
        </p:nvGrpSpPr>
        <p:grpSpPr>
          <a:xfrm>
            <a:off x="7446091" y="2512465"/>
            <a:ext cx="544683" cy="511717"/>
            <a:chOff x="2952503" y="2605315"/>
            <a:chExt cx="544683" cy="511717"/>
          </a:xfrm>
        </p:grpSpPr>
        <p:sp>
          <p:nvSpPr>
            <p:cNvPr id="334" name="Google Shape;334;p31"/>
            <p:cNvSpPr/>
            <p:nvPr/>
          </p:nvSpPr>
          <p:spPr>
            <a:xfrm rot="-1960143">
              <a:off x="3267140" y="2774795"/>
              <a:ext cx="54423" cy="46409"/>
            </a:xfrm>
            <a:custGeom>
              <a:avLst/>
              <a:gdLst/>
              <a:ahLst/>
              <a:cxnLst/>
              <a:rect l="l" t="t" r="r" b="b"/>
              <a:pathLst>
                <a:path w="1433" h="1222" extrusionOk="0">
                  <a:moveTo>
                    <a:pt x="824" y="0"/>
                  </a:moveTo>
                  <a:cubicBezTo>
                    <a:pt x="287" y="0"/>
                    <a:pt x="1" y="645"/>
                    <a:pt x="395" y="1038"/>
                  </a:cubicBezTo>
                  <a:cubicBezTo>
                    <a:pt x="521" y="1165"/>
                    <a:pt x="674" y="1221"/>
                    <a:pt x="823" y="1221"/>
                  </a:cubicBezTo>
                  <a:cubicBezTo>
                    <a:pt x="1137" y="1221"/>
                    <a:pt x="1433" y="973"/>
                    <a:pt x="1433" y="609"/>
                  </a:cubicBezTo>
                  <a:cubicBezTo>
                    <a:pt x="1433" y="287"/>
                    <a:pt x="1182" y="0"/>
                    <a:pt x="8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1"/>
            <p:cNvSpPr/>
            <p:nvPr/>
          </p:nvSpPr>
          <p:spPr>
            <a:xfrm rot="-1960143">
              <a:off x="3257330" y="2651857"/>
              <a:ext cx="40826" cy="33914"/>
            </a:xfrm>
            <a:custGeom>
              <a:avLst/>
              <a:gdLst/>
              <a:ahLst/>
              <a:cxnLst/>
              <a:rect l="l" t="t" r="r" b="b"/>
              <a:pathLst>
                <a:path w="1075" h="893" extrusionOk="0">
                  <a:moveTo>
                    <a:pt x="609" y="0"/>
                  </a:moveTo>
                  <a:cubicBezTo>
                    <a:pt x="215" y="0"/>
                    <a:pt x="0" y="501"/>
                    <a:pt x="287" y="752"/>
                  </a:cubicBezTo>
                  <a:cubicBezTo>
                    <a:pt x="384" y="849"/>
                    <a:pt x="505" y="892"/>
                    <a:pt x="624" y="892"/>
                  </a:cubicBezTo>
                  <a:cubicBezTo>
                    <a:pt x="855" y="892"/>
                    <a:pt x="1074" y="726"/>
                    <a:pt x="1074" y="465"/>
                  </a:cubicBezTo>
                  <a:cubicBezTo>
                    <a:pt x="1074" y="215"/>
                    <a:pt x="859" y="0"/>
                    <a:pt x="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1"/>
            <p:cNvSpPr/>
            <p:nvPr/>
          </p:nvSpPr>
          <p:spPr>
            <a:xfrm rot="-1960143">
              <a:off x="2961897" y="2617319"/>
              <a:ext cx="59815" cy="52334"/>
            </a:xfrm>
            <a:custGeom>
              <a:avLst/>
              <a:gdLst/>
              <a:ahLst/>
              <a:cxnLst/>
              <a:rect l="l" t="t" r="r" b="b"/>
              <a:pathLst>
                <a:path w="1575" h="1378" extrusionOk="0">
                  <a:moveTo>
                    <a:pt x="895" y="0"/>
                  </a:moveTo>
                  <a:cubicBezTo>
                    <a:pt x="286" y="0"/>
                    <a:pt x="0" y="752"/>
                    <a:pt x="430" y="1181"/>
                  </a:cubicBezTo>
                  <a:cubicBezTo>
                    <a:pt x="566" y="1317"/>
                    <a:pt x="730" y="1378"/>
                    <a:pt x="892" y="1378"/>
                  </a:cubicBezTo>
                  <a:cubicBezTo>
                    <a:pt x="1241" y="1378"/>
                    <a:pt x="1575" y="1096"/>
                    <a:pt x="1575" y="680"/>
                  </a:cubicBezTo>
                  <a:cubicBezTo>
                    <a:pt x="1575" y="322"/>
                    <a:pt x="1289" y="0"/>
                    <a:pt x="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1"/>
            <p:cNvSpPr/>
            <p:nvPr/>
          </p:nvSpPr>
          <p:spPr>
            <a:xfrm rot="-1960143">
              <a:off x="3461152" y="2873953"/>
              <a:ext cx="31294" cy="26737"/>
            </a:xfrm>
            <a:custGeom>
              <a:avLst/>
              <a:gdLst/>
              <a:ahLst/>
              <a:cxnLst/>
              <a:rect l="l" t="t" r="r" b="b"/>
              <a:pathLst>
                <a:path w="824" h="704" extrusionOk="0">
                  <a:moveTo>
                    <a:pt x="465" y="1"/>
                  </a:moveTo>
                  <a:cubicBezTo>
                    <a:pt x="179" y="1"/>
                    <a:pt x="0" y="359"/>
                    <a:pt x="215" y="609"/>
                  </a:cubicBezTo>
                  <a:cubicBezTo>
                    <a:pt x="292" y="675"/>
                    <a:pt x="379" y="704"/>
                    <a:pt x="463" y="704"/>
                  </a:cubicBezTo>
                  <a:cubicBezTo>
                    <a:pt x="652" y="704"/>
                    <a:pt x="823" y="557"/>
                    <a:pt x="823" y="359"/>
                  </a:cubicBezTo>
                  <a:cubicBezTo>
                    <a:pt x="823" y="144"/>
                    <a:pt x="680"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1"/>
            <p:cNvSpPr/>
            <p:nvPr/>
          </p:nvSpPr>
          <p:spPr>
            <a:xfrm rot="-1960143">
              <a:off x="3047761" y="3065348"/>
              <a:ext cx="48954" cy="41776"/>
            </a:xfrm>
            <a:custGeom>
              <a:avLst/>
              <a:gdLst/>
              <a:ahLst/>
              <a:cxnLst/>
              <a:rect l="l" t="t" r="r" b="b"/>
              <a:pathLst>
                <a:path w="1289" h="1100" extrusionOk="0">
                  <a:moveTo>
                    <a:pt x="752" y="0"/>
                  </a:moveTo>
                  <a:cubicBezTo>
                    <a:pt x="251" y="0"/>
                    <a:pt x="0" y="573"/>
                    <a:pt x="358" y="931"/>
                  </a:cubicBezTo>
                  <a:cubicBezTo>
                    <a:pt x="463" y="1047"/>
                    <a:pt x="598" y="1100"/>
                    <a:pt x="732" y="1100"/>
                  </a:cubicBezTo>
                  <a:cubicBezTo>
                    <a:pt x="1012" y="1100"/>
                    <a:pt x="1289" y="875"/>
                    <a:pt x="1289" y="537"/>
                  </a:cubicBezTo>
                  <a:cubicBezTo>
                    <a:pt x="1289" y="251"/>
                    <a:pt x="1038" y="0"/>
                    <a:pt x="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 name="Google Shape;339;p31"/>
          <p:cNvGrpSpPr/>
          <p:nvPr/>
        </p:nvGrpSpPr>
        <p:grpSpPr>
          <a:xfrm>
            <a:off x="5751492" y="2867052"/>
            <a:ext cx="486910" cy="247706"/>
            <a:chOff x="5099579" y="2618827"/>
            <a:chExt cx="486910" cy="247706"/>
          </a:xfrm>
        </p:grpSpPr>
        <p:sp>
          <p:nvSpPr>
            <p:cNvPr id="340" name="Google Shape;340;p31"/>
            <p:cNvSpPr/>
            <p:nvPr/>
          </p:nvSpPr>
          <p:spPr>
            <a:xfrm rot="-1960143">
              <a:off x="5206359" y="2625403"/>
              <a:ext cx="33345" cy="30648"/>
            </a:xfrm>
            <a:custGeom>
              <a:avLst/>
              <a:gdLst/>
              <a:ahLst/>
              <a:cxnLst/>
              <a:rect l="l" t="t" r="r" b="b"/>
              <a:pathLst>
                <a:path w="878" h="807" extrusionOk="0">
                  <a:moveTo>
                    <a:pt x="430" y="1"/>
                  </a:moveTo>
                  <a:cubicBezTo>
                    <a:pt x="242" y="1"/>
                    <a:pt x="54" y="117"/>
                    <a:pt x="18" y="350"/>
                  </a:cubicBezTo>
                  <a:cubicBezTo>
                    <a:pt x="0" y="654"/>
                    <a:pt x="224" y="806"/>
                    <a:pt x="443" y="806"/>
                  </a:cubicBezTo>
                  <a:cubicBezTo>
                    <a:pt x="663" y="806"/>
                    <a:pt x="877" y="654"/>
                    <a:pt x="841" y="350"/>
                  </a:cubicBezTo>
                  <a:cubicBezTo>
                    <a:pt x="806" y="117"/>
                    <a:pt x="618" y="1"/>
                    <a:pt x="4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1"/>
            <p:cNvSpPr/>
            <p:nvPr/>
          </p:nvSpPr>
          <p:spPr>
            <a:xfrm rot="-1960143">
              <a:off x="5104406" y="2632150"/>
              <a:ext cx="27230" cy="25863"/>
            </a:xfrm>
            <a:custGeom>
              <a:avLst/>
              <a:gdLst/>
              <a:ahLst/>
              <a:cxnLst/>
              <a:rect l="l" t="t" r="r" b="b"/>
              <a:pathLst>
                <a:path w="717" h="681" extrusionOk="0">
                  <a:moveTo>
                    <a:pt x="359" y="1"/>
                  </a:moveTo>
                  <a:cubicBezTo>
                    <a:pt x="180" y="1"/>
                    <a:pt x="1" y="144"/>
                    <a:pt x="1" y="358"/>
                  </a:cubicBezTo>
                  <a:cubicBezTo>
                    <a:pt x="1" y="537"/>
                    <a:pt x="180" y="681"/>
                    <a:pt x="359" y="681"/>
                  </a:cubicBezTo>
                  <a:cubicBezTo>
                    <a:pt x="537" y="681"/>
                    <a:pt x="716" y="537"/>
                    <a:pt x="716" y="358"/>
                  </a:cubicBezTo>
                  <a:cubicBezTo>
                    <a:pt x="716" y="144"/>
                    <a:pt x="537" y="1"/>
                    <a:pt x="3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1"/>
            <p:cNvSpPr/>
            <p:nvPr/>
          </p:nvSpPr>
          <p:spPr>
            <a:xfrm rot="-1960143">
              <a:off x="5453163" y="2787190"/>
              <a:ext cx="76146" cy="63841"/>
            </a:xfrm>
            <a:custGeom>
              <a:avLst/>
              <a:gdLst/>
              <a:ahLst/>
              <a:cxnLst/>
              <a:rect l="l" t="t" r="r" b="b"/>
              <a:pathLst>
                <a:path w="2005" h="1681" extrusionOk="0">
                  <a:moveTo>
                    <a:pt x="1145" y="1"/>
                  </a:moveTo>
                  <a:cubicBezTo>
                    <a:pt x="394" y="1"/>
                    <a:pt x="0" y="896"/>
                    <a:pt x="537" y="1433"/>
                  </a:cubicBezTo>
                  <a:cubicBezTo>
                    <a:pt x="709" y="1604"/>
                    <a:pt x="921" y="1681"/>
                    <a:pt x="1130" y="1681"/>
                  </a:cubicBezTo>
                  <a:cubicBezTo>
                    <a:pt x="1574" y="1681"/>
                    <a:pt x="2005" y="1335"/>
                    <a:pt x="2005" y="824"/>
                  </a:cubicBezTo>
                  <a:cubicBezTo>
                    <a:pt x="2005" y="359"/>
                    <a:pt x="1611" y="1"/>
                    <a:pt x="1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1"/>
            <p:cNvSpPr/>
            <p:nvPr/>
          </p:nvSpPr>
          <p:spPr>
            <a:xfrm rot="-1960143">
              <a:off x="5520055" y="2646709"/>
              <a:ext cx="55790" cy="55790"/>
            </a:xfrm>
            <a:custGeom>
              <a:avLst/>
              <a:gdLst/>
              <a:ahLst/>
              <a:cxnLst/>
              <a:rect l="l" t="t" r="r" b="b"/>
              <a:pathLst>
                <a:path w="1469" h="1469" extrusionOk="0">
                  <a:moveTo>
                    <a:pt x="716" y="1"/>
                  </a:moveTo>
                  <a:cubicBezTo>
                    <a:pt x="323" y="1"/>
                    <a:pt x="0" y="323"/>
                    <a:pt x="0" y="717"/>
                  </a:cubicBezTo>
                  <a:cubicBezTo>
                    <a:pt x="0" y="1146"/>
                    <a:pt x="323" y="1469"/>
                    <a:pt x="716" y="1469"/>
                  </a:cubicBezTo>
                  <a:cubicBezTo>
                    <a:pt x="1146" y="1469"/>
                    <a:pt x="1468" y="1146"/>
                    <a:pt x="1468" y="717"/>
                  </a:cubicBezTo>
                  <a:cubicBezTo>
                    <a:pt x="1468" y="323"/>
                    <a:pt x="1146" y="1"/>
                    <a:pt x="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 name="Google Shape;344;p31"/>
          <p:cNvGrpSpPr/>
          <p:nvPr/>
        </p:nvGrpSpPr>
        <p:grpSpPr>
          <a:xfrm>
            <a:off x="1260837" y="602554"/>
            <a:ext cx="417521" cy="481485"/>
            <a:chOff x="5110362" y="1552354"/>
            <a:chExt cx="417521" cy="481485"/>
          </a:xfrm>
        </p:grpSpPr>
        <p:sp>
          <p:nvSpPr>
            <p:cNvPr id="345" name="Google Shape;345;p31"/>
            <p:cNvSpPr/>
            <p:nvPr/>
          </p:nvSpPr>
          <p:spPr>
            <a:xfrm rot="-1960143">
              <a:off x="5117369" y="1940350"/>
              <a:ext cx="36725" cy="36725"/>
            </a:xfrm>
            <a:custGeom>
              <a:avLst/>
              <a:gdLst/>
              <a:ahLst/>
              <a:cxnLst/>
              <a:rect l="l" t="t" r="r" b="b"/>
              <a:pathLst>
                <a:path w="967" h="967" extrusionOk="0">
                  <a:moveTo>
                    <a:pt x="465" y="0"/>
                  </a:moveTo>
                  <a:cubicBezTo>
                    <a:pt x="215" y="0"/>
                    <a:pt x="0" y="215"/>
                    <a:pt x="0" y="501"/>
                  </a:cubicBezTo>
                  <a:cubicBezTo>
                    <a:pt x="0" y="752"/>
                    <a:pt x="215" y="967"/>
                    <a:pt x="465" y="967"/>
                  </a:cubicBezTo>
                  <a:cubicBezTo>
                    <a:pt x="752" y="967"/>
                    <a:pt x="967" y="752"/>
                    <a:pt x="967" y="501"/>
                  </a:cubicBezTo>
                  <a:cubicBezTo>
                    <a:pt x="967" y="215"/>
                    <a:pt x="752" y="0"/>
                    <a:pt x="4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1"/>
            <p:cNvSpPr/>
            <p:nvPr/>
          </p:nvSpPr>
          <p:spPr>
            <a:xfrm rot="-1960143">
              <a:off x="5228515" y="1996018"/>
              <a:ext cx="36725" cy="30306"/>
            </a:xfrm>
            <a:custGeom>
              <a:avLst/>
              <a:gdLst/>
              <a:ahLst/>
              <a:cxnLst/>
              <a:rect l="l" t="t" r="r" b="b"/>
              <a:pathLst>
                <a:path w="967" h="798" extrusionOk="0">
                  <a:moveTo>
                    <a:pt x="537" y="1"/>
                  </a:moveTo>
                  <a:cubicBezTo>
                    <a:pt x="179" y="1"/>
                    <a:pt x="0" y="430"/>
                    <a:pt x="251" y="681"/>
                  </a:cubicBezTo>
                  <a:cubicBezTo>
                    <a:pt x="331" y="762"/>
                    <a:pt x="434" y="798"/>
                    <a:pt x="537" y="798"/>
                  </a:cubicBezTo>
                  <a:cubicBezTo>
                    <a:pt x="753" y="798"/>
                    <a:pt x="967" y="637"/>
                    <a:pt x="967" y="395"/>
                  </a:cubicBezTo>
                  <a:cubicBezTo>
                    <a:pt x="967" y="180"/>
                    <a:pt x="752" y="1"/>
                    <a:pt x="5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1"/>
            <p:cNvSpPr/>
            <p:nvPr/>
          </p:nvSpPr>
          <p:spPr>
            <a:xfrm rot="-1960143">
              <a:off x="5466322" y="1684105"/>
              <a:ext cx="51688" cy="51726"/>
            </a:xfrm>
            <a:custGeom>
              <a:avLst/>
              <a:gdLst/>
              <a:ahLst/>
              <a:cxnLst/>
              <a:rect l="l" t="t" r="r" b="b"/>
              <a:pathLst>
                <a:path w="1361" h="1362" extrusionOk="0">
                  <a:moveTo>
                    <a:pt x="681" y="1"/>
                  </a:moveTo>
                  <a:cubicBezTo>
                    <a:pt x="323" y="1"/>
                    <a:pt x="1" y="323"/>
                    <a:pt x="1" y="681"/>
                  </a:cubicBezTo>
                  <a:cubicBezTo>
                    <a:pt x="1" y="1075"/>
                    <a:pt x="323" y="1361"/>
                    <a:pt x="681" y="1361"/>
                  </a:cubicBezTo>
                  <a:cubicBezTo>
                    <a:pt x="1075" y="1361"/>
                    <a:pt x="1361" y="1075"/>
                    <a:pt x="1361" y="681"/>
                  </a:cubicBezTo>
                  <a:cubicBezTo>
                    <a:pt x="1361" y="323"/>
                    <a:pt x="1075" y="1"/>
                    <a:pt x="6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1"/>
            <p:cNvSpPr/>
            <p:nvPr/>
          </p:nvSpPr>
          <p:spPr>
            <a:xfrm rot="-1960143">
              <a:off x="5372448" y="1563513"/>
              <a:ext cx="58486" cy="58486"/>
            </a:xfrm>
            <a:custGeom>
              <a:avLst/>
              <a:gdLst/>
              <a:ahLst/>
              <a:cxnLst/>
              <a:rect l="l" t="t" r="r" b="b"/>
              <a:pathLst>
                <a:path w="1540" h="1540" extrusionOk="0">
                  <a:moveTo>
                    <a:pt x="788" y="1"/>
                  </a:moveTo>
                  <a:cubicBezTo>
                    <a:pt x="358" y="1"/>
                    <a:pt x="0" y="359"/>
                    <a:pt x="0" y="788"/>
                  </a:cubicBezTo>
                  <a:cubicBezTo>
                    <a:pt x="0" y="1182"/>
                    <a:pt x="358" y="1540"/>
                    <a:pt x="788" y="1540"/>
                  </a:cubicBezTo>
                  <a:cubicBezTo>
                    <a:pt x="1217" y="1540"/>
                    <a:pt x="1539" y="1182"/>
                    <a:pt x="1539" y="788"/>
                  </a:cubicBezTo>
                  <a:cubicBezTo>
                    <a:pt x="1539" y="359"/>
                    <a:pt x="1217" y="1"/>
                    <a:pt x="7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9" name="Google Shape;349;p31"/>
          <p:cNvGrpSpPr/>
          <p:nvPr/>
        </p:nvGrpSpPr>
        <p:grpSpPr>
          <a:xfrm>
            <a:off x="1923294" y="4420437"/>
            <a:ext cx="482292" cy="376131"/>
            <a:chOff x="3198944" y="1721925"/>
            <a:chExt cx="482292" cy="376131"/>
          </a:xfrm>
        </p:grpSpPr>
        <p:sp>
          <p:nvSpPr>
            <p:cNvPr id="350" name="Google Shape;350;p31"/>
            <p:cNvSpPr/>
            <p:nvPr/>
          </p:nvSpPr>
          <p:spPr>
            <a:xfrm rot="-1960143">
              <a:off x="3640715" y="1888214"/>
              <a:ext cx="34028" cy="34028"/>
            </a:xfrm>
            <a:custGeom>
              <a:avLst/>
              <a:gdLst/>
              <a:ahLst/>
              <a:cxnLst/>
              <a:rect l="l" t="t" r="r" b="b"/>
              <a:pathLst>
                <a:path w="896" h="896" extrusionOk="0">
                  <a:moveTo>
                    <a:pt x="430" y="0"/>
                  </a:moveTo>
                  <a:cubicBezTo>
                    <a:pt x="179" y="0"/>
                    <a:pt x="0" y="179"/>
                    <a:pt x="0" y="430"/>
                  </a:cubicBezTo>
                  <a:cubicBezTo>
                    <a:pt x="0" y="680"/>
                    <a:pt x="179" y="895"/>
                    <a:pt x="430" y="895"/>
                  </a:cubicBezTo>
                  <a:cubicBezTo>
                    <a:pt x="680" y="895"/>
                    <a:pt x="895" y="680"/>
                    <a:pt x="895" y="430"/>
                  </a:cubicBezTo>
                  <a:cubicBezTo>
                    <a:pt x="895" y="179"/>
                    <a:pt x="680" y="0"/>
                    <a:pt x="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1"/>
            <p:cNvSpPr/>
            <p:nvPr/>
          </p:nvSpPr>
          <p:spPr>
            <a:xfrm rot="-1960143">
              <a:off x="3562476" y="1728417"/>
              <a:ext cx="34028" cy="34028"/>
            </a:xfrm>
            <a:custGeom>
              <a:avLst/>
              <a:gdLst/>
              <a:ahLst/>
              <a:cxnLst/>
              <a:rect l="l" t="t" r="r" b="b"/>
              <a:pathLst>
                <a:path w="896" h="896" extrusionOk="0">
                  <a:moveTo>
                    <a:pt x="466" y="1"/>
                  </a:moveTo>
                  <a:cubicBezTo>
                    <a:pt x="215" y="1"/>
                    <a:pt x="0" y="216"/>
                    <a:pt x="0" y="430"/>
                  </a:cubicBezTo>
                  <a:cubicBezTo>
                    <a:pt x="0" y="681"/>
                    <a:pt x="215" y="896"/>
                    <a:pt x="466" y="896"/>
                  </a:cubicBezTo>
                  <a:cubicBezTo>
                    <a:pt x="716" y="896"/>
                    <a:pt x="895" y="681"/>
                    <a:pt x="895" y="430"/>
                  </a:cubicBezTo>
                  <a:cubicBezTo>
                    <a:pt x="895" y="216"/>
                    <a:pt x="716" y="1"/>
                    <a:pt x="4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1"/>
            <p:cNvSpPr/>
            <p:nvPr/>
          </p:nvSpPr>
          <p:spPr>
            <a:xfrm rot="-1960143">
              <a:off x="3208057" y="2034652"/>
              <a:ext cx="59853" cy="51308"/>
            </a:xfrm>
            <a:custGeom>
              <a:avLst/>
              <a:gdLst/>
              <a:ahLst/>
              <a:cxnLst/>
              <a:rect l="l" t="t" r="r" b="b"/>
              <a:pathLst>
                <a:path w="1576" h="1351" extrusionOk="0">
                  <a:moveTo>
                    <a:pt x="895" y="0"/>
                  </a:moveTo>
                  <a:cubicBezTo>
                    <a:pt x="287" y="0"/>
                    <a:pt x="0" y="716"/>
                    <a:pt x="430" y="1145"/>
                  </a:cubicBezTo>
                  <a:cubicBezTo>
                    <a:pt x="560" y="1287"/>
                    <a:pt x="729" y="1351"/>
                    <a:pt x="897" y="1351"/>
                  </a:cubicBezTo>
                  <a:cubicBezTo>
                    <a:pt x="1238" y="1351"/>
                    <a:pt x="1575" y="1088"/>
                    <a:pt x="1575" y="680"/>
                  </a:cubicBezTo>
                  <a:cubicBezTo>
                    <a:pt x="1575" y="286"/>
                    <a:pt x="1253" y="0"/>
                    <a:pt x="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1"/>
            <p:cNvSpPr/>
            <p:nvPr/>
          </p:nvSpPr>
          <p:spPr>
            <a:xfrm rot="-1960143">
              <a:off x="3378777" y="1928443"/>
              <a:ext cx="48992" cy="48954"/>
            </a:xfrm>
            <a:custGeom>
              <a:avLst/>
              <a:gdLst/>
              <a:ahLst/>
              <a:cxnLst/>
              <a:rect l="l" t="t" r="r" b="b"/>
              <a:pathLst>
                <a:path w="1290" h="1289" extrusionOk="0">
                  <a:moveTo>
                    <a:pt x="645" y="0"/>
                  </a:moveTo>
                  <a:cubicBezTo>
                    <a:pt x="287" y="0"/>
                    <a:pt x="1" y="286"/>
                    <a:pt x="1" y="644"/>
                  </a:cubicBezTo>
                  <a:cubicBezTo>
                    <a:pt x="1" y="1002"/>
                    <a:pt x="287" y="1289"/>
                    <a:pt x="645" y="1289"/>
                  </a:cubicBezTo>
                  <a:cubicBezTo>
                    <a:pt x="1003" y="1289"/>
                    <a:pt x="1289" y="1002"/>
                    <a:pt x="1289" y="644"/>
                  </a:cubicBezTo>
                  <a:cubicBezTo>
                    <a:pt x="1289" y="286"/>
                    <a:pt x="1003" y="0"/>
                    <a:pt x="6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4" name="Google Shape;354;p31"/>
          <p:cNvGrpSpPr/>
          <p:nvPr/>
        </p:nvGrpSpPr>
        <p:grpSpPr>
          <a:xfrm>
            <a:off x="7895055" y="885386"/>
            <a:ext cx="258153" cy="337608"/>
            <a:chOff x="3969305" y="3447586"/>
            <a:chExt cx="258153" cy="337608"/>
          </a:xfrm>
        </p:grpSpPr>
        <p:sp>
          <p:nvSpPr>
            <p:cNvPr id="355" name="Google Shape;355;p31"/>
            <p:cNvSpPr/>
            <p:nvPr/>
          </p:nvSpPr>
          <p:spPr>
            <a:xfrm rot="-1960143">
              <a:off x="3993360" y="3467515"/>
              <a:ext cx="99275" cy="86780"/>
            </a:xfrm>
            <a:custGeom>
              <a:avLst/>
              <a:gdLst/>
              <a:ahLst/>
              <a:cxnLst/>
              <a:rect l="l" t="t" r="r" b="b"/>
              <a:pathLst>
                <a:path w="2614" h="2285" extrusionOk="0">
                  <a:moveTo>
                    <a:pt x="1293" y="1"/>
                  </a:moveTo>
                  <a:cubicBezTo>
                    <a:pt x="1150" y="1"/>
                    <a:pt x="1004" y="25"/>
                    <a:pt x="859" y="76"/>
                  </a:cubicBezTo>
                  <a:cubicBezTo>
                    <a:pt x="286" y="327"/>
                    <a:pt x="0" y="1007"/>
                    <a:pt x="251" y="1580"/>
                  </a:cubicBezTo>
                  <a:cubicBezTo>
                    <a:pt x="436" y="2030"/>
                    <a:pt x="857" y="2284"/>
                    <a:pt x="1296" y="2284"/>
                  </a:cubicBezTo>
                  <a:cubicBezTo>
                    <a:pt x="1449" y="2284"/>
                    <a:pt x="1605" y="2253"/>
                    <a:pt x="1754" y="2188"/>
                  </a:cubicBezTo>
                  <a:cubicBezTo>
                    <a:pt x="2327" y="1973"/>
                    <a:pt x="2613" y="1293"/>
                    <a:pt x="2363" y="721"/>
                  </a:cubicBezTo>
                  <a:cubicBezTo>
                    <a:pt x="2171" y="256"/>
                    <a:pt x="1751" y="1"/>
                    <a:pt x="12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31"/>
            <p:cNvSpPr/>
            <p:nvPr/>
          </p:nvSpPr>
          <p:spPr>
            <a:xfrm rot="-1960143">
              <a:off x="3977606" y="3606278"/>
              <a:ext cx="43561" cy="43523"/>
            </a:xfrm>
            <a:custGeom>
              <a:avLst/>
              <a:gdLst/>
              <a:ahLst/>
              <a:cxnLst/>
              <a:rect l="l" t="t" r="r" b="b"/>
              <a:pathLst>
                <a:path w="1147" h="1146" extrusionOk="0">
                  <a:moveTo>
                    <a:pt x="574" y="0"/>
                  </a:moveTo>
                  <a:cubicBezTo>
                    <a:pt x="252" y="0"/>
                    <a:pt x="1" y="251"/>
                    <a:pt x="1" y="573"/>
                  </a:cubicBezTo>
                  <a:cubicBezTo>
                    <a:pt x="1" y="895"/>
                    <a:pt x="252" y="1146"/>
                    <a:pt x="574" y="1146"/>
                  </a:cubicBezTo>
                  <a:cubicBezTo>
                    <a:pt x="896" y="1146"/>
                    <a:pt x="1146" y="895"/>
                    <a:pt x="1146" y="573"/>
                  </a:cubicBezTo>
                  <a:cubicBezTo>
                    <a:pt x="1146" y="251"/>
                    <a:pt x="896" y="0"/>
                    <a:pt x="5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1"/>
            <p:cNvSpPr/>
            <p:nvPr/>
          </p:nvSpPr>
          <p:spPr>
            <a:xfrm rot="-1960143">
              <a:off x="4022821" y="3708732"/>
              <a:ext cx="72082" cy="61904"/>
            </a:xfrm>
            <a:custGeom>
              <a:avLst/>
              <a:gdLst/>
              <a:ahLst/>
              <a:cxnLst/>
              <a:rect l="l" t="t" r="r" b="b"/>
              <a:pathLst>
                <a:path w="1898" h="1630" extrusionOk="0">
                  <a:moveTo>
                    <a:pt x="1110" y="0"/>
                  </a:moveTo>
                  <a:cubicBezTo>
                    <a:pt x="394" y="0"/>
                    <a:pt x="1" y="859"/>
                    <a:pt x="538" y="1396"/>
                  </a:cubicBezTo>
                  <a:cubicBezTo>
                    <a:pt x="699" y="1558"/>
                    <a:pt x="897" y="1630"/>
                    <a:pt x="1092" y="1630"/>
                  </a:cubicBezTo>
                  <a:cubicBezTo>
                    <a:pt x="1503" y="1630"/>
                    <a:pt x="1898" y="1309"/>
                    <a:pt x="1898" y="824"/>
                  </a:cubicBezTo>
                  <a:cubicBezTo>
                    <a:pt x="1898" y="358"/>
                    <a:pt x="1540" y="0"/>
                    <a:pt x="11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1"/>
            <p:cNvSpPr/>
            <p:nvPr/>
          </p:nvSpPr>
          <p:spPr>
            <a:xfrm rot="-1960143">
              <a:off x="4150970" y="3627744"/>
              <a:ext cx="66651" cy="55980"/>
            </a:xfrm>
            <a:custGeom>
              <a:avLst/>
              <a:gdLst/>
              <a:ahLst/>
              <a:cxnLst/>
              <a:rect l="l" t="t" r="r" b="b"/>
              <a:pathLst>
                <a:path w="1755" h="1474" extrusionOk="0">
                  <a:moveTo>
                    <a:pt x="1003" y="0"/>
                  </a:moveTo>
                  <a:cubicBezTo>
                    <a:pt x="358" y="0"/>
                    <a:pt x="1" y="788"/>
                    <a:pt x="466" y="1253"/>
                  </a:cubicBezTo>
                  <a:cubicBezTo>
                    <a:pt x="618" y="1405"/>
                    <a:pt x="809" y="1473"/>
                    <a:pt x="996" y="1473"/>
                  </a:cubicBezTo>
                  <a:cubicBezTo>
                    <a:pt x="1382" y="1473"/>
                    <a:pt x="1754" y="1186"/>
                    <a:pt x="1754" y="752"/>
                  </a:cubicBezTo>
                  <a:cubicBezTo>
                    <a:pt x="1754" y="323"/>
                    <a:pt x="1397" y="0"/>
                    <a:pt x="10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Where to Eat &amp; Drink in Bloomington | Food, Breweries &amp; Winer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7216" y="1093534"/>
            <a:ext cx="3108052" cy="29359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58"/>
        <p:cNvGrpSpPr/>
        <p:nvPr/>
      </p:nvGrpSpPr>
      <p:grpSpPr>
        <a:xfrm>
          <a:off x="0" y="0"/>
          <a:ext cx="0" cy="0"/>
          <a:chOff x="0" y="0"/>
          <a:chExt cx="0" cy="0"/>
        </a:xfrm>
      </p:grpSpPr>
      <p:sp>
        <p:nvSpPr>
          <p:cNvPr id="2960" name="Google Shape;2960;p58"/>
          <p:cNvSpPr txBox="1">
            <a:spLocks noGrp="1"/>
          </p:cNvSpPr>
          <p:nvPr>
            <p:ph type="title"/>
          </p:nvPr>
        </p:nvSpPr>
        <p:spPr>
          <a:xfrm>
            <a:off x="739878" y="260359"/>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a:t>OUR  TEAM &amp; THEIR ROLE</a:t>
            </a:r>
            <a:endParaRPr sz="2800"/>
          </a:p>
        </p:txBody>
      </p:sp>
      <p:sp>
        <p:nvSpPr>
          <p:cNvPr id="6" name="Rectangle 5"/>
          <p:cNvSpPr/>
          <p:nvPr/>
        </p:nvSpPr>
        <p:spPr>
          <a:xfrm>
            <a:off x="874643" y="786893"/>
            <a:ext cx="7782339" cy="646331"/>
          </a:xfrm>
          <a:prstGeom prst="rect">
            <a:avLst/>
          </a:prstGeom>
        </p:spPr>
        <p:txBody>
          <a:bodyPr wrap="square">
            <a:spAutoFit/>
          </a:bodyPr>
          <a:lstStyle/>
          <a:p>
            <a:pPr algn="just"/>
            <a:r>
              <a:rPr lang="en-US" sz="1200">
                <a:solidFill>
                  <a:schemeClr val="bg1"/>
                </a:solidFill>
                <a:latin typeface="Arial" panose="020B0604020202020204" pitchFamily="34" charset="0"/>
                <a:ea typeface="Calibri" panose="020F0502020204030204" pitchFamily="34" charset="0"/>
              </a:rPr>
              <a:t>In the kitchen, there will be a Head Chef, Sous Chef, 2 </a:t>
            </a:r>
            <a:r>
              <a:rPr lang="en-US" sz="1200" err="1">
                <a:solidFill>
                  <a:schemeClr val="bg1"/>
                </a:solidFill>
                <a:latin typeface="Arial" panose="020B0604020202020204" pitchFamily="34" charset="0"/>
                <a:ea typeface="Calibri" panose="020F0502020204030204" pitchFamily="34" charset="0"/>
              </a:rPr>
              <a:t>Commis</a:t>
            </a:r>
            <a:r>
              <a:rPr lang="en-US" sz="1200">
                <a:solidFill>
                  <a:schemeClr val="bg1"/>
                </a:solidFill>
                <a:latin typeface="Arial" panose="020B0604020202020204" pitchFamily="34" charset="0"/>
                <a:ea typeface="Calibri" panose="020F0502020204030204" pitchFamily="34" charset="0"/>
              </a:rPr>
              <a:t>, and a Kitchen Porter. At the front of the house, there will be a Front of House Manager, Head Waiter, 4 Waiters, a Mixologist, an Additional Bar Team Member, and a Host.</a:t>
            </a:r>
            <a:endParaRPr lang="en-US" sz="1200">
              <a:solidFill>
                <a:schemeClr val="bg1"/>
              </a:solidFill>
            </a:endParaRPr>
          </a:p>
        </p:txBody>
      </p:sp>
      <p:sp>
        <p:nvSpPr>
          <p:cNvPr id="7" name="Rectangle 6"/>
          <p:cNvSpPr/>
          <p:nvPr/>
        </p:nvSpPr>
        <p:spPr>
          <a:xfrm>
            <a:off x="859734" y="1500730"/>
            <a:ext cx="7464287" cy="3301930"/>
          </a:xfrm>
          <a:prstGeom prst="rect">
            <a:avLst/>
          </a:prstGeom>
        </p:spPr>
        <p:txBody>
          <a:bodyPr wrap="square">
            <a:spAutoFit/>
          </a:bodyPr>
          <a:lstStyle/>
          <a:p>
            <a:pPr>
              <a:lnSpc>
                <a:spcPct val="107000"/>
              </a:lnSpc>
              <a:spcAft>
                <a:spcPts val="800"/>
              </a:spcAft>
            </a:pPr>
            <a:r>
              <a:rPr lang="en-US" sz="1000">
                <a:solidFill>
                  <a:schemeClr val="bg1"/>
                </a:solidFill>
                <a:latin typeface="+mj-lt"/>
                <a:ea typeface="Calibri" panose="020F0502020204030204" pitchFamily="34" charset="0"/>
                <a:cs typeface="Vrinda" panose="020B0502040204020203" pitchFamily="34" charset="0"/>
              </a:rPr>
              <a:t>The tasks and responsibilities for each team member are as follows:</a:t>
            </a:r>
          </a:p>
          <a:p>
            <a:pPr>
              <a:lnSpc>
                <a:spcPct val="107000"/>
              </a:lnSpc>
              <a:spcAft>
                <a:spcPts val="800"/>
              </a:spcAft>
            </a:pPr>
            <a:r>
              <a:rPr lang="en-US" sz="1000">
                <a:solidFill>
                  <a:schemeClr val="accent2">
                    <a:lumMod val="40000"/>
                    <a:lumOff val="60000"/>
                  </a:schemeClr>
                </a:solidFill>
                <a:latin typeface="+mj-lt"/>
                <a:ea typeface="Calibri" panose="020F0502020204030204" pitchFamily="34" charset="0"/>
                <a:cs typeface="Vrinda" panose="020B0502040204020203" pitchFamily="34" charset="0"/>
              </a:rPr>
              <a:t>Kitchen Brigade:</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Head Chef: oversees kitchen operations, manages the kitchen team, and ensures food quality and consistency (</a:t>
            </a:r>
            <a:r>
              <a:rPr lang="en-US" sz="1000" err="1">
                <a:solidFill>
                  <a:schemeClr val="bg1"/>
                </a:solidFill>
                <a:latin typeface="+mj-lt"/>
                <a:ea typeface="Calibri" panose="020F0502020204030204" pitchFamily="34" charset="0"/>
                <a:cs typeface="Vrinda" panose="020B0502040204020203" pitchFamily="34" charset="0"/>
              </a:rPr>
              <a:t>Mihailovic</a:t>
            </a:r>
            <a:r>
              <a:rPr lang="en-US" sz="1000">
                <a:solidFill>
                  <a:schemeClr val="bg1"/>
                </a:solidFill>
                <a:latin typeface="+mj-lt"/>
                <a:ea typeface="Calibri" panose="020F0502020204030204" pitchFamily="34" charset="0"/>
                <a:cs typeface="Vrinda" panose="020B0502040204020203" pitchFamily="34" charset="0"/>
              </a:rPr>
              <a:t>, 2017)</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Sous Chef: assists the head chef in managing the kitchen team, preps and cooks dishes, and ensures proper food handling practices</a:t>
            </a:r>
          </a:p>
          <a:p>
            <a:pPr marL="342900" lvl="0" indent="-342900">
              <a:lnSpc>
                <a:spcPct val="107000"/>
              </a:lnSpc>
              <a:buFont typeface="Symbol" panose="05050102010706020507" pitchFamily="18" charset="2"/>
              <a:buChar char=""/>
            </a:pPr>
            <a:r>
              <a:rPr lang="en-US" sz="1000" err="1">
                <a:solidFill>
                  <a:schemeClr val="bg1"/>
                </a:solidFill>
                <a:latin typeface="+mj-lt"/>
                <a:ea typeface="Calibri" panose="020F0502020204030204" pitchFamily="34" charset="0"/>
                <a:cs typeface="Vrinda" panose="020B0502040204020203" pitchFamily="34" charset="0"/>
              </a:rPr>
              <a:t>Commis</a:t>
            </a:r>
            <a:r>
              <a:rPr lang="en-US" sz="1000">
                <a:solidFill>
                  <a:schemeClr val="bg1"/>
                </a:solidFill>
                <a:latin typeface="+mj-lt"/>
                <a:ea typeface="Calibri" panose="020F0502020204030204" pitchFamily="34" charset="0"/>
                <a:cs typeface="Vrinda" panose="020B0502040204020203" pitchFamily="34" charset="0"/>
              </a:rPr>
              <a:t>: assists the sous chef in prepping ingredients and cooking dishes</a:t>
            </a:r>
          </a:p>
          <a:p>
            <a:pPr marL="342900" lvl="0" indent="-342900">
              <a:lnSpc>
                <a:spcPct val="107000"/>
              </a:lnSpc>
              <a:spcAft>
                <a:spcPts val="800"/>
              </a:spcAft>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Kitchen Porter: responsible for cleaning and organizing the kitchen and dishwashing</a:t>
            </a:r>
          </a:p>
          <a:p>
            <a:pPr>
              <a:lnSpc>
                <a:spcPct val="107000"/>
              </a:lnSpc>
              <a:spcAft>
                <a:spcPts val="800"/>
              </a:spcAft>
            </a:pPr>
            <a:r>
              <a:rPr lang="en-US" sz="1000">
                <a:solidFill>
                  <a:schemeClr val="accent2">
                    <a:lumMod val="40000"/>
                    <a:lumOff val="60000"/>
                  </a:schemeClr>
                </a:solidFill>
                <a:latin typeface="+mj-lt"/>
                <a:ea typeface="Calibri" panose="020F0502020204030204" pitchFamily="34" charset="0"/>
                <a:cs typeface="Vrinda" panose="020B0502040204020203" pitchFamily="34" charset="0"/>
              </a:rPr>
              <a:t>Front of House Team:</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Front of House Manager: oversees dining room operations, manages the front of house team, and ensures guest satisfaction (Han, Kim and Kang, 2017). </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Head Waiter: assists the front of house manager in managing the dining room team, takes orders, and ensures timely service (</a:t>
            </a:r>
            <a:r>
              <a:rPr lang="en-US" sz="1000" err="1">
                <a:solidFill>
                  <a:schemeClr val="bg1"/>
                </a:solidFill>
                <a:latin typeface="+mj-lt"/>
                <a:ea typeface="Calibri" panose="020F0502020204030204" pitchFamily="34" charset="0"/>
                <a:cs typeface="Vrinda" panose="020B0502040204020203" pitchFamily="34" charset="0"/>
              </a:rPr>
              <a:t>Mihailovic</a:t>
            </a:r>
            <a:r>
              <a:rPr lang="en-US" sz="1000">
                <a:solidFill>
                  <a:schemeClr val="bg1"/>
                </a:solidFill>
                <a:latin typeface="+mj-lt"/>
                <a:ea typeface="Calibri" panose="020F0502020204030204" pitchFamily="34" charset="0"/>
                <a:cs typeface="Vrinda" panose="020B0502040204020203" pitchFamily="34" charset="0"/>
              </a:rPr>
              <a:t>, 2017). </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Waiters: take orders, serve food and drinks, and ensure guest satisfaction</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Mixologist: creates cocktails and manages the bar area</a:t>
            </a:r>
          </a:p>
          <a:p>
            <a:pPr marL="342900" lvl="0" indent="-342900">
              <a:lnSpc>
                <a:spcPct val="107000"/>
              </a:lnSpc>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Additional Bar Team Member: assists the mixologist in managing the bar area</a:t>
            </a:r>
          </a:p>
          <a:p>
            <a:pPr marL="342900" lvl="0" indent="-342900">
              <a:lnSpc>
                <a:spcPct val="107000"/>
              </a:lnSpc>
              <a:spcAft>
                <a:spcPts val="800"/>
              </a:spcAft>
              <a:buFont typeface="Symbol" panose="05050102010706020507" pitchFamily="18" charset="2"/>
              <a:buChar char=""/>
            </a:pPr>
            <a:r>
              <a:rPr lang="en-US" sz="1000">
                <a:solidFill>
                  <a:schemeClr val="bg1"/>
                </a:solidFill>
                <a:latin typeface="+mj-lt"/>
                <a:ea typeface="Calibri" panose="020F0502020204030204" pitchFamily="34" charset="0"/>
                <a:cs typeface="Vrinda" panose="020B0502040204020203" pitchFamily="34" charset="0"/>
              </a:rPr>
              <a:t>Host: greets guests and manages reservations and walk-ins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1"/>
        <p:cNvGrpSpPr/>
        <p:nvPr/>
      </p:nvGrpSpPr>
      <p:grpSpPr>
        <a:xfrm>
          <a:off x="0" y="0"/>
          <a:ext cx="0" cy="0"/>
          <a:chOff x="0" y="0"/>
          <a:chExt cx="0" cy="0"/>
        </a:xfrm>
      </p:grpSpPr>
      <p:sp>
        <p:nvSpPr>
          <p:cNvPr id="752" name="Google Shape;752;p35"/>
          <p:cNvSpPr txBox="1">
            <a:spLocks noGrp="1"/>
          </p:cNvSpPr>
          <p:nvPr>
            <p:ph type="title"/>
          </p:nvPr>
        </p:nvSpPr>
        <p:spPr>
          <a:xfrm>
            <a:off x="4476251" y="305042"/>
            <a:ext cx="3137115" cy="430190"/>
          </a:xfrm>
          <a:prstGeom prst="rect">
            <a:avLst/>
          </a:prstGeom>
        </p:spPr>
        <p:txBody>
          <a:bodyPr spcFirstLastPara="1" wrap="square" lIns="91425" tIns="91425" rIns="91425" bIns="91425" anchor="ctr" anchorCtr="0">
            <a:noAutofit/>
          </a:bodyPr>
          <a:lstStyle/>
          <a:p>
            <a:pPr lvl="0"/>
            <a:r>
              <a:rPr lang="en-US" sz="2800"/>
              <a:t>Preparation process: </a:t>
            </a:r>
            <a:endParaRPr sz="2800"/>
          </a:p>
        </p:txBody>
      </p:sp>
      <p:sp>
        <p:nvSpPr>
          <p:cNvPr id="753" name="Google Shape;753;p35"/>
          <p:cNvSpPr txBox="1">
            <a:spLocks noGrp="1"/>
          </p:cNvSpPr>
          <p:nvPr>
            <p:ph type="body" idx="1"/>
          </p:nvPr>
        </p:nvSpPr>
        <p:spPr>
          <a:xfrm>
            <a:off x="4142833" y="882007"/>
            <a:ext cx="4504209" cy="2043858"/>
          </a:xfrm>
          <a:prstGeom prst="rect">
            <a:avLst/>
          </a:prstGeom>
        </p:spPr>
        <p:txBody>
          <a:bodyPr spcFirstLastPara="1" wrap="square" lIns="91425" tIns="91425" rIns="91425" bIns="91425" anchor="t" anchorCtr="0">
            <a:noAutofit/>
          </a:bodyPr>
          <a:lstStyle/>
          <a:p>
            <a:pPr marL="139700" indent="0" algn="just">
              <a:buNone/>
            </a:pPr>
            <a:r>
              <a:rPr lang="en-US" sz="1200">
                <a:latin typeface="+mj-lt"/>
              </a:rPr>
              <a:t>Here, we talk about what you can do to be ready for our service. My first order of business as restaurant manager would be to check in with each employee to make sure they are there and ready to start the shift. All teams will do the following steps to get the restaurant ready for service:</a:t>
            </a:r>
          </a:p>
          <a:p>
            <a:pPr marL="139700" indent="0" algn="just">
              <a:buNone/>
            </a:pPr>
            <a:endParaRPr lang="en-US" sz="1200">
              <a:latin typeface="+mj-lt"/>
            </a:endParaRPr>
          </a:p>
          <a:p>
            <a:pPr marL="139700" indent="0" algn="just">
              <a:buNone/>
            </a:pPr>
            <a:r>
              <a:rPr lang="en-US" sz="1200">
                <a:solidFill>
                  <a:schemeClr val="accent2">
                    <a:lumMod val="60000"/>
                    <a:lumOff val="40000"/>
                  </a:schemeClr>
                </a:solidFill>
                <a:latin typeface="+mj-lt"/>
              </a:rPr>
              <a:t>Kitchen Brigade duty:</a:t>
            </a:r>
          </a:p>
          <a:p>
            <a:pPr algn="just"/>
            <a:r>
              <a:rPr lang="en-US" sz="1200">
                <a:latin typeface="+mj-lt"/>
              </a:rPr>
              <a:t>Verify current stock levels, and place requests for any missing materials or supplies</a:t>
            </a:r>
          </a:p>
          <a:p>
            <a:pPr algn="just"/>
            <a:r>
              <a:rPr lang="en-US" sz="1200">
                <a:latin typeface="+mj-lt"/>
              </a:rPr>
              <a:t>Maintain a tidy kitchen and workspace.</a:t>
            </a:r>
          </a:p>
          <a:p>
            <a:pPr algn="just"/>
            <a:r>
              <a:rPr lang="en-US" sz="1200">
                <a:latin typeface="+mj-lt"/>
              </a:rPr>
              <a:t>Menu-planning duties needs to ensure in a proper manner.   </a:t>
            </a:r>
          </a:p>
          <a:p>
            <a:pPr algn="just"/>
            <a:r>
              <a:rPr lang="en-US" sz="1200">
                <a:latin typeface="+mj-lt"/>
              </a:rPr>
              <a:t>Give everyone on the team specific goals to work toward.</a:t>
            </a:r>
          </a:p>
          <a:p>
            <a:pPr algn="just"/>
            <a:r>
              <a:rPr lang="en-US" sz="1200">
                <a:latin typeface="+mj-lt"/>
              </a:rPr>
              <a:t>Make sure everything is in working order at all times.</a:t>
            </a:r>
          </a:p>
        </p:txBody>
      </p:sp>
      <p:cxnSp>
        <p:nvCxnSpPr>
          <p:cNvPr id="754" name="Google Shape;754;p35"/>
          <p:cNvCxnSpPr/>
          <p:nvPr/>
        </p:nvCxnSpPr>
        <p:spPr>
          <a:xfrm>
            <a:off x="1539163" y="712075"/>
            <a:ext cx="6065700" cy="0"/>
          </a:xfrm>
          <a:prstGeom prst="straightConnector1">
            <a:avLst/>
          </a:prstGeom>
          <a:noFill/>
          <a:ln w="38100" cap="rnd" cmpd="sng">
            <a:solidFill>
              <a:schemeClr val="lt1"/>
            </a:solidFill>
            <a:prstDash val="dot"/>
            <a:round/>
            <a:headEnd type="none" w="med" len="med"/>
            <a:tailEnd type="none" w="med" len="med"/>
          </a:ln>
        </p:spPr>
      </p:cxnSp>
      <p:cxnSp>
        <p:nvCxnSpPr>
          <p:cNvPr id="755" name="Google Shape;755;p35"/>
          <p:cNvCxnSpPr/>
          <p:nvPr/>
        </p:nvCxnSpPr>
        <p:spPr>
          <a:xfrm>
            <a:off x="1539163" y="4426825"/>
            <a:ext cx="6065700" cy="0"/>
          </a:xfrm>
          <a:prstGeom prst="straightConnector1">
            <a:avLst/>
          </a:prstGeom>
          <a:noFill/>
          <a:ln w="38100" cap="rnd" cmpd="sng">
            <a:solidFill>
              <a:schemeClr val="lt1"/>
            </a:solidFill>
            <a:prstDash val="dot"/>
            <a:round/>
            <a:headEnd type="none" w="med" len="med"/>
            <a:tailEnd type="none" w="med" len="med"/>
          </a:ln>
        </p:spPr>
      </p:cxnSp>
      <p:grpSp>
        <p:nvGrpSpPr>
          <p:cNvPr id="759" name="Google Shape;759;p35"/>
          <p:cNvGrpSpPr/>
          <p:nvPr/>
        </p:nvGrpSpPr>
        <p:grpSpPr>
          <a:xfrm>
            <a:off x="577106" y="1588609"/>
            <a:ext cx="192250" cy="401583"/>
            <a:chOff x="4132056" y="1252046"/>
            <a:chExt cx="192250" cy="401583"/>
          </a:xfrm>
        </p:grpSpPr>
        <p:sp>
          <p:nvSpPr>
            <p:cNvPr id="760" name="Google Shape;760;p35"/>
            <p:cNvSpPr/>
            <p:nvPr/>
          </p:nvSpPr>
          <p:spPr>
            <a:xfrm rot="-1960143">
              <a:off x="4138780" y="1605716"/>
              <a:ext cx="46257" cy="38472"/>
            </a:xfrm>
            <a:custGeom>
              <a:avLst/>
              <a:gdLst/>
              <a:ahLst/>
              <a:cxnLst/>
              <a:rect l="l" t="t" r="r" b="b"/>
              <a:pathLst>
                <a:path w="1218" h="1013" extrusionOk="0">
                  <a:moveTo>
                    <a:pt x="716" y="0"/>
                  </a:moveTo>
                  <a:cubicBezTo>
                    <a:pt x="251" y="0"/>
                    <a:pt x="0" y="537"/>
                    <a:pt x="323" y="859"/>
                  </a:cubicBezTo>
                  <a:cubicBezTo>
                    <a:pt x="428" y="965"/>
                    <a:pt x="561" y="1013"/>
                    <a:pt x="692" y="1013"/>
                  </a:cubicBezTo>
                  <a:cubicBezTo>
                    <a:pt x="959" y="1013"/>
                    <a:pt x="1217" y="814"/>
                    <a:pt x="1217" y="501"/>
                  </a:cubicBezTo>
                  <a:cubicBezTo>
                    <a:pt x="1217" y="215"/>
                    <a:pt x="967" y="0"/>
                    <a:pt x="7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5"/>
            <p:cNvSpPr/>
            <p:nvPr/>
          </p:nvSpPr>
          <p:spPr>
            <a:xfrm rot="-1960143">
              <a:off x="4213098" y="1271565"/>
              <a:ext cx="96540" cy="82640"/>
            </a:xfrm>
            <a:custGeom>
              <a:avLst/>
              <a:gdLst/>
              <a:ahLst/>
              <a:cxnLst/>
              <a:rect l="l" t="t" r="r" b="b"/>
              <a:pathLst>
                <a:path w="2542" h="2176" extrusionOk="0">
                  <a:moveTo>
                    <a:pt x="1468" y="0"/>
                  </a:moveTo>
                  <a:cubicBezTo>
                    <a:pt x="501" y="0"/>
                    <a:pt x="0" y="1181"/>
                    <a:pt x="680" y="1861"/>
                  </a:cubicBezTo>
                  <a:cubicBezTo>
                    <a:pt x="910" y="2079"/>
                    <a:pt x="1183" y="2176"/>
                    <a:pt x="1449" y="2176"/>
                  </a:cubicBezTo>
                  <a:cubicBezTo>
                    <a:pt x="2013" y="2176"/>
                    <a:pt x="2542" y="1742"/>
                    <a:pt x="2542" y="1110"/>
                  </a:cubicBezTo>
                  <a:cubicBezTo>
                    <a:pt x="2542" y="501"/>
                    <a:pt x="2076" y="0"/>
                    <a:pt x="14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2" name="Google Shape;762;p35"/>
          <p:cNvSpPr/>
          <p:nvPr/>
        </p:nvSpPr>
        <p:spPr>
          <a:xfrm rot="-1960143">
            <a:off x="1092573" y="934585"/>
            <a:ext cx="59853" cy="59853"/>
          </a:xfrm>
          <a:custGeom>
            <a:avLst/>
            <a:gdLst/>
            <a:ahLst/>
            <a:cxnLst/>
            <a:rect l="l" t="t" r="r" b="b"/>
            <a:pathLst>
              <a:path w="1576" h="1576" extrusionOk="0">
                <a:moveTo>
                  <a:pt x="788" y="0"/>
                </a:moveTo>
                <a:cubicBezTo>
                  <a:pt x="358" y="0"/>
                  <a:pt x="0" y="358"/>
                  <a:pt x="0" y="788"/>
                </a:cubicBezTo>
                <a:cubicBezTo>
                  <a:pt x="0" y="1253"/>
                  <a:pt x="358" y="1575"/>
                  <a:pt x="788" y="1575"/>
                </a:cubicBezTo>
                <a:cubicBezTo>
                  <a:pt x="1217" y="1575"/>
                  <a:pt x="1575" y="1253"/>
                  <a:pt x="1575" y="788"/>
                </a:cubicBezTo>
                <a:cubicBezTo>
                  <a:pt x="1575" y="358"/>
                  <a:pt x="1217"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5"/>
          <p:cNvSpPr/>
          <p:nvPr/>
        </p:nvSpPr>
        <p:spPr>
          <a:xfrm rot="-1960143">
            <a:off x="4529194" y="3056171"/>
            <a:ext cx="12267" cy="12305"/>
          </a:xfrm>
          <a:custGeom>
            <a:avLst/>
            <a:gdLst/>
            <a:ahLst/>
            <a:cxnLst/>
            <a:rect l="l" t="t" r="r" b="b"/>
            <a:pathLst>
              <a:path w="323" h="324" extrusionOk="0">
                <a:moveTo>
                  <a:pt x="144" y="1"/>
                </a:moveTo>
                <a:cubicBezTo>
                  <a:pt x="72" y="1"/>
                  <a:pt x="0" y="73"/>
                  <a:pt x="0" y="144"/>
                </a:cubicBezTo>
                <a:cubicBezTo>
                  <a:pt x="0" y="252"/>
                  <a:pt x="72" y="323"/>
                  <a:pt x="144" y="323"/>
                </a:cubicBezTo>
                <a:cubicBezTo>
                  <a:pt x="251" y="323"/>
                  <a:pt x="323" y="252"/>
                  <a:pt x="323" y="144"/>
                </a:cubicBezTo>
                <a:cubicBezTo>
                  <a:pt x="323" y="73"/>
                  <a:pt x="251" y="1"/>
                  <a:pt x="1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8" name="Google Shape;798;p35"/>
          <p:cNvGrpSpPr/>
          <p:nvPr/>
        </p:nvGrpSpPr>
        <p:grpSpPr>
          <a:xfrm rot="5400000">
            <a:off x="1951913" y="3992075"/>
            <a:ext cx="238224" cy="370822"/>
            <a:chOff x="4728538" y="1222988"/>
            <a:chExt cx="238224" cy="370822"/>
          </a:xfrm>
        </p:grpSpPr>
        <p:sp>
          <p:nvSpPr>
            <p:cNvPr id="799" name="Google Shape;799;p35"/>
            <p:cNvSpPr/>
            <p:nvPr/>
          </p:nvSpPr>
          <p:spPr>
            <a:xfrm rot="-1960143">
              <a:off x="4913282" y="1379518"/>
              <a:ext cx="31332" cy="29927"/>
            </a:xfrm>
            <a:custGeom>
              <a:avLst/>
              <a:gdLst/>
              <a:ahLst/>
              <a:cxnLst/>
              <a:rect l="l" t="t" r="r" b="b"/>
              <a:pathLst>
                <a:path w="825" h="788" extrusionOk="0">
                  <a:moveTo>
                    <a:pt x="395" y="0"/>
                  </a:moveTo>
                  <a:cubicBezTo>
                    <a:pt x="180" y="0"/>
                    <a:pt x="1" y="179"/>
                    <a:pt x="1" y="394"/>
                  </a:cubicBezTo>
                  <a:cubicBezTo>
                    <a:pt x="1" y="609"/>
                    <a:pt x="180" y="788"/>
                    <a:pt x="395" y="788"/>
                  </a:cubicBezTo>
                  <a:cubicBezTo>
                    <a:pt x="645" y="788"/>
                    <a:pt x="824" y="609"/>
                    <a:pt x="824" y="394"/>
                  </a:cubicBezTo>
                  <a:cubicBezTo>
                    <a:pt x="824" y="179"/>
                    <a:pt x="645" y="0"/>
                    <a:pt x="3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5"/>
            <p:cNvSpPr/>
            <p:nvPr/>
          </p:nvSpPr>
          <p:spPr>
            <a:xfrm rot="-1960143">
              <a:off x="4895488" y="1234407"/>
              <a:ext cx="59853" cy="59853"/>
            </a:xfrm>
            <a:custGeom>
              <a:avLst/>
              <a:gdLst/>
              <a:ahLst/>
              <a:cxnLst/>
              <a:rect l="l" t="t" r="r" b="b"/>
              <a:pathLst>
                <a:path w="1576" h="1576" extrusionOk="0">
                  <a:moveTo>
                    <a:pt x="788" y="0"/>
                  </a:moveTo>
                  <a:cubicBezTo>
                    <a:pt x="359" y="0"/>
                    <a:pt x="1" y="358"/>
                    <a:pt x="1" y="788"/>
                  </a:cubicBezTo>
                  <a:cubicBezTo>
                    <a:pt x="1" y="1253"/>
                    <a:pt x="359" y="1575"/>
                    <a:pt x="788" y="1575"/>
                  </a:cubicBezTo>
                  <a:cubicBezTo>
                    <a:pt x="1254" y="1575"/>
                    <a:pt x="1576" y="1253"/>
                    <a:pt x="1576" y="788"/>
                  </a:cubicBezTo>
                  <a:cubicBezTo>
                    <a:pt x="1576" y="358"/>
                    <a:pt x="1254"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5"/>
            <p:cNvSpPr/>
            <p:nvPr/>
          </p:nvSpPr>
          <p:spPr>
            <a:xfrm rot="-1960143">
              <a:off x="4735697" y="1548081"/>
              <a:ext cx="39459" cy="38092"/>
            </a:xfrm>
            <a:custGeom>
              <a:avLst/>
              <a:gdLst/>
              <a:ahLst/>
              <a:cxnLst/>
              <a:rect l="l" t="t" r="r" b="b"/>
              <a:pathLst>
                <a:path w="1039" h="1003" extrusionOk="0">
                  <a:moveTo>
                    <a:pt x="502" y="0"/>
                  </a:moveTo>
                  <a:cubicBezTo>
                    <a:pt x="251" y="0"/>
                    <a:pt x="1" y="215"/>
                    <a:pt x="1" y="501"/>
                  </a:cubicBezTo>
                  <a:cubicBezTo>
                    <a:pt x="1" y="788"/>
                    <a:pt x="251" y="1002"/>
                    <a:pt x="502" y="1002"/>
                  </a:cubicBezTo>
                  <a:cubicBezTo>
                    <a:pt x="788" y="1002"/>
                    <a:pt x="1039" y="788"/>
                    <a:pt x="1039" y="501"/>
                  </a:cubicBezTo>
                  <a:cubicBezTo>
                    <a:pt x="1039" y="215"/>
                    <a:pt x="788" y="0"/>
                    <a:pt x="5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802" name="Google Shape;802;p35"/>
          <p:cNvPicPr preferRelativeResize="0"/>
          <p:nvPr/>
        </p:nvPicPr>
        <p:blipFill rotWithShape="1">
          <a:blip r:embed="rId3">
            <a:alphaModFix/>
          </a:blip>
          <a:srcRect l="10445" r="13699"/>
          <a:stretch/>
        </p:blipFill>
        <p:spPr>
          <a:xfrm>
            <a:off x="1081149" y="1216949"/>
            <a:ext cx="2645700" cy="2597100"/>
          </a:xfrm>
          <a:prstGeom prst="rect">
            <a:avLst/>
          </a:prstGeom>
          <a:noFill/>
          <a:ln>
            <a:noFill/>
          </a:ln>
        </p:spPr>
      </p:pic>
      <p:sp>
        <p:nvSpPr>
          <p:cNvPr id="803" name="Google Shape;803;p35"/>
          <p:cNvSpPr/>
          <p:nvPr/>
        </p:nvSpPr>
        <p:spPr>
          <a:xfrm rot="-1960143">
            <a:off x="3653638" y="2228078"/>
            <a:ext cx="13368" cy="9115"/>
          </a:xfrm>
          <a:custGeom>
            <a:avLst/>
            <a:gdLst/>
            <a:ahLst/>
            <a:cxnLst/>
            <a:rect l="l" t="t" r="r" b="b"/>
            <a:pathLst>
              <a:path w="352" h="240" extrusionOk="0">
                <a:moveTo>
                  <a:pt x="147" y="1"/>
                </a:moveTo>
                <a:cubicBezTo>
                  <a:pt x="1" y="1"/>
                  <a:pt x="191" y="239"/>
                  <a:pt x="293" y="239"/>
                </a:cubicBezTo>
                <a:cubicBezTo>
                  <a:pt x="327" y="239"/>
                  <a:pt x="351" y="214"/>
                  <a:pt x="351" y="146"/>
                </a:cubicBezTo>
                <a:cubicBezTo>
                  <a:pt x="351" y="74"/>
                  <a:pt x="280" y="3"/>
                  <a:pt x="172" y="3"/>
                </a:cubicBezTo>
                <a:cubicBezTo>
                  <a:pt x="163" y="1"/>
                  <a:pt x="154" y="1"/>
                  <a:pt x="1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4" name="Google Shape;804;p35"/>
          <p:cNvGrpSpPr/>
          <p:nvPr/>
        </p:nvGrpSpPr>
        <p:grpSpPr>
          <a:xfrm>
            <a:off x="929777" y="1471632"/>
            <a:ext cx="260761" cy="2166681"/>
            <a:chOff x="902927" y="1622157"/>
            <a:chExt cx="260761" cy="2166681"/>
          </a:xfrm>
        </p:grpSpPr>
        <p:sp>
          <p:nvSpPr>
            <p:cNvPr id="805" name="Google Shape;805;p35"/>
            <p:cNvSpPr/>
            <p:nvPr/>
          </p:nvSpPr>
          <p:spPr>
            <a:xfrm>
              <a:off x="902927" y="1622157"/>
              <a:ext cx="147957" cy="2166681"/>
            </a:xfrm>
            <a:custGeom>
              <a:avLst/>
              <a:gdLst/>
              <a:ahLst/>
              <a:cxnLst/>
              <a:rect l="l" t="t" r="r" b="b"/>
              <a:pathLst>
                <a:path w="846" h="12389" extrusionOk="0">
                  <a:moveTo>
                    <a:pt x="312" y="0"/>
                  </a:moveTo>
                  <a:cubicBezTo>
                    <a:pt x="279" y="0"/>
                    <a:pt x="245" y="22"/>
                    <a:pt x="223" y="67"/>
                  </a:cubicBezTo>
                  <a:cubicBezTo>
                    <a:pt x="1" y="4115"/>
                    <a:pt x="134" y="8207"/>
                    <a:pt x="579" y="12255"/>
                  </a:cubicBezTo>
                  <a:cubicBezTo>
                    <a:pt x="579" y="12344"/>
                    <a:pt x="646" y="12388"/>
                    <a:pt x="712" y="12388"/>
                  </a:cubicBezTo>
                  <a:cubicBezTo>
                    <a:pt x="779" y="12388"/>
                    <a:pt x="846" y="12344"/>
                    <a:pt x="846" y="12255"/>
                  </a:cubicBezTo>
                  <a:cubicBezTo>
                    <a:pt x="445" y="8207"/>
                    <a:pt x="312" y="4115"/>
                    <a:pt x="401" y="67"/>
                  </a:cubicBezTo>
                  <a:cubicBezTo>
                    <a:pt x="379" y="22"/>
                    <a:pt x="345" y="0"/>
                    <a:pt x="31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5"/>
            <p:cNvSpPr/>
            <p:nvPr/>
          </p:nvSpPr>
          <p:spPr>
            <a:xfrm>
              <a:off x="1043014" y="1684243"/>
              <a:ext cx="120674" cy="1974305"/>
            </a:xfrm>
            <a:custGeom>
              <a:avLst/>
              <a:gdLst/>
              <a:ahLst/>
              <a:cxnLst/>
              <a:rect l="l" t="t" r="r" b="b"/>
              <a:pathLst>
                <a:path w="690" h="11289" extrusionOk="0">
                  <a:moveTo>
                    <a:pt x="111" y="1"/>
                  </a:moveTo>
                  <a:cubicBezTo>
                    <a:pt x="78" y="1"/>
                    <a:pt x="45" y="23"/>
                    <a:pt x="45" y="68"/>
                  </a:cubicBezTo>
                  <a:cubicBezTo>
                    <a:pt x="0" y="3760"/>
                    <a:pt x="134" y="7496"/>
                    <a:pt x="445" y="11188"/>
                  </a:cubicBezTo>
                  <a:cubicBezTo>
                    <a:pt x="445" y="11255"/>
                    <a:pt x="512" y="11288"/>
                    <a:pt x="573" y="11288"/>
                  </a:cubicBezTo>
                  <a:cubicBezTo>
                    <a:pt x="634" y="11288"/>
                    <a:pt x="690" y="11255"/>
                    <a:pt x="668" y="11188"/>
                  </a:cubicBezTo>
                  <a:cubicBezTo>
                    <a:pt x="356" y="7496"/>
                    <a:pt x="178" y="3760"/>
                    <a:pt x="178" y="68"/>
                  </a:cubicBezTo>
                  <a:cubicBezTo>
                    <a:pt x="178" y="23"/>
                    <a:pt x="145" y="1"/>
                    <a:pt x="1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5"/>
            <p:cNvSpPr/>
            <p:nvPr/>
          </p:nvSpPr>
          <p:spPr>
            <a:xfrm>
              <a:off x="941928" y="1650139"/>
              <a:ext cx="179087" cy="1996691"/>
            </a:xfrm>
            <a:custGeom>
              <a:avLst/>
              <a:gdLst/>
              <a:ahLst/>
              <a:cxnLst/>
              <a:rect l="l" t="t" r="r" b="b"/>
              <a:pathLst>
                <a:path w="1024" h="11417" extrusionOk="0">
                  <a:moveTo>
                    <a:pt x="343" y="0"/>
                  </a:moveTo>
                  <a:cubicBezTo>
                    <a:pt x="307" y="0"/>
                    <a:pt x="267" y="36"/>
                    <a:pt x="267" y="85"/>
                  </a:cubicBezTo>
                  <a:cubicBezTo>
                    <a:pt x="0" y="3821"/>
                    <a:pt x="178" y="7602"/>
                    <a:pt x="756" y="11338"/>
                  </a:cubicBezTo>
                  <a:cubicBezTo>
                    <a:pt x="774" y="11391"/>
                    <a:pt x="819" y="11416"/>
                    <a:pt x="867" y="11416"/>
                  </a:cubicBezTo>
                  <a:cubicBezTo>
                    <a:pt x="942" y="11416"/>
                    <a:pt x="1023" y="11357"/>
                    <a:pt x="1023" y="11250"/>
                  </a:cubicBezTo>
                  <a:cubicBezTo>
                    <a:pt x="489" y="7558"/>
                    <a:pt x="311" y="3821"/>
                    <a:pt x="400" y="85"/>
                  </a:cubicBezTo>
                  <a:cubicBezTo>
                    <a:pt x="400" y="24"/>
                    <a:pt x="373" y="0"/>
                    <a:pt x="3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8" name="Google Shape;808;p35"/>
          <p:cNvGrpSpPr/>
          <p:nvPr/>
        </p:nvGrpSpPr>
        <p:grpSpPr>
          <a:xfrm>
            <a:off x="890756" y="1068128"/>
            <a:ext cx="3026471" cy="357996"/>
            <a:chOff x="856231" y="1509353"/>
            <a:chExt cx="3026471" cy="357996"/>
          </a:xfrm>
        </p:grpSpPr>
        <p:sp>
          <p:nvSpPr>
            <p:cNvPr id="809" name="Google Shape;809;p35"/>
            <p:cNvSpPr/>
            <p:nvPr/>
          </p:nvSpPr>
          <p:spPr>
            <a:xfrm>
              <a:off x="900653" y="1509353"/>
              <a:ext cx="2717441" cy="302555"/>
            </a:xfrm>
            <a:custGeom>
              <a:avLst/>
              <a:gdLst/>
              <a:ahLst/>
              <a:cxnLst/>
              <a:rect l="l" t="t" r="r" b="b"/>
              <a:pathLst>
                <a:path w="15538" h="1730" extrusionOk="0">
                  <a:moveTo>
                    <a:pt x="15360" y="0"/>
                  </a:moveTo>
                  <a:cubicBezTo>
                    <a:pt x="11890" y="0"/>
                    <a:pt x="8465" y="222"/>
                    <a:pt x="5040" y="623"/>
                  </a:cubicBezTo>
                  <a:cubicBezTo>
                    <a:pt x="4239" y="712"/>
                    <a:pt x="3483" y="801"/>
                    <a:pt x="2727" y="934"/>
                  </a:cubicBezTo>
                  <a:lnTo>
                    <a:pt x="1482" y="1112"/>
                  </a:lnTo>
                  <a:cubicBezTo>
                    <a:pt x="1081" y="1157"/>
                    <a:pt x="681" y="1201"/>
                    <a:pt x="280" y="1334"/>
                  </a:cubicBezTo>
                  <a:cubicBezTo>
                    <a:pt x="73" y="1438"/>
                    <a:pt x="0" y="1730"/>
                    <a:pt x="124" y="1730"/>
                  </a:cubicBezTo>
                  <a:cubicBezTo>
                    <a:pt x="159" y="1730"/>
                    <a:pt x="211" y="1705"/>
                    <a:pt x="280" y="1646"/>
                  </a:cubicBezTo>
                  <a:lnTo>
                    <a:pt x="280" y="1601"/>
                  </a:lnTo>
                  <a:cubicBezTo>
                    <a:pt x="280" y="1597"/>
                    <a:pt x="280" y="1594"/>
                    <a:pt x="279" y="1592"/>
                  </a:cubicBezTo>
                  <a:lnTo>
                    <a:pt x="279" y="1592"/>
                  </a:lnTo>
                  <a:cubicBezTo>
                    <a:pt x="847" y="1461"/>
                    <a:pt x="1497" y="1332"/>
                    <a:pt x="2104" y="1246"/>
                  </a:cubicBezTo>
                  <a:cubicBezTo>
                    <a:pt x="2727" y="1157"/>
                    <a:pt x="3394" y="1068"/>
                    <a:pt x="4017" y="979"/>
                  </a:cubicBezTo>
                  <a:cubicBezTo>
                    <a:pt x="5307" y="845"/>
                    <a:pt x="6552" y="712"/>
                    <a:pt x="7842" y="623"/>
                  </a:cubicBezTo>
                  <a:cubicBezTo>
                    <a:pt x="10333" y="400"/>
                    <a:pt x="12869" y="311"/>
                    <a:pt x="15360" y="311"/>
                  </a:cubicBezTo>
                  <a:cubicBezTo>
                    <a:pt x="15538" y="311"/>
                    <a:pt x="15538" y="45"/>
                    <a:pt x="153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5"/>
            <p:cNvSpPr/>
            <p:nvPr/>
          </p:nvSpPr>
          <p:spPr>
            <a:xfrm>
              <a:off x="949623" y="1594874"/>
              <a:ext cx="2442864" cy="272475"/>
            </a:xfrm>
            <a:custGeom>
              <a:avLst/>
              <a:gdLst/>
              <a:ahLst/>
              <a:cxnLst/>
              <a:rect l="l" t="t" r="r" b="b"/>
              <a:pathLst>
                <a:path w="13968" h="1558" extrusionOk="0">
                  <a:moveTo>
                    <a:pt x="13834" y="0"/>
                  </a:moveTo>
                  <a:cubicBezTo>
                    <a:pt x="9208" y="45"/>
                    <a:pt x="4582" y="534"/>
                    <a:pt x="89" y="1424"/>
                  </a:cubicBezTo>
                  <a:cubicBezTo>
                    <a:pt x="0" y="1424"/>
                    <a:pt x="45" y="1557"/>
                    <a:pt x="89" y="1557"/>
                  </a:cubicBezTo>
                  <a:lnTo>
                    <a:pt x="134" y="1557"/>
                  </a:lnTo>
                  <a:cubicBezTo>
                    <a:pt x="4627" y="712"/>
                    <a:pt x="9208" y="312"/>
                    <a:pt x="13834" y="312"/>
                  </a:cubicBezTo>
                  <a:cubicBezTo>
                    <a:pt x="13968" y="267"/>
                    <a:pt x="13968" y="45"/>
                    <a:pt x="1383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5"/>
            <p:cNvSpPr/>
            <p:nvPr/>
          </p:nvSpPr>
          <p:spPr>
            <a:xfrm>
              <a:off x="856231" y="1571789"/>
              <a:ext cx="3026471" cy="178735"/>
            </a:xfrm>
            <a:custGeom>
              <a:avLst/>
              <a:gdLst/>
              <a:ahLst/>
              <a:cxnLst/>
              <a:rect l="l" t="t" r="r" b="b"/>
              <a:pathLst>
                <a:path w="17305" h="1022" extrusionOk="0">
                  <a:moveTo>
                    <a:pt x="11486" y="1"/>
                  </a:moveTo>
                  <a:cubicBezTo>
                    <a:pt x="7663" y="1"/>
                    <a:pt x="3846" y="307"/>
                    <a:pt x="90" y="933"/>
                  </a:cubicBezTo>
                  <a:cubicBezTo>
                    <a:pt x="1" y="933"/>
                    <a:pt x="45" y="1022"/>
                    <a:pt x="90" y="1022"/>
                  </a:cubicBezTo>
                  <a:lnTo>
                    <a:pt x="90" y="977"/>
                  </a:lnTo>
                  <a:cubicBezTo>
                    <a:pt x="3717" y="549"/>
                    <a:pt x="7364" y="341"/>
                    <a:pt x="11016" y="341"/>
                  </a:cubicBezTo>
                  <a:cubicBezTo>
                    <a:pt x="13052" y="341"/>
                    <a:pt x="15089" y="405"/>
                    <a:pt x="17126" y="533"/>
                  </a:cubicBezTo>
                  <a:cubicBezTo>
                    <a:pt x="17304" y="533"/>
                    <a:pt x="17304" y="221"/>
                    <a:pt x="17126" y="221"/>
                  </a:cubicBezTo>
                  <a:cubicBezTo>
                    <a:pt x="15249" y="75"/>
                    <a:pt x="13367" y="1"/>
                    <a:pt x="114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2" name="Google Shape;812;p35"/>
          <p:cNvGrpSpPr/>
          <p:nvPr/>
        </p:nvGrpSpPr>
        <p:grpSpPr>
          <a:xfrm>
            <a:off x="929778" y="3683813"/>
            <a:ext cx="2948471" cy="244319"/>
            <a:chOff x="941928" y="3438563"/>
            <a:chExt cx="2948471" cy="244319"/>
          </a:xfrm>
        </p:grpSpPr>
        <p:sp>
          <p:nvSpPr>
            <p:cNvPr id="813" name="Google Shape;813;p35"/>
            <p:cNvSpPr/>
            <p:nvPr/>
          </p:nvSpPr>
          <p:spPr>
            <a:xfrm>
              <a:off x="941928" y="3586345"/>
              <a:ext cx="2116169" cy="83246"/>
            </a:xfrm>
            <a:custGeom>
              <a:avLst/>
              <a:gdLst/>
              <a:ahLst/>
              <a:cxnLst/>
              <a:rect l="l" t="t" r="r" b="b"/>
              <a:pathLst>
                <a:path w="12100" h="476" extrusionOk="0">
                  <a:moveTo>
                    <a:pt x="11921" y="1"/>
                  </a:moveTo>
                  <a:cubicBezTo>
                    <a:pt x="9964" y="45"/>
                    <a:pt x="7962" y="90"/>
                    <a:pt x="6005" y="134"/>
                  </a:cubicBezTo>
                  <a:cubicBezTo>
                    <a:pt x="4003" y="179"/>
                    <a:pt x="2002" y="134"/>
                    <a:pt x="89" y="312"/>
                  </a:cubicBezTo>
                  <a:cubicBezTo>
                    <a:pt x="0" y="356"/>
                    <a:pt x="0" y="445"/>
                    <a:pt x="89" y="445"/>
                  </a:cubicBezTo>
                  <a:cubicBezTo>
                    <a:pt x="560" y="467"/>
                    <a:pt x="1033" y="475"/>
                    <a:pt x="1507" y="475"/>
                  </a:cubicBezTo>
                  <a:cubicBezTo>
                    <a:pt x="3006" y="475"/>
                    <a:pt x="4519" y="390"/>
                    <a:pt x="6005" y="356"/>
                  </a:cubicBezTo>
                  <a:lnTo>
                    <a:pt x="11921" y="267"/>
                  </a:lnTo>
                  <a:cubicBezTo>
                    <a:pt x="12099" y="267"/>
                    <a:pt x="12099" y="1"/>
                    <a:pt x="119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5"/>
            <p:cNvSpPr/>
            <p:nvPr/>
          </p:nvSpPr>
          <p:spPr>
            <a:xfrm>
              <a:off x="996319" y="3438563"/>
              <a:ext cx="2870819" cy="137986"/>
            </a:xfrm>
            <a:custGeom>
              <a:avLst/>
              <a:gdLst/>
              <a:ahLst/>
              <a:cxnLst/>
              <a:rect l="l" t="t" r="r" b="b"/>
              <a:pathLst>
                <a:path w="16415" h="789" extrusionOk="0">
                  <a:moveTo>
                    <a:pt x="16236" y="0"/>
                  </a:moveTo>
                  <a:cubicBezTo>
                    <a:pt x="11427" y="401"/>
                    <a:pt x="6582" y="585"/>
                    <a:pt x="1733" y="585"/>
                  </a:cubicBezTo>
                  <a:cubicBezTo>
                    <a:pt x="1200" y="585"/>
                    <a:pt x="667" y="583"/>
                    <a:pt x="134" y="579"/>
                  </a:cubicBezTo>
                  <a:cubicBezTo>
                    <a:pt x="0" y="579"/>
                    <a:pt x="0" y="712"/>
                    <a:pt x="134" y="712"/>
                  </a:cubicBezTo>
                  <a:cubicBezTo>
                    <a:pt x="1672" y="763"/>
                    <a:pt x="3209" y="788"/>
                    <a:pt x="4746" y="788"/>
                  </a:cubicBezTo>
                  <a:cubicBezTo>
                    <a:pt x="8588" y="788"/>
                    <a:pt x="12423" y="630"/>
                    <a:pt x="16236" y="312"/>
                  </a:cubicBezTo>
                  <a:cubicBezTo>
                    <a:pt x="16414" y="312"/>
                    <a:pt x="16414" y="0"/>
                    <a:pt x="162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35"/>
            <p:cNvSpPr/>
            <p:nvPr/>
          </p:nvSpPr>
          <p:spPr>
            <a:xfrm>
              <a:off x="1074145" y="3500824"/>
              <a:ext cx="2816254" cy="182058"/>
            </a:xfrm>
            <a:custGeom>
              <a:avLst/>
              <a:gdLst/>
              <a:ahLst/>
              <a:cxnLst/>
              <a:rect l="l" t="t" r="r" b="b"/>
              <a:pathLst>
                <a:path w="16103" h="1041" extrusionOk="0">
                  <a:moveTo>
                    <a:pt x="15836" y="0"/>
                  </a:moveTo>
                  <a:cubicBezTo>
                    <a:pt x="13167" y="490"/>
                    <a:pt x="10409" y="756"/>
                    <a:pt x="7696" y="801"/>
                  </a:cubicBezTo>
                  <a:cubicBezTo>
                    <a:pt x="6005" y="801"/>
                    <a:pt x="4295" y="603"/>
                    <a:pt x="2605" y="603"/>
                  </a:cubicBezTo>
                  <a:cubicBezTo>
                    <a:pt x="1760" y="603"/>
                    <a:pt x="919" y="653"/>
                    <a:pt x="89" y="801"/>
                  </a:cubicBezTo>
                  <a:cubicBezTo>
                    <a:pt x="0" y="801"/>
                    <a:pt x="45" y="934"/>
                    <a:pt x="134" y="934"/>
                  </a:cubicBezTo>
                  <a:cubicBezTo>
                    <a:pt x="801" y="868"/>
                    <a:pt x="1479" y="834"/>
                    <a:pt x="2163" y="834"/>
                  </a:cubicBezTo>
                  <a:cubicBezTo>
                    <a:pt x="2847" y="834"/>
                    <a:pt x="3536" y="868"/>
                    <a:pt x="4226" y="934"/>
                  </a:cubicBezTo>
                  <a:cubicBezTo>
                    <a:pt x="5203" y="1000"/>
                    <a:pt x="6180" y="1041"/>
                    <a:pt x="7157" y="1041"/>
                  </a:cubicBezTo>
                  <a:cubicBezTo>
                    <a:pt x="7514" y="1041"/>
                    <a:pt x="7872" y="1035"/>
                    <a:pt x="8229" y="1023"/>
                  </a:cubicBezTo>
                  <a:cubicBezTo>
                    <a:pt x="10809" y="1023"/>
                    <a:pt x="13389" y="756"/>
                    <a:pt x="15925" y="312"/>
                  </a:cubicBezTo>
                  <a:cubicBezTo>
                    <a:pt x="16103" y="267"/>
                    <a:pt x="16014" y="0"/>
                    <a:pt x="158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 name="Google Shape;816;p35"/>
          <p:cNvGrpSpPr/>
          <p:nvPr/>
        </p:nvGrpSpPr>
        <p:grpSpPr>
          <a:xfrm>
            <a:off x="3578640" y="1398992"/>
            <a:ext cx="338587" cy="2162660"/>
            <a:chOff x="3637340" y="1526842"/>
            <a:chExt cx="338587" cy="2162660"/>
          </a:xfrm>
        </p:grpSpPr>
        <p:sp>
          <p:nvSpPr>
            <p:cNvPr id="817" name="Google Shape;817;p35"/>
            <p:cNvSpPr/>
            <p:nvPr/>
          </p:nvSpPr>
          <p:spPr>
            <a:xfrm>
              <a:off x="3711319" y="1559896"/>
              <a:ext cx="179087" cy="1731036"/>
            </a:xfrm>
            <a:custGeom>
              <a:avLst/>
              <a:gdLst/>
              <a:ahLst/>
              <a:cxnLst/>
              <a:rect l="l" t="t" r="r" b="b"/>
              <a:pathLst>
                <a:path w="1024" h="9898" extrusionOk="0">
                  <a:moveTo>
                    <a:pt x="67" y="0"/>
                  </a:moveTo>
                  <a:cubicBezTo>
                    <a:pt x="56" y="0"/>
                    <a:pt x="45" y="22"/>
                    <a:pt x="45" y="67"/>
                  </a:cubicBezTo>
                  <a:cubicBezTo>
                    <a:pt x="0" y="1668"/>
                    <a:pt x="356" y="3314"/>
                    <a:pt x="490" y="4915"/>
                  </a:cubicBezTo>
                  <a:cubicBezTo>
                    <a:pt x="623" y="6517"/>
                    <a:pt x="668" y="8163"/>
                    <a:pt x="757" y="9764"/>
                  </a:cubicBezTo>
                  <a:cubicBezTo>
                    <a:pt x="757" y="9853"/>
                    <a:pt x="823" y="9897"/>
                    <a:pt x="890" y="9897"/>
                  </a:cubicBezTo>
                  <a:cubicBezTo>
                    <a:pt x="957" y="9897"/>
                    <a:pt x="1024" y="9853"/>
                    <a:pt x="1024" y="9764"/>
                  </a:cubicBezTo>
                  <a:cubicBezTo>
                    <a:pt x="935" y="8118"/>
                    <a:pt x="801" y="6428"/>
                    <a:pt x="668" y="4782"/>
                  </a:cubicBezTo>
                  <a:cubicBezTo>
                    <a:pt x="623" y="3181"/>
                    <a:pt x="445" y="1624"/>
                    <a:pt x="89" y="67"/>
                  </a:cubicBezTo>
                  <a:cubicBezTo>
                    <a:pt x="89" y="22"/>
                    <a:pt x="78" y="0"/>
                    <a:pt x="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35"/>
            <p:cNvSpPr/>
            <p:nvPr/>
          </p:nvSpPr>
          <p:spPr>
            <a:xfrm>
              <a:off x="3765710" y="1526842"/>
              <a:ext cx="210218" cy="1904000"/>
            </a:xfrm>
            <a:custGeom>
              <a:avLst/>
              <a:gdLst/>
              <a:ahLst/>
              <a:cxnLst/>
              <a:rect l="l" t="t" r="r" b="b"/>
              <a:pathLst>
                <a:path w="1202" h="10887" extrusionOk="0">
                  <a:moveTo>
                    <a:pt x="68" y="0"/>
                  </a:moveTo>
                  <a:cubicBezTo>
                    <a:pt x="34" y="0"/>
                    <a:pt x="1" y="11"/>
                    <a:pt x="1" y="33"/>
                  </a:cubicBezTo>
                  <a:lnTo>
                    <a:pt x="1" y="78"/>
                  </a:lnTo>
                  <a:cubicBezTo>
                    <a:pt x="223" y="1857"/>
                    <a:pt x="535" y="3592"/>
                    <a:pt x="713" y="5371"/>
                  </a:cubicBezTo>
                  <a:cubicBezTo>
                    <a:pt x="846" y="7151"/>
                    <a:pt x="890" y="8974"/>
                    <a:pt x="890" y="10754"/>
                  </a:cubicBezTo>
                  <a:cubicBezTo>
                    <a:pt x="913" y="10842"/>
                    <a:pt x="979" y="10887"/>
                    <a:pt x="1046" y="10887"/>
                  </a:cubicBezTo>
                  <a:cubicBezTo>
                    <a:pt x="1113" y="10887"/>
                    <a:pt x="1180" y="10842"/>
                    <a:pt x="1202" y="10754"/>
                  </a:cubicBezTo>
                  <a:cubicBezTo>
                    <a:pt x="1202" y="8930"/>
                    <a:pt x="1113" y="7062"/>
                    <a:pt x="935" y="5238"/>
                  </a:cubicBezTo>
                  <a:cubicBezTo>
                    <a:pt x="802" y="3503"/>
                    <a:pt x="535" y="1768"/>
                    <a:pt x="134" y="33"/>
                  </a:cubicBezTo>
                  <a:cubicBezTo>
                    <a:pt x="134" y="11"/>
                    <a:pt x="101" y="0"/>
                    <a:pt x="6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5"/>
            <p:cNvSpPr/>
            <p:nvPr/>
          </p:nvSpPr>
          <p:spPr>
            <a:xfrm>
              <a:off x="3637340" y="1581233"/>
              <a:ext cx="229805" cy="2108269"/>
            </a:xfrm>
            <a:custGeom>
              <a:avLst/>
              <a:gdLst/>
              <a:ahLst/>
              <a:cxnLst/>
              <a:rect l="l" t="t" r="r" b="b"/>
              <a:pathLst>
                <a:path w="1314" h="12055" extrusionOk="0">
                  <a:moveTo>
                    <a:pt x="29" y="1"/>
                  </a:moveTo>
                  <a:cubicBezTo>
                    <a:pt x="12" y="1"/>
                    <a:pt x="1" y="12"/>
                    <a:pt x="23" y="34"/>
                  </a:cubicBezTo>
                  <a:cubicBezTo>
                    <a:pt x="601" y="3993"/>
                    <a:pt x="957" y="7952"/>
                    <a:pt x="1046" y="11955"/>
                  </a:cubicBezTo>
                  <a:cubicBezTo>
                    <a:pt x="1068" y="12022"/>
                    <a:pt x="1124" y="12055"/>
                    <a:pt x="1180" y="12055"/>
                  </a:cubicBezTo>
                  <a:cubicBezTo>
                    <a:pt x="1235" y="12055"/>
                    <a:pt x="1291" y="12022"/>
                    <a:pt x="1313" y="11955"/>
                  </a:cubicBezTo>
                  <a:cubicBezTo>
                    <a:pt x="1224" y="7952"/>
                    <a:pt x="824" y="3948"/>
                    <a:pt x="68" y="34"/>
                  </a:cubicBezTo>
                  <a:cubicBezTo>
                    <a:pt x="68" y="12"/>
                    <a:pt x="45" y="1"/>
                    <a:pt x="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0" name="Google Shape;820;p35"/>
          <p:cNvSpPr/>
          <p:nvPr/>
        </p:nvSpPr>
        <p:spPr>
          <a:xfrm rot="-1960143">
            <a:off x="2115098" y="934585"/>
            <a:ext cx="59853" cy="59853"/>
          </a:xfrm>
          <a:custGeom>
            <a:avLst/>
            <a:gdLst/>
            <a:ahLst/>
            <a:cxnLst/>
            <a:rect l="l" t="t" r="r" b="b"/>
            <a:pathLst>
              <a:path w="1576" h="1576" extrusionOk="0">
                <a:moveTo>
                  <a:pt x="788" y="0"/>
                </a:moveTo>
                <a:cubicBezTo>
                  <a:pt x="358" y="0"/>
                  <a:pt x="0" y="358"/>
                  <a:pt x="0" y="788"/>
                </a:cubicBezTo>
                <a:cubicBezTo>
                  <a:pt x="0" y="1253"/>
                  <a:pt x="358" y="1575"/>
                  <a:pt x="788" y="1575"/>
                </a:cubicBezTo>
                <a:cubicBezTo>
                  <a:pt x="1217" y="1575"/>
                  <a:pt x="1575" y="1253"/>
                  <a:pt x="1575" y="788"/>
                </a:cubicBezTo>
                <a:cubicBezTo>
                  <a:pt x="1575" y="358"/>
                  <a:pt x="1217"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540" name="Google Shape;540;p33"/>
          <p:cNvSpPr txBox="1">
            <a:spLocks noGrp="1"/>
          </p:cNvSpPr>
          <p:nvPr>
            <p:ph type="title"/>
          </p:nvPr>
        </p:nvSpPr>
        <p:spPr>
          <a:xfrm>
            <a:off x="2470552" y="418752"/>
            <a:ext cx="3595074" cy="81769"/>
          </a:xfrm>
          <a:prstGeom prst="rect">
            <a:avLst/>
          </a:prstGeom>
        </p:spPr>
        <p:txBody>
          <a:bodyPr spcFirstLastPara="1" wrap="square" lIns="91425" tIns="91425" rIns="91425" bIns="91425" anchor="ctr" anchorCtr="0">
            <a:noAutofit/>
          </a:bodyPr>
          <a:lstStyle/>
          <a:p>
            <a:r>
              <a:rPr lang="en-US" sz="2400"/>
              <a:t>Preparation process: Cont. </a:t>
            </a:r>
          </a:p>
        </p:txBody>
      </p:sp>
      <p:sp>
        <p:nvSpPr>
          <p:cNvPr id="541" name="Google Shape;541;p33"/>
          <p:cNvSpPr txBox="1">
            <a:spLocks noGrp="1"/>
          </p:cNvSpPr>
          <p:nvPr>
            <p:ph type="subTitle" idx="1"/>
          </p:nvPr>
        </p:nvSpPr>
        <p:spPr>
          <a:xfrm>
            <a:off x="915903" y="699550"/>
            <a:ext cx="7477043" cy="2346933"/>
          </a:xfrm>
          <a:prstGeom prst="rect">
            <a:avLst/>
          </a:prstGeom>
        </p:spPr>
        <p:txBody>
          <a:bodyPr spcFirstLastPara="1" wrap="square" lIns="91425" tIns="91425" rIns="91425" bIns="91425" anchor="ctr" anchorCtr="0">
            <a:noAutofit/>
          </a:bodyPr>
          <a:lstStyle/>
          <a:p>
            <a:pPr algn="just"/>
            <a:endParaRPr lang="en-US" sz="1200">
              <a:latin typeface="+mj-lt"/>
            </a:endParaRPr>
          </a:p>
          <a:p>
            <a:pPr marL="139700" indent="0" algn="just"/>
            <a:r>
              <a:rPr lang="en-US" sz="1400">
                <a:solidFill>
                  <a:schemeClr val="accent2">
                    <a:lumMod val="60000"/>
                    <a:lumOff val="40000"/>
                  </a:schemeClr>
                </a:solidFill>
                <a:latin typeface="+mj-lt"/>
              </a:rPr>
              <a:t>Front of House Team:</a:t>
            </a:r>
          </a:p>
          <a:p>
            <a:pPr lvl="0" algn="just">
              <a:lnSpc>
                <a:spcPct val="150000"/>
              </a:lnSpc>
              <a:buFont typeface="Arial" panose="020B0604020202020204" pitchFamily="34" charset="0"/>
              <a:buChar char="•"/>
            </a:pPr>
            <a:r>
              <a:rPr lang="en-US" sz="1200">
                <a:latin typeface="+mj-lt"/>
              </a:rPr>
              <a:t>Verify current stock levels and place any required restaurant and bar supply orders.</a:t>
            </a:r>
          </a:p>
          <a:p>
            <a:pPr lvl="0" algn="just">
              <a:lnSpc>
                <a:spcPct val="150000"/>
              </a:lnSpc>
              <a:buFont typeface="Arial" panose="020B0604020202020204" pitchFamily="34" charset="0"/>
              <a:buChar char="•"/>
            </a:pPr>
            <a:r>
              <a:rPr lang="en-US" sz="1200">
                <a:latin typeface="+mj-lt"/>
              </a:rPr>
              <a:t>Arrange seating according to the seating chart(Cheng et al., 2014).</a:t>
            </a:r>
          </a:p>
          <a:p>
            <a:pPr lvl="0" algn="just">
              <a:lnSpc>
                <a:spcPct val="150000"/>
              </a:lnSpc>
              <a:buFont typeface="Arial" panose="020B0604020202020204" pitchFamily="34" charset="0"/>
              <a:buChar char="•"/>
            </a:pPr>
            <a:r>
              <a:rPr lang="en-US" sz="1200">
                <a:latin typeface="+mj-lt"/>
              </a:rPr>
              <a:t>Need to ensure housekeeping in the dining and bar areas.</a:t>
            </a:r>
          </a:p>
          <a:p>
            <a:pPr lvl="0" algn="just">
              <a:lnSpc>
                <a:spcPct val="150000"/>
              </a:lnSpc>
              <a:buFont typeface="Arial" panose="020B0604020202020204" pitchFamily="34" charset="0"/>
              <a:buChar char="•"/>
            </a:pPr>
            <a:r>
              <a:rPr lang="en-US" sz="1200">
                <a:latin typeface="+mj-lt"/>
              </a:rPr>
              <a:t>Distribute roles and duties to each team member.</a:t>
            </a:r>
          </a:p>
          <a:p>
            <a:pPr lvl="0" algn="just">
              <a:lnSpc>
                <a:spcPct val="150000"/>
              </a:lnSpc>
              <a:buFont typeface="Arial" panose="020B0604020202020204" pitchFamily="34" charset="0"/>
              <a:buChar char="•"/>
            </a:pPr>
            <a:r>
              <a:rPr lang="en-US" sz="1200">
                <a:latin typeface="+mj-lt"/>
              </a:rPr>
              <a:t>Maintain correct operation and upkeep of all equipment during service.</a:t>
            </a:r>
          </a:p>
          <a:p>
            <a:pPr algn="just">
              <a:buFont typeface="Arial" panose="020B0604020202020204" pitchFamily="34" charset="0"/>
              <a:buChar char="•"/>
            </a:pPr>
            <a:endParaRPr lang="en-US" sz="1200">
              <a:latin typeface="+mj-lt"/>
            </a:endParaRPr>
          </a:p>
        </p:txBody>
      </p:sp>
      <p:grpSp>
        <p:nvGrpSpPr>
          <p:cNvPr id="542" name="Google Shape;542;p33"/>
          <p:cNvGrpSpPr/>
          <p:nvPr/>
        </p:nvGrpSpPr>
        <p:grpSpPr>
          <a:xfrm>
            <a:off x="7748502" y="3211738"/>
            <a:ext cx="1301486" cy="1155630"/>
            <a:chOff x="2015325" y="844475"/>
            <a:chExt cx="1237625" cy="1098925"/>
          </a:xfrm>
        </p:grpSpPr>
        <p:sp>
          <p:nvSpPr>
            <p:cNvPr id="543" name="Google Shape;543;p33"/>
            <p:cNvSpPr/>
            <p:nvPr/>
          </p:nvSpPr>
          <p:spPr>
            <a:xfrm>
              <a:off x="2015325" y="844475"/>
              <a:ext cx="1237625" cy="1098925"/>
            </a:xfrm>
            <a:custGeom>
              <a:avLst/>
              <a:gdLst/>
              <a:ahLst/>
              <a:cxnLst/>
              <a:rect l="l" t="t" r="r" b="b"/>
              <a:pathLst>
                <a:path w="49505" h="43957" extrusionOk="0">
                  <a:moveTo>
                    <a:pt x="42704" y="717"/>
                  </a:moveTo>
                  <a:cubicBezTo>
                    <a:pt x="42847" y="753"/>
                    <a:pt x="42990" y="788"/>
                    <a:pt x="43133" y="824"/>
                  </a:cubicBezTo>
                  <a:cubicBezTo>
                    <a:pt x="43276" y="896"/>
                    <a:pt x="43420" y="967"/>
                    <a:pt x="43527" y="1075"/>
                  </a:cubicBezTo>
                  <a:cubicBezTo>
                    <a:pt x="43634" y="1146"/>
                    <a:pt x="43706" y="1218"/>
                    <a:pt x="43778" y="1325"/>
                  </a:cubicBezTo>
                  <a:cubicBezTo>
                    <a:pt x="43885" y="1433"/>
                    <a:pt x="43957" y="1576"/>
                    <a:pt x="43992" y="1683"/>
                  </a:cubicBezTo>
                  <a:cubicBezTo>
                    <a:pt x="44028" y="1755"/>
                    <a:pt x="44064" y="1826"/>
                    <a:pt x="44064" y="1898"/>
                  </a:cubicBezTo>
                  <a:cubicBezTo>
                    <a:pt x="44100" y="2005"/>
                    <a:pt x="44136" y="2113"/>
                    <a:pt x="44136" y="2184"/>
                  </a:cubicBezTo>
                  <a:cubicBezTo>
                    <a:pt x="44136" y="2328"/>
                    <a:pt x="44136" y="2471"/>
                    <a:pt x="44136" y="2614"/>
                  </a:cubicBezTo>
                  <a:cubicBezTo>
                    <a:pt x="44136" y="2721"/>
                    <a:pt x="44100" y="2864"/>
                    <a:pt x="44064" y="2972"/>
                  </a:cubicBezTo>
                  <a:lnTo>
                    <a:pt x="44064" y="3043"/>
                  </a:lnTo>
                  <a:cubicBezTo>
                    <a:pt x="44028" y="3187"/>
                    <a:pt x="44064" y="3330"/>
                    <a:pt x="44136" y="3473"/>
                  </a:cubicBezTo>
                  <a:cubicBezTo>
                    <a:pt x="44171" y="3580"/>
                    <a:pt x="44279" y="3688"/>
                    <a:pt x="44386" y="3759"/>
                  </a:cubicBezTo>
                  <a:cubicBezTo>
                    <a:pt x="44493" y="3795"/>
                    <a:pt x="44601" y="3831"/>
                    <a:pt x="44708" y="3867"/>
                  </a:cubicBezTo>
                  <a:cubicBezTo>
                    <a:pt x="44816" y="3867"/>
                    <a:pt x="44923" y="3902"/>
                    <a:pt x="45030" y="3938"/>
                  </a:cubicBezTo>
                  <a:cubicBezTo>
                    <a:pt x="45102" y="3974"/>
                    <a:pt x="45209" y="4046"/>
                    <a:pt x="45281" y="4081"/>
                  </a:cubicBezTo>
                  <a:cubicBezTo>
                    <a:pt x="45424" y="4189"/>
                    <a:pt x="45532" y="4332"/>
                    <a:pt x="45639" y="4439"/>
                  </a:cubicBezTo>
                  <a:cubicBezTo>
                    <a:pt x="45675" y="4511"/>
                    <a:pt x="45710" y="4547"/>
                    <a:pt x="45746" y="4618"/>
                  </a:cubicBezTo>
                  <a:cubicBezTo>
                    <a:pt x="45746" y="4618"/>
                    <a:pt x="45746" y="4654"/>
                    <a:pt x="45746" y="4654"/>
                  </a:cubicBezTo>
                  <a:cubicBezTo>
                    <a:pt x="45746" y="4762"/>
                    <a:pt x="45746" y="4833"/>
                    <a:pt x="45746" y="4941"/>
                  </a:cubicBezTo>
                  <a:cubicBezTo>
                    <a:pt x="45710" y="5119"/>
                    <a:pt x="45675" y="5334"/>
                    <a:pt x="45603" y="5549"/>
                  </a:cubicBezTo>
                  <a:cubicBezTo>
                    <a:pt x="45567" y="5585"/>
                    <a:pt x="45567" y="5656"/>
                    <a:pt x="45567" y="5692"/>
                  </a:cubicBezTo>
                  <a:cubicBezTo>
                    <a:pt x="45567" y="5764"/>
                    <a:pt x="45567" y="5835"/>
                    <a:pt x="45567" y="5907"/>
                  </a:cubicBezTo>
                  <a:cubicBezTo>
                    <a:pt x="45567" y="5943"/>
                    <a:pt x="45603" y="5979"/>
                    <a:pt x="45603" y="6014"/>
                  </a:cubicBezTo>
                  <a:cubicBezTo>
                    <a:pt x="45639" y="6050"/>
                    <a:pt x="45639" y="6086"/>
                    <a:pt x="45675" y="6122"/>
                  </a:cubicBezTo>
                  <a:cubicBezTo>
                    <a:pt x="45710" y="6158"/>
                    <a:pt x="45782" y="6229"/>
                    <a:pt x="45854" y="6301"/>
                  </a:cubicBezTo>
                  <a:cubicBezTo>
                    <a:pt x="45961" y="6372"/>
                    <a:pt x="46104" y="6444"/>
                    <a:pt x="46212" y="6551"/>
                  </a:cubicBezTo>
                  <a:lnTo>
                    <a:pt x="46247" y="6551"/>
                  </a:lnTo>
                  <a:lnTo>
                    <a:pt x="46319" y="6623"/>
                  </a:lnTo>
                  <a:cubicBezTo>
                    <a:pt x="46391" y="6659"/>
                    <a:pt x="46462" y="6694"/>
                    <a:pt x="46534" y="6766"/>
                  </a:cubicBezTo>
                  <a:cubicBezTo>
                    <a:pt x="46605" y="6838"/>
                    <a:pt x="46713" y="6909"/>
                    <a:pt x="46784" y="7017"/>
                  </a:cubicBezTo>
                  <a:cubicBezTo>
                    <a:pt x="46784" y="7017"/>
                    <a:pt x="46820" y="7052"/>
                    <a:pt x="46820" y="7088"/>
                  </a:cubicBezTo>
                  <a:lnTo>
                    <a:pt x="46820" y="7124"/>
                  </a:lnTo>
                  <a:lnTo>
                    <a:pt x="46820" y="7339"/>
                  </a:lnTo>
                  <a:cubicBezTo>
                    <a:pt x="46820" y="7410"/>
                    <a:pt x="46820" y="7482"/>
                    <a:pt x="46784" y="7554"/>
                  </a:cubicBezTo>
                  <a:cubicBezTo>
                    <a:pt x="46749" y="7625"/>
                    <a:pt x="46749" y="7733"/>
                    <a:pt x="46749" y="7840"/>
                  </a:cubicBezTo>
                  <a:cubicBezTo>
                    <a:pt x="46749" y="7983"/>
                    <a:pt x="46820" y="8126"/>
                    <a:pt x="46892" y="8234"/>
                  </a:cubicBezTo>
                  <a:cubicBezTo>
                    <a:pt x="47035" y="8413"/>
                    <a:pt x="47178" y="8592"/>
                    <a:pt x="47393" y="8699"/>
                  </a:cubicBezTo>
                  <a:lnTo>
                    <a:pt x="47429" y="8735"/>
                  </a:lnTo>
                  <a:cubicBezTo>
                    <a:pt x="47572" y="8806"/>
                    <a:pt x="47715" y="8914"/>
                    <a:pt x="47822" y="8985"/>
                  </a:cubicBezTo>
                  <a:cubicBezTo>
                    <a:pt x="47930" y="9093"/>
                    <a:pt x="48037" y="9164"/>
                    <a:pt x="48109" y="9272"/>
                  </a:cubicBezTo>
                  <a:cubicBezTo>
                    <a:pt x="48145" y="9343"/>
                    <a:pt x="48216" y="9415"/>
                    <a:pt x="48252" y="9486"/>
                  </a:cubicBezTo>
                  <a:cubicBezTo>
                    <a:pt x="48252" y="9522"/>
                    <a:pt x="48252" y="9558"/>
                    <a:pt x="48288" y="9630"/>
                  </a:cubicBezTo>
                  <a:lnTo>
                    <a:pt x="48359" y="9558"/>
                  </a:lnTo>
                  <a:lnTo>
                    <a:pt x="48359" y="9558"/>
                  </a:lnTo>
                  <a:cubicBezTo>
                    <a:pt x="48359" y="9594"/>
                    <a:pt x="48359" y="9630"/>
                    <a:pt x="48324" y="9665"/>
                  </a:cubicBezTo>
                  <a:cubicBezTo>
                    <a:pt x="48288" y="9701"/>
                    <a:pt x="48252" y="9809"/>
                    <a:pt x="48180" y="9880"/>
                  </a:cubicBezTo>
                  <a:cubicBezTo>
                    <a:pt x="48073" y="10023"/>
                    <a:pt x="47930" y="10167"/>
                    <a:pt x="47787" y="10274"/>
                  </a:cubicBezTo>
                  <a:lnTo>
                    <a:pt x="47679" y="10417"/>
                  </a:lnTo>
                  <a:cubicBezTo>
                    <a:pt x="47643" y="10453"/>
                    <a:pt x="47572" y="10524"/>
                    <a:pt x="47536" y="10596"/>
                  </a:cubicBezTo>
                  <a:cubicBezTo>
                    <a:pt x="47464" y="10632"/>
                    <a:pt x="47429" y="10668"/>
                    <a:pt x="47393" y="10739"/>
                  </a:cubicBezTo>
                  <a:lnTo>
                    <a:pt x="47393" y="10775"/>
                  </a:lnTo>
                  <a:cubicBezTo>
                    <a:pt x="47357" y="10847"/>
                    <a:pt x="47357" y="10918"/>
                    <a:pt x="47357" y="11026"/>
                  </a:cubicBezTo>
                  <a:cubicBezTo>
                    <a:pt x="47357" y="11097"/>
                    <a:pt x="47357" y="11205"/>
                    <a:pt x="47357" y="11276"/>
                  </a:cubicBezTo>
                  <a:lnTo>
                    <a:pt x="47357" y="11312"/>
                  </a:lnTo>
                  <a:lnTo>
                    <a:pt x="47357" y="11348"/>
                  </a:lnTo>
                  <a:cubicBezTo>
                    <a:pt x="47357" y="11419"/>
                    <a:pt x="47321" y="11491"/>
                    <a:pt x="47321" y="11563"/>
                  </a:cubicBezTo>
                  <a:cubicBezTo>
                    <a:pt x="47250" y="11742"/>
                    <a:pt x="47142" y="11885"/>
                    <a:pt x="47071" y="12028"/>
                  </a:cubicBezTo>
                  <a:cubicBezTo>
                    <a:pt x="46963" y="12099"/>
                    <a:pt x="46892" y="12207"/>
                    <a:pt x="46784" y="12278"/>
                  </a:cubicBezTo>
                  <a:cubicBezTo>
                    <a:pt x="46641" y="12386"/>
                    <a:pt x="46498" y="12493"/>
                    <a:pt x="46319" y="12565"/>
                  </a:cubicBezTo>
                  <a:cubicBezTo>
                    <a:pt x="46033" y="12672"/>
                    <a:pt x="45746" y="12744"/>
                    <a:pt x="45460" y="12780"/>
                  </a:cubicBezTo>
                  <a:lnTo>
                    <a:pt x="45138" y="12815"/>
                  </a:lnTo>
                  <a:cubicBezTo>
                    <a:pt x="45030" y="12815"/>
                    <a:pt x="44923" y="12887"/>
                    <a:pt x="44816" y="12959"/>
                  </a:cubicBezTo>
                  <a:cubicBezTo>
                    <a:pt x="44780" y="12994"/>
                    <a:pt x="44708" y="13030"/>
                    <a:pt x="44672" y="13102"/>
                  </a:cubicBezTo>
                  <a:lnTo>
                    <a:pt x="44637" y="13102"/>
                  </a:lnTo>
                  <a:lnTo>
                    <a:pt x="44565" y="13138"/>
                  </a:lnTo>
                  <a:cubicBezTo>
                    <a:pt x="44493" y="13209"/>
                    <a:pt x="44422" y="13245"/>
                    <a:pt x="44350" y="13281"/>
                  </a:cubicBezTo>
                  <a:cubicBezTo>
                    <a:pt x="44207" y="13352"/>
                    <a:pt x="44028" y="13388"/>
                    <a:pt x="43885" y="13424"/>
                  </a:cubicBezTo>
                  <a:lnTo>
                    <a:pt x="43706" y="13424"/>
                  </a:lnTo>
                  <a:cubicBezTo>
                    <a:pt x="43670" y="13424"/>
                    <a:pt x="43634" y="13424"/>
                    <a:pt x="43599" y="13460"/>
                  </a:cubicBezTo>
                  <a:cubicBezTo>
                    <a:pt x="43455" y="13460"/>
                    <a:pt x="43312" y="13495"/>
                    <a:pt x="43169" y="13495"/>
                  </a:cubicBezTo>
                  <a:lnTo>
                    <a:pt x="42775" y="13495"/>
                  </a:lnTo>
                  <a:cubicBezTo>
                    <a:pt x="42561" y="13460"/>
                    <a:pt x="42346" y="13388"/>
                    <a:pt x="42131" y="13316"/>
                  </a:cubicBezTo>
                  <a:cubicBezTo>
                    <a:pt x="42024" y="13245"/>
                    <a:pt x="41880" y="13173"/>
                    <a:pt x="41773" y="13102"/>
                  </a:cubicBezTo>
                  <a:lnTo>
                    <a:pt x="41666" y="12994"/>
                  </a:lnTo>
                  <a:cubicBezTo>
                    <a:pt x="41630" y="12959"/>
                    <a:pt x="41522" y="12923"/>
                    <a:pt x="41451" y="12923"/>
                  </a:cubicBezTo>
                  <a:cubicBezTo>
                    <a:pt x="41379" y="12923"/>
                    <a:pt x="41272" y="12959"/>
                    <a:pt x="41236" y="12994"/>
                  </a:cubicBezTo>
                  <a:cubicBezTo>
                    <a:pt x="41093" y="13138"/>
                    <a:pt x="41093" y="13316"/>
                    <a:pt x="41236" y="13460"/>
                  </a:cubicBezTo>
                  <a:cubicBezTo>
                    <a:pt x="41415" y="13639"/>
                    <a:pt x="41594" y="13782"/>
                    <a:pt x="41845" y="13889"/>
                  </a:cubicBezTo>
                  <a:cubicBezTo>
                    <a:pt x="41988" y="13961"/>
                    <a:pt x="42167" y="14032"/>
                    <a:pt x="42346" y="14104"/>
                  </a:cubicBezTo>
                  <a:cubicBezTo>
                    <a:pt x="42561" y="14140"/>
                    <a:pt x="42811" y="14176"/>
                    <a:pt x="43026" y="14176"/>
                  </a:cubicBezTo>
                  <a:lnTo>
                    <a:pt x="43097" y="14176"/>
                  </a:lnTo>
                  <a:cubicBezTo>
                    <a:pt x="43241" y="14176"/>
                    <a:pt x="43348" y="14176"/>
                    <a:pt x="43491" y="14140"/>
                  </a:cubicBezTo>
                  <a:lnTo>
                    <a:pt x="43491" y="14211"/>
                  </a:lnTo>
                  <a:cubicBezTo>
                    <a:pt x="43491" y="14319"/>
                    <a:pt x="43491" y="14426"/>
                    <a:pt x="43491" y="14533"/>
                  </a:cubicBezTo>
                  <a:cubicBezTo>
                    <a:pt x="43455" y="14641"/>
                    <a:pt x="43420" y="14748"/>
                    <a:pt x="43384" y="14856"/>
                  </a:cubicBezTo>
                  <a:cubicBezTo>
                    <a:pt x="43312" y="15035"/>
                    <a:pt x="43241" y="15178"/>
                    <a:pt x="43133" y="15321"/>
                  </a:cubicBezTo>
                  <a:cubicBezTo>
                    <a:pt x="43062" y="15393"/>
                    <a:pt x="42990" y="15428"/>
                    <a:pt x="42954" y="15500"/>
                  </a:cubicBezTo>
                  <a:cubicBezTo>
                    <a:pt x="42847" y="15572"/>
                    <a:pt x="42740" y="15607"/>
                    <a:pt x="42632" y="15679"/>
                  </a:cubicBezTo>
                  <a:cubicBezTo>
                    <a:pt x="42525" y="15751"/>
                    <a:pt x="42382" y="15822"/>
                    <a:pt x="42274" y="15929"/>
                  </a:cubicBezTo>
                  <a:cubicBezTo>
                    <a:pt x="42095" y="16108"/>
                    <a:pt x="41952" y="16323"/>
                    <a:pt x="41916" y="16574"/>
                  </a:cubicBezTo>
                  <a:cubicBezTo>
                    <a:pt x="41916" y="16610"/>
                    <a:pt x="41880" y="16681"/>
                    <a:pt x="41845" y="16717"/>
                  </a:cubicBezTo>
                  <a:cubicBezTo>
                    <a:pt x="41809" y="16824"/>
                    <a:pt x="41737" y="16896"/>
                    <a:pt x="41701" y="17003"/>
                  </a:cubicBezTo>
                  <a:cubicBezTo>
                    <a:pt x="41594" y="17075"/>
                    <a:pt x="41522" y="17147"/>
                    <a:pt x="41451" y="17254"/>
                  </a:cubicBezTo>
                  <a:cubicBezTo>
                    <a:pt x="41272" y="17325"/>
                    <a:pt x="41129" y="17433"/>
                    <a:pt x="40950" y="17504"/>
                  </a:cubicBezTo>
                  <a:cubicBezTo>
                    <a:pt x="40735" y="17576"/>
                    <a:pt x="40520" y="17648"/>
                    <a:pt x="40305" y="17683"/>
                  </a:cubicBezTo>
                  <a:lnTo>
                    <a:pt x="40162" y="17719"/>
                  </a:lnTo>
                  <a:cubicBezTo>
                    <a:pt x="40055" y="17755"/>
                    <a:pt x="39912" y="17791"/>
                    <a:pt x="39804" y="17827"/>
                  </a:cubicBezTo>
                  <a:cubicBezTo>
                    <a:pt x="39625" y="17862"/>
                    <a:pt x="39482" y="17934"/>
                    <a:pt x="39339" y="18041"/>
                  </a:cubicBezTo>
                  <a:lnTo>
                    <a:pt x="39196" y="18149"/>
                  </a:lnTo>
                  <a:lnTo>
                    <a:pt x="39088" y="18220"/>
                  </a:lnTo>
                  <a:cubicBezTo>
                    <a:pt x="38909" y="18364"/>
                    <a:pt x="38695" y="18471"/>
                    <a:pt x="38480" y="18578"/>
                  </a:cubicBezTo>
                  <a:cubicBezTo>
                    <a:pt x="38229" y="18686"/>
                    <a:pt x="37943" y="18757"/>
                    <a:pt x="37692" y="18793"/>
                  </a:cubicBezTo>
                  <a:cubicBezTo>
                    <a:pt x="37478" y="18793"/>
                    <a:pt x="37263" y="18829"/>
                    <a:pt x="37012" y="18829"/>
                  </a:cubicBezTo>
                  <a:lnTo>
                    <a:pt x="36690" y="18829"/>
                  </a:lnTo>
                  <a:lnTo>
                    <a:pt x="36261" y="18793"/>
                  </a:lnTo>
                  <a:lnTo>
                    <a:pt x="35760" y="18793"/>
                  </a:lnTo>
                  <a:cubicBezTo>
                    <a:pt x="35616" y="18793"/>
                    <a:pt x="35509" y="18829"/>
                    <a:pt x="35402" y="18900"/>
                  </a:cubicBezTo>
                  <a:lnTo>
                    <a:pt x="35223" y="19044"/>
                  </a:lnTo>
                  <a:cubicBezTo>
                    <a:pt x="35151" y="19115"/>
                    <a:pt x="35079" y="19223"/>
                    <a:pt x="35044" y="19366"/>
                  </a:cubicBezTo>
                  <a:cubicBezTo>
                    <a:pt x="35008" y="19581"/>
                    <a:pt x="35044" y="19795"/>
                    <a:pt x="35151" y="20010"/>
                  </a:cubicBezTo>
                  <a:lnTo>
                    <a:pt x="35151" y="20046"/>
                  </a:lnTo>
                  <a:cubicBezTo>
                    <a:pt x="35223" y="20225"/>
                    <a:pt x="35258" y="20368"/>
                    <a:pt x="35294" y="20547"/>
                  </a:cubicBezTo>
                  <a:cubicBezTo>
                    <a:pt x="35294" y="20619"/>
                    <a:pt x="35294" y="20690"/>
                    <a:pt x="35294" y="20726"/>
                  </a:cubicBezTo>
                  <a:cubicBezTo>
                    <a:pt x="35294" y="20833"/>
                    <a:pt x="35258" y="20941"/>
                    <a:pt x="35223" y="21048"/>
                  </a:cubicBezTo>
                  <a:cubicBezTo>
                    <a:pt x="35187" y="21120"/>
                    <a:pt x="35151" y="21191"/>
                    <a:pt x="35079" y="21263"/>
                  </a:cubicBezTo>
                  <a:cubicBezTo>
                    <a:pt x="34972" y="21406"/>
                    <a:pt x="34829" y="21549"/>
                    <a:pt x="34686" y="21657"/>
                  </a:cubicBezTo>
                  <a:cubicBezTo>
                    <a:pt x="34399" y="21871"/>
                    <a:pt x="34041" y="22086"/>
                    <a:pt x="33755" y="22265"/>
                  </a:cubicBezTo>
                  <a:lnTo>
                    <a:pt x="33683" y="22301"/>
                  </a:lnTo>
                  <a:lnTo>
                    <a:pt x="33540" y="22408"/>
                  </a:lnTo>
                  <a:lnTo>
                    <a:pt x="33254" y="22623"/>
                  </a:lnTo>
                  <a:cubicBezTo>
                    <a:pt x="33182" y="22659"/>
                    <a:pt x="33111" y="22695"/>
                    <a:pt x="33075" y="22730"/>
                  </a:cubicBezTo>
                  <a:cubicBezTo>
                    <a:pt x="32968" y="22802"/>
                    <a:pt x="32896" y="22909"/>
                    <a:pt x="32860" y="23053"/>
                  </a:cubicBezTo>
                  <a:cubicBezTo>
                    <a:pt x="32824" y="23160"/>
                    <a:pt x="32824" y="23267"/>
                    <a:pt x="32789" y="23411"/>
                  </a:cubicBezTo>
                  <a:lnTo>
                    <a:pt x="32789" y="23446"/>
                  </a:lnTo>
                  <a:cubicBezTo>
                    <a:pt x="32789" y="23518"/>
                    <a:pt x="32789" y="23554"/>
                    <a:pt x="32753" y="23625"/>
                  </a:cubicBezTo>
                  <a:lnTo>
                    <a:pt x="32717" y="23733"/>
                  </a:lnTo>
                  <a:cubicBezTo>
                    <a:pt x="32610" y="23840"/>
                    <a:pt x="32466" y="23947"/>
                    <a:pt x="32359" y="24055"/>
                  </a:cubicBezTo>
                  <a:cubicBezTo>
                    <a:pt x="32252" y="24162"/>
                    <a:pt x="32108" y="24270"/>
                    <a:pt x="32037" y="24413"/>
                  </a:cubicBezTo>
                  <a:cubicBezTo>
                    <a:pt x="32001" y="24520"/>
                    <a:pt x="31929" y="24592"/>
                    <a:pt x="31929" y="24699"/>
                  </a:cubicBezTo>
                  <a:cubicBezTo>
                    <a:pt x="31894" y="24771"/>
                    <a:pt x="31894" y="24842"/>
                    <a:pt x="31894" y="24950"/>
                  </a:cubicBezTo>
                  <a:lnTo>
                    <a:pt x="31894" y="24986"/>
                  </a:lnTo>
                  <a:cubicBezTo>
                    <a:pt x="31894" y="25057"/>
                    <a:pt x="31894" y="25165"/>
                    <a:pt x="31894" y="25236"/>
                  </a:cubicBezTo>
                  <a:lnTo>
                    <a:pt x="31894" y="25308"/>
                  </a:lnTo>
                  <a:cubicBezTo>
                    <a:pt x="31894" y="25379"/>
                    <a:pt x="31894" y="25451"/>
                    <a:pt x="31929" y="25522"/>
                  </a:cubicBezTo>
                  <a:cubicBezTo>
                    <a:pt x="31929" y="25558"/>
                    <a:pt x="31929" y="25594"/>
                    <a:pt x="31965" y="25630"/>
                  </a:cubicBezTo>
                  <a:cubicBezTo>
                    <a:pt x="31965" y="25666"/>
                    <a:pt x="31965" y="25737"/>
                    <a:pt x="31965" y="25773"/>
                  </a:cubicBezTo>
                  <a:lnTo>
                    <a:pt x="31965" y="25809"/>
                  </a:lnTo>
                  <a:cubicBezTo>
                    <a:pt x="31965" y="25952"/>
                    <a:pt x="32037" y="26059"/>
                    <a:pt x="32037" y="26203"/>
                  </a:cubicBezTo>
                  <a:cubicBezTo>
                    <a:pt x="32073" y="26453"/>
                    <a:pt x="32073" y="26668"/>
                    <a:pt x="32037" y="26918"/>
                  </a:cubicBezTo>
                  <a:cubicBezTo>
                    <a:pt x="32001" y="27133"/>
                    <a:pt x="31965" y="27348"/>
                    <a:pt x="31894" y="27527"/>
                  </a:cubicBezTo>
                  <a:cubicBezTo>
                    <a:pt x="31751" y="27813"/>
                    <a:pt x="31607" y="28064"/>
                    <a:pt x="31428" y="28279"/>
                  </a:cubicBezTo>
                  <a:cubicBezTo>
                    <a:pt x="31357" y="28350"/>
                    <a:pt x="31321" y="28422"/>
                    <a:pt x="31249" y="28493"/>
                  </a:cubicBezTo>
                  <a:lnTo>
                    <a:pt x="31178" y="28565"/>
                  </a:lnTo>
                  <a:lnTo>
                    <a:pt x="31106" y="28637"/>
                  </a:lnTo>
                  <a:cubicBezTo>
                    <a:pt x="31035" y="28708"/>
                    <a:pt x="30999" y="28780"/>
                    <a:pt x="30963" y="28851"/>
                  </a:cubicBezTo>
                  <a:cubicBezTo>
                    <a:pt x="30891" y="28959"/>
                    <a:pt x="30856" y="29102"/>
                    <a:pt x="30856" y="29245"/>
                  </a:cubicBezTo>
                  <a:cubicBezTo>
                    <a:pt x="30856" y="29424"/>
                    <a:pt x="30856" y="29603"/>
                    <a:pt x="30856" y="29746"/>
                  </a:cubicBezTo>
                  <a:lnTo>
                    <a:pt x="30856" y="29854"/>
                  </a:lnTo>
                  <a:cubicBezTo>
                    <a:pt x="30891" y="30104"/>
                    <a:pt x="30891" y="30319"/>
                    <a:pt x="30856" y="30570"/>
                  </a:cubicBezTo>
                  <a:cubicBezTo>
                    <a:pt x="30820" y="30713"/>
                    <a:pt x="30784" y="30856"/>
                    <a:pt x="30748" y="30999"/>
                  </a:cubicBezTo>
                  <a:cubicBezTo>
                    <a:pt x="30641" y="31214"/>
                    <a:pt x="30533" y="31393"/>
                    <a:pt x="30390" y="31572"/>
                  </a:cubicBezTo>
                  <a:cubicBezTo>
                    <a:pt x="30211" y="31787"/>
                    <a:pt x="30032" y="31966"/>
                    <a:pt x="29818" y="32144"/>
                  </a:cubicBezTo>
                  <a:lnTo>
                    <a:pt x="29782" y="32180"/>
                  </a:lnTo>
                  <a:lnTo>
                    <a:pt x="29424" y="32431"/>
                  </a:lnTo>
                  <a:lnTo>
                    <a:pt x="29388" y="32467"/>
                  </a:lnTo>
                  <a:lnTo>
                    <a:pt x="29316" y="32502"/>
                  </a:lnTo>
                  <a:cubicBezTo>
                    <a:pt x="29209" y="32574"/>
                    <a:pt x="29137" y="32681"/>
                    <a:pt x="29066" y="32789"/>
                  </a:cubicBezTo>
                  <a:cubicBezTo>
                    <a:pt x="28994" y="32932"/>
                    <a:pt x="28959" y="33111"/>
                    <a:pt x="28994" y="33290"/>
                  </a:cubicBezTo>
                  <a:cubicBezTo>
                    <a:pt x="28994" y="33362"/>
                    <a:pt x="29030" y="33469"/>
                    <a:pt x="29066" y="33576"/>
                  </a:cubicBezTo>
                  <a:lnTo>
                    <a:pt x="29066" y="33648"/>
                  </a:lnTo>
                  <a:cubicBezTo>
                    <a:pt x="29066" y="33684"/>
                    <a:pt x="29066" y="33719"/>
                    <a:pt x="29066" y="33755"/>
                  </a:cubicBezTo>
                  <a:cubicBezTo>
                    <a:pt x="29102" y="33863"/>
                    <a:pt x="29137" y="33970"/>
                    <a:pt x="29137" y="34077"/>
                  </a:cubicBezTo>
                  <a:cubicBezTo>
                    <a:pt x="29137" y="34185"/>
                    <a:pt x="29137" y="34292"/>
                    <a:pt x="29137" y="34400"/>
                  </a:cubicBezTo>
                  <a:cubicBezTo>
                    <a:pt x="29102" y="34543"/>
                    <a:pt x="29066" y="34686"/>
                    <a:pt x="29030" y="34793"/>
                  </a:cubicBezTo>
                  <a:cubicBezTo>
                    <a:pt x="28959" y="35008"/>
                    <a:pt x="28851" y="35151"/>
                    <a:pt x="28744" y="35330"/>
                  </a:cubicBezTo>
                  <a:cubicBezTo>
                    <a:pt x="28636" y="35438"/>
                    <a:pt x="28529" y="35545"/>
                    <a:pt x="28422" y="35617"/>
                  </a:cubicBezTo>
                  <a:cubicBezTo>
                    <a:pt x="28207" y="35796"/>
                    <a:pt x="27992" y="35903"/>
                    <a:pt x="27777" y="36046"/>
                  </a:cubicBezTo>
                  <a:cubicBezTo>
                    <a:pt x="27563" y="36153"/>
                    <a:pt x="27419" y="36225"/>
                    <a:pt x="27240" y="36332"/>
                  </a:cubicBezTo>
                  <a:cubicBezTo>
                    <a:pt x="27061" y="36404"/>
                    <a:pt x="26847" y="36440"/>
                    <a:pt x="26632" y="36511"/>
                  </a:cubicBezTo>
                  <a:lnTo>
                    <a:pt x="26524" y="36511"/>
                  </a:lnTo>
                  <a:lnTo>
                    <a:pt x="26310" y="36583"/>
                  </a:lnTo>
                  <a:cubicBezTo>
                    <a:pt x="26274" y="36583"/>
                    <a:pt x="26202" y="36619"/>
                    <a:pt x="26131" y="36655"/>
                  </a:cubicBezTo>
                  <a:lnTo>
                    <a:pt x="26095" y="36655"/>
                  </a:lnTo>
                  <a:cubicBezTo>
                    <a:pt x="25952" y="36726"/>
                    <a:pt x="25844" y="36798"/>
                    <a:pt x="25701" y="36869"/>
                  </a:cubicBezTo>
                  <a:cubicBezTo>
                    <a:pt x="25701" y="36762"/>
                    <a:pt x="25737" y="36619"/>
                    <a:pt x="25773" y="36511"/>
                  </a:cubicBezTo>
                  <a:cubicBezTo>
                    <a:pt x="25773" y="36404"/>
                    <a:pt x="25773" y="36261"/>
                    <a:pt x="25773" y="36153"/>
                  </a:cubicBezTo>
                  <a:cubicBezTo>
                    <a:pt x="25773" y="35939"/>
                    <a:pt x="25737" y="35688"/>
                    <a:pt x="25701" y="35438"/>
                  </a:cubicBezTo>
                  <a:lnTo>
                    <a:pt x="25701" y="35402"/>
                  </a:lnTo>
                  <a:cubicBezTo>
                    <a:pt x="25701" y="35366"/>
                    <a:pt x="25701" y="35330"/>
                    <a:pt x="25665" y="35259"/>
                  </a:cubicBezTo>
                  <a:cubicBezTo>
                    <a:pt x="25665" y="35259"/>
                    <a:pt x="25665" y="35223"/>
                    <a:pt x="25665" y="35187"/>
                  </a:cubicBezTo>
                  <a:cubicBezTo>
                    <a:pt x="25630" y="35008"/>
                    <a:pt x="25558" y="34829"/>
                    <a:pt x="25451" y="34686"/>
                  </a:cubicBezTo>
                  <a:cubicBezTo>
                    <a:pt x="25415" y="34614"/>
                    <a:pt x="25379" y="34543"/>
                    <a:pt x="25343" y="34471"/>
                  </a:cubicBezTo>
                  <a:lnTo>
                    <a:pt x="25343" y="34435"/>
                  </a:lnTo>
                  <a:lnTo>
                    <a:pt x="25558" y="34328"/>
                  </a:lnTo>
                  <a:lnTo>
                    <a:pt x="25844" y="34006"/>
                  </a:lnTo>
                  <a:cubicBezTo>
                    <a:pt x="26202" y="33576"/>
                    <a:pt x="26524" y="33075"/>
                    <a:pt x="26739" y="32538"/>
                  </a:cubicBezTo>
                  <a:lnTo>
                    <a:pt x="26847" y="32180"/>
                  </a:lnTo>
                  <a:cubicBezTo>
                    <a:pt x="26847" y="32144"/>
                    <a:pt x="26882" y="32109"/>
                    <a:pt x="26882" y="32073"/>
                  </a:cubicBezTo>
                  <a:lnTo>
                    <a:pt x="26882" y="32037"/>
                  </a:lnTo>
                  <a:cubicBezTo>
                    <a:pt x="26918" y="31930"/>
                    <a:pt x="26918" y="31858"/>
                    <a:pt x="26954" y="31787"/>
                  </a:cubicBezTo>
                  <a:cubicBezTo>
                    <a:pt x="27026" y="31500"/>
                    <a:pt x="27026" y="31178"/>
                    <a:pt x="26954" y="30892"/>
                  </a:cubicBezTo>
                  <a:cubicBezTo>
                    <a:pt x="26954" y="30856"/>
                    <a:pt x="26918" y="30820"/>
                    <a:pt x="26918" y="30784"/>
                  </a:cubicBezTo>
                  <a:cubicBezTo>
                    <a:pt x="26918" y="30748"/>
                    <a:pt x="26918" y="30713"/>
                    <a:pt x="26882" y="30677"/>
                  </a:cubicBezTo>
                  <a:lnTo>
                    <a:pt x="26882" y="30641"/>
                  </a:lnTo>
                  <a:cubicBezTo>
                    <a:pt x="26954" y="30534"/>
                    <a:pt x="27026" y="30355"/>
                    <a:pt x="27061" y="30176"/>
                  </a:cubicBezTo>
                  <a:cubicBezTo>
                    <a:pt x="27169" y="29889"/>
                    <a:pt x="27169" y="29567"/>
                    <a:pt x="27061" y="29281"/>
                  </a:cubicBezTo>
                  <a:cubicBezTo>
                    <a:pt x="27026" y="29174"/>
                    <a:pt x="26918" y="29066"/>
                    <a:pt x="26775" y="29066"/>
                  </a:cubicBezTo>
                  <a:lnTo>
                    <a:pt x="26703" y="29066"/>
                  </a:lnTo>
                  <a:cubicBezTo>
                    <a:pt x="26632" y="29102"/>
                    <a:pt x="26560" y="29138"/>
                    <a:pt x="26524" y="29209"/>
                  </a:cubicBezTo>
                  <a:cubicBezTo>
                    <a:pt x="26489" y="29281"/>
                    <a:pt x="26489" y="29352"/>
                    <a:pt x="26524" y="29424"/>
                  </a:cubicBezTo>
                  <a:cubicBezTo>
                    <a:pt x="26524" y="29496"/>
                    <a:pt x="26524" y="29567"/>
                    <a:pt x="26524" y="29639"/>
                  </a:cubicBezTo>
                  <a:cubicBezTo>
                    <a:pt x="26560" y="29710"/>
                    <a:pt x="26560" y="29818"/>
                    <a:pt x="26524" y="29925"/>
                  </a:cubicBezTo>
                  <a:cubicBezTo>
                    <a:pt x="26524" y="30068"/>
                    <a:pt x="26489" y="30176"/>
                    <a:pt x="26453" y="30283"/>
                  </a:cubicBezTo>
                  <a:lnTo>
                    <a:pt x="26453" y="30355"/>
                  </a:lnTo>
                  <a:lnTo>
                    <a:pt x="26453" y="30391"/>
                  </a:lnTo>
                  <a:cubicBezTo>
                    <a:pt x="26453" y="30426"/>
                    <a:pt x="26417" y="30462"/>
                    <a:pt x="26417" y="30498"/>
                  </a:cubicBezTo>
                  <a:cubicBezTo>
                    <a:pt x="26417" y="30570"/>
                    <a:pt x="26417" y="30677"/>
                    <a:pt x="26417" y="30748"/>
                  </a:cubicBezTo>
                  <a:cubicBezTo>
                    <a:pt x="26453" y="30927"/>
                    <a:pt x="26453" y="31071"/>
                    <a:pt x="26417" y="31250"/>
                  </a:cubicBezTo>
                  <a:cubicBezTo>
                    <a:pt x="26381" y="31429"/>
                    <a:pt x="26345" y="31572"/>
                    <a:pt x="26310" y="31715"/>
                  </a:cubicBezTo>
                  <a:lnTo>
                    <a:pt x="26310" y="31751"/>
                  </a:lnTo>
                  <a:lnTo>
                    <a:pt x="26238" y="31966"/>
                  </a:lnTo>
                  <a:lnTo>
                    <a:pt x="26167" y="32037"/>
                  </a:lnTo>
                  <a:lnTo>
                    <a:pt x="26095" y="32252"/>
                  </a:lnTo>
                  <a:cubicBezTo>
                    <a:pt x="25952" y="32538"/>
                    <a:pt x="25773" y="32825"/>
                    <a:pt x="25558" y="33111"/>
                  </a:cubicBezTo>
                  <a:cubicBezTo>
                    <a:pt x="25379" y="33326"/>
                    <a:pt x="25164" y="33505"/>
                    <a:pt x="24985" y="33719"/>
                  </a:cubicBezTo>
                  <a:cubicBezTo>
                    <a:pt x="24914" y="33791"/>
                    <a:pt x="24842" y="33827"/>
                    <a:pt x="24771" y="33898"/>
                  </a:cubicBezTo>
                  <a:lnTo>
                    <a:pt x="24735" y="33934"/>
                  </a:lnTo>
                  <a:cubicBezTo>
                    <a:pt x="24699" y="33970"/>
                    <a:pt x="24663" y="34006"/>
                    <a:pt x="24627" y="34006"/>
                  </a:cubicBezTo>
                  <a:cubicBezTo>
                    <a:pt x="24556" y="34077"/>
                    <a:pt x="24520" y="34113"/>
                    <a:pt x="24484" y="34185"/>
                  </a:cubicBezTo>
                  <a:lnTo>
                    <a:pt x="24484" y="34221"/>
                  </a:lnTo>
                  <a:cubicBezTo>
                    <a:pt x="24448" y="34292"/>
                    <a:pt x="24413" y="34364"/>
                    <a:pt x="24413" y="34471"/>
                  </a:cubicBezTo>
                  <a:cubicBezTo>
                    <a:pt x="24413" y="34543"/>
                    <a:pt x="24413" y="34650"/>
                    <a:pt x="24448" y="34722"/>
                  </a:cubicBezTo>
                  <a:cubicBezTo>
                    <a:pt x="24448" y="34757"/>
                    <a:pt x="24484" y="34829"/>
                    <a:pt x="24520" y="34901"/>
                  </a:cubicBezTo>
                  <a:lnTo>
                    <a:pt x="24556" y="34972"/>
                  </a:lnTo>
                  <a:cubicBezTo>
                    <a:pt x="24592" y="35044"/>
                    <a:pt x="24627" y="35187"/>
                    <a:pt x="24663" y="35330"/>
                  </a:cubicBezTo>
                  <a:cubicBezTo>
                    <a:pt x="24735" y="35509"/>
                    <a:pt x="24771" y="35724"/>
                    <a:pt x="24806" y="35903"/>
                  </a:cubicBezTo>
                  <a:lnTo>
                    <a:pt x="24806" y="36189"/>
                  </a:lnTo>
                  <a:lnTo>
                    <a:pt x="24806" y="36547"/>
                  </a:lnTo>
                  <a:cubicBezTo>
                    <a:pt x="24806" y="36798"/>
                    <a:pt x="24771" y="37013"/>
                    <a:pt x="24771" y="37227"/>
                  </a:cubicBezTo>
                  <a:cubicBezTo>
                    <a:pt x="24735" y="37442"/>
                    <a:pt x="24699" y="37478"/>
                    <a:pt x="24699" y="37585"/>
                  </a:cubicBezTo>
                  <a:cubicBezTo>
                    <a:pt x="24663" y="37621"/>
                    <a:pt x="24663" y="37657"/>
                    <a:pt x="24663" y="37693"/>
                  </a:cubicBezTo>
                  <a:cubicBezTo>
                    <a:pt x="24663" y="37728"/>
                    <a:pt x="24663" y="37764"/>
                    <a:pt x="24663" y="37800"/>
                  </a:cubicBezTo>
                  <a:lnTo>
                    <a:pt x="24663" y="37872"/>
                  </a:lnTo>
                  <a:cubicBezTo>
                    <a:pt x="24627" y="37979"/>
                    <a:pt x="24592" y="38086"/>
                    <a:pt x="24520" y="38230"/>
                  </a:cubicBezTo>
                  <a:cubicBezTo>
                    <a:pt x="24413" y="38444"/>
                    <a:pt x="24269" y="38623"/>
                    <a:pt x="24126" y="38838"/>
                  </a:cubicBezTo>
                  <a:cubicBezTo>
                    <a:pt x="23876" y="39160"/>
                    <a:pt x="23553" y="39447"/>
                    <a:pt x="23231" y="39697"/>
                  </a:cubicBezTo>
                  <a:cubicBezTo>
                    <a:pt x="23052" y="39840"/>
                    <a:pt x="22838" y="39984"/>
                    <a:pt x="22623" y="40091"/>
                  </a:cubicBezTo>
                  <a:cubicBezTo>
                    <a:pt x="22408" y="40162"/>
                    <a:pt x="22193" y="40198"/>
                    <a:pt x="21979" y="40234"/>
                  </a:cubicBezTo>
                  <a:lnTo>
                    <a:pt x="21656" y="40234"/>
                  </a:lnTo>
                  <a:cubicBezTo>
                    <a:pt x="21370" y="40270"/>
                    <a:pt x="21084" y="40341"/>
                    <a:pt x="20833" y="40449"/>
                  </a:cubicBezTo>
                  <a:cubicBezTo>
                    <a:pt x="20761" y="40520"/>
                    <a:pt x="20690" y="40556"/>
                    <a:pt x="20618" y="40628"/>
                  </a:cubicBezTo>
                  <a:lnTo>
                    <a:pt x="20583" y="40628"/>
                  </a:lnTo>
                  <a:cubicBezTo>
                    <a:pt x="20475" y="40699"/>
                    <a:pt x="20404" y="40807"/>
                    <a:pt x="20332" y="40878"/>
                  </a:cubicBezTo>
                  <a:lnTo>
                    <a:pt x="20189" y="41022"/>
                  </a:lnTo>
                  <a:lnTo>
                    <a:pt x="20153" y="41057"/>
                  </a:lnTo>
                  <a:cubicBezTo>
                    <a:pt x="19974" y="41236"/>
                    <a:pt x="19831" y="41380"/>
                    <a:pt x="19652" y="41523"/>
                  </a:cubicBezTo>
                  <a:cubicBezTo>
                    <a:pt x="19580" y="41558"/>
                    <a:pt x="19473" y="41630"/>
                    <a:pt x="19401" y="41666"/>
                  </a:cubicBezTo>
                  <a:cubicBezTo>
                    <a:pt x="19330" y="41737"/>
                    <a:pt x="19222" y="41773"/>
                    <a:pt x="19151" y="41809"/>
                  </a:cubicBezTo>
                  <a:cubicBezTo>
                    <a:pt x="18793" y="41916"/>
                    <a:pt x="18471" y="42024"/>
                    <a:pt x="18148" y="42131"/>
                  </a:cubicBezTo>
                  <a:lnTo>
                    <a:pt x="18041" y="42167"/>
                  </a:lnTo>
                  <a:cubicBezTo>
                    <a:pt x="17719" y="42203"/>
                    <a:pt x="17433" y="42346"/>
                    <a:pt x="17146" y="42489"/>
                  </a:cubicBezTo>
                  <a:lnTo>
                    <a:pt x="17075" y="42525"/>
                  </a:lnTo>
                  <a:cubicBezTo>
                    <a:pt x="17075" y="42561"/>
                    <a:pt x="17039" y="42561"/>
                    <a:pt x="17003" y="42597"/>
                  </a:cubicBezTo>
                  <a:cubicBezTo>
                    <a:pt x="16931" y="42632"/>
                    <a:pt x="16860" y="42704"/>
                    <a:pt x="16752" y="42740"/>
                  </a:cubicBezTo>
                  <a:cubicBezTo>
                    <a:pt x="16645" y="42776"/>
                    <a:pt x="16538" y="42811"/>
                    <a:pt x="16395" y="42847"/>
                  </a:cubicBezTo>
                  <a:lnTo>
                    <a:pt x="15858" y="42847"/>
                  </a:lnTo>
                  <a:cubicBezTo>
                    <a:pt x="15679" y="42811"/>
                    <a:pt x="15464" y="42740"/>
                    <a:pt x="15285" y="42704"/>
                  </a:cubicBezTo>
                  <a:cubicBezTo>
                    <a:pt x="15106" y="42632"/>
                    <a:pt x="14963" y="42597"/>
                    <a:pt x="14820" y="42525"/>
                  </a:cubicBezTo>
                  <a:lnTo>
                    <a:pt x="14748" y="42525"/>
                  </a:lnTo>
                  <a:cubicBezTo>
                    <a:pt x="14462" y="42382"/>
                    <a:pt x="14175" y="42274"/>
                    <a:pt x="13853" y="42203"/>
                  </a:cubicBezTo>
                  <a:cubicBezTo>
                    <a:pt x="13710" y="42167"/>
                    <a:pt x="13567" y="42167"/>
                    <a:pt x="13388" y="42167"/>
                  </a:cubicBezTo>
                  <a:lnTo>
                    <a:pt x="13030" y="42167"/>
                  </a:lnTo>
                  <a:cubicBezTo>
                    <a:pt x="12708" y="42203"/>
                    <a:pt x="12386" y="42239"/>
                    <a:pt x="12063" y="42239"/>
                  </a:cubicBezTo>
                  <a:lnTo>
                    <a:pt x="11670" y="42239"/>
                  </a:lnTo>
                  <a:cubicBezTo>
                    <a:pt x="11526" y="42203"/>
                    <a:pt x="11419" y="42167"/>
                    <a:pt x="11276" y="42131"/>
                  </a:cubicBezTo>
                  <a:cubicBezTo>
                    <a:pt x="11168" y="42095"/>
                    <a:pt x="11097" y="42024"/>
                    <a:pt x="10990" y="41988"/>
                  </a:cubicBezTo>
                  <a:cubicBezTo>
                    <a:pt x="10846" y="41845"/>
                    <a:pt x="10703" y="41666"/>
                    <a:pt x="10560" y="41523"/>
                  </a:cubicBezTo>
                  <a:lnTo>
                    <a:pt x="10524" y="41487"/>
                  </a:lnTo>
                  <a:cubicBezTo>
                    <a:pt x="10345" y="41272"/>
                    <a:pt x="10130" y="41129"/>
                    <a:pt x="9880" y="41022"/>
                  </a:cubicBezTo>
                  <a:cubicBezTo>
                    <a:pt x="9737" y="40950"/>
                    <a:pt x="9594" y="40914"/>
                    <a:pt x="9450" y="40878"/>
                  </a:cubicBezTo>
                  <a:lnTo>
                    <a:pt x="9307" y="40878"/>
                  </a:lnTo>
                  <a:cubicBezTo>
                    <a:pt x="9128" y="40843"/>
                    <a:pt x="8985" y="40807"/>
                    <a:pt x="8806" y="40771"/>
                  </a:cubicBezTo>
                  <a:lnTo>
                    <a:pt x="8699" y="40699"/>
                  </a:lnTo>
                  <a:cubicBezTo>
                    <a:pt x="8663" y="40664"/>
                    <a:pt x="8591" y="40592"/>
                    <a:pt x="8555" y="40556"/>
                  </a:cubicBezTo>
                  <a:cubicBezTo>
                    <a:pt x="8448" y="40377"/>
                    <a:pt x="8341" y="40162"/>
                    <a:pt x="8269" y="39984"/>
                  </a:cubicBezTo>
                  <a:cubicBezTo>
                    <a:pt x="8090" y="39518"/>
                    <a:pt x="7947" y="39089"/>
                    <a:pt x="7804" y="38623"/>
                  </a:cubicBezTo>
                  <a:cubicBezTo>
                    <a:pt x="7768" y="38444"/>
                    <a:pt x="7589" y="38337"/>
                    <a:pt x="7410" y="38337"/>
                  </a:cubicBezTo>
                  <a:cubicBezTo>
                    <a:pt x="7392" y="38319"/>
                    <a:pt x="7374" y="38310"/>
                    <a:pt x="7356" y="38310"/>
                  </a:cubicBezTo>
                  <a:cubicBezTo>
                    <a:pt x="7338" y="38310"/>
                    <a:pt x="7321" y="38319"/>
                    <a:pt x="7303" y="38337"/>
                  </a:cubicBezTo>
                  <a:cubicBezTo>
                    <a:pt x="7195" y="38337"/>
                    <a:pt x="7088" y="38409"/>
                    <a:pt x="7052" y="38516"/>
                  </a:cubicBezTo>
                  <a:cubicBezTo>
                    <a:pt x="6980" y="38623"/>
                    <a:pt x="6980" y="38731"/>
                    <a:pt x="7016" y="38838"/>
                  </a:cubicBezTo>
                  <a:cubicBezTo>
                    <a:pt x="7159" y="39339"/>
                    <a:pt x="7338" y="39876"/>
                    <a:pt x="7517" y="40377"/>
                  </a:cubicBezTo>
                  <a:cubicBezTo>
                    <a:pt x="7625" y="40592"/>
                    <a:pt x="7696" y="40807"/>
                    <a:pt x="7840" y="40986"/>
                  </a:cubicBezTo>
                  <a:cubicBezTo>
                    <a:pt x="7911" y="41129"/>
                    <a:pt x="8019" y="41272"/>
                    <a:pt x="8126" y="41344"/>
                  </a:cubicBezTo>
                  <a:lnTo>
                    <a:pt x="7589" y="41344"/>
                  </a:lnTo>
                  <a:cubicBezTo>
                    <a:pt x="7446" y="41344"/>
                    <a:pt x="7303" y="41308"/>
                    <a:pt x="7195" y="41236"/>
                  </a:cubicBezTo>
                  <a:cubicBezTo>
                    <a:pt x="7088" y="41201"/>
                    <a:pt x="7016" y="41165"/>
                    <a:pt x="6909" y="41093"/>
                  </a:cubicBezTo>
                  <a:lnTo>
                    <a:pt x="6730" y="40914"/>
                  </a:lnTo>
                  <a:cubicBezTo>
                    <a:pt x="6515" y="40771"/>
                    <a:pt x="6300" y="40628"/>
                    <a:pt x="6086" y="40485"/>
                  </a:cubicBezTo>
                  <a:cubicBezTo>
                    <a:pt x="5871" y="40377"/>
                    <a:pt x="5620" y="40270"/>
                    <a:pt x="5334" y="40198"/>
                  </a:cubicBezTo>
                  <a:cubicBezTo>
                    <a:pt x="5227" y="40162"/>
                    <a:pt x="5119" y="40127"/>
                    <a:pt x="4976" y="40055"/>
                  </a:cubicBezTo>
                  <a:cubicBezTo>
                    <a:pt x="4869" y="39984"/>
                    <a:pt x="4725" y="39912"/>
                    <a:pt x="4582" y="39840"/>
                  </a:cubicBezTo>
                  <a:cubicBezTo>
                    <a:pt x="4439" y="39733"/>
                    <a:pt x="4332" y="39554"/>
                    <a:pt x="4260" y="39375"/>
                  </a:cubicBezTo>
                  <a:cubicBezTo>
                    <a:pt x="4188" y="39232"/>
                    <a:pt x="4153" y="39053"/>
                    <a:pt x="4117" y="38910"/>
                  </a:cubicBezTo>
                  <a:cubicBezTo>
                    <a:pt x="4081" y="38767"/>
                    <a:pt x="4081" y="38623"/>
                    <a:pt x="4045" y="38516"/>
                  </a:cubicBezTo>
                  <a:lnTo>
                    <a:pt x="4045" y="38301"/>
                  </a:lnTo>
                  <a:cubicBezTo>
                    <a:pt x="4010" y="38086"/>
                    <a:pt x="3938" y="37872"/>
                    <a:pt x="3902" y="37693"/>
                  </a:cubicBezTo>
                  <a:cubicBezTo>
                    <a:pt x="3795" y="37442"/>
                    <a:pt x="3652" y="37192"/>
                    <a:pt x="3473" y="36977"/>
                  </a:cubicBezTo>
                  <a:cubicBezTo>
                    <a:pt x="3401" y="36905"/>
                    <a:pt x="3365" y="36869"/>
                    <a:pt x="3294" y="36834"/>
                  </a:cubicBezTo>
                  <a:lnTo>
                    <a:pt x="3258" y="36834"/>
                  </a:lnTo>
                  <a:cubicBezTo>
                    <a:pt x="3150" y="36726"/>
                    <a:pt x="3079" y="36655"/>
                    <a:pt x="2971" y="36583"/>
                  </a:cubicBezTo>
                  <a:lnTo>
                    <a:pt x="2792" y="36511"/>
                  </a:lnTo>
                  <a:lnTo>
                    <a:pt x="2685" y="36440"/>
                  </a:lnTo>
                  <a:cubicBezTo>
                    <a:pt x="2470" y="36297"/>
                    <a:pt x="2184" y="36153"/>
                    <a:pt x="1969" y="35975"/>
                  </a:cubicBezTo>
                  <a:cubicBezTo>
                    <a:pt x="1754" y="35796"/>
                    <a:pt x="1540" y="35581"/>
                    <a:pt x="1361" y="35366"/>
                  </a:cubicBezTo>
                  <a:cubicBezTo>
                    <a:pt x="1218" y="35223"/>
                    <a:pt x="1110" y="35008"/>
                    <a:pt x="1039" y="34829"/>
                  </a:cubicBezTo>
                  <a:cubicBezTo>
                    <a:pt x="967" y="34686"/>
                    <a:pt x="931" y="34543"/>
                    <a:pt x="895" y="34364"/>
                  </a:cubicBezTo>
                  <a:cubicBezTo>
                    <a:pt x="895" y="34221"/>
                    <a:pt x="895" y="34077"/>
                    <a:pt x="895" y="33934"/>
                  </a:cubicBezTo>
                  <a:cubicBezTo>
                    <a:pt x="931" y="33648"/>
                    <a:pt x="1003" y="33397"/>
                    <a:pt x="1110" y="33147"/>
                  </a:cubicBezTo>
                  <a:cubicBezTo>
                    <a:pt x="1182" y="33004"/>
                    <a:pt x="1253" y="32860"/>
                    <a:pt x="1325" y="32717"/>
                  </a:cubicBezTo>
                  <a:lnTo>
                    <a:pt x="1397" y="32538"/>
                  </a:lnTo>
                  <a:cubicBezTo>
                    <a:pt x="1468" y="32431"/>
                    <a:pt x="1504" y="32288"/>
                    <a:pt x="1540" y="32180"/>
                  </a:cubicBezTo>
                  <a:cubicBezTo>
                    <a:pt x="1540" y="32144"/>
                    <a:pt x="1575" y="32073"/>
                    <a:pt x="1575" y="32037"/>
                  </a:cubicBezTo>
                  <a:cubicBezTo>
                    <a:pt x="1575" y="31966"/>
                    <a:pt x="1575" y="31858"/>
                    <a:pt x="1575" y="31787"/>
                  </a:cubicBezTo>
                  <a:cubicBezTo>
                    <a:pt x="1540" y="31679"/>
                    <a:pt x="1468" y="31572"/>
                    <a:pt x="1397" y="31464"/>
                  </a:cubicBezTo>
                  <a:lnTo>
                    <a:pt x="1397" y="31429"/>
                  </a:lnTo>
                  <a:cubicBezTo>
                    <a:pt x="1325" y="31285"/>
                    <a:pt x="1253" y="31178"/>
                    <a:pt x="1218" y="31071"/>
                  </a:cubicBezTo>
                  <a:cubicBezTo>
                    <a:pt x="1146" y="30963"/>
                    <a:pt x="1146" y="30892"/>
                    <a:pt x="1146" y="30820"/>
                  </a:cubicBezTo>
                  <a:cubicBezTo>
                    <a:pt x="1146" y="30748"/>
                    <a:pt x="1146" y="30677"/>
                    <a:pt x="1146" y="30605"/>
                  </a:cubicBezTo>
                  <a:cubicBezTo>
                    <a:pt x="1182" y="30355"/>
                    <a:pt x="1253" y="30140"/>
                    <a:pt x="1361" y="29925"/>
                  </a:cubicBezTo>
                  <a:cubicBezTo>
                    <a:pt x="1432" y="29675"/>
                    <a:pt x="1575" y="29424"/>
                    <a:pt x="1719" y="29209"/>
                  </a:cubicBezTo>
                  <a:cubicBezTo>
                    <a:pt x="1790" y="29066"/>
                    <a:pt x="1862" y="28923"/>
                    <a:pt x="1969" y="28816"/>
                  </a:cubicBezTo>
                  <a:lnTo>
                    <a:pt x="1969" y="28780"/>
                  </a:lnTo>
                  <a:cubicBezTo>
                    <a:pt x="2041" y="28637"/>
                    <a:pt x="2148" y="28529"/>
                    <a:pt x="2220" y="28350"/>
                  </a:cubicBezTo>
                  <a:cubicBezTo>
                    <a:pt x="2327" y="28207"/>
                    <a:pt x="2363" y="28028"/>
                    <a:pt x="2399" y="27849"/>
                  </a:cubicBezTo>
                  <a:cubicBezTo>
                    <a:pt x="2399" y="27742"/>
                    <a:pt x="2363" y="27634"/>
                    <a:pt x="2363" y="27527"/>
                  </a:cubicBezTo>
                  <a:cubicBezTo>
                    <a:pt x="2363" y="27420"/>
                    <a:pt x="2363" y="27312"/>
                    <a:pt x="2363" y="27205"/>
                  </a:cubicBezTo>
                  <a:cubicBezTo>
                    <a:pt x="2363" y="27133"/>
                    <a:pt x="2399" y="27062"/>
                    <a:pt x="2435" y="26954"/>
                  </a:cubicBezTo>
                  <a:cubicBezTo>
                    <a:pt x="2470" y="26883"/>
                    <a:pt x="2506" y="26811"/>
                    <a:pt x="2578" y="26739"/>
                  </a:cubicBezTo>
                  <a:cubicBezTo>
                    <a:pt x="2649" y="26632"/>
                    <a:pt x="2721" y="26561"/>
                    <a:pt x="2828" y="26453"/>
                  </a:cubicBezTo>
                  <a:cubicBezTo>
                    <a:pt x="3079" y="26274"/>
                    <a:pt x="3365" y="26131"/>
                    <a:pt x="3652" y="26024"/>
                  </a:cubicBezTo>
                  <a:cubicBezTo>
                    <a:pt x="3831" y="25952"/>
                    <a:pt x="4010" y="25916"/>
                    <a:pt x="4188" y="25845"/>
                  </a:cubicBezTo>
                  <a:lnTo>
                    <a:pt x="4188" y="25845"/>
                  </a:lnTo>
                  <a:cubicBezTo>
                    <a:pt x="4081" y="26131"/>
                    <a:pt x="4045" y="26417"/>
                    <a:pt x="4045" y="26704"/>
                  </a:cubicBezTo>
                  <a:cubicBezTo>
                    <a:pt x="4045" y="26811"/>
                    <a:pt x="4081" y="26954"/>
                    <a:pt x="4081" y="27062"/>
                  </a:cubicBezTo>
                  <a:lnTo>
                    <a:pt x="4081" y="27133"/>
                  </a:lnTo>
                  <a:cubicBezTo>
                    <a:pt x="4117" y="27276"/>
                    <a:pt x="4153" y="27384"/>
                    <a:pt x="4188" y="27527"/>
                  </a:cubicBezTo>
                  <a:cubicBezTo>
                    <a:pt x="4224" y="27670"/>
                    <a:pt x="4296" y="27813"/>
                    <a:pt x="4367" y="27921"/>
                  </a:cubicBezTo>
                  <a:cubicBezTo>
                    <a:pt x="4439" y="28028"/>
                    <a:pt x="4511" y="28135"/>
                    <a:pt x="4582" y="28243"/>
                  </a:cubicBezTo>
                  <a:lnTo>
                    <a:pt x="4618" y="28279"/>
                  </a:lnTo>
                  <a:cubicBezTo>
                    <a:pt x="4690" y="28350"/>
                    <a:pt x="4761" y="28458"/>
                    <a:pt x="4833" y="28529"/>
                  </a:cubicBezTo>
                  <a:cubicBezTo>
                    <a:pt x="4904" y="28565"/>
                    <a:pt x="4976" y="28637"/>
                    <a:pt x="5048" y="28708"/>
                  </a:cubicBezTo>
                  <a:cubicBezTo>
                    <a:pt x="5048" y="28744"/>
                    <a:pt x="5083" y="28744"/>
                    <a:pt x="5083" y="28780"/>
                  </a:cubicBezTo>
                  <a:cubicBezTo>
                    <a:pt x="5155" y="28959"/>
                    <a:pt x="5191" y="29102"/>
                    <a:pt x="5227" y="29281"/>
                  </a:cubicBezTo>
                  <a:lnTo>
                    <a:pt x="5227" y="29352"/>
                  </a:lnTo>
                  <a:cubicBezTo>
                    <a:pt x="5227" y="29424"/>
                    <a:pt x="5262" y="29531"/>
                    <a:pt x="5298" y="29603"/>
                  </a:cubicBezTo>
                  <a:lnTo>
                    <a:pt x="5370" y="29889"/>
                  </a:lnTo>
                  <a:lnTo>
                    <a:pt x="5441" y="30176"/>
                  </a:lnTo>
                  <a:cubicBezTo>
                    <a:pt x="5477" y="30247"/>
                    <a:pt x="5513" y="30355"/>
                    <a:pt x="5549" y="30426"/>
                  </a:cubicBezTo>
                  <a:lnTo>
                    <a:pt x="5549" y="30498"/>
                  </a:lnTo>
                  <a:lnTo>
                    <a:pt x="5549" y="30534"/>
                  </a:lnTo>
                  <a:cubicBezTo>
                    <a:pt x="5584" y="30641"/>
                    <a:pt x="5656" y="30784"/>
                    <a:pt x="5692" y="30927"/>
                  </a:cubicBezTo>
                  <a:cubicBezTo>
                    <a:pt x="5907" y="31393"/>
                    <a:pt x="6193" y="31966"/>
                    <a:pt x="6479" y="32502"/>
                  </a:cubicBezTo>
                  <a:cubicBezTo>
                    <a:pt x="6515" y="32574"/>
                    <a:pt x="6587" y="32646"/>
                    <a:pt x="6694" y="32646"/>
                  </a:cubicBezTo>
                  <a:cubicBezTo>
                    <a:pt x="6766" y="32646"/>
                    <a:pt x="6802" y="32610"/>
                    <a:pt x="6837" y="32610"/>
                  </a:cubicBezTo>
                  <a:cubicBezTo>
                    <a:pt x="6909" y="32574"/>
                    <a:pt x="6945" y="32502"/>
                    <a:pt x="6980" y="32431"/>
                  </a:cubicBezTo>
                  <a:cubicBezTo>
                    <a:pt x="6980" y="32359"/>
                    <a:pt x="6980" y="32288"/>
                    <a:pt x="6945" y="32216"/>
                  </a:cubicBezTo>
                  <a:cubicBezTo>
                    <a:pt x="6909" y="32109"/>
                    <a:pt x="6837" y="31966"/>
                    <a:pt x="6766" y="31822"/>
                  </a:cubicBezTo>
                  <a:lnTo>
                    <a:pt x="6766" y="31787"/>
                  </a:lnTo>
                  <a:cubicBezTo>
                    <a:pt x="6658" y="31500"/>
                    <a:pt x="6515" y="31178"/>
                    <a:pt x="6408" y="30856"/>
                  </a:cubicBezTo>
                  <a:lnTo>
                    <a:pt x="6372" y="30784"/>
                  </a:lnTo>
                  <a:cubicBezTo>
                    <a:pt x="6336" y="30713"/>
                    <a:pt x="6300" y="30641"/>
                    <a:pt x="6300" y="30534"/>
                  </a:cubicBezTo>
                  <a:lnTo>
                    <a:pt x="6157" y="30104"/>
                  </a:lnTo>
                  <a:cubicBezTo>
                    <a:pt x="6157" y="30033"/>
                    <a:pt x="6121" y="29961"/>
                    <a:pt x="6121" y="29889"/>
                  </a:cubicBezTo>
                  <a:lnTo>
                    <a:pt x="6121" y="29854"/>
                  </a:lnTo>
                  <a:lnTo>
                    <a:pt x="6121" y="29782"/>
                  </a:lnTo>
                  <a:lnTo>
                    <a:pt x="6086" y="29675"/>
                  </a:lnTo>
                  <a:cubicBezTo>
                    <a:pt x="6050" y="29567"/>
                    <a:pt x="6050" y="29460"/>
                    <a:pt x="6014" y="29352"/>
                  </a:cubicBezTo>
                  <a:lnTo>
                    <a:pt x="6014" y="29245"/>
                  </a:lnTo>
                  <a:cubicBezTo>
                    <a:pt x="6014" y="29102"/>
                    <a:pt x="5978" y="28959"/>
                    <a:pt x="5978" y="28851"/>
                  </a:cubicBezTo>
                  <a:cubicBezTo>
                    <a:pt x="5942" y="28672"/>
                    <a:pt x="5907" y="28493"/>
                    <a:pt x="5835" y="28314"/>
                  </a:cubicBezTo>
                  <a:cubicBezTo>
                    <a:pt x="5799" y="28243"/>
                    <a:pt x="5763" y="28171"/>
                    <a:pt x="5728" y="28100"/>
                  </a:cubicBezTo>
                  <a:cubicBezTo>
                    <a:pt x="5692" y="28064"/>
                    <a:pt x="5656" y="27992"/>
                    <a:pt x="5620" y="27921"/>
                  </a:cubicBezTo>
                  <a:lnTo>
                    <a:pt x="5584" y="27885"/>
                  </a:lnTo>
                  <a:cubicBezTo>
                    <a:pt x="5513" y="27778"/>
                    <a:pt x="5441" y="27634"/>
                    <a:pt x="5370" y="27491"/>
                  </a:cubicBezTo>
                  <a:cubicBezTo>
                    <a:pt x="5298" y="27312"/>
                    <a:pt x="5262" y="27133"/>
                    <a:pt x="5227" y="26918"/>
                  </a:cubicBezTo>
                  <a:cubicBezTo>
                    <a:pt x="5191" y="26775"/>
                    <a:pt x="5191" y="26632"/>
                    <a:pt x="5227" y="26489"/>
                  </a:cubicBezTo>
                  <a:cubicBezTo>
                    <a:pt x="5262" y="26238"/>
                    <a:pt x="5334" y="25988"/>
                    <a:pt x="5441" y="25737"/>
                  </a:cubicBezTo>
                  <a:cubicBezTo>
                    <a:pt x="5513" y="25522"/>
                    <a:pt x="5656" y="25308"/>
                    <a:pt x="5763" y="25093"/>
                  </a:cubicBezTo>
                  <a:lnTo>
                    <a:pt x="5978" y="24735"/>
                  </a:lnTo>
                  <a:lnTo>
                    <a:pt x="6014" y="24699"/>
                  </a:lnTo>
                  <a:cubicBezTo>
                    <a:pt x="6157" y="24484"/>
                    <a:pt x="6265" y="24305"/>
                    <a:pt x="6336" y="24091"/>
                  </a:cubicBezTo>
                  <a:cubicBezTo>
                    <a:pt x="6372" y="23947"/>
                    <a:pt x="6408" y="23769"/>
                    <a:pt x="6444" y="23625"/>
                  </a:cubicBezTo>
                  <a:lnTo>
                    <a:pt x="6444" y="23554"/>
                  </a:lnTo>
                  <a:cubicBezTo>
                    <a:pt x="6444" y="23482"/>
                    <a:pt x="6408" y="23411"/>
                    <a:pt x="6372" y="23339"/>
                  </a:cubicBezTo>
                  <a:cubicBezTo>
                    <a:pt x="6372" y="23267"/>
                    <a:pt x="6336" y="23232"/>
                    <a:pt x="6336" y="23160"/>
                  </a:cubicBezTo>
                  <a:cubicBezTo>
                    <a:pt x="6229" y="22945"/>
                    <a:pt x="6157" y="22730"/>
                    <a:pt x="6086" y="22480"/>
                  </a:cubicBezTo>
                  <a:cubicBezTo>
                    <a:pt x="6086" y="22337"/>
                    <a:pt x="6086" y="22194"/>
                    <a:pt x="6086" y="22015"/>
                  </a:cubicBezTo>
                  <a:cubicBezTo>
                    <a:pt x="6121" y="21907"/>
                    <a:pt x="6157" y="21800"/>
                    <a:pt x="6193" y="21692"/>
                  </a:cubicBezTo>
                  <a:cubicBezTo>
                    <a:pt x="6265" y="21549"/>
                    <a:pt x="6336" y="21406"/>
                    <a:pt x="6444" y="21263"/>
                  </a:cubicBezTo>
                  <a:cubicBezTo>
                    <a:pt x="6623" y="21048"/>
                    <a:pt x="6802" y="20869"/>
                    <a:pt x="7016" y="20726"/>
                  </a:cubicBezTo>
                  <a:cubicBezTo>
                    <a:pt x="7231" y="20547"/>
                    <a:pt x="7482" y="20404"/>
                    <a:pt x="7732" y="20296"/>
                  </a:cubicBezTo>
                  <a:lnTo>
                    <a:pt x="7804" y="20296"/>
                  </a:lnTo>
                  <a:lnTo>
                    <a:pt x="8126" y="20117"/>
                  </a:lnTo>
                  <a:cubicBezTo>
                    <a:pt x="8448" y="20010"/>
                    <a:pt x="8734" y="19795"/>
                    <a:pt x="8949" y="19545"/>
                  </a:cubicBezTo>
                  <a:lnTo>
                    <a:pt x="9057" y="19366"/>
                  </a:lnTo>
                  <a:lnTo>
                    <a:pt x="9092" y="19330"/>
                  </a:lnTo>
                  <a:lnTo>
                    <a:pt x="9128" y="19258"/>
                  </a:lnTo>
                  <a:cubicBezTo>
                    <a:pt x="9128" y="19223"/>
                    <a:pt x="9164" y="19187"/>
                    <a:pt x="9200" y="19151"/>
                  </a:cubicBezTo>
                  <a:cubicBezTo>
                    <a:pt x="9307" y="19008"/>
                    <a:pt x="9450" y="18865"/>
                    <a:pt x="9558" y="18757"/>
                  </a:cubicBezTo>
                  <a:cubicBezTo>
                    <a:pt x="9701" y="18686"/>
                    <a:pt x="9844" y="18578"/>
                    <a:pt x="9987" y="18507"/>
                  </a:cubicBezTo>
                  <a:cubicBezTo>
                    <a:pt x="10238" y="18435"/>
                    <a:pt x="10488" y="18399"/>
                    <a:pt x="10775" y="18364"/>
                  </a:cubicBezTo>
                  <a:lnTo>
                    <a:pt x="11526" y="18256"/>
                  </a:lnTo>
                  <a:lnTo>
                    <a:pt x="12099" y="18185"/>
                  </a:lnTo>
                  <a:cubicBezTo>
                    <a:pt x="12386" y="18185"/>
                    <a:pt x="12636" y="18113"/>
                    <a:pt x="12887" y="18041"/>
                  </a:cubicBezTo>
                  <a:cubicBezTo>
                    <a:pt x="13066" y="17934"/>
                    <a:pt x="13280" y="17862"/>
                    <a:pt x="13459" y="17755"/>
                  </a:cubicBezTo>
                  <a:cubicBezTo>
                    <a:pt x="13746" y="17576"/>
                    <a:pt x="14068" y="17433"/>
                    <a:pt x="14390" y="17290"/>
                  </a:cubicBezTo>
                  <a:cubicBezTo>
                    <a:pt x="14748" y="17147"/>
                    <a:pt x="15106" y="17039"/>
                    <a:pt x="15500" y="16968"/>
                  </a:cubicBezTo>
                  <a:lnTo>
                    <a:pt x="16037" y="16968"/>
                  </a:lnTo>
                  <a:cubicBezTo>
                    <a:pt x="16216" y="16968"/>
                    <a:pt x="16395" y="17003"/>
                    <a:pt x="16645" y="17039"/>
                  </a:cubicBezTo>
                  <a:lnTo>
                    <a:pt x="17325" y="17111"/>
                  </a:lnTo>
                  <a:lnTo>
                    <a:pt x="17397" y="17111"/>
                  </a:lnTo>
                  <a:cubicBezTo>
                    <a:pt x="17647" y="17147"/>
                    <a:pt x="17862" y="17182"/>
                    <a:pt x="18077" y="17182"/>
                  </a:cubicBezTo>
                  <a:lnTo>
                    <a:pt x="18292" y="17182"/>
                  </a:lnTo>
                  <a:cubicBezTo>
                    <a:pt x="18542" y="17182"/>
                    <a:pt x="18793" y="17111"/>
                    <a:pt x="19043" y="17039"/>
                  </a:cubicBezTo>
                  <a:cubicBezTo>
                    <a:pt x="19222" y="17003"/>
                    <a:pt x="19365" y="16968"/>
                    <a:pt x="19544" y="16896"/>
                  </a:cubicBezTo>
                  <a:lnTo>
                    <a:pt x="19652" y="16860"/>
                  </a:lnTo>
                  <a:cubicBezTo>
                    <a:pt x="19938" y="16753"/>
                    <a:pt x="20260" y="16645"/>
                    <a:pt x="20547" y="16538"/>
                  </a:cubicBezTo>
                  <a:lnTo>
                    <a:pt x="20761" y="16466"/>
                  </a:lnTo>
                  <a:lnTo>
                    <a:pt x="20940" y="16395"/>
                  </a:lnTo>
                  <a:cubicBezTo>
                    <a:pt x="21370" y="16216"/>
                    <a:pt x="21800" y="16073"/>
                    <a:pt x="22265" y="15965"/>
                  </a:cubicBezTo>
                  <a:lnTo>
                    <a:pt x="22909" y="15965"/>
                  </a:lnTo>
                  <a:cubicBezTo>
                    <a:pt x="23196" y="16037"/>
                    <a:pt x="23518" y="16108"/>
                    <a:pt x="23804" y="16180"/>
                  </a:cubicBezTo>
                  <a:lnTo>
                    <a:pt x="24126" y="16287"/>
                  </a:lnTo>
                  <a:cubicBezTo>
                    <a:pt x="24341" y="16323"/>
                    <a:pt x="24556" y="16359"/>
                    <a:pt x="24771" y="16359"/>
                  </a:cubicBezTo>
                  <a:lnTo>
                    <a:pt x="24842" y="16359"/>
                  </a:lnTo>
                  <a:cubicBezTo>
                    <a:pt x="24949" y="16359"/>
                    <a:pt x="25093" y="16359"/>
                    <a:pt x="25200" y="16323"/>
                  </a:cubicBezTo>
                  <a:cubicBezTo>
                    <a:pt x="25307" y="16287"/>
                    <a:pt x="25379" y="16252"/>
                    <a:pt x="25486" y="16216"/>
                  </a:cubicBezTo>
                  <a:lnTo>
                    <a:pt x="25522" y="16180"/>
                  </a:lnTo>
                  <a:cubicBezTo>
                    <a:pt x="25630" y="16144"/>
                    <a:pt x="25737" y="16073"/>
                    <a:pt x="25844" y="16001"/>
                  </a:cubicBezTo>
                  <a:lnTo>
                    <a:pt x="25880" y="15965"/>
                  </a:lnTo>
                  <a:lnTo>
                    <a:pt x="26202" y="15715"/>
                  </a:lnTo>
                  <a:cubicBezTo>
                    <a:pt x="26310" y="15607"/>
                    <a:pt x="26417" y="15536"/>
                    <a:pt x="26560" y="15464"/>
                  </a:cubicBezTo>
                  <a:lnTo>
                    <a:pt x="26882" y="15464"/>
                  </a:lnTo>
                  <a:cubicBezTo>
                    <a:pt x="27097" y="15464"/>
                    <a:pt x="27348" y="15428"/>
                    <a:pt x="27598" y="15357"/>
                  </a:cubicBezTo>
                  <a:cubicBezTo>
                    <a:pt x="27741" y="15321"/>
                    <a:pt x="27849" y="15285"/>
                    <a:pt x="27992" y="15214"/>
                  </a:cubicBezTo>
                  <a:lnTo>
                    <a:pt x="28064" y="15178"/>
                  </a:lnTo>
                  <a:lnTo>
                    <a:pt x="28207" y="15106"/>
                  </a:lnTo>
                  <a:lnTo>
                    <a:pt x="28207" y="15178"/>
                  </a:lnTo>
                  <a:lnTo>
                    <a:pt x="28207" y="15214"/>
                  </a:lnTo>
                  <a:lnTo>
                    <a:pt x="28243" y="15464"/>
                  </a:lnTo>
                  <a:cubicBezTo>
                    <a:pt x="28243" y="15500"/>
                    <a:pt x="28243" y="15572"/>
                    <a:pt x="28278" y="15607"/>
                  </a:cubicBezTo>
                  <a:cubicBezTo>
                    <a:pt x="28278" y="15643"/>
                    <a:pt x="28278" y="15643"/>
                    <a:pt x="28278" y="15643"/>
                  </a:cubicBezTo>
                  <a:lnTo>
                    <a:pt x="28135" y="15894"/>
                  </a:lnTo>
                  <a:cubicBezTo>
                    <a:pt x="28135" y="15929"/>
                    <a:pt x="28099" y="15965"/>
                    <a:pt x="28099" y="16001"/>
                  </a:cubicBezTo>
                  <a:cubicBezTo>
                    <a:pt x="27992" y="16144"/>
                    <a:pt x="27885" y="16252"/>
                    <a:pt x="27813" y="16431"/>
                  </a:cubicBezTo>
                  <a:cubicBezTo>
                    <a:pt x="27741" y="16538"/>
                    <a:pt x="27741" y="16681"/>
                    <a:pt x="27741" y="16824"/>
                  </a:cubicBezTo>
                  <a:cubicBezTo>
                    <a:pt x="27741" y="16968"/>
                    <a:pt x="27777" y="17147"/>
                    <a:pt x="27849" y="17290"/>
                  </a:cubicBezTo>
                  <a:cubicBezTo>
                    <a:pt x="27992" y="17576"/>
                    <a:pt x="28171" y="17791"/>
                    <a:pt x="28422" y="17970"/>
                  </a:cubicBezTo>
                  <a:cubicBezTo>
                    <a:pt x="28672" y="18113"/>
                    <a:pt x="28923" y="18220"/>
                    <a:pt x="29209" y="18292"/>
                  </a:cubicBezTo>
                  <a:cubicBezTo>
                    <a:pt x="29352" y="18328"/>
                    <a:pt x="29495" y="18328"/>
                    <a:pt x="29674" y="18364"/>
                  </a:cubicBezTo>
                  <a:lnTo>
                    <a:pt x="29818" y="18364"/>
                  </a:lnTo>
                  <a:cubicBezTo>
                    <a:pt x="29889" y="18364"/>
                    <a:pt x="29997" y="18328"/>
                    <a:pt x="30068" y="18328"/>
                  </a:cubicBezTo>
                  <a:cubicBezTo>
                    <a:pt x="30176" y="18292"/>
                    <a:pt x="30247" y="18292"/>
                    <a:pt x="30319" y="18256"/>
                  </a:cubicBezTo>
                  <a:lnTo>
                    <a:pt x="30498" y="18220"/>
                  </a:lnTo>
                  <a:lnTo>
                    <a:pt x="30748" y="18149"/>
                  </a:lnTo>
                  <a:lnTo>
                    <a:pt x="31106" y="18149"/>
                  </a:lnTo>
                  <a:cubicBezTo>
                    <a:pt x="31249" y="18149"/>
                    <a:pt x="31393" y="18113"/>
                    <a:pt x="31536" y="18041"/>
                  </a:cubicBezTo>
                  <a:cubicBezTo>
                    <a:pt x="31679" y="17970"/>
                    <a:pt x="31822" y="17898"/>
                    <a:pt x="31929" y="17755"/>
                  </a:cubicBezTo>
                  <a:cubicBezTo>
                    <a:pt x="32001" y="17683"/>
                    <a:pt x="32073" y="17612"/>
                    <a:pt x="32144" y="17504"/>
                  </a:cubicBezTo>
                  <a:lnTo>
                    <a:pt x="32216" y="17433"/>
                  </a:lnTo>
                  <a:lnTo>
                    <a:pt x="32252" y="17361"/>
                  </a:lnTo>
                  <a:cubicBezTo>
                    <a:pt x="32323" y="17290"/>
                    <a:pt x="32395" y="17182"/>
                    <a:pt x="32466" y="17111"/>
                  </a:cubicBezTo>
                  <a:lnTo>
                    <a:pt x="32538" y="17075"/>
                  </a:lnTo>
                  <a:lnTo>
                    <a:pt x="32645" y="17039"/>
                  </a:lnTo>
                  <a:lnTo>
                    <a:pt x="32681" y="17039"/>
                  </a:lnTo>
                  <a:cubicBezTo>
                    <a:pt x="32753" y="17039"/>
                    <a:pt x="32789" y="17003"/>
                    <a:pt x="32860" y="17003"/>
                  </a:cubicBezTo>
                  <a:cubicBezTo>
                    <a:pt x="32968" y="16968"/>
                    <a:pt x="33075" y="16860"/>
                    <a:pt x="33111" y="16753"/>
                  </a:cubicBezTo>
                  <a:cubicBezTo>
                    <a:pt x="33147" y="16789"/>
                    <a:pt x="33182" y="16860"/>
                    <a:pt x="33218" y="16896"/>
                  </a:cubicBezTo>
                  <a:cubicBezTo>
                    <a:pt x="33254" y="16932"/>
                    <a:pt x="33325" y="17003"/>
                    <a:pt x="33397" y="17039"/>
                  </a:cubicBezTo>
                  <a:cubicBezTo>
                    <a:pt x="33504" y="17111"/>
                    <a:pt x="33648" y="17182"/>
                    <a:pt x="33791" y="17218"/>
                  </a:cubicBezTo>
                  <a:cubicBezTo>
                    <a:pt x="33898" y="17218"/>
                    <a:pt x="33970" y="17254"/>
                    <a:pt x="34077" y="17254"/>
                  </a:cubicBezTo>
                  <a:lnTo>
                    <a:pt x="34256" y="17254"/>
                  </a:lnTo>
                  <a:lnTo>
                    <a:pt x="34328" y="17325"/>
                  </a:lnTo>
                  <a:cubicBezTo>
                    <a:pt x="34435" y="17397"/>
                    <a:pt x="34578" y="17469"/>
                    <a:pt x="34721" y="17540"/>
                  </a:cubicBezTo>
                  <a:cubicBezTo>
                    <a:pt x="34757" y="17540"/>
                    <a:pt x="34829" y="17540"/>
                    <a:pt x="34900" y="17576"/>
                  </a:cubicBezTo>
                  <a:lnTo>
                    <a:pt x="35115" y="17576"/>
                  </a:lnTo>
                  <a:cubicBezTo>
                    <a:pt x="35258" y="17540"/>
                    <a:pt x="35402" y="17504"/>
                    <a:pt x="35545" y="17433"/>
                  </a:cubicBezTo>
                  <a:cubicBezTo>
                    <a:pt x="35616" y="17397"/>
                    <a:pt x="35724" y="17325"/>
                    <a:pt x="35795" y="17254"/>
                  </a:cubicBezTo>
                  <a:lnTo>
                    <a:pt x="35974" y="17147"/>
                  </a:lnTo>
                  <a:lnTo>
                    <a:pt x="36010" y="17111"/>
                  </a:lnTo>
                  <a:cubicBezTo>
                    <a:pt x="36117" y="17039"/>
                    <a:pt x="36225" y="16968"/>
                    <a:pt x="36332" y="16896"/>
                  </a:cubicBezTo>
                  <a:cubicBezTo>
                    <a:pt x="36368" y="16824"/>
                    <a:pt x="36404" y="16789"/>
                    <a:pt x="36440" y="16753"/>
                  </a:cubicBezTo>
                  <a:cubicBezTo>
                    <a:pt x="36475" y="16538"/>
                    <a:pt x="36332" y="16359"/>
                    <a:pt x="36117" y="16359"/>
                  </a:cubicBezTo>
                  <a:cubicBezTo>
                    <a:pt x="36082" y="16359"/>
                    <a:pt x="36010" y="16359"/>
                    <a:pt x="35974" y="16395"/>
                  </a:cubicBezTo>
                  <a:lnTo>
                    <a:pt x="35760" y="16538"/>
                  </a:lnTo>
                  <a:lnTo>
                    <a:pt x="35688" y="16574"/>
                  </a:lnTo>
                  <a:lnTo>
                    <a:pt x="35581" y="16645"/>
                  </a:lnTo>
                  <a:cubicBezTo>
                    <a:pt x="35473" y="16717"/>
                    <a:pt x="35330" y="16789"/>
                    <a:pt x="35187" y="16860"/>
                  </a:cubicBezTo>
                  <a:lnTo>
                    <a:pt x="35008" y="16896"/>
                  </a:lnTo>
                  <a:lnTo>
                    <a:pt x="34793" y="16896"/>
                  </a:lnTo>
                  <a:lnTo>
                    <a:pt x="34721" y="16824"/>
                  </a:lnTo>
                  <a:lnTo>
                    <a:pt x="34686" y="16789"/>
                  </a:lnTo>
                  <a:lnTo>
                    <a:pt x="34650" y="16753"/>
                  </a:lnTo>
                  <a:lnTo>
                    <a:pt x="34614" y="16717"/>
                  </a:lnTo>
                  <a:lnTo>
                    <a:pt x="34578" y="16681"/>
                  </a:lnTo>
                  <a:cubicBezTo>
                    <a:pt x="34542" y="16645"/>
                    <a:pt x="34507" y="16610"/>
                    <a:pt x="34435" y="16610"/>
                  </a:cubicBezTo>
                  <a:lnTo>
                    <a:pt x="33934" y="16610"/>
                  </a:lnTo>
                  <a:lnTo>
                    <a:pt x="33755" y="16574"/>
                  </a:lnTo>
                  <a:lnTo>
                    <a:pt x="33648" y="16502"/>
                  </a:lnTo>
                  <a:lnTo>
                    <a:pt x="33576" y="16395"/>
                  </a:lnTo>
                  <a:lnTo>
                    <a:pt x="33504" y="16323"/>
                  </a:lnTo>
                  <a:cubicBezTo>
                    <a:pt x="33504" y="16287"/>
                    <a:pt x="33504" y="16252"/>
                    <a:pt x="33504" y="16216"/>
                  </a:cubicBezTo>
                  <a:lnTo>
                    <a:pt x="33504" y="16144"/>
                  </a:lnTo>
                  <a:cubicBezTo>
                    <a:pt x="33504" y="16073"/>
                    <a:pt x="33540" y="16037"/>
                    <a:pt x="33540" y="15965"/>
                  </a:cubicBezTo>
                  <a:cubicBezTo>
                    <a:pt x="33576" y="15894"/>
                    <a:pt x="33612" y="15822"/>
                    <a:pt x="33648" y="15786"/>
                  </a:cubicBezTo>
                  <a:lnTo>
                    <a:pt x="33755" y="15679"/>
                  </a:lnTo>
                  <a:cubicBezTo>
                    <a:pt x="33827" y="15607"/>
                    <a:pt x="33862" y="15536"/>
                    <a:pt x="33898" y="15464"/>
                  </a:cubicBezTo>
                  <a:cubicBezTo>
                    <a:pt x="33898" y="15428"/>
                    <a:pt x="33934" y="15393"/>
                    <a:pt x="33934" y="15357"/>
                  </a:cubicBezTo>
                  <a:cubicBezTo>
                    <a:pt x="33934" y="15285"/>
                    <a:pt x="33898" y="15249"/>
                    <a:pt x="33862" y="15214"/>
                  </a:cubicBezTo>
                  <a:cubicBezTo>
                    <a:pt x="33827" y="15142"/>
                    <a:pt x="33791" y="15106"/>
                    <a:pt x="33755" y="15070"/>
                  </a:cubicBezTo>
                  <a:cubicBezTo>
                    <a:pt x="33683" y="15035"/>
                    <a:pt x="33648" y="14963"/>
                    <a:pt x="33612" y="14927"/>
                  </a:cubicBezTo>
                  <a:cubicBezTo>
                    <a:pt x="33540" y="14820"/>
                    <a:pt x="33469" y="14748"/>
                    <a:pt x="33433" y="14641"/>
                  </a:cubicBezTo>
                  <a:cubicBezTo>
                    <a:pt x="33397" y="14569"/>
                    <a:pt x="33397" y="14498"/>
                    <a:pt x="33361" y="14426"/>
                  </a:cubicBezTo>
                  <a:cubicBezTo>
                    <a:pt x="33361" y="14390"/>
                    <a:pt x="33361" y="14319"/>
                    <a:pt x="33361" y="14283"/>
                  </a:cubicBezTo>
                  <a:cubicBezTo>
                    <a:pt x="33433" y="14032"/>
                    <a:pt x="33504" y="13818"/>
                    <a:pt x="33683" y="13639"/>
                  </a:cubicBezTo>
                  <a:cubicBezTo>
                    <a:pt x="33719" y="13567"/>
                    <a:pt x="33791" y="13495"/>
                    <a:pt x="33827" y="13460"/>
                  </a:cubicBezTo>
                  <a:lnTo>
                    <a:pt x="33898" y="13424"/>
                  </a:lnTo>
                  <a:lnTo>
                    <a:pt x="34077" y="13424"/>
                  </a:lnTo>
                  <a:cubicBezTo>
                    <a:pt x="34113" y="13424"/>
                    <a:pt x="34185" y="13388"/>
                    <a:pt x="34220" y="13352"/>
                  </a:cubicBezTo>
                  <a:cubicBezTo>
                    <a:pt x="34256" y="13316"/>
                    <a:pt x="34292" y="13245"/>
                    <a:pt x="34292" y="13173"/>
                  </a:cubicBezTo>
                  <a:cubicBezTo>
                    <a:pt x="34292" y="13102"/>
                    <a:pt x="34256" y="13066"/>
                    <a:pt x="34220" y="13030"/>
                  </a:cubicBezTo>
                  <a:cubicBezTo>
                    <a:pt x="34185" y="12959"/>
                    <a:pt x="34113" y="12959"/>
                    <a:pt x="34041" y="12959"/>
                  </a:cubicBezTo>
                  <a:lnTo>
                    <a:pt x="33862" y="12959"/>
                  </a:lnTo>
                  <a:cubicBezTo>
                    <a:pt x="33791" y="12959"/>
                    <a:pt x="33719" y="12959"/>
                    <a:pt x="33683" y="12994"/>
                  </a:cubicBezTo>
                  <a:cubicBezTo>
                    <a:pt x="33612" y="13030"/>
                    <a:pt x="33576" y="13066"/>
                    <a:pt x="33540" y="13102"/>
                  </a:cubicBezTo>
                  <a:lnTo>
                    <a:pt x="33504" y="13138"/>
                  </a:lnTo>
                  <a:cubicBezTo>
                    <a:pt x="33469" y="13173"/>
                    <a:pt x="33397" y="13209"/>
                    <a:pt x="33361" y="13281"/>
                  </a:cubicBezTo>
                  <a:cubicBezTo>
                    <a:pt x="33254" y="13388"/>
                    <a:pt x="33182" y="13495"/>
                    <a:pt x="33147" y="13603"/>
                  </a:cubicBezTo>
                  <a:cubicBezTo>
                    <a:pt x="33075" y="13746"/>
                    <a:pt x="33003" y="13889"/>
                    <a:pt x="32968" y="14032"/>
                  </a:cubicBezTo>
                  <a:cubicBezTo>
                    <a:pt x="32896" y="14140"/>
                    <a:pt x="32896" y="14283"/>
                    <a:pt x="32896" y="14426"/>
                  </a:cubicBezTo>
                  <a:cubicBezTo>
                    <a:pt x="32932" y="14569"/>
                    <a:pt x="32968" y="14712"/>
                    <a:pt x="33039" y="14856"/>
                  </a:cubicBezTo>
                  <a:cubicBezTo>
                    <a:pt x="33075" y="14963"/>
                    <a:pt x="33147" y="15070"/>
                    <a:pt x="33218" y="15178"/>
                  </a:cubicBezTo>
                  <a:cubicBezTo>
                    <a:pt x="33254" y="15249"/>
                    <a:pt x="33325" y="15285"/>
                    <a:pt x="33361" y="15357"/>
                  </a:cubicBezTo>
                  <a:cubicBezTo>
                    <a:pt x="33325" y="15357"/>
                    <a:pt x="33290" y="15428"/>
                    <a:pt x="33254" y="15464"/>
                  </a:cubicBezTo>
                  <a:cubicBezTo>
                    <a:pt x="33147" y="15572"/>
                    <a:pt x="33075" y="15715"/>
                    <a:pt x="33003" y="15858"/>
                  </a:cubicBezTo>
                  <a:cubicBezTo>
                    <a:pt x="32968" y="15965"/>
                    <a:pt x="32932" y="16108"/>
                    <a:pt x="32932" y="16287"/>
                  </a:cubicBezTo>
                  <a:cubicBezTo>
                    <a:pt x="32932" y="16323"/>
                    <a:pt x="32932" y="16359"/>
                    <a:pt x="32932" y="16395"/>
                  </a:cubicBezTo>
                  <a:cubicBezTo>
                    <a:pt x="32896" y="16359"/>
                    <a:pt x="32824" y="16359"/>
                    <a:pt x="32789" y="16359"/>
                  </a:cubicBezTo>
                  <a:cubicBezTo>
                    <a:pt x="32645" y="16359"/>
                    <a:pt x="32466" y="16359"/>
                    <a:pt x="32323" y="16395"/>
                  </a:cubicBezTo>
                  <a:cubicBezTo>
                    <a:pt x="32252" y="16395"/>
                    <a:pt x="32144" y="16431"/>
                    <a:pt x="32037" y="16502"/>
                  </a:cubicBezTo>
                  <a:cubicBezTo>
                    <a:pt x="31929" y="16574"/>
                    <a:pt x="31822" y="16681"/>
                    <a:pt x="31751" y="16789"/>
                  </a:cubicBezTo>
                  <a:cubicBezTo>
                    <a:pt x="31679" y="16860"/>
                    <a:pt x="31643" y="16932"/>
                    <a:pt x="31607" y="17003"/>
                  </a:cubicBezTo>
                  <a:lnTo>
                    <a:pt x="31607" y="17039"/>
                  </a:lnTo>
                  <a:lnTo>
                    <a:pt x="31572" y="17111"/>
                  </a:lnTo>
                  <a:cubicBezTo>
                    <a:pt x="31536" y="17218"/>
                    <a:pt x="31464" y="17325"/>
                    <a:pt x="31393" y="17397"/>
                  </a:cubicBezTo>
                  <a:cubicBezTo>
                    <a:pt x="31357" y="17469"/>
                    <a:pt x="31321" y="17504"/>
                    <a:pt x="31285" y="17540"/>
                  </a:cubicBezTo>
                  <a:lnTo>
                    <a:pt x="31178" y="17612"/>
                  </a:lnTo>
                  <a:cubicBezTo>
                    <a:pt x="31035" y="17648"/>
                    <a:pt x="30891" y="17683"/>
                    <a:pt x="30748" y="17719"/>
                  </a:cubicBezTo>
                  <a:lnTo>
                    <a:pt x="30569" y="17755"/>
                  </a:lnTo>
                  <a:lnTo>
                    <a:pt x="30390" y="17791"/>
                  </a:lnTo>
                  <a:cubicBezTo>
                    <a:pt x="30283" y="17827"/>
                    <a:pt x="30176" y="17827"/>
                    <a:pt x="30104" y="17862"/>
                  </a:cubicBezTo>
                  <a:lnTo>
                    <a:pt x="29997" y="17862"/>
                  </a:lnTo>
                  <a:cubicBezTo>
                    <a:pt x="29746" y="17827"/>
                    <a:pt x="29495" y="17755"/>
                    <a:pt x="29281" y="17683"/>
                  </a:cubicBezTo>
                  <a:cubicBezTo>
                    <a:pt x="29137" y="17612"/>
                    <a:pt x="29030" y="17540"/>
                    <a:pt x="28959" y="17504"/>
                  </a:cubicBezTo>
                  <a:cubicBezTo>
                    <a:pt x="28851" y="17397"/>
                    <a:pt x="28780" y="17325"/>
                    <a:pt x="28708" y="17254"/>
                  </a:cubicBezTo>
                  <a:cubicBezTo>
                    <a:pt x="28672" y="17218"/>
                    <a:pt x="28636" y="17147"/>
                    <a:pt x="28636" y="17111"/>
                  </a:cubicBezTo>
                  <a:cubicBezTo>
                    <a:pt x="28601" y="17075"/>
                    <a:pt x="28601" y="17039"/>
                    <a:pt x="28601" y="17003"/>
                  </a:cubicBezTo>
                  <a:lnTo>
                    <a:pt x="28601" y="16932"/>
                  </a:lnTo>
                  <a:cubicBezTo>
                    <a:pt x="28601" y="16896"/>
                    <a:pt x="28636" y="16824"/>
                    <a:pt x="28636" y="16789"/>
                  </a:cubicBezTo>
                  <a:cubicBezTo>
                    <a:pt x="28708" y="16610"/>
                    <a:pt x="28815" y="16431"/>
                    <a:pt x="28923" y="16252"/>
                  </a:cubicBezTo>
                  <a:cubicBezTo>
                    <a:pt x="28994" y="16180"/>
                    <a:pt x="29066" y="16073"/>
                    <a:pt x="29137" y="15965"/>
                  </a:cubicBezTo>
                  <a:cubicBezTo>
                    <a:pt x="29173" y="15894"/>
                    <a:pt x="29209" y="15822"/>
                    <a:pt x="29209" y="15751"/>
                  </a:cubicBezTo>
                  <a:cubicBezTo>
                    <a:pt x="29281" y="15643"/>
                    <a:pt x="29281" y="15572"/>
                    <a:pt x="29281" y="15464"/>
                  </a:cubicBezTo>
                  <a:cubicBezTo>
                    <a:pt x="29281" y="15393"/>
                    <a:pt x="29281" y="15321"/>
                    <a:pt x="29245" y="15249"/>
                  </a:cubicBezTo>
                  <a:cubicBezTo>
                    <a:pt x="29209" y="15142"/>
                    <a:pt x="29173" y="15035"/>
                    <a:pt x="29102" y="14963"/>
                  </a:cubicBezTo>
                  <a:lnTo>
                    <a:pt x="29030" y="14891"/>
                  </a:lnTo>
                  <a:lnTo>
                    <a:pt x="28994" y="14820"/>
                  </a:lnTo>
                  <a:cubicBezTo>
                    <a:pt x="28923" y="14748"/>
                    <a:pt x="28851" y="14641"/>
                    <a:pt x="28780" y="14533"/>
                  </a:cubicBezTo>
                  <a:lnTo>
                    <a:pt x="28780" y="14498"/>
                  </a:lnTo>
                  <a:cubicBezTo>
                    <a:pt x="28887" y="14355"/>
                    <a:pt x="28959" y="14247"/>
                    <a:pt x="29030" y="14104"/>
                  </a:cubicBezTo>
                  <a:cubicBezTo>
                    <a:pt x="29102" y="13961"/>
                    <a:pt x="29209" y="13782"/>
                    <a:pt x="29316" y="13603"/>
                  </a:cubicBezTo>
                  <a:cubicBezTo>
                    <a:pt x="29424" y="13424"/>
                    <a:pt x="29495" y="13316"/>
                    <a:pt x="29603" y="13173"/>
                  </a:cubicBezTo>
                  <a:cubicBezTo>
                    <a:pt x="29710" y="13030"/>
                    <a:pt x="29782" y="12959"/>
                    <a:pt x="29889" y="12851"/>
                  </a:cubicBezTo>
                  <a:cubicBezTo>
                    <a:pt x="30032" y="12744"/>
                    <a:pt x="30211" y="12636"/>
                    <a:pt x="30355" y="12565"/>
                  </a:cubicBezTo>
                  <a:lnTo>
                    <a:pt x="30462" y="12529"/>
                  </a:lnTo>
                  <a:lnTo>
                    <a:pt x="30641" y="12422"/>
                  </a:lnTo>
                  <a:lnTo>
                    <a:pt x="30784" y="12386"/>
                  </a:lnTo>
                  <a:lnTo>
                    <a:pt x="30820" y="12386"/>
                  </a:lnTo>
                  <a:cubicBezTo>
                    <a:pt x="31070" y="12278"/>
                    <a:pt x="31321" y="12171"/>
                    <a:pt x="31572" y="12135"/>
                  </a:cubicBezTo>
                  <a:lnTo>
                    <a:pt x="32037" y="11992"/>
                  </a:lnTo>
                  <a:lnTo>
                    <a:pt x="32323" y="11956"/>
                  </a:lnTo>
                  <a:lnTo>
                    <a:pt x="32395" y="11956"/>
                  </a:lnTo>
                  <a:cubicBezTo>
                    <a:pt x="32574" y="11920"/>
                    <a:pt x="32753" y="11920"/>
                    <a:pt x="33003" y="11885"/>
                  </a:cubicBezTo>
                  <a:lnTo>
                    <a:pt x="33361" y="11849"/>
                  </a:lnTo>
                  <a:cubicBezTo>
                    <a:pt x="33576" y="11813"/>
                    <a:pt x="33755" y="11742"/>
                    <a:pt x="33934" y="11670"/>
                  </a:cubicBezTo>
                  <a:cubicBezTo>
                    <a:pt x="34041" y="11598"/>
                    <a:pt x="34113" y="11563"/>
                    <a:pt x="34185" y="11527"/>
                  </a:cubicBezTo>
                  <a:cubicBezTo>
                    <a:pt x="34220" y="11491"/>
                    <a:pt x="34256" y="11455"/>
                    <a:pt x="34292" y="11419"/>
                  </a:cubicBezTo>
                  <a:lnTo>
                    <a:pt x="34328" y="11419"/>
                  </a:lnTo>
                  <a:lnTo>
                    <a:pt x="34542" y="11276"/>
                  </a:lnTo>
                  <a:cubicBezTo>
                    <a:pt x="34757" y="11133"/>
                    <a:pt x="35008" y="11026"/>
                    <a:pt x="35223" y="10918"/>
                  </a:cubicBezTo>
                  <a:cubicBezTo>
                    <a:pt x="35402" y="10847"/>
                    <a:pt x="35616" y="10775"/>
                    <a:pt x="35795" y="10739"/>
                  </a:cubicBezTo>
                  <a:lnTo>
                    <a:pt x="36189" y="10668"/>
                  </a:lnTo>
                  <a:cubicBezTo>
                    <a:pt x="36440" y="10632"/>
                    <a:pt x="36654" y="10524"/>
                    <a:pt x="36798" y="10346"/>
                  </a:cubicBezTo>
                  <a:cubicBezTo>
                    <a:pt x="36833" y="10274"/>
                    <a:pt x="36869" y="10167"/>
                    <a:pt x="36905" y="10095"/>
                  </a:cubicBezTo>
                  <a:lnTo>
                    <a:pt x="36905" y="9952"/>
                  </a:lnTo>
                  <a:lnTo>
                    <a:pt x="36905" y="9916"/>
                  </a:lnTo>
                  <a:cubicBezTo>
                    <a:pt x="36941" y="9737"/>
                    <a:pt x="36977" y="9594"/>
                    <a:pt x="37012" y="9415"/>
                  </a:cubicBezTo>
                  <a:lnTo>
                    <a:pt x="37084" y="9272"/>
                  </a:lnTo>
                  <a:cubicBezTo>
                    <a:pt x="37120" y="9164"/>
                    <a:pt x="37120" y="9057"/>
                    <a:pt x="37156" y="8950"/>
                  </a:cubicBezTo>
                  <a:cubicBezTo>
                    <a:pt x="37227" y="8735"/>
                    <a:pt x="37299" y="8448"/>
                    <a:pt x="37406" y="8198"/>
                  </a:cubicBezTo>
                  <a:cubicBezTo>
                    <a:pt x="37549" y="7911"/>
                    <a:pt x="37692" y="7661"/>
                    <a:pt x="37871" y="7446"/>
                  </a:cubicBezTo>
                  <a:cubicBezTo>
                    <a:pt x="38015" y="7267"/>
                    <a:pt x="38158" y="7088"/>
                    <a:pt x="38301" y="6945"/>
                  </a:cubicBezTo>
                  <a:cubicBezTo>
                    <a:pt x="38373" y="6873"/>
                    <a:pt x="38408" y="6802"/>
                    <a:pt x="38444" y="6766"/>
                  </a:cubicBezTo>
                  <a:cubicBezTo>
                    <a:pt x="38516" y="6694"/>
                    <a:pt x="38552" y="6623"/>
                    <a:pt x="38552" y="6551"/>
                  </a:cubicBezTo>
                  <a:cubicBezTo>
                    <a:pt x="38587" y="6444"/>
                    <a:pt x="38587" y="6372"/>
                    <a:pt x="38623" y="6301"/>
                  </a:cubicBezTo>
                  <a:cubicBezTo>
                    <a:pt x="38587" y="6229"/>
                    <a:pt x="38587" y="6122"/>
                    <a:pt x="38587" y="6050"/>
                  </a:cubicBezTo>
                  <a:cubicBezTo>
                    <a:pt x="38552" y="5943"/>
                    <a:pt x="38516" y="5871"/>
                    <a:pt x="38480" y="5764"/>
                  </a:cubicBezTo>
                  <a:cubicBezTo>
                    <a:pt x="38408" y="5656"/>
                    <a:pt x="38408" y="5549"/>
                    <a:pt x="38373" y="5477"/>
                  </a:cubicBezTo>
                  <a:lnTo>
                    <a:pt x="38373" y="5263"/>
                  </a:lnTo>
                  <a:cubicBezTo>
                    <a:pt x="38373" y="5191"/>
                    <a:pt x="38373" y="5119"/>
                    <a:pt x="38373" y="5048"/>
                  </a:cubicBezTo>
                  <a:cubicBezTo>
                    <a:pt x="38408" y="4618"/>
                    <a:pt x="38516" y="4225"/>
                    <a:pt x="38659" y="3831"/>
                  </a:cubicBezTo>
                  <a:cubicBezTo>
                    <a:pt x="38766" y="3616"/>
                    <a:pt x="38874" y="3401"/>
                    <a:pt x="39017" y="3187"/>
                  </a:cubicBezTo>
                  <a:cubicBezTo>
                    <a:pt x="39124" y="3079"/>
                    <a:pt x="39232" y="2972"/>
                    <a:pt x="39339" y="2864"/>
                  </a:cubicBezTo>
                  <a:cubicBezTo>
                    <a:pt x="39482" y="2757"/>
                    <a:pt x="39625" y="2685"/>
                    <a:pt x="39804" y="2614"/>
                  </a:cubicBezTo>
                  <a:cubicBezTo>
                    <a:pt x="39948" y="2506"/>
                    <a:pt x="40091" y="2435"/>
                    <a:pt x="40234" y="2292"/>
                  </a:cubicBezTo>
                  <a:cubicBezTo>
                    <a:pt x="40413" y="2184"/>
                    <a:pt x="40520" y="2005"/>
                    <a:pt x="40592" y="1826"/>
                  </a:cubicBezTo>
                  <a:cubicBezTo>
                    <a:pt x="40663" y="1683"/>
                    <a:pt x="40699" y="1576"/>
                    <a:pt x="40771" y="1468"/>
                  </a:cubicBezTo>
                  <a:lnTo>
                    <a:pt x="40842" y="1433"/>
                  </a:lnTo>
                  <a:lnTo>
                    <a:pt x="40914" y="1361"/>
                  </a:lnTo>
                  <a:lnTo>
                    <a:pt x="41021" y="1289"/>
                  </a:lnTo>
                  <a:cubicBezTo>
                    <a:pt x="41200" y="1146"/>
                    <a:pt x="41379" y="1003"/>
                    <a:pt x="41594" y="896"/>
                  </a:cubicBezTo>
                  <a:cubicBezTo>
                    <a:pt x="41809" y="824"/>
                    <a:pt x="42024" y="788"/>
                    <a:pt x="42238" y="753"/>
                  </a:cubicBezTo>
                  <a:cubicBezTo>
                    <a:pt x="42310" y="753"/>
                    <a:pt x="42382" y="753"/>
                    <a:pt x="42453" y="717"/>
                  </a:cubicBezTo>
                  <a:close/>
                  <a:moveTo>
                    <a:pt x="42417" y="1"/>
                  </a:moveTo>
                  <a:cubicBezTo>
                    <a:pt x="42203" y="1"/>
                    <a:pt x="41988" y="37"/>
                    <a:pt x="41809" y="108"/>
                  </a:cubicBezTo>
                  <a:cubicBezTo>
                    <a:pt x="41594" y="144"/>
                    <a:pt x="41415" y="251"/>
                    <a:pt x="41272" y="359"/>
                  </a:cubicBezTo>
                  <a:cubicBezTo>
                    <a:pt x="40914" y="574"/>
                    <a:pt x="40592" y="860"/>
                    <a:pt x="40377" y="1218"/>
                  </a:cubicBezTo>
                  <a:cubicBezTo>
                    <a:pt x="40234" y="1361"/>
                    <a:pt x="40091" y="1504"/>
                    <a:pt x="39983" y="1683"/>
                  </a:cubicBezTo>
                  <a:cubicBezTo>
                    <a:pt x="39948" y="1719"/>
                    <a:pt x="39912" y="1719"/>
                    <a:pt x="39876" y="1755"/>
                  </a:cubicBezTo>
                  <a:cubicBezTo>
                    <a:pt x="39769" y="1791"/>
                    <a:pt x="39625" y="1826"/>
                    <a:pt x="39518" y="1826"/>
                  </a:cubicBezTo>
                  <a:cubicBezTo>
                    <a:pt x="39339" y="1862"/>
                    <a:pt x="39196" y="1934"/>
                    <a:pt x="39053" y="2005"/>
                  </a:cubicBezTo>
                  <a:cubicBezTo>
                    <a:pt x="38945" y="2041"/>
                    <a:pt x="38838" y="2077"/>
                    <a:pt x="38766" y="2149"/>
                  </a:cubicBezTo>
                  <a:cubicBezTo>
                    <a:pt x="38659" y="2220"/>
                    <a:pt x="38552" y="2328"/>
                    <a:pt x="38480" y="2399"/>
                  </a:cubicBezTo>
                  <a:cubicBezTo>
                    <a:pt x="38373" y="2506"/>
                    <a:pt x="38301" y="2614"/>
                    <a:pt x="38194" y="2721"/>
                  </a:cubicBezTo>
                  <a:cubicBezTo>
                    <a:pt x="38122" y="2793"/>
                    <a:pt x="38050" y="2900"/>
                    <a:pt x="38015" y="3008"/>
                  </a:cubicBezTo>
                  <a:cubicBezTo>
                    <a:pt x="37871" y="3222"/>
                    <a:pt x="37800" y="3437"/>
                    <a:pt x="37728" y="3652"/>
                  </a:cubicBezTo>
                  <a:cubicBezTo>
                    <a:pt x="37657" y="3831"/>
                    <a:pt x="37621" y="3974"/>
                    <a:pt x="37585" y="4117"/>
                  </a:cubicBezTo>
                  <a:cubicBezTo>
                    <a:pt x="37585" y="4296"/>
                    <a:pt x="37549" y="4439"/>
                    <a:pt x="37513" y="4618"/>
                  </a:cubicBezTo>
                  <a:lnTo>
                    <a:pt x="37513" y="4690"/>
                  </a:lnTo>
                  <a:cubicBezTo>
                    <a:pt x="37513" y="4762"/>
                    <a:pt x="37513" y="4833"/>
                    <a:pt x="37478" y="4905"/>
                  </a:cubicBezTo>
                  <a:lnTo>
                    <a:pt x="37478" y="4941"/>
                  </a:lnTo>
                  <a:cubicBezTo>
                    <a:pt x="37478" y="5012"/>
                    <a:pt x="37442" y="5084"/>
                    <a:pt x="37442" y="5191"/>
                  </a:cubicBezTo>
                  <a:cubicBezTo>
                    <a:pt x="37406" y="5370"/>
                    <a:pt x="37370" y="5549"/>
                    <a:pt x="37370" y="5764"/>
                  </a:cubicBezTo>
                  <a:lnTo>
                    <a:pt x="37370" y="5871"/>
                  </a:lnTo>
                  <a:cubicBezTo>
                    <a:pt x="37370" y="5907"/>
                    <a:pt x="37370" y="5943"/>
                    <a:pt x="37370" y="5979"/>
                  </a:cubicBezTo>
                  <a:cubicBezTo>
                    <a:pt x="37299" y="6050"/>
                    <a:pt x="37227" y="6158"/>
                    <a:pt x="37191" y="6229"/>
                  </a:cubicBezTo>
                  <a:cubicBezTo>
                    <a:pt x="36977" y="6480"/>
                    <a:pt x="36833" y="6730"/>
                    <a:pt x="36690" y="7017"/>
                  </a:cubicBezTo>
                  <a:cubicBezTo>
                    <a:pt x="36547" y="7339"/>
                    <a:pt x="36440" y="7661"/>
                    <a:pt x="36368" y="7983"/>
                  </a:cubicBezTo>
                  <a:cubicBezTo>
                    <a:pt x="36332" y="8162"/>
                    <a:pt x="36296" y="8377"/>
                    <a:pt x="36261" y="8556"/>
                  </a:cubicBezTo>
                  <a:lnTo>
                    <a:pt x="36261" y="8663"/>
                  </a:lnTo>
                  <a:cubicBezTo>
                    <a:pt x="36261" y="8842"/>
                    <a:pt x="36225" y="9057"/>
                    <a:pt x="36225" y="9272"/>
                  </a:cubicBezTo>
                  <a:lnTo>
                    <a:pt x="36225" y="9594"/>
                  </a:lnTo>
                  <a:cubicBezTo>
                    <a:pt x="36225" y="9630"/>
                    <a:pt x="36225" y="9630"/>
                    <a:pt x="36225" y="9665"/>
                  </a:cubicBezTo>
                  <a:cubicBezTo>
                    <a:pt x="36225" y="9737"/>
                    <a:pt x="36225" y="9809"/>
                    <a:pt x="36225" y="9880"/>
                  </a:cubicBezTo>
                  <a:lnTo>
                    <a:pt x="36189" y="9880"/>
                  </a:lnTo>
                  <a:cubicBezTo>
                    <a:pt x="36046" y="9916"/>
                    <a:pt x="35867" y="9952"/>
                    <a:pt x="35688" y="9988"/>
                  </a:cubicBezTo>
                  <a:cubicBezTo>
                    <a:pt x="35581" y="9988"/>
                    <a:pt x="35473" y="10023"/>
                    <a:pt x="35366" y="10059"/>
                  </a:cubicBezTo>
                  <a:cubicBezTo>
                    <a:pt x="35079" y="10131"/>
                    <a:pt x="34793" y="10238"/>
                    <a:pt x="34542" y="10417"/>
                  </a:cubicBezTo>
                  <a:cubicBezTo>
                    <a:pt x="34399" y="10489"/>
                    <a:pt x="34256" y="10596"/>
                    <a:pt x="34113" y="10703"/>
                  </a:cubicBezTo>
                  <a:lnTo>
                    <a:pt x="33898" y="10882"/>
                  </a:lnTo>
                  <a:lnTo>
                    <a:pt x="33719" y="11061"/>
                  </a:lnTo>
                  <a:cubicBezTo>
                    <a:pt x="33648" y="11097"/>
                    <a:pt x="33612" y="11133"/>
                    <a:pt x="33540" y="11169"/>
                  </a:cubicBezTo>
                  <a:lnTo>
                    <a:pt x="33325" y="11205"/>
                  </a:lnTo>
                  <a:lnTo>
                    <a:pt x="32073" y="11205"/>
                  </a:lnTo>
                  <a:cubicBezTo>
                    <a:pt x="31607" y="11240"/>
                    <a:pt x="31142" y="11312"/>
                    <a:pt x="30677" y="11419"/>
                  </a:cubicBezTo>
                  <a:cubicBezTo>
                    <a:pt x="30498" y="11491"/>
                    <a:pt x="30283" y="11527"/>
                    <a:pt x="30068" y="11598"/>
                  </a:cubicBezTo>
                  <a:cubicBezTo>
                    <a:pt x="29853" y="11706"/>
                    <a:pt x="29674" y="11777"/>
                    <a:pt x="29460" y="11885"/>
                  </a:cubicBezTo>
                  <a:cubicBezTo>
                    <a:pt x="29209" y="11992"/>
                    <a:pt x="28959" y="12171"/>
                    <a:pt x="28744" y="12386"/>
                  </a:cubicBezTo>
                  <a:cubicBezTo>
                    <a:pt x="28601" y="12529"/>
                    <a:pt x="28457" y="12672"/>
                    <a:pt x="28278" y="12887"/>
                  </a:cubicBezTo>
                  <a:lnTo>
                    <a:pt x="28171" y="13030"/>
                  </a:lnTo>
                  <a:cubicBezTo>
                    <a:pt x="28028" y="13173"/>
                    <a:pt x="27885" y="13352"/>
                    <a:pt x="27741" y="13460"/>
                  </a:cubicBezTo>
                  <a:cubicBezTo>
                    <a:pt x="27598" y="13567"/>
                    <a:pt x="27419" y="13674"/>
                    <a:pt x="27276" y="13746"/>
                  </a:cubicBezTo>
                  <a:cubicBezTo>
                    <a:pt x="27061" y="13818"/>
                    <a:pt x="26847" y="13889"/>
                    <a:pt x="26668" y="13925"/>
                  </a:cubicBezTo>
                  <a:lnTo>
                    <a:pt x="26524" y="13961"/>
                  </a:lnTo>
                  <a:cubicBezTo>
                    <a:pt x="26381" y="13997"/>
                    <a:pt x="26238" y="14068"/>
                    <a:pt x="26095" y="14104"/>
                  </a:cubicBezTo>
                  <a:cubicBezTo>
                    <a:pt x="25952" y="14176"/>
                    <a:pt x="25809" y="14283"/>
                    <a:pt x="25701" y="14390"/>
                  </a:cubicBezTo>
                  <a:cubicBezTo>
                    <a:pt x="25594" y="14498"/>
                    <a:pt x="25486" y="14605"/>
                    <a:pt x="25379" y="14677"/>
                  </a:cubicBezTo>
                  <a:lnTo>
                    <a:pt x="25343" y="14748"/>
                  </a:lnTo>
                  <a:lnTo>
                    <a:pt x="25272" y="14820"/>
                  </a:lnTo>
                  <a:lnTo>
                    <a:pt x="25057" y="15035"/>
                  </a:lnTo>
                  <a:lnTo>
                    <a:pt x="24985" y="15070"/>
                  </a:lnTo>
                  <a:cubicBezTo>
                    <a:pt x="24949" y="15106"/>
                    <a:pt x="24878" y="15106"/>
                    <a:pt x="24842" y="15106"/>
                  </a:cubicBezTo>
                  <a:lnTo>
                    <a:pt x="24663" y="15106"/>
                  </a:lnTo>
                  <a:cubicBezTo>
                    <a:pt x="24484" y="15070"/>
                    <a:pt x="24305" y="15035"/>
                    <a:pt x="24126" y="14963"/>
                  </a:cubicBezTo>
                  <a:lnTo>
                    <a:pt x="23947" y="14891"/>
                  </a:lnTo>
                  <a:cubicBezTo>
                    <a:pt x="23625" y="14784"/>
                    <a:pt x="23303" y="14712"/>
                    <a:pt x="22981" y="14641"/>
                  </a:cubicBezTo>
                  <a:cubicBezTo>
                    <a:pt x="22766" y="14605"/>
                    <a:pt x="22587" y="14605"/>
                    <a:pt x="22372" y="14605"/>
                  </a:cubicBezTo>
                  <a:lnTo>
                    <a:pt x="22229" y="14605"/>
                  </a:lnTo>
                  <a:cubicBezTo>
                    <a:pt x="21943" y="14605"/>
                    <a:pt x="21656" y="14677"/>
                    <a:pt x="21406" y="14748"/>
                  </a:cubicBezTo>
                  <a:cubicBezTo>
                    <a:pt x="21191" y="14784"/>
                    <a:pt x="21012" y="14856"/>
                    <a:pt x="20833" y="14891"/>
                  </a:cubicBezTo>
                  <a:cubicBezTo>
                    <a:pt x="20511" y="14999"/>
                    <a:pt x="20117" y="15142"/>
                    <a:pt x="19759" y="15249"/>
                  </a:cubicBezTo>
                  <a:cubicBezTo>
                    <a:pt x="19437" y="15321"/>
                    <a:pt x="19079" y="15393"/>
                    <a:pt x="18757" y="15464"/>
                  </a:cubicBezTo>
                  <a:cubicBezTo>
                    <a:pt x="18614" y="15464"/>
                    <a:pt x="18506" y="15464"/>
                    <a:pt x="18399" y="15500"/>
                  </a:cubicBezTo>
                  <a:lnTo>
                    <a:pt x="18220" y="15500"/>
                  </a:lnTo>
                  <a:cubicBezTo>
                    <a:pt x="18005" y="15500"/>
                    <a:pt x="17791" y="15464"/>
                    <a:pt x="17576" y="15428"/>
                  </a:cubicBezTo>
                  <a:lnTo>
                    <a:pt x="17397" y="15393"/>
                  </a:lnTo>
                  <a:cubicBezTo>
                    <a:pt x="17039" y="15357"/>
                    <a:pt x="16645" y="15321"/>
                    <a:pt x="16287" y="15285"/>
                  </a:cubicBezTo>
                  <a:lnTo>
                    <a:pt x="16072" y="15285"/>
                  </a:lnTo>
                  <a:cubicBezTo>
                    <a:pt x="15643" y="15285"/>
                    <a:pt x="15249" y="15357"/>
                    <a:pt x="14891" y="15464"/>
                  </a:cubicBezTo>
                  <a:cubicBezTo>
                    <a:pt x="14641" y="15536"/>
                    <a:pt x="14426" y="15643"/>
                    <a:pt x="14211" y="15751"/>
                  </a:cubicBezTo>
                  <a:cubicBezTo>
                    <a:pt x="13996" y="15822"/>
                    <a:pt x="13782" y="15929"/>
                    <a:pt x="13603" y="16073"/>
                  </a:cubicBezTo>
                  <a:cubicBezTo>
                    <a:pt x="13352" y="16216"/>
                    <a:pt x="13137" y="16431"/>
                    <a:pt x="12922" y="16610"/>
                  </a:cubicBezTo>
                  <a:lnTo>
                    <a:pt x="12708" y="16789"/>
                  </a:lnTo>
                  <a:cubicBezTo>
                    <a:pt x="12636" y="16860"/>
                    <a:pt x="12564" y="16932"/>
                    <a:pt x="12493" y="17003"/>
                  </a:cubicBezTo>
                  <a:cubicBezTo>
                    <a:pt x="12421" y="17075"/>
                    <a:pt x="12314" y="17111"/>
                    <a:pt x="12242" y="17147"/>
                  </a:cubicBezTo>
                  <a:cubicBezTo>
                    <a:pt x="11956" y="17254"/>
                    <a:pt x="11705" y="17325"/>
                    <a:pt x="11419" y="17361"/>
                  </a:cubicBezTo>
                  <a:lnTo>
                    <a:pt x="10703" y="17504"/>
                  </a:lnTo>
                  <a:cubicBezTo>
                    <a:pt x="10488" y="17504"/>
                    <a:pt x="10274" y="17576"/>
                    <a:pt x="10095" y="17612"/>
                  </a:cubicBezTo>
                  <a:cubicBezTo>
                    <a:pt x="9808" y="17683"/>
                    <a:pt x="9522" y="17791"/>
                    <a:pt x="9271" y="17970"/>
                  </a:cubicBezTo>
                  <a:cubicBezTo>
                    <a:pt x="9057" y="18113"/>
                    <a:pt x="8842" y="18292"/>
                    <a:pt x="8663" y="18507"/>
                  </a:cubicBezTo>
                  <a:cubicBezTo>
                    <a:pt x="8591" y="18578"/>
                    <a:pt x="8484" y="18686"/>
                    <a:pt x="8376" y="18793"/>
                  </a:cubicBezTo>
                  <a:cubicBezTo>
                    <a:pt x="8305" y="18829"/>
                    <a:pt x="8269" y="18865"/>
                    <a:pt x="8198" y="18900"/>
                  </a:cubicBezTo>
                  <a:cubicBezTo>
                    <a:pt x="7983" y="18972"/>
                    <a:pt x="7804" y="19044"/>
                    <a:pt x="7625" y="19079"/>
                  </a:cubicBezTo>
                  <a:cubicBezTo>
                    <a:pt x="7410" y="19151"/>
                    <a:pt x="7267" y="19187"/>
                    <a:pt x="7088" y="19223"/>
                  </a:cubicBezTo>
                  <a:cubicBezTo>
                    <a:pt x="6766" y="19366"/>
                    <a:pt x="6479" y="19509"/>
                    <a:pt x="6193" y="19724"/>
                  </a:cubicBezTo>
                  <a:cubicBezTo>
                    <a:pt x="6050" y="19831"/>
                    <a:pt x="5907" y="19938"/>
                    <a:pt x="5799" y="20046"/>
                  </a:cubicBezTo>
                  <a:cubicBezTo>
                    <a:pt x="5406" y="20404"/>
                    <a:pt x="5155" y="20869"/>
                    <a:pt x="5012" y="21334"/>
                  </a:cubicBezTo>
                  <a:cubicBezTo>
                    <a:pt x="4940" y="21513"/>
                    <a:pt x="4940" y="21692"/>
                    <a:pt x="4940" y="21871"/>
                  </a:cubicBezTo>
                  <a:cubicBezTo>
                    <a:pt x="4940" y="22050"/>
                    <a:pt x="4940" y="22229"/>
                    <a:pt x="4976" y="22373"/>
                  </a:cubicBezTo>
                  <a:cubicBezTo>
                    <a:pt x="5012" y="22623"/>
                    <a:pt x="5119" y="22874"/>
                    <a:pt x="5227" y="23088"/>
                  </a:cubicBezTo>
                  <a:lnTo>
                    <a:pt x="5298" y="23232"/>
                  </a:lnTo>
                  <a:cubicBezTo>
                    <a:pt x="5334" y="23267"/>
                    <a:pt x="5370" y="23303"/>
                    <a:pt x="5370" y="23375"/>
                  </a:cubicBezTo>
                  <a:cubicBezTo>
                    <a:pt x="5370" y="23411"/>
                    <a:pt x="5370" y="23411"/>
                    <a:pt x="5370" y="23446"/>
                  </a:cubicBezTo>
                  <a:cubicBezTo>
                    <a:pt x="5262" y="23625"/>
                    <a:pt x="5155" y="23804"/>
                    <a:pt x="5048" y="23947"/>
                  </a:cubicBezTo>
                  <a:lnTo>
                    <a:pt x="4904" y="24126"/>
                  </a:lnTo>
                  <a:cubicBezTo>
                    <a:pt x="4725" y="24413"/>
                    <a:pt x="4582" y="24663"/>
                    <a:pt x="4439" y="24950"/>
                  </a:cubicBezTo>
                  <a:lnTo>
                    <a:pt x="4367" y="24950"/>
                  </a:lnTo>
                  <a:cubicBezTo>
                    <a:pt x="4153" y="24950"/>
                    <a:pt x="3974" y="24986"/>
                    <a:pt x="3795" y="25021"/>
                  </a:cubicBezTo>
                  <a:cubicBezTo>
                    <a:pt x="3401" y="25129"/>
                    <a:pt x="3007" y="25308"/>
                    <a:pt x="2649" y="25522"/>
                  </a:cubicBezTo>
                  <a:cubicBezTo>
                    <a:pt x="2291" y="25773"/>
                    <a:pt x="2041" y="26095"/>
                    <a:pt x="1862" y="26489"/>
                  </a:cubicBezTo>
                  <a:cubicBezTo>
                    <a:pt x="1754" y="26668"/>
                    <a:pt x="1683" y="26847"/>
                    <a:pt x="1647" y="27062"/>
                  </a:cubicBezTo>
                  <a:cubicBezTo>
                    <a:pt x="1647" y="27169"/>
                    <a:pt x="1611" y="27276"/>
                    <a:pt x="1611" y="27384"/>
                  </a:cubicBezTo>
                  <a:cubicBezTo>
                    <a:pt x="1611" y="27420"/>
                    <a:pt x="1611" y="27491"/>
                    <a:pt x="1611" y="27563"/>
                  </a:cubicBezTo>
                  <a:cubicBezTo>
                    <a:pt x="1611" y="27599"/>
                    <a:pt x="1611" y="27634"/>
                    <a:pt x="1611" y="27670"/>
                  </a:cubicBezTo>
                  <a:cubicBezTo>
                    <a:pt x="1611" y="27706"/>
                    <a:pt x="1611" y="27742"/>
                    <a:pt x="1575" y="27778"/>
                  </a:cubicBezTo>
                  <a:cubicBezTo>
                    <a:pt x="1468" y="27957"/>
                    <a:pt x="1361" y="28135"/>
                    <a:pt x="1253" y="28314"/>
                  </a:cubicBezTo>
                  <a:lnTo>
                    <a:pt x="1146" y="28458"/>
                  </a:lnTo>
                  <a:cubicBezTo>
                    <a:pt x="895" y="28816"/>
                    <a:pt x="681" y="29209"/>
                    <a:pt x="502" y="29675"/>
                  </a:cubicBezTo>
                  <a:cubicBezTo>
                    <a:pt x="430" y="29889"/>
                    <a:pt x="358" y="30140"/>
                    <a:pt x="323" y="30426"/>
                  </a:cubicBezTo>
                  <a:cubicBezTo>
                    <a:pt x="323" y="30641"/>
                    <a:pt x="358" y="30892"/>
                    <a:pt x="466" y="31142"/>
                  </a:cubicBezTo>
                  <a:cubicBezTo>
                    <a:pt x="537" y="31285"/>
                    <a:pt x="609" y="31464"/>
                    <a:pt x="752" y="31608"/>
                  </a:cubicBezTo>
                  <a:lnTo>
                    <a:pt x="788" y="31643"/>
                  </a:lnTo>
                  <a:cubicBezTo>
                    <a:pt x="824" y="31715"/>
                    <a:pt x="860" y="31787"/>
                    <a:pt x="895" y="31822"/>
                  </a:cubicBezTo>
                  <a:cubicBezTo>
                    <a:pt x="895" y="31822"/>
                    <a:pt x="895" y="31858"/>
                    <a:pt x="895" y="31858"/>
                  </a:cubicBezTo>
                  <a:cubicBezTo>
                    <a:pt x="824" y="32037"/>
                    <a:pt x="716" y="32180"/>
                    <a:pt x="645" y="32323"/>
                  </a:cubicBezTo>
                  <a:lnTo>
                    <a:pt x="645" y="32359"/>
                  </a:lnTo>
                  <a:lnTo>
                    <a:pt x="537" y="32574"/>
                  </a:lnTo>
                  <a:cubicBezTo>
                    <a:pt x="394" y="32860"/>
                    <a:pt x="251" y="33147"/>
                    <a:pt x="144" y="33433"/>
                  </a:cubicBezTo>
                  <a:cubicBezTo>
                    <a:pt x="36" y="33719"/>
                    <a:pt x="1" y="34077"/>
                    <a:pt x="1" y="34400"/>
                  </a:cubicBezTo>
                  <a:cubicBezTo>
                    <a:pt x="36" y="34722"/>
                    <a:pt x="108" y="35044"/>
                    <a:pt x="251" y="35366"/>
                  </a:cubicBezTo>
                  <a:cubicBezTo>
                    <a:pt x="502" y="35939"/>
                    <a:pt x="895" y="36440"/>
                    <a:pt x="1361" y="36869"/>
                  </a:cubicBezTo>
                  <a:cubicBezTo>
                    <a:pt x="1575" y="37048"/>
                    <a:pt x="1790" y="37192"/>
                    <a:pt x="2005" y="37371"/>
                  </a:cubicBezTo>
                  <a:cubicBezTo>
                    <a:pt x="2077" y="37406"/>
                    <a:pt x="2184" y="37478"/>
                    <a:pt x="2256" y="37514"/>
                  </a:cubicBezTo>
                  <a:cubicBezTo>
                    <a:pt x="2327" y="37585"/>
                    <a:pt x="2399" y="37657"/>
                    <a:pt x="2470" y="37728"/>
                  </a:cubicBezTo>
                  <a:cubicBezTo>
                    <a:pt x="2506" y="37800"/>
                    <a:pt x="2542" y="37836"/>
                    <a:pt x="2578" y="37907"/>
                  </a:cubicBezTo>
                  <a:cubicBezTo>
                    <a:pt x="2614" y="38051"/>
                    <a:pt x="2649" y="38194"/>
                    <a:pt x="2685" y="38373"/>
                  </a:cubicBezTo>
                  <a:cubicBezTo>
                    <a:pt x="2685" y="38480"/>
                    <a:pt x="2685" y="38588"/>
                    <a:pt x="2721" y="38695"/>
                  </a:cubicBezTo>
                  <a:cubicBezTo>
                    <a:pt x="2721" y="38945"/>
                    <a:pt x="2757" y="39196"/>
                    <a:pt x="2792" y="39411"/>
                  </a:cubicBezTo>
                  <a:cubicBezTo>
                    <a:pt x="2864" y="39626"/>
                    <a:pt x="2900" y="39840"/>
                    <a:pt x="3007" y="40019"/>
                  </a:cubicBezTo>
                  <a:cubicBezTo>
                    <a:pt x="3115" y="40270"/>
                    <a:pt x="3258" y="40449"/>
                    <a:pt x="3437" y="40628"/>
                  </a:cubicBezTo>
                  <a:cubicBezTo>
                    <a:pt x="3544" y="40771"/>
                    <a:pt x="3687" y="40914"/>
                    <a:pt x="3866" y="41022"/>
                  </a:cubicBezTo>
                  <a:cubicBezTo>
                    <a:pt x="4010" y="41129"/>
                    <a:pt x="4153" y="41201"/>
                    <a:pt x="4332" y="41272"/>
                  </a:cubicBezTo>
                  <a:cubicBezTo>
                    <a:pt x="4511" y="41344"/>
                    <a:pt x="4725" y="41451"/>
                    <a:pt x="4940" y="41487"/>
                  </a:cubicBezTo>
                  <a:lnTo>
                    <a:pt x="4976" y="41487"/>
                  </a:lnTo>
                  <a:cubicBezTo>
                    <a:pt x="5155" y="41558"/>
                    <a:pt x="5334" y="41594"/>
                    <a:pt x="5513" y="41666"/>
                  </a:cubicBezTo>
                  <a:lnTo>
                    <a:pt x="5692" y="41737"/>
                  </a:lnTo>
                  <a:lnTo>
                    <a:pt x="5871" y="41845"/>
                  </a:lnTo>
                  <a:lnTo>
                    <a:pt x="5978" y="41916"/>
                  </a:lnTo>
                  <a:cubicBezTo>
                    <a:pt x="6050" y="41952"/>
                    <a:pt x="6157" y="42024"/>
                    <a:pt x="6265" y="42060"/>
                  </a:cubicBezTo>
                  <a:cubicBezTo>
                    <a:pt x="6408" y="42131"/>
                    <a:pt x="6551" y="42203"/>
                    <a:pt x="6694" y="42239"/>
                  </a:cubicBezTo>
                  <a:cubicBezTo>
                    <a:pt x="6945" y="42310"/>
                    <a:pt x="7195" y="42346"/>
                    <a:pt x="7410" y="42346"/>
                  </a:cubicBezTo>
                  <a:lnTo>
                    <a:pt x="7482" y="42346"/>
                  </a:lnTo>
                  <a:cubicBezTo>
                    <a:pt x="7732" y="42346"/>
                    <a:pt x="7983" y="42310"/>
                    <a:pt x="8269" y="42239"/>
                  </a:cubicBezTo>
                  <a:cubicBezTo>
                    <a:pt x="8412" y="42203"/>
                    <a:pt x="8591" y="42167"/>
                    <a:pt x="8734" y="42131"/>
                  </a:cubicBezTo>
                  <a:cubicBezTo>
                    <a:pt x="8878" y="42095"/>
                    <a:pt x="9128" y="42024"/>
                    <a:pt x="9307" y="41952"/>
                  </a:cubicBezTo>
                  <a:cubicBezTo>
                    <a:pt x="9343" y="41952"/>
                    <a:pt x="9415" y="41916"/>
                    <a:pt x="9450" y="41881"/>
                  </a:cubicBezTo>
                  <a:lnTo>
                    <a:pt x="9486" y="41916"/>
                  </a:lnTo>
                  <a:cubicBezTo>
                    <a:pt x="9594" y="42024"/>
                    <a:pt x="9701" y="42131"/>
                    <a:pt x="9808" y="42274"/>
                  </a:cubicBezTo>
                  <a:lnTo>
                    <a:pt x="9844" y="42310"/>
                  </a:lnTo>
                  <a:cubicBezTo>
                    <a:pt x="9951" y="42453"/>
                    <a:pt x="10095" y="42597"/>
                    <a:pt x="10238" y="42704"/>
                  </a:cubicBezTo>
                  <a:cubicBezTo>
                    <a:pt x="10417" y="42847"/>
                    <a:pt x="10632" y="42990"/>
                    <a:pt x="10882" y="43062"/>
                  </a:cubicBezTo>
                  <a:cubicBezTo>
                    <a:pt x="11133" y="43169"/>
                    <a:pt x="11383" y="43205"/>
                    <a:pt x="11634" y="43241"/>
                  </a:cubicBezTo>
                  <a:lnTo>
                    <a:pt x="11956" y="43241"/>
                  </a:lnTo>
                  <a:cubicBezTo>
                    <a:pt x="12207" y="43241"/>
                    <a:pt x="12457" y="43205"/>
                    <a:pt x="12708" y="43169"/>
                  </a:cubicBezTo>
                  <a:lnTo>
                    <a:pt x="12743" y="43169"/>
                  </a:lnTo>
                  <a:lnTo>
                    <a:pt x="12994" y="43133"/>
                  </a:lnTo>
                  <a:lnTo>
                    <a:pt x="13531" y="43133"/>
                  </a:lnTo>
                  <a:cubicBezTo>
                    <a:pt x="13710" y="43205"/>
                    <a:pt x="13889" y="43241"/>
                    <a:pt x="14068" y="43312"/>
                  </a:cubicBezTo>
                  <a:lnTo>
                    <a:pt x="14211" y="43384"/>
                  </a:lnTo>
                  <a:cubicBezTo>
                    <a:pt x="14462" y="43491"/>
                    <a:pt x="14712" y="43599"/>
                    <a:pt x="14999" y="43706"/>
                  </a:cubicBezTo>
                  <a:cubicBezTo>
                    <a:pt x="15392" y="43849"/>
                    <a:pt x="15786" y="43921"/>
                    <a:pt x="16180" y="43957"/>
                  </a:cubicBezTo>
                  <a:lnTo>
                    <a:pt x="16287" y="43957"/>
                  </a:lnTo>
                  <a:cubicBezTo>
                    <a:pt x="16395" y="43957"/>
                    <a:pt x="16538" y="43921"/>
                    <a:pt x="16645" y="43921"/>
                  </a:cubicBezTo>
                  <a:cubicBezTo>
                    <a:pt x="16860" y="43885"/>
                    <a:pt x="17075" y="43849"/>
                    <a:pt x="17254" y="43778"/>
                  </a:cubicBezTo>
                  <a:cubicBezTo>
                    <a:pt x="17397" y="43742"/>
                    <a:pt x="17540" y="43670"/>
                    <a:pt x="17647" y="43635"/>
                  </a:cubicBezTo>
                  <a:lnTo>
                    <a:pt x="17719" y="43635"/>
                  </a:lnTo>
                  <a:cubicBezTo>
                    <a:pt x="17862" y="43563"/>
                    <a:pt x="18005" y="43527"/>
                    <a:pt x="18148" y="43491"/>
                  </a:cubicBezTo>
                  <a:lnTo>
                    <a:pt x="18327" y="43456"/>
                  </a:lnTo>
                  <a:lnTo>
                    <a:pt x="18506" y="43420"/>
                  </a:lnTo>
                  <a:lnTo>
                    <a:pt x="18685" y="43384"/>
                  </a:lnTo>
                  <a:cubicBezTo>
                    <a:pt x="18793" y="43348"/>
                    <a:pt x="18936" y="43312"/>
                    <a:pt x="19079" y="43277"/>
                  </a:cubicBezTo>
                  <a:lnTo>
                    <a:pt x="19222" y="43277"/>
                  </a:lnTo>
                  <a:cubicBezTo>
                    <a:pt x="19473" y="43205"/>
                    <a:pt x="19723" y="43098"/>
                    <a:pt x="19974" y="42954"/>
                  </a:cubicBezTo>
                  <a:cubicBezTo>
                    <a:pt x="20117" y="42919"/>
                    <a:pt x="20225" y="42847"/>
                    <a:pt x="20332" y="42776"/>
                  </a:cubicBezTo>
                  <a:cubicBezTo>
                    <a:pt x="20475" y="42668"/>
                    <a:pt x="20583" y="42561"/>
                    <a:pt x="20690" y="42453"/>
                  </a:cubicBezTo>
                  <a:cubicBezTo>
                    <a:pt x="20940" y="42239"/>
                    <a:pt x="21119" y="42024"/>
                    <a:pt x="21298" y="41773"/>
                  </a:cubicBezTo>
                  <a:cubicBezTo>
                    <a:pt x="21334" y="41737"/>
                    <a:pt x="21406" y="41666"/>
                    <a:pt x="21442" y="41594"/>
                  </a:cubicBezTo>
                  <a:lnTo>
                    <a:pt x="21513" y="41558"/>
                  </a:lnTo>
                  <a:cubicBezTo>
                    <a:pt x="21656" y="41523"/>
                    <a:pt x="21800" y="41487"/>
                    <a:pt x="21943" y="41451"/>
                  </a:cubicBezTo>
                  <a:cubicBezTo>
                    <a:pt x="22050" y="41451"/>
                    <a:pt x="22157" y="41415"/>
                    <a:pt x="22265" y="41380"/>
                  </a:cubicBezTo>
                  <a:cubicBezTo>
                    <a:pt x="22587" y="41308"/>
                    <a:pt x="22838" y="41165"/>
                    <a:pt x="23124" y="41022"/>
                  </a:cubicBezTo>
                  <a:cubicBezTo>
                    <a:pt x="23375" y="40878"/>
                    <a:pt x="23625" y="40699"/>
                    <a:pt x="23876" y="40485"/>
                  </a:cubicBezTo>
                  <a:cubicBezTo>
                    <a:pt x="24126" y="40270"/>
                    <a:pt x="24341" y="40019"/>
                    <a:pt x="24556" y="39769"/>
                  </a:cubicBezTo>
                  <a:cubicBezTo>
                    <a:pt x="24878" y="39375"/>
                    <a:pt x="25164" y="38910"/>
                    <a:pt x="25379" y="38444"/>
                  </a:cubicBezTo>
                  <a:cubicBezTo>
                    <a:pt x="25451" y="38337"/>
                    <a:pt x="25486" y="38194"/>
                    <a:pt x="25522" y="38086"/>
                  </a:cubicBezTo>
                  <a:lnTo>
                    <a:pt x="25630" y="38051"/>
                  </a:lnTo>
                  <a:lnTo>
                    <a:pt x="25665" y="38051"/>
                  </a:lnTo>
                  <a:cubicBezTo>
                    <a:pt x="25809" y="37979"/>
                    <a:pt x="25952" y="37943"/>
                    <a:pt x="26095" y="37872"/>
                  </a:cubicBezTo>
                  <a:cubicBezTo>
                    <a:pt x="26131" y="37836"/>
                    <a:pt x="26202" y="37800"/>
                    <a:pt x="26274" y="37764"/>
                  </a:cubicBezTo>
                  <a:lnTo>
                    <a:pt x="26381" y="37693"/>
                  </a:lnTo>
                  <a:lnTo>
                    <a:pt x="26560" y="37693"/>
                  </a:lnTo>
                  <a:cubicBezTo>
                    <a:pt x="26668" y="37693"/>
                    <a:pt x="26739" y="37657"/>
                    <a:pt x="26811" y="37657"/>
                  </a:cubicBezTo>
                  <a:cubicBezTo>
                    <a:pt x="26954" y="37621"/>
                    <a:pt x="27097" y="37549"/>
                    <a:pt x="27205" y="37514"/>
                  </a:cubicBezTo>
                  <a:cubicBezTo>
                    <a:pt x="27598" y="37406"/>
                    <a:pt x="27920" y="37263"/>
                    <a:pt x="28243" y="37048"/>
                  </a:cubicBezTo>
                  <a:lnTo>
                    <a:pt x="28708" y="36798"/>
                  </a:lnTo>
                  <a:lnTo>
                    <a:pt x="28744" y="36798"/>
                  </a:lnTo>
                  <a:cubicBezTo>
                    <a:pt x="28923" y="36655"/>
                    <a:pt x="29137" y="36511"/>
                    <a:pt x="29281" y="36332"/>
                  </a:cubicBezTo>
                  <a:cubicBezTo>
                    <a:pt x="29460" y="36189"/>
                    <a:pt x="29639" y="35975"/>
                    <a:pt x="29746" y="35760"/>
                  </a:cubicBezTo>
                  <a:cubicBezTo>
                    <a:pt x="29889" y="35545"/>
                    <a:pt x="29961" y="35330"/>
                    <a:pt x="30068" y="35115"/>
                  </a:cubicBezTo>
                  <a:cubicBezTo>
                    <a:pt x="30140" y="34865"/>
                    <a:pt x="30211" y="34614"/>
                    <a:pt x="30211" y="34328"/>
                  </a:cubicBezTo>
                  <a:cubicBezTo>
                    <a:pt x="30211" y="34185"/>
                    <a:pt x="30211" y="34006"/>
                    <a:pt x="30211" y="33863"/>
                  </a:cubicBezTo>
                  <a:lnTo>
                    <a:pt x="30211" y="33827"/>
                  </a:lnTo>
                  <a:lnTo>
                    <a:pt x="30211" y="33612"/>
                  </a:lnTo>
                  <a:lnTo>
                    <a:pt x="30247" y="33612"/>
                  </a:lnTo>
                  <a:cubicBezTo>
                    <a:pt x="30319" y="33576"/>
                    <a:pt x="30390" y="33505"/>
                    <a:pt x="30498" y="33469"/>
                  </a:cubicBezTo>
                  <a:cubicBezTo>
                    <a:pt x="30712" y="33290"/>
                    <a:pt x="30963" y="33075"/>
                    <a:pt x="31142" y="32860"/>
                  </a:cubicBezTo>
                  <a:cubicBezTo>
                    <a:pt x="31536" y="32467"/>
                    <a:pt x="31786" y="31966"/>
                    <a:pt x="31965" y="31429"/>
                  </a:cubicBezTo>
                  <a:cubicBezTo>
                    <a:pt x="32001" y="31250"/>
                    <a:pt x="32037" y="31071"/>
                    <a:pt x="32037" y="30927"/>
                  </a:cubicBezTo>
                  <a:cubicBezTo>
                    <a:pt x="32073" y="30784"/>
                    <a:pt x="32073" y="30641"/>
                    <a:pt x="32037" y="30534"/>
                  </a:cubicBezTo>
                  <a:cubicBezTo>
                    <a:pt x="32037" y="30355"/>
                    <a:pt x="32037" y="30140"/>
                    <a:pt x="32001" y="29961"/>
                  </a:cubicBezTo>
                  <a:lnTo>
                    <a:pt x="32001" y="29889"/>
                  </a:lnTo>
                  <a:lnTo>
                    <a:pt x="32001" y="29818"/>
                  </a:lnTo>
                  <a:lnTo>
                    <a:pt x="32001" y="29746"/>
                  </a:lnTo>
                  <a:cubicBezTo>
                    <a:pt x="32001" y="29675"/>
                    <a:pt x="31965" y="29603"/>
                    <a:pt x="31929" y="29496"/>
                  </a:cubicBezTo>
                  <a:cubicBezTo>
                    <a:pt x="31929" y="29424"/>
                    <a:pt x="31929" y="29460"/>
                    <a:pt x="31929" y="29424"/>
                  </a:cubicBezTo>
                  <a:lnTo>
                    <a:pt x="32037" y="29317"/>
                  </a:lnTo>
                  <a:lnTo>
                    <a:pt x="32037" y="29281"/>
                  </a:lnTo>
                  <a:cubicBezTo>
                    <a:pt x="32108" y="29209"/>
                    <a:pt x="32144" y="29138"/>
                    <a:pt x="32216" y="29066"/>
                  </a:cubicBezTo>
                  <a:cubicBezTo>
                    <a:pt x="32359" y="28887"/>
                    <a:pt x="32502" y="28672"/>
                    <a:pt x="32610" y="28458"/>
                  </a:cubicBezTo>
                  <a:cubicBezTo>
                    <a:pt x="32753" y="28207"/>
                    <a:pt x="32860" y="27957"/>
                    <a:pt x="32932" y="27706"/>
                  </a:cubicBezTo>
                  <a:cubicBezTo>
                    <a:pt x="33075" y="27205"/>
                    <a:pt x="33147" y="26668"/>
                    <a:pt x="33075" y="26167"/>
                  </a:cubicBezTo>
                  <a:cubicBezTo>
                    <a:pt x="33039" y="25916"/>
                    <a:pt x="33003" y="25666"/>
                    <a:pt x="32968" y="25451"/>
                  </a:cubicBezTo>
                  <a:cubicBezTo>
                    <a:pt x="32968" y="25379"/>
                    <a:pt x="32968" y="25308"/>
                    <a:pt x="32968" y="25236"/>
                  </a:cubicBezTo>
                  <a:lnTo>
                    <a:pt x="32968" y="25200"/>
                  </a:lnTo>
                  <a:cubicBezTo>
                    <a:pt x="33003" y="25165"/>
                    <a:pt x="33039" y="25093"/>
                    <a:pt x="33075" y="25057"/>
                  </a:cubicBezTo>
                  <a:lnTo>
                    <a:pt x="33182" y="24950"/>
                  </a:lnTo>
                  <a:cubicBezTo>
                    <a:pt x="33325" y="24807"/>
                    <a:pt x="33433" y="24663"/>
                    <a:pt x="33504" y="24520"/>
                  </a:cubicBezTo>
                  <a:cubicBezTo>
                    <a:pt x="33719" y="24234"/>
                    <a:pt x="33791" y="23912"/>
                    <a:pt x="33755" y="23590"/>
                  </a:cubicBezTo>
                  <a:lnTo>
                    <a:pt x="33755" y="23482"/>
                  </a:lnTo>
                  <a:lnTo>
                    <a:pt x="33755" y="23339"/>
                  </a:lnTo>
                  <a:cubicBezTo>
                    <a:pt x="34041" y="23124"/>
                    <a:pt x="34328" y="22909"/>
                    <a:pt x="34650" y="22730"/>
                  </a:cubicBezTo>
                  <a:lnTo>
                    <a:pt x="34936" y="22516"/>
                  </a:lnTo>
                  <a:cubicBezTo>
                    <a:pt x="35437" y="22265"/>
                    <a:pt x="35831" y="21836"/>
                    <a:pt x="36082" y="21334"/>
                  </a:cubicBezTo>
                  <a:cubicBezTo>
                    <a:pt x="36153" y="21156"/>
                    <a:pt x="36225" y="20977"/>
                    <a:pt x="36261" y="20798"/>
                  </a:cubicBezTo>
                  <a:cubicBezTo>
                    <a:pt x="36296" y="20619"/>
                    <a:pt x="36296" y="20440"/>
                    <a:pt x="36296" y="20261"/>
                  </a:cubicBezTo>
                  <a:lnTo>
                    <a:pt x="36296" y="20082"/>
                  </a:lnTo>
                  <a:lnTo>
                    <a:pt x="36475" y="20082"/>
                  </a:lnTo>
                  <a:cubicBezTo>
                    <a:pt x="36762" y="20082"/>
                    <a:pt x="36977" y="20082"/>
                    <a:pt x="37191" y="20046"/>
                  </a:cubicBezTo>
                  <a:cubicBezTo>
                    <a:pt x="37513" y="20046"/>
                    <a:pt x="37871" y="19974"/>
                    <a:pt x="38194" y="19903"/>
                  </a:cubicBezTo>
                  <a:cubicBezTo>
                    <a:pt x="38480" y="19831"/>
                    <a:pt x="38766" y="19724"/>
                    <a:pt x="39053" y="19581"/>
                  </a:cubicBezTo>
                  <a:cubicBezTo>
                    <a:pt x="39232" y="19473"/>
                    <a:pt x="39411" y="19366"/>
                    <a:pt x="39590" y="19258"/>
                  </a:cubicBezTo>
                  <a:lnTo>
                    <a:pt x="39661" y="19223"/>
                  </a:lnTo>
                  <a:cubicBezTo>
                    <a:pt x="39733" y="19151"/>
                    <a:pt x="39840" y="19079"/>
                    <a:pt x="39983" y="19008"/>
                  </a:cubicBezTo>
                  <a:cubicBezTo>
                    <a:pt x="40126" y="18972"/>
                    <a:pt x="40270" y="18936"/>
                    <a:pt x="40413" y="18900"/>
                  </a:cubicBezTo>
                  <a:lnTo>
                    <a:pt x="40556" y="18900"/>
                  </a:lnTo>
                  <a:cubicBezTo>
                    <a:pt x="40842" y="18829"/>
                    <a:pt x="41093" y="18757"/>
                    <a:pt x="41344" y="18614"/>
                  </a:cubicBezTo>
                  <a:cubicBezTo>
                    <a:pt x="41558" y="18543"/>
                    <a:pt x="41773" y="18399"/>
                    <a:pt x="41952" y="18256"/>
                  </a:cubicBezTo>
                  <a:cubicBezTo>
                    <a:pt x="42059" y="18185"/>
                    <a:pt x="42131" y="18149"/>
                    <a:pt x="42167" y="18077"/>
                  </a:cubicBezTo>
                  <a:cubicBezTo>
                    <a:pt x="42274" y="17970"/>
                    <a:pt x="42346" y="17898"/>
                    <a:pt x="42417" y="17791"/>
                  </a:cubicBezTo>
                  <a:cubicBezTo>
                    <a:pt x="42561" y="17612"/>
                    <a:pt x="42668" y="17397"/>
                    <a:pt x="42740" y="17218"/>
                  </a:cubicBezTo>
                  <a:cubicBezTo>
                    <a:pt x="42775" y="17111"/>
                    <a:pt x="42811" y="17003"/>
                    <a:pt x="42847" y="16896"/>
                  </a:cubicBezTo>
                  <a:cubicBezTo>
                    <a:pt x="42847" y="16824"/>
                    <a:pt x="42883" y="16753"/>
                    <a:pt x="42883" y="16681"/>
                  </a:cubicBezTo>
                  <a:lnTo>
                    <a:pt x="43062" y="16538"/>
                  </a:lnTo>
                  <a:lnTo>
                    <a:pt x="43133" y="16538"/>
                  </a:lnTo>
                  <a:cubicBezTo>
                    <a:pt x="43241" y="16466"/>
                    <a:pt x="43384" y="16359"/>
                    <a:pt x="43491" y="16287"/>
                  </a:cubicBezTo>
                  <a:cubicBezTo>
                    <a:pt x="43742" y="16073"/>
                    <a:pt x="43921" y="15822"/>
                    <a:pt x="44028" y="15536"/>
                  </a:cubicBezTo>
                  <a:cubicBezTo>
                    <a:pt x="44171" y="15249"/>
                    <a:pt x="44243" y="14963"/>
                    <a:pt x="44314" y="14677"/>
                  </a:cubicBezTo>
                  <a:cubicBezTo>
                    <a:pt x="44314" y="14426"/>
                    <a:pt x="44314" y="14211"/>
                    <a:pt x="44279" y="13997"/>
                  </a:cubicBezTo>
                  <a:cubicBezTo>
                    <a:pt x="44386" y="13961"/>
                    <a:pt x="44529" y="13889"/>
                    <a:pt x="44672" y="13853"/>
                  </a:cubicBezTo>
                  <a:cubicBezTo>
                    <a:pt x="44780" y="13818"/>
                    <a:pt x="44851" y="13746"/>
                    <a:pt x="44923" y="13674"/>
                  </a:cubicBezTo>
                  <a:lnTo>
                    <a:pt x="45066" y="13603"/>
                  </a:lnTo>
                  <a:lnTo>
                    <a:pt x="45675" y="13603"/>
                  </a:lnTo>
                  <a:lnTo>
                    <a:pt x="45925" y="13567"/>
                  </a:lnTo>
                  <a:cubicBezTo>
                    <a:pt x="46033" y="13531"/>
                    <a:pt x="46140" y="13531"/>
                    <a:pt x="46247" y="13495"/>
                  </a:cubicBezTo>
                  <a:cubicBezTo>
                    <a:pt x="46391" y="13460"/>
                    <a:pt x="46498" y="13424"/>
                    <a:pt x="46641" y="13352"/>
                  </a:cubicBezTo>
                  <a:cubicBezTo>
                    <a:pt x="46856" y="13281"/>
                    <a:pt x="47071" y="13138"/>
                    <a:pt x="47285" y="12994"/>
                  </a:cubicBezTo>
                  <a:cubicBezTo>
                    <a:pt x="47608" y="12708"/>
                    <a:pt x="47858" y="12350"/>
                    <a:pt x="48037" y="11956"/>
                  </a:cubicBezTo>
                  <a:cubicBezTo>
                    <a:pt x="48109" y="11849"/>
                    <a:pt x="48145" y="11742"/>
                    <a:pt x="48180" y="11634"/>
                  </a:cubicBezTo>
                  <a:cubicBezTo>
                    <a:pt x="48180" y="11563"/>
                    <a:pt x="48180" y="11491"/>
                    <a:pt x="48180" y="11455"/>
                  </a:cubicBezTo>
                  <a:lnTo>
                    <a:pt x="48288" y="11384"/>
                  </a:lnTo>
                  <a:cubicBezTo>
                    <a:pt x="48395" y="11312"/>
                    <a:pt x="48467" y="11205"/>
                    <a:pt x="48574" y="11133"/>
                  </a:cubicBezTo>
                  <a:cubicBezTo>
                    <a:pt x="48681" y="11061"/>
                    <a:pt x="48717" y="10990"/>
                    <a:pt x="48825" y="10918"/>
                  </a:cubicBezTo>
                  <a:cubicBezTo>
                    <a:pt x="49004" y="10703"/>
                    <a:pt x="49183" y="10489"/>
                    <a:pt x="49326" y="10238"/>
                  </a:cubicBezTo>
                  <a:cubicBezTo>
                    <a:pt x="49469" y="9952"/>
                    <a:pt x="49505" y="9630"/>
                    <a:pt x="49469" y="9272"/>
                  </a:cubicBezTo>
                  <a:cubicBezTo>
                    <a:pt x="49397" y="8985"/>
                    <a:pt x="49254" y="8699"/>
                    <a:pt x="49039" y="8448"/>
                  </a:cubicBezTo>
                  <a:cubicBezTo>
                    <a:pt x="48860" y="8269"/>
                    <a:pt x="48646" y="8090"/>
                    <a:pt x="48431" y="7947"/>
                  </a:cubicBezTo>
                  <a:cubicBezTo>
                    <a:pt x="48359" y="7876"/>
                    <a:pt x="48252" y="7804"/>
                    <a:pt x="48145" y="7768"/>
                  </a:cubicBezTo>
                  <a:cubicBezTo>
                    <a:pt x="48037" y="7697"/>
                    <a:pt x="47930" y="7625"/>
                    <a:pt x="47822" y="7554"/>
                  </a:cubicBezTo>
                  <a:cubicBezTo>
                    <a:pt x="47858" y="7339"/>
                    <a:pt x="47822" y="7088"/>
                    <a:pt x="47787" y="6873"/>
                  </a:cubicBezTo>
                  <a:cubicBezTo>
                    <a:pt x="47751" y="6802"/>
                    <a:pt x="47715" y="6694"/>
                    <a:pt x="47679" y="6623"/>
                  </a:cubicBezTo>
                  <a:lnTo>
                    <a:pt x="47572" y="6515"/>
                  </a:lnTo>
                  <a:lnTo>
                    <a:pt x="47464" y="6408"/>
                  </a:lnTo>
                  <a:cubicBezTo>
                    <a:pt x="47393" y="6337"/>
                    <a:pt x="47321" y="6301"/>
                    <a:pt x="47250" y="6229"/>
                  </a:cubicBezTo>
                  <a:cubicBezTo>
                    <a:pt x="47142" y="6193"/>
                    <a:pt x="47071" y="6158"/>
                    <a:pt x="46999" y="6122"/>
                  </a:cubicBezTo>
                  <a:lnTo>
                    <a:pt x="46963" y="6122"/>
                  </a:lnTo>
                  <a:cubicBezTo>
                    <a:pt x="46892" y="6050"/>
                    <a:pt x="46820" y="6014"/>
                    <a:pt x="46713" y="5979"/>
                  </a:cubicBezTo>
                  <a:lnTo>
                    <a:pt x="46605" y="5943"/>
                  </a:lnTo>
                  <a:cubicBezTo>
                    <a:pt x="46426" y="5871"/>
                    <a:pt x="46283" y="5800"/>
                    <a:pt x="46140" y="5692"/>
                  </a:cubicBezTo>
                  <a:cubicBezTo>
                    <a:pt x="46140" y="5621"/>
                    <a:pt x="46176" y="5549"/>
                    <a:pt x="46176" y="5513"/>
                  </a:cubicBezTo>
                  <a:lnTo>
                    <a:pt x="46176" y="5477"/>
                  </a:lnTo>
                  <a:cubicBezTo>
                    <a:pt x="46212" y="5370"/>
                    <a:pt x="46247" y="5263"/>
                    <a:pt x="46283" y="5191"/>
                  </a:cubicBezTo>
                  <a:cubicBezTo>
                    <a:pt x="46391" y="4869"/>
                    <a:pt x="46426" y="4547"/>
                    <a:pt x="46319" y="4225"/>
                  </a:cubicBezTo>
                  <a:cubicBezTo>
                    <a:pt x="46247" y="4081"/>
                    <a:pt x="46176" y="3938"/>
                    <a:pt x="46104" y="3831"/>
                  </a:cubicBezTo>
                  <a:cubicBezTo>
                    <a:pt x="45997" y="3724"/>
                    <a:pt x="45889" y="3580"/>
                    <a:pt x="45782" y="3473"/>
                  </a:cubicBezTo>
                  <a:cubicBezTo>
                    <a:pt x="45675" y="3366"/>
                    <a:pt x="45532" y="3258"/>
                    <a:pt x="45424" y="3187"/>
                  </a:cubicBezTo>
                  <a:cubicBezTo>
                    <a:pt x="45281" y="3115"/>
                    <a:pt x="45138" y="3043"/>
                    <a:pt x="45030" y="3008"/>
                  </a:cubicBezTo>
                  <a:cubicBezTo>
                    <a:pt x="45066" y="2757"/>
                    <a:pt x="45066" y="2506"/>
                    <a:pt x="45066" y="2256"/>
                  </a:cubicBezTo>
                  <a:cubicBezTo>
                    <a:pt x="45030" y="1970"/>
                    <a:pt x="44959" y="1647"/>
                    <a:pt x="44816" y="1361"/>
                  </a:cubicBezTo>
                  <a:cubicBezTo>
                    <a:pt x="44816" y="1254"/>
                    <a:pt x="44780" y="1218"/>
                    <a:pt x="44708" y="1146"/>
                  </a:cubicBezTo>
                  <a:cubicBezTo>
                    <a:pt x="44672" y="1039"/>
                    <a:pt x="44601" y="932"/>
                    <a:pt x="44493" y="860"/>
                  </a:cubicBezTo>
                  <a:cubicBezTo>
                    <a:pt x="44350" y="609"/>
                    <a:pt x="44136" y="430"/>
                    <a:pt x="43921" y="287"/>
                  </a:cubicBezTo>
                  <a:cubicBezTo>
                    <a:pt x="43527" y="72"/>
                    <a:pt x="43133" y="1"/>
                    <a:pt x="427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3"/>
            <p:cNvSpPr/>
            <p:nvPr/>
          </p:nvSpPr>
          <p:spPr>
            <a:xfrm>
              <a:off x="2285575" y="1299975"/>
              <a:ext cx="265800" cy="336500"/>
            </a:xfrm>
            <a:custGeom>
              <a:avLst/>
              <a:gdLst/>
              <a:ahLst/>
              <a:cxnLst/>
              <a:rect l="l" t="t" r="r" b="b"/>
              <a:pathLst>
                <a:path w="10632" h="13460" extrusionOk="0">
                  <a:moveTo>
                    <a:pt x="10488" y="0"/>
                  </a:moveTo>
                  <a:cubicBezTo>
                    <a:pt x="10274" y="0"/>
                    <a:pt x="10095" y="72"/>
                    <a:pt x="9916" y="72"/>
                  </a:cubicBezTo>
                  <a:cubicBezTo>
                    <a:pt x="9737" y="108"/>
                    <a:pt x="9558" y="179"/>
                    <a:pt x="9415" y="251"/>
                  </a:cubicBezTo>
                  <a:cubicBezTo>
                    <a:pt x="9092" y="394"/>
                    <a:pt x="8842" y="645"/>
                    <a:pt x="8734" y="967"/>
                  </a:cubicBezTo>
                  <a:cubicBezTo>
                    <a:pt x="8699" y="1038"/>
                    <a:pt x="8663" y="1110"/>
                    <a:pt x="8663" y="1217"/>
                  </a:cubicBezTo>
                  <a:cubicBezTo>
                    <a:pt x="8663" y="1289"/>
                    <a:pt x="8663" y="1396"/>
                    <a:pt x="8663" y="1468"/>
                  </a:cubicBezTo>
                  <a:cubicBezTo>
                    <a:pt x="8663" y="1647"/>
                    <a:pt x="8699" y="1790"/>
                    <a:pt x="8770" y="1933"/>
                  </a:cubicBezTo>
                  <a:cubicBezTo>
                    <a:pt x="8770" y="1969"/>
                    <a:pt x="8770" y="2005"/>
                    <a:pt x="8806" y="2041"/>
                  </a:cubicBezTo>
                  <a:lnTo>
                    <a:pt x="8806" y="2148"/>
                  </a:lnTo>
                  <a:cubicBezTo>
                    <a:pt x="8734" y="2148"/>
                    <a:pt x="8627" y="2220"/>
                    <a:pt x="8555" y="2255"/>
                  </a:cubicBezTo>
                  <a:cubicBezTo>
                    <a:pt x="8520" y="2255"/>
                    <a:pt x="8484" y="2291"/>
                    <a:pt x="8448" y="2327"/>
                  </a:cubicBezTo>
                  <a:lnTo>
                    <a:pt x="8412" y="2363"/>
                  </a:lnTo>
                  <a:lnTo>
                    <a:pt x="8341" y="2434"/>
                  </a:lnTo>
                  <a:cubicBezTo>
                    <a:pt x="8269" y="2506"/>
                    <a:pt x="8198" y="2613"/>
                    <a:pt x="8162" y="2685"/>
                  </a:cubicBezTo>
                  <a:lnTo>
                    <a:pt x="8126" y="2757"/>
                  </a:lnTo>
                  <a:cubicBezTo>
                    <a:pt x="8090" y="2649"/>
                    <a:pt x="8019" y="2578"/>
                    <a:pt x="7911" y="2578"/>
                  </a:cubicBezTo>
                  <a:lnTo>
                    <a:pt x="6265" y="2255"/>
                  </a:lnTo>
                  <a:lnTo>
                    <a:pt x="6157" y="2255"/>
                  </a:lnTo>
                  <a:cubicBezTo>
                    <a:pt x="5942" y="2184"/>
                    <a:pt x="5692" y="2148"/>
                    <a:pt x="5441" y="2076"/>
                  </a:cubicBezTo>
                  <a:lnTo>
                    <a:pt x="4904" y="1933"/>
                  </a:lnTo>
                  <a:cubicBezTo>
                    <a:pt x="4761" y="1897"/>
                    <a:pt x="4618" y="1862"/>
                    <a:pt x="4475" y="1862"/>
                  </a:cubicBezTo>
                  <a:cubicBezTo>
                    <a:pt x="4296" y="1862"/>
                    <a:pt x="4153" y="1897"/>
                    <a:pt x="4010" y="1933"/>
                  </a:cubicBezTo>
                  <a:cubicBezTo>
                    <a:pt x="3759" y="2041"/>
                    <a:pt x="3508" y="2184"/>
                    <a:pt x="3294" y="2399"/>
                  </a:cubicBezTo>
                  <a:lnTo>
                    <a:pt x="3043" y="2613"/>
                  </a:lnTo>
                  <a:lnTo>
                    <a:pt x="2864" y="2828"/>
                  </a:lnTo>
                  <a:lnTo>
                    <a:pt x="2327" y="3293"/>
                  </a:lnTo>
                  <a:lnTo>
                    <a:pt x="2220" y="3401"/>
                  </a:lnTo>
                  <a:cubicBezTo>
                    <a:pt x="2077" y="3508"/>
                    <a:pt x="1933" y="3651"/>
                    <a:pt x="1790" y="3759"/>
                  </a:cubicBezTo>
                  <a:cubicBezTo>
                    <a:pt x="1611" y="3938"/>
                    <a:pt x="1432" y="4153"/>
                    <a:pt x="1325" y="4403"/>
                  </a:cubicBezTo>
                  <a:cubicBezTo>
                    <a:pt x="1218" y="4510"/>
                    <a:pt x="1182" y="4689"/>
                    <a:pt x="1110" y="4833"/>
                  </a:cubicBezTo>
                  <a:cubicBezTo>
                    <a:pt x="1074" y="4976"/>
                    <a:pt x="1039" y="5119"/>
                    <a:pt x="1039" y="5298"/>
                  </a:cubicBezTo>
                  <a:cubicBezTo>
                    <a:pt x="1039" y="5441"/>
                    <a:pt x="1039" y="5620"/>
                    <a:pt x="1039" y="5799"/>
                  </a:cubicBezTo>
                  <a:cubicBezTo>
                    <a:pt x="1039" y="5906"/>
                    <a:pt x="1039" y="6050"/>
                    <a:pt x="1039" y="6193"/>
                  </a:cubicBezTo>
                  <a:lnTo>
                    <a:pt x="1039" y="6229"/>
                  </a:lnTo>
                  <a:lnTo>
                    <a:pt x="967" y="6336"/>
                  </a:lnTo>
                  <a:lnTo>
                    <a:pt x="931" y="6408"/>
                  </a:lnTo>
                  <a:cubicBezTo>
                    <a:pt x="788" y="6551"/>
                    <a:pt x="645" y="6730"/>
                    <a:pt x="537" y="6873"/>
                  </a:cubicBezTo>
                  <a:cubicBezTo>
                    <a:pt x="394" y="7123"/>
                    <a:pt x="251" y="7374"/>
                    <a:pt x="180" y="7660"/>
                  </a:cubicBezTo>
                  <a:cubicBezTo>
                    <a:pt x="108" y="7911"/>
                    <a:pt x="36" y="8162"/>
                    <a:pt x="36" y="8412"/>
                  </a:cubicBezTo>
                  <a:cubicBezTo>
                    <a:pt x="1" y="8519"/>
                    <a:pt x="1" y="8663"/>
                    <a:pt x="1" y="8770"/>
                  </a:cubicBezTo>
                  <a:cubicBezTo>
                    <a:pt x="1" y="8949"/>
                    <a:pt x="1" y="9092"/>
                    <a:pt x="36" y="9271"/>
                  </a:cubicBezTo>
                  <a:cubicBezTo>
                    <a:pt x="72" y="9486"/>
                    <a:pt x="180" y="9701"/>
                    <a:pt x="287" y="9915"/>
                  </a:cubicBezTo>
                  <a:cubicBezTo>
                    <a:pt x="358" y="10059"/>
                    <a:pt x="430" y="10166"/>
                    <a:pt x="502" y="10309"/>
                  </a:cubicBezTo>
                  <a:lnTo>
                    <a:pt x="537" y="10345"/>
                  </a:lnTo>
                  <a:cubicBezTo>
                    <a:pt x="573" y="10417"/>
                    <a:pt x="609" y="10452"/>
                    <a:pt x="645" y="10524"/>
                  </a:cubicBezTo>
                  <a:lnTo>
                    <a:pt x="681" y="10560"/>
                  </a:lnTo>
                  <a:lnTo>
                    <a:pt x="716" y="10631"/>
                  </a:lnTo>
                  <a:cubicBezTo>
                    <a:pt x="788" y="10667"/>
                    <a:pt x="824" y="10775"/>
                    <a:pt x="860" y="10846"/>
                  </a:cubicBezTo>
                  <a:cubicBezTo>
                    <a:pt x="895" y="10882"/>
                    <a:pt x="895" y="10918"/>
                    <a:pt x="895" y="10954"/>
                  </a:cubicBezTo>
                  <a:cubicBezTo>
                    <a:pt x="931" y="11132"/>
                    <a:pt x="931" y="11276"/>
                    <a:pt x="895" y="11455"/>
                  </a:cubicBezTo>
                  <a:cubicBezTo>
                    <a:pt x="895" y="11634"/>
                    <a:pt x="895" y="11813"/>
                    <a:pt x="895" y="11992"/>
                  </a:cubicBezTo>
                  <a:cubicBezTo>
                    <a:pt x="931" y="12135"/>
                    <a:pt x="967" y="12314"/>
                    <a:pt x="1003" y="12493"/>
                  </a:cubicBezTo>
                  <a:cubicBezTo>
                    <a:pt x="1039" y="12564"/>
                    <a:pt x="1074" y="12636"/>
                    <a:pt x="1110" y="12707"/>
                  </a:cubicBezTo>
                  <a:cubicBezTo>
                    <a:pt x="1146" y="12743"/>
                    <a:pt x="1182" y="12815"/>
                    <a:pt x="1253" y="12886"/>
                  </a:cubicBezTo>
                  <a:cubicBezTo>
                    <a:pt x="1325" y="12994"/>
                    <a:pt x="1468" y="13101"/>
                    <a:pt x="1611" y="13173"/>
                  </a:cubicBezTo>
                  <a:cubicBezTo>
                    <a:pt x="1754" y="13244"/>
                    <a:pt x="1898" y="13316"/>
                    <a:pt x="2041" y="13352"/>
                  </a:cubicBezTo>
                  <a:cubicBezTo>
                    <a:pt x="2220" y="13423"/>
                    <a:pt x="2363" y="13459"/>
                    <a:pt x="2542" y="13459"/>
                  </a:cubicBezTo>
                  <a:cubicBezTo>
                    <a:pt x="2614" y="13459"/>
                    <a:pt x="2685" y="13423"/>
                    <a:pt x="2721" y="13388"/>
                  </a:cubicBezTo>
                  <a:cubicBezTo>
                    <a:pt x="2793" y="13352"/>
                    <a:pt x="2793" y="13280"/>
                    <a:pt x="2793" y="13209"/>
                  </a:cubicBezTo>
                  <a:cubicBezTo>
                    <a:pt x="2793" y="13030"/>
                    <a:pt x="2685" y="12922"/>
                    <a:pt x="2542" y="12922"/>
                  </a:cubicBezTo>
                  <a:lnTo>
                    <a:pt x="2220" y="12922"/>
                  </a:lnTo>
                  <a:cubicBezTo>
                    <a:pt x="2077" y="12886"/>
                    <a:pt x="1969" y="12851"/>
                    <a:pt x="1862" y="12815"/>
                  </a:cubicBezTo>
                  <a:cubicBezTo>
                    <a:pt x="1719" y="12779"/>
                    <a:pt x="1576" y="12672"/>
                    <a:pt x="1504" y="12564"/>
                  </a:cubicBezTo>
                  <a:cubicBezTo>
                    <a:pt x="1468" y="12493"/>
                    <a:pt x="1432" y="12457"/>
                    <a:pt x="1397" y="12385"/>
                  </a:cubicBezTo>
                  <a:cubicBezTo>
                    <a:pt x="1361" y="12278"/>
                    <a:pt x="1325" y="12135"/>
                    <a:pt x="1289" y="12027"/>
                  </a:cubicBezTo>
                  <a:cubicBezTo>
                    <a:pt x="1289" y="11813"/>
                    <a:pt x="1289" y="11562"/>
                    <a:pt x="1325" y="11347"/>
                  </a:cubicBezTo>
                  <a:cubicBezTo>
                    <a:pt x="1325" y="11276"/>
                    <a:pt x="1361" y="11168"/>
                    <a:pt x="1361" y="11097"/>
                  </a:cubicBezTo>
                  <a:cubicBezTo>
                    <a:pt x="1361" y="10918"/>
                    <a:pt x="1361" y="10775"/>
                    <a:pt x="1325" y="10631"/>
                  </a:cubicBezTo>
                  <a:cubicBezTo>
                    <a:pt x="1289" y="10560"/>
                    <a:pt x="1289" y="10488"/>
                    <a:pt x="1253" y="10417"/>
                  </a:cubicBezTo>
                  <a:lnTo>
                    <a:pt x="1218" y="10381"/>
                  </a:lnTo>
                  <a:lnTo>
                    <a:pt x="1182" y="10273"/>
                  </a:lnTo>
                  <a:cubicBezTo>
                    <a:pt x="1074" y="9987"/>
                    <a:pt x="967" y="9701"/>
                    <a:pt x="895" y="9414"/>
                  </a:cubicBezTo>
                  <a:cubicBezTo>
                    <a:pt x="895" y="9271"/>
                    <a:pt x="895" y="9164"/>
                    <a:pt x="895" y="9021"/>
                  </a:cubicBezTo>
                  <a:cubicBezTo>
                    <a:pt x="967" y="8734"/>
                    <a:pt x="1039" y="8412"/>
                    <a:pt x="1146" y="8162"/>
                  </a:cubicBezTo>
                  <a:cubicBezTo>
                    <a:pt x="1218" y="7947"/>
                    <a:pt x="1325" y="7768"/>
                    <a:pt x="1468" y="7589"/>
                  </a:cubicBezTo>
                  <a:lnTo>
                    <a:pt x="1647" y="7374"/>
                  </a:lnTo>
                  <a:cubicBezTo>
                    <a:pt x="1719" y="7302"/>
                    <a:pt x="1790" y="7231"/>
                    <a:pt x="1862" y="7159"/>
                  </a:cubicBezTo>
                  <a:cubicBezTo>
                    <a:pt x="1933" y="7052"/>
                    <a:pt x="2005" y="6945"/>
                    <a:pt x="2077" y="6801"/>
                  </a:cubicBezTo>
                  <a:cubicBezTo>
                    <a:pt x="2148" y="6658"/>
                    <a:pt x="2184" y="6443"/>
                    <a:pt x="2220" y="6264"/>
                  </a:cubicBezTo>
                  <a:cubicBezTo>
                    <a:pt x="2184" y="6157"/>
                    <a:pt x="2184" y="6050"/>
                    <a:pt x="2148" y="5906"/>
                  </a:cubicBezTo>
                  <a:lnTo>
                    <a:pt x="2112" y="5799"/>
                  </a:lnTo>
                  <a:cubicBezTo>
                    <a:pt x="2077" y="5692"/>
                    <a:pt x="2041" y="5549"/>
                    <a:pt x="2005" y="5405"/>
                  </a:cubicBezTo>
                  <a:cubicBezTo>
                    <a:pt x="2005" y="5298"/>
                    <a:pt x="2005" y="5191"/>
                    <a:pt x="2005" y="5083"/>
                  </a:cubicBezTo>
                  <a:cubicBezTo>
                    <a:pt x="2041" y="5012"/>
                    <a:pt x="2041" y="4904"/>
                    <a:pt x="2077" y="4833"/>
                  </a:cubicBezTo>
                  <a:cubicBezTo>
                    <a:pt x="2148" y="4689"/>
                    <a:pt x="2220" y="4582"/>
                    <a:pt x="2291" y="4475"/>
                  </a:cubicBezTo>
                  <a:cubicBezTo>
                    <a:pt x="2470" y="4260"/>
                    <a:pt x="2685" y="4081"/>
                    <a:pt x="2864" y="3866"/>
                  </a:cubicBezTo>
                  <a:lnTo>
                    <a:pt x="3115" y="3616"/>
                  </a:lnTo>
                  <a:lnTo>
                    <a:pt x="3150" y="3616"/>
                  </a:lnTo>
                  <a:cubicBezTo>
                    <a:pt x="3294" y="3508"/>
                    <a:pt x="3401" y="3365"/>
                    <a:pt x="3544" y="3222"/>
                  </a:cubicBezTo>
                  <a:lnTo>
                    <a:pt x="3580" y="3186"/>
                  </a:lnTo>
                  <a:cubicBezTo>
                    <a:pt x="3723" y="3043"/>
                    <a:pt x="3866" y="2900"/>
                    <a:pt x="4010" y="2792"/>
                  </a:cubicBezTo>
                  <a:cubicBezTo>
                    <a:pt x="4081" y="2721"/>
                    <a:pt x="4153" y="2685"/>
                    <a:pt x="4260" y="2649"/>
                  </a:cubicBezTo>
                  <a:lnTo>
                    <a:pt x="4403" y="2578"/>
                  </a:lnTo>
                  <a:lnTo>
                    <a:pt x="4654" y="2578"/>
                  </a:lnTo>
                  <a:cubicBezTo>
                    <a:pt x="4940" y="2649"/>
                    <a:pt x="5191" y="2721"/>
                    <a:pt x="5477" y="2757"/>
                  </a:cubicBezTo>
                  <a:cubicBezTo>
                    <a:pt x="5656" y="2792"/>
                    <a:pt x="5835" y="2864"/>
                    <a:pt x="6014" y="2900"/>
                  </a:cubicBezTo>
                  <a:lnTo>
                    <a:pt x="6336" y="2971"/>
                  </a:lnTo>
                  <a:lnTo>
                    <a:pt x="7732" y="3258"/>
                  </a:lnTo>
                  <a:lnTo>
                    <a:pt x="7840" y="3258"/>
                  </a:lnTo>
                  <a:cubicBezTo>
                    <a:pt x="7875" y="3258"/>
                    <a:pt x="7947" y="3258"/>
                    <a:pt x="7983" y="3222"/>
                  </a:cubicBezTo>
                  <a:cubicBezTo>
                    <a:pt x="8019" y="3186"/>
                    <a:pt x="8019" y="3186"/>
                    <a:pt x="8054" y="3186"/>
                  </a:cubicBezTo>
                  <a:cubicBezTo>
                    <a:pt x="8054" y="3222"/>
                    <a:pt x="8054" y="3293"/>
                    <a:pt x="8054" y="3329"/>
                  </a:cubicBezTo>
                  <a:cubicBezTo>
                    <a:pt x="8054" y="3365"/>
                    <a:pt x="8054" y="3401"/>
                    <a:pt x="8054" y="3437"/>
                  </a:cubicBezTo>
                  <a:lnTo>
                    <a:pt x="8054" y="3580"/>
                  </a:lnTo>
                  <a:cubicBezTo>
                    <a:pt x="8019" y="3616"/>
                    <a:pt x="8019" y="3651"/>
                    <a:pt x="8019" y="3651"/>
                  </a:cubicBezTo>
                  <a:cubicBezTo>
                    <a:pt x="7983" y="3723"/>
                    <a:pt x="7983" y="3795"/>
                    <a:pt x="7947" y="3866"/>
                  </a:cubicBezTo>
                  <a:cubicBezTo>
                    <a:pt x="7947" y="3938"/>
                    <a:pt x="7911" y="4009"/>
                    <a:pt x="7911" y="4081"/>
                  </a:cubicBezTo>
                  <a:cubicBezTo>
                    <a:pt x="7911" y="4153"/>
                    <a:pt x="7911" y="4224"/>
                    <a:pt x="7947" y="4296"/>
                  </a:cubicBezTo>
                  <a:cubicBezTo>
                    <a:pt x="7947" y="4367"/>
                    <a:pt x="7983" y="4439"/>
                    <a:pt x="8019" y="4510"/>
                  </a:cubicBezTo>
                  <a:cubicBezTo>
                    <a:pt x="8054" y="4582"/>
                    <a:pt x="8090" y="4654"/>
                    <a:pt x="8126" y="4689"/>
                  </a:cubicBezTo>
                  <a:cubicBezTo>
                    <a:pt x="8198" y="4833"/>
                    <a:pt x="8341" y="4940"/>
                    <a:pt x="8448" y="5012"/>
                  </a:cubicBezTo>
                  <a:cubicBezTo>
                    <a:pt x="8520" y="5047"/>
                    <a:pt x="8591" y="5083"/>
                    <a:pt x="8663" y="5119"/>
                  </a:cubicBezTo>
                  <a:lnTo>
                    <a:pt x="8699" y="5119"/>
                  </a:lnTo>
                  <a:cubicBezTo>
                    <a:pt x="8770" y="5155"/>
                    <a:pt x="8842" y="5155"/>
                    <a:pt x="8913" y="5191"/>
                  </a:cubicBezTo>
                  <a:cubicBezTo>
                    <a:pt x="9021" y="5191"/>
                    <a:pt x="9164" y="5226"/>
                    <a:pt x="9271" y="5226"/>
                  </a:cubicBezTo>
                  <a:lnTo>
                    <a:pt x="9415" y="5226"/>
                  </a:lnTo>
                  <a:cubicBezTo>
                    <a:pt x="9594" y="5191"/>
                    <a:pt x="9808" y="5155"/>
                    <a:pt x="9987" y="5119"/>
                  </a:cubicBezTo>
                  <a:cubicBezTo>
                    <a:pt x="10023" y="5083"/>
                    <a:pt x="10059" y="5047"/>
                    <a:pt x="10095" y="5012"/>
                  </a:cubicBezTo>
                  <a:cubicBezTo>
                    <a:pt x="10130" y="4976"/>
                    <a:pt x="10130" y="4904"/>
                    <a:pt x="10095" y="4868"/>
                  </a:cubicBezTo>
                  <a:cubicBezTo>
                    <a:pt x="10095" y="4797"/>
                    <a:pt x="10059" y="4761"/>
                    <a:pt x="10023" y="4761"/>
                  </a:cubicBezTo>
                  <a:cubicBezTo>
                    <a:pt x="9987" y="4725"/>
                    <a:pt x="9951" y="4725"/>
                    <a:pt x="9916" y="4725"/>
                  </a:cubicBezTo>
                  <a:lnTo>
                    <a:pt x="9128" y="4725"/>
                  </a:lnTo>
                  <a:cubicBezTo>
                    <a:pt x="9021" y="4689"/>
                    <a:pt x="8913" y="4689"/>
                    <a:pt x="8806" y="4654"/>
                  </a:cubicBezTo>
                  <a:cubicBezTo>
                    <a:pt x="8734" y="4618"/>
                    <a:pt x="8699" y="4582"/>
                    <a:pt x="8627" y="4546"/>
                  </a:cubicBezTo>
                  <a:cubicBezTo>
                    <a:pt x="8591" y="4510"/>
                    <a:pt x="8555" y="4439"/>
                    <a:pt x="8520" y="4403"/>
                  </a:cubicBezTo>
                  <a:cubicBezTo>
                    <a:pt x="8484" y="4367"/>
                    <a:pt x="8448" y="4332"/>
                    <a:pt x="8448" y="4296"/>
                  </a:cubicBezTo>
                  <a:cubicBezTo>
                    <a:pt x="8412" y="4260"/>
                    <a:pt x="8412" y="4188"/>
                    <a:pt x="8377" y="4153"/>
                  </a:cubicBezTo>
                  <a:cubicBezTo>
                    <a:pt x="8377" y="4117"/>
                    <a:pt x="8377" y="4045"/>
                    <a:pt x="8377" y="4009"/>
                  </a:cubicBezTo>
                  <a:cubicBezTo>
                    <a:pt x="8412" y="3938"/>
                    <a:pt x="8412" y="3902"/>
                    <a:pt x="8448" y="3830"/>
                  </a:cubicBezTo>
                  <a:lnTo>
                    <a:pt x="8484" y="3759"/>
                  </a:lnTo>
                  <a:cubicBezTo>
                    <a:pt x="8484" y="3723"/>
                    <a:pt x="8520" y="3651"/>
                    <a:pt x="8520" y="3616"/>
                  </a:cubicBezTo>
                  <a:cubicBezTo>
                    <a:pt x="8555" y="3580"/>
                    <a:pt x="8591" y="3508"/>
                    <a:pt x="8591" y="3437"/>
                  </a:cubicBezTo>
                  <a:lnTo>
                    <a:pt x="8591" y="3365"/>
                  </a:lnTo>
                  <a:lnTo>
                    <a:pt x="8591" y="3329"/>
                  </a:lnTo>
                  <a:cubicBezTo>
                    <a:pt x="8627" y="3222"/>
                    <a:pt x="8627" y="3150"/>
                    <a:pt x="8663" y="3043"/>
                  </a:cubicBezTo>
                  <a:cubicBezTo>
                    <a:pt x="8699" y="3007"/>
                    <a:pt x="8699" y="2971"/>
                    <a:pt x="8734" y="2936"/>
                  </a:cubicBezTo>
                  <a:cubicBezTo>
                    <a:pt x="8770" y="2900"/>
                    <a:pt x="8806" y="2828"/>
                    <a:pt x="8842" y="2792"/>
                  </a:cubicBezTo>
                  <a:lnTo>
                    <a:pt x="8985" y="2721"/>
                  </a:lnTo>
                  <a:lnTo>
                    <a:pt x="9092" y="2685"/>
                  </a:lnTo>
                  <a:lnTo>
                    <a:pt x="9200" y="2613"/>
                  </a:lnTo>
                  <a:cubicBezTo>
                    <a:pt x="9236" y="2578"/>
                    <a:pt x="9271" y="2542"/>
                    <a:pt x="9307" y="2542"/>
                  </a:cubicBezTo>
                  <a:lnTo>
                    <a:pt x="9307" y="2506"/>
                  </a:lnTo>
                  <a:lnTo>
                    <a:pt x="9343" y="2470"/>
                  </a:lnTo>
                  <a:cubicBezTo>
                    <a:pt x="9379" y="2399"/>
                    <a:pt x="9379" y="2363"/>
                    <a:pt x="9379" y="2291"/>
                  </a:cubicBezTo>
                  <a:cubicBezTo>
                    <a:pt x="9379" y="2255"/>
                    <a:pt x="9379" y="2220"/>
                    <a:pt x="9379" y="2148"/>
                  </a:cubicBezTo>
                  <a:cubicBezTo>
                    <a:pt x="9379" y="2112"/>
                    <a:pt x="9343" y="2076"/>
                    <a:pt x="9343" y="2076"/>
                  </a:cubicBezTo>
                  <a:cubicBezTo>
                    <a:pt x="9271" y="1969"/>
                    <a:pt x="9236" y="1862"/>
                    <a:pt x="9200" y="1754"/>
                  </a:cubicBezTo>
                  <a:cubicBezTo>
                    <a:pt x="9128" y="1611"/>
                    <a:pt x="9092" y="1504"/>
                    <a:pt x="9092" y="1361"/>
                  </a:cubicBezTo>
                  <a:cubicBezTo>
                    <a:pt x="9057" y="1289"/>
                    <a:pt x="9057" y="1217"/>
                    <a:pt x="9092" y="1146"/>
                  </a:cubicBezTo>
                  <a:cubicBezTo>
                    <a:pt x="9092" y="1074"/>
                    <a:pt x="9092" y="1038"/>
                    <a:pt x="9128" y="1003"/>
                  </a:cubicBezTo>
                  <a:cubicBezTo>
                    <a:pt x="9164" y="931"/>
                    <a:pt x="9200" y="859"/>
                    <a:pt x="9236" y="788"/>
                  </a:cubicBezTo>
                  <a:cubicBezTo>
                    <a:pt x="9271" y="752"/>
                    <a:pt x="9307" y="680"/>
                    <a:pt x="9379" y="645"/>
                  </a:cubicBezTo>
                  <a:cubicBezTo>
                    <a:pt x="9450" y="609"/>
                    <a:pt x="9522" y="537"/>
                    <a:pt x="9629" y="501"/>
                  </a:cubicBezTo>
                  <a:cubicBezTo>
                    <a:pt x="9701" y="466"/>
                    <a:pt x="9808" y="466"/>
                    <a:pt x="9916" y="430"/>
                  </a:cubicBezTo>
                  <a:cubicBezTo>
                    <a:pt x="10023" y="430"/>
                    <a:pt x="10130" y="394"/>
                    <a:pt x="10202" y="394"/>
                  </a:cubicBezTo>
                  <a:lnTo>
                    <a:pt x="10453" y="394"/>
                  </a:lnTo>
                  <a:cubicBezTo>
                    <a:pt x="10488" y="394"/>
                    <a:pt x="10560" y="358"/>
                    <a:pt x="10596" y="323"/>
                  </a:cubicBezTo>
                  <a:cubicBezTo>
                    <a:pt x="10632" y="287"/>
                    <a:pt x="10632" y="251"/>
                    <a:pt x="10632" y="215"/>
                  </a:cubicBezTo>
                  <a:cubicBezTo>
                    <a:pt x="10632" y="108"/>
                    <a:pt x="10560" y="36"/>
                    <a:pt x="104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3"/>
            <p:cNvSpPr/>
            <p:nvPr/>
          </p:nvSpPr>
          <p:spPr>
            <a:xfrm>
              <a:off x="2265000" y="1640025"/>
              <a:ext cx="315900" cy="187050"/>
            </a:xfrm>
            <a:custGeom>
              <a:avLst/>
              <a:gdLst/>
              <a:ahLst/>
              <a:cxnLst/>
              <a:rect l="l" t="t" r="r" b="b"/>
              <a:pathLst>
                <a:path w="12636" h="7482" extrusionOk="0">
                  <a:moveTo>
                    <a:pt x="12385" y="0"/>
                  </a:moveTo>
                  <a:cubicBezTo>
                    <a:pt x="12242" y="0"/>
                    <a:pt x="12135" y="108"/>
                    <a:pt x="12099" y="215"/>
                  </a:cubicBezTo>
                  <a:lnTo>
                    <a:pt x="12099" y="251"/>
                  </a:lnTo>
                  <a:lnTo>
                    <a:pt x="12099" y="322"/>
                  </a:lnTo>
                  <a:lnTo>
                    <a:pt x="12099" y="358"/>
                  </a:lnTo>
                  <a:cubicBezTo>
                    <a:pt x="12063" y="430"/>
                    <a:pt x="12027" y="466"/>
                    <a:pt x="12027" y="537"/>
                  </a:cubicBezTo>
                  <a:lnTo>
                    <a:pt x="11992" y="609"/>
                  </a:lnTo>
                  <a:cubicBezTo>
                    <a:pt x="11884" y="824"/>
                    <a:pt x="11741" y="1074"/>
                    <a:pt x="11598" y="1253"/>
                  </a:cubicBezTo>
                  <a:cubicBezTo>
                    <a:pt x="11526" y="1361"/>
                    <a:pt x="11419" y="1468"/>
                    <a:pt x="11311" y="1575"/>
                  </a:cubicBezTo>
                  <a:cubicBezTo>
                    <a:pt x="11204" y="1647"/>
                    <a:pt x="11097" y="1718"/>
                    <a:pt x="10953" y="1754"/>
                  </a:cubicBezTo>
                  <a:cubicBezTo>
                    <a:pt x="10882" y="1790"/>
                    <a:pt x="10774" y="1826"/>
                    <a:pt x="10667" y="1862"/>
                  </a:cubicBezTo>
                  <a:lnTo>
                    <a:pt x="10488" y="1862"/>
                  </a:lnTo>
                  <a:cubicBezTo>
                    <a:pt x="10452" y="1862"/>
                    <a:pt x="10381" y="1862"/>
                    <a:pt x="10345" y="1826"/>
                  </a:cubicBezTo>
                  <a:cubicBezTo>
                    <a:pt x="10309" y="1790"/>
                    <a:pt x="10273" y="1790"/>
                    <a:pt x="10273" y="1754"/>
                  </a:cubicBezTo>
                  <a:cubicBezTo>
                    <a:pt x="10202" y="1718"/>
                    <a:pt x="10166" y="1647"/>
                    <a:pt x="10094" y="1611"/>
                  </a:cubicBezTo>
                  <a:cubicBezTo>
                    <a:pt x="10059" y="1540"/>
                    <a:pt x="10023" y="1504"/>
                    <a:pt x="10023" y="1468"/>
                  </a:cubicBezTo>
                  <a:cubicBezTo>
                    <a:pt x="9987" y="1361"/>
                    <a:pt x="9951" y="1253"/>
                    <a:pt x="9915" y="1146"/>
                  </a:cubicBezTo>
                  <a:lnTo>
                    <a:pt x="9880" y="967"/>
                  </a:lnTo>
                  <a:cubicBezTo>
                    <a:pt x="9880" y="895"/>
                    <a:pt x="9880" y="824"/>
                    <a:pt x="9844" y="716"/>
                  </a:cubicBezTo>
                  <a:cubicBezTo>
                    <a:pt x="9808" y="573"/>
                    <a:pt x="9665" y="466"/>
                    <a:pt x="9522" y="466"/>
                  </a:cubicBezTo>
                  <a:cubicBezTo>
                    <a:pt x="9450" y="466"/>
                    <a:pt x="9378" y="501"/>
                    <a:pt x="9343" y="501"/>
                  </a:cubicBezTo>
                  <a:cubicBezTo>
                    <a:pt x="9307" y="537"/>
                    <a:pt x="9235" y="573"/>
                    <a:pt x="9200" y="609"/>
                  </a:cubicBezTo>
                  <a:cubicBezTo>
                    <a:pt x="9164" y="645"/>
                    <a:pt x="9128" y="680"/>
                    <a:pt x="9128" y="752"/>
                  </a:cubicBezTo>
                  <a:lnTo>
                    <a:pt x="9056" y="859"/>
                  </a:lnTo>
                  <a:cubicBezTo>
                    <a:pt x="8985" y="967"/>
                    <a:pt x="8913" y="1074"/>
                    <a:pt x="8842" y="1182"/>
                  </a:cubicBezTo>
                  <a:cubicBezTo>
                    <a:pt x="8734" y="1289"/>
                    <a:pt x="8663" y="1396"/>
                    <a:pt x="8555" y="1468"/>
                  </a:cubicBezTo>
                  <a:cubicBezTo>
                    <a:pt x="8484" y="1504"/>
                    <a:pt x="8448" y="1540"/>
                    <a:pt x="8376" y="1575"/>
                  </a:cubicBezTo>
                  <a:cubicBezTo>
                    <a:pt x="8305" y="1611"/>
                    <a:pt x="8269" y="1611"/>
                    <a:pt x="8197" y="1611"/>
                  </a:cubicBezTo>
                  <a:lnTo>
                    <a:pt x="8054" y="1611"/>
                  </a:lnTo>
                  <a:cubicBezTo>
                    <a:pt x="8018" y="1611"/>
                    <a:pt x="7947" y="1611"/>
                    <a:pt x="7911" y="1575"/>
                  </a:cubicBezTo>
                  <a:cubicBezTo>
                    <a:pt x="7839" y="1540"/>
                    <a:pt x="7804" y="1504"/>
                    <a:pt x="7732" y="1504"/>
                  </a:cubicBezTo>
                  <a:lnTo>
                    <a:pt x="7660" y="1396"/>
                  </a:lnTo>
                  <a:cubicBezTo>
                    <a:pt x="7625" y="1361"/>
                    <a:pt x="7589" y="1325"/>
                    <a:pt x="7517" y="1289"/>
                  </a:cubicBezTo>
                  <a:cubicBezTo>
                    <a:pt x="7481" y="1253"/>
                    <a:pt x="7446" y="1253"/>
                    <a:pt x="7374" y="1253"/>
                  </a:cubicBezTo>
                  <a:lnTo>
                    <a:pt x="7302" y="1253"/>
                  </a:lnTo>
                  <a:cubicBezTo>
                    <a:pt x="7231" y="1289"/>
                    <a:pt x="7159" y="1325"/>
                    <a:pt x="7123" y="1396"/>
                  </a:cubicBezTo>
                  <a:cubicBezTo>
                    <a:pt x="7123" y="1432"/>
                    <a:pt x="7088" y="1468"/>
                    <a:pt x="7088" y="1540"/>
                  </a:cubicBezTo>
                  <a:lnTo>
                    <a:pt x="7088" y="1575"/>
                  </a:lnTo>
                  <a:cubicBezTo>
                    <a:pt x="7088" y="1647"/>
                    <a:pt x="7016" y="1718"/>
                    <a:pt x="7016" y="1790"/>
                  </a:cubicBezTo>
                  <a:cubicBezTo>
                    <a:pt x="6980" y="1826"/>
                    <a:pt x="6980" y="1862"/>
                    <a:pt x="6944" y="1862"/>
                  </a:cubicBezTo>
                  <a:cubicBezTo>
                    <a:pt x="6873" y="1969"/>
                    <a:pt x="6801" y="2041"/>
                    <a:pt x="6694" y="2112"/>
                  </a:cubicBezTo>
                  <a:cubicBezTo>
                    <a:pt x="6587" y="2184"/>
                    <a:pt x="6479" y="2255"/>
                    <a:pt x="6372" y="2327"/>
                  </a:cubicBezTo>
                  <a:lnTo>
                    <a:pt x="6300" y="2327"/>
                  </a:lnTo>
                  <a:cubicBezTo>
                    <a:pt x="6193" y="2291"/>
                    <a:pt x="6121" y="2255"/>
                    <a:pt x="6050" y="2255"/>
                  </a:cubicBezTo>
                  <a:cubicBezTo>
                    <a:pt x="5978" y="2220"/>
                    <a:pt x="5906" y="2148"/>
                    <a:pt x="5835" y="2112"/>
                  </a:cubicBezTo>
                  <a:cubicBezTo>
                    <a:pt x="5763" y="2076"/>
                    <a:pt x="5692" y="2005"/>
                    <a:pt x="5620" y="1933"/>
                  </a:cubicBezTo>
                  <a:cubicBezTo>
                    <a:pt x="5620" y="1897"/>
                    <a:pt x="5584" y="1862"/>
                    <a:pt x="5548" y="1826"/>
                  </a:cubicBezTo>
                  <a:cubicBezTo>
                    <a:pt x="5548" y="1754"/>
                    <a:pt x="5548" y="1683"/>
                    <a:pt x="5513" y="1611"/>
                  </a:cubicBezTo>
                  <a:lnTo>
                    <a:pt x="5513" y="1432"/>
                  </a:lnTo>
                  <a:cubicBezTo>
                    <a:pt x="5537" y="1241"/>
                    <a:pt x="5385" y="1130"/>
                    <a:pt x="5229" y="1130"/>
                  </a:cubicBezTo>
                  <a:cubicBezTo>
                    <a:pt x="5151" y="1130"/>
                    <a:pt x="5071" y="1158"/>
                    <a:pt x="5012" y="1217"/>
                  </a:cubicBezTo>
                  <a:cubicBezTo>
                    <a:pt x="4976" y="1289"/>
                    <a:pt x="4940" y="1361"/>
                    <a:pt x="4940" y="1432"/>
                  </a:cubicBezTo>
                  <a:cubicBezTo>
                    <a:pt x="4940" y="1611"/>
                    <a:pt x="4976" y="1790"/>
                    <a:pt x="5012" y="1933"/>
                  </a:cubicBezTo>
                  <a:cubicBezTo>
                    <a:pt x="5083" y="2112"/>
                    <a:pt x="5155" y="2291"/>
                    <a:pt x="5298" y="2434"/>
                  </a:cubicBezTo>
                  <a:cubicBezTo>
                    <a:pt x="5548" y="2685"/>
                    <a:pt x="5835" y="2864"/>
                    <a:pt x="6193" y="2935"/>
                  </a:cubicBezTo>
                  <a:lnTo>
                    <a:pt x="6229" y="2935"/>
                  </a:lnTo>
                  <a:cubicBezTo>
                    <a:pt x="6300" y="2935"/>
                    <a:pt x="6372" y="2935"/>
                    <a:pt x="6479" y="2900"/>
                  </a:cubicBezTo>
                  <a:cubicBezTo>
                    <a:pt x="6551" y="2864"/>
                    <a:pt x="6658" y="2828"/>
                    <a:pt x="6730" y="2757"/>
                  </a:cubicBezTo>
                  <a:cubicBezTo>
                    <a:pt x="6909" y="2649"/>
                    <a:pt x="7052" y="2542"/>
                    <a:pt x="7195" y="2399"/>
                  </a:cubicBezTo>
                  <a:cubicBezTo>
                    <a:pt x="7267" y="2327"/>
                    <a:pt x="7302" y="2255"/>
                    <a:pt x="7374" y="2184"/>
                  </a:cubicBezTo>
                  <a:cubicBezTo>
                    <a:pt x="7374" y="2148"/>
                    <a:pt x="7374" y="2148"/>
                    <a:pt x="7410" y="2112"/>
                  </a:cubicBezTo>
                  <a:lnTo>
                    <a:pt x="7410" y="2076"/>
                  </a:lnTo>
                  <a:cubicBezTo>
                    <a:pt x="7517" y="2148"/>
                    <a:pt x="7625" y="2220"/>
                    <a:pt x="7768" y="2255"/>
                  </a:cubicBezTo>
                  <a:cubicBezTo>
                    <a:pt x="7875" y="2327"/>
                    <a:pt x="8018" y="2327"/>
                    <a:pt x="8161" y="2327"/>
                  </a:cubicBezTo>
                  <a:lnTo>
                    <a:pt x="8197" y="2327"/>
                  </a:lnTo>
                  <a:cubicBezTo>
                    <a:pt x="8269" y="2327"/>
                    <a:pt x="8376" y="2327"/>
                    <a:pt x="8448" y="2291"/>
                  </a:cubicBezTo>
                  <a:cubicBezTo>
                    <a:pt x="8519" y="2291"/>
                    <a:pt x="8591" y="2255"/>
                    <a:pt x="8663" y="2220"/>
                  </a:cubicBezTo>
                  <a:lnTo>
                    <a:pt x="8698" y="2220"/>
                  </a:lnTo>
                  <a:cubicBezTo>
                    <a:pt x="8842" y="2148"/>
                    <a:pt x="8985" y="2041"/>
                    <a:pt x="9128" y="1933"/>
                  </a:cubicBezTo>
                  <a:cubicBezTo>
                    <a:pt x="9200" y="1862"/>
                    <a:pt x="9271" y="1790"/>
                    <a:pt x="9307" y="1718"/>
                  </a:cubicBezTo>
                  <a:cubicBezTo>
                    <a:pt x="9414" y="1933"/>
                    <a:pt x="9557" y="2148"/>
                    <a:pt x="9772" y="2291"/>
                  </a:cubicBezTo>
                  <a:cubicBezTo>
                    <a:pt x="9844" y="2399"/>
                    <a:pt x="9987" y="2434"/>
                    <a:pt x="10094" y="2506"/>
                  </a:cubicBezTo>
                  <a:cubicBezTo>
                    <a:pt x="10023" y="2721"/>
                    <a:pt x="9951" y="2935"/>
                    <a:pt x="9844" y="3222"/>
                  </a:cubicBezTo>
                  <a:cubicBezTo>
                    <a:pt x="9772" y="3401"/>
                    <a:pt x="9665" y="3580"/>
                    <a:pt x="9522" y="3759"/>
                  </a:cubicBezTo>
                  <a:cubicBezTo>
                    <a:pt x="9486" y="3830"/>
                    <a:pt x="9414" y="3866"/>
                    <a:pt x="9378" y="3938"/>
                  </a:cubicBezTo>
                  <a:cubicBezTo>
                    <a:pt x="9235" y="4009"/>
                    <a:pt x="9128" y="4081"/>
                    <a:pt x="9021" y="4153"/>
                  </a:cubicBezTo>
                  <a:cubicBezTo>
                    <a:pt x="8734" y="4224"/>
                    <a:pt x="8484" y="4296"/>
                    <a:pt x="8233" y="4331"/>
                  </a:cubicBezTo>
                  <a:lnTo>
                    <a:pt x="8054" y="4331"/>
                  </a:lnTo>
                  <a:cubicBezTo>
                    <a:pt x="7911" y="4331"/>
                    <a:pt x="7732" y="4367"/>
                    <a:pt x="7589" y="4403"/>
                  </a:cubicBezTo>
                  <a:cubicBezTo>
                    <a:pt x="7374" y="4439"/>
                    <a:pt x="7195" y="4582"/>
                    <a:pt x="7088" y="4725"/>
                  </a:cubicBezTo>
                  <a:cubicBezTo>
                    <a:pt x="6944" y="4868"/>
                    <a:pt x="6837" y="5012"/>
                    <a:pt x="6730" y="5191"/>
                  </a:cubicBezTo>
                  <a:cubicBezTo>
                    <a:pt x="6622" y="5334"/>
                    <a:pt x="6587" y="5370"/>
                    <a:pt x="6551" y="5477"/>
                  </a:cubicBezTo>
                  <a:cubicBezTo>
                    <a:pt x="6408" y="5620"/>
                    <a:pt x="6229" y="5763"/>
                    <a:pt x="6050" y="5906"/>
                  </a:cubicBezTo>
                  <a:cubicBezTo>
                    <a:pt x="5906" y="6014"/>
                    <a:pt x="5763" y="6085"/>
                    <a:pt x="5620" y="6157"/>
                  </a:cubicBezTo>
                  <a:cubicBezTo>
                    <a:pt x="5477" y="6229"/>
                    <a:pt x="5334" y="6264"/>
                    <a:pt x="5191" y="6300"/>
                  </a:cubicBezTo>
                  <a:lnTo>
                    <a:pt x="4833" y="6300"/>
                  </a:lnTo>
                  <a:cubicBezTo>
                    <a:pt x="4725" y="6264"/>
                    <a:pt x="4654" y="6264"/>
                    <a:pt x="4546" y="6229"/>
                  </a:cubicBezTo>
                  <a:cubicBezTo>
                    <a:pt x="4475" y="6193"/>
                    <a:pt x="4403" y="6157"/>
                    <a:pt x="4331" y="6085"/>
                  </a:cubicBezTo>
                  <a:cubicBezTo>
                    <a:pt x="4188" y="5942"/>
                    <a:pt x="4045" y="5799"/>
                    <a:pt x="3902" y="5656"/>
                  </a:cubicBezTo>
                  <a:lnTo>
                    <a:pt x="3759" y="5477"/>
                  </a:lnTo>
                  <a:cubicBezTo>
                    <a:pt x="3687" y="5405"/>
                    <a:pt x="3616" y="5334"/>
                    <a:pt x="3544" y="5262"/>
                  </a:cubicBezTo>
                  <a:cubicBezTo>
                    <a:pt x="3508" y="5226"/>
                    <a:pt x="3437" y="5191"/>
                    <a:pt x="3401" y="5155"/>
                  </a:cubicBezTo>
                  <a:lnTo>
                    <a:pt x="3258" y="5119"/>
                  </a:lnTo>
                  <a:lnTo>
                    <a:pt x="2721" y="5119"/>
                  </a:lnTo>
                  <a:lnTo>
                    <a:pt x="2577" y="5155"/>
                  </a:lnTo>
                  <a:lnTo>
                    <a:pt x="2220" y="5226"/>
                  </a:lnTo>
                  <a:cubicBezTo>
                    <a:pt x="2076" y="5226"/>
                    <a:pt x="1862" y="5262"/>
                    <a:pt x="1683" y="5262"/>
                  </a:cubicBezTo>
                  <a:lnTo>
                    <a:pt x="1360" y="5262"/>
                  </a:lnTo>
                  <a:cubicBezTo>
                    <a:pt x="1253" y="5226"/>
                    <a:pt x="1110" y="5191"/>
                    <a:pt x="1003" y="5155"/>
                  </a:cubicBezTo>
                  <a:cubicBezTo>
                    <a:pt x="895" y="5119"/>
                    <a:pt x="824" y="5083"/>
                    <a:pt x="752" y="5012"/>
                  </a:cubicBezTo>
                  <a:cubicBezTo>
                    <a:pt x="716" y="5012"/>
                    <a:pt x="680" y="4976"/>
                    <a:pt x="645" y="4904"/>
                  </a:cubicBezTo>
                  <a:cubicBezTo>
                    <a:pt x="609" y="4868"/>
                    <a:pt x="573" y="4797"/>
                    <a:pt x="537" y="4725"/>
                  </a:cubicBezTo>
                  <a:cubicBezTo>
                    <a:pt x="537" y="4654"/>
                    <a:pt x="501" y="4582"/>
                    <a:pt x="501" y="4510"/>
                  </a:cubicBezTo>
                  <a:cubicBezTo>
                    <a:pt x="466" y="4439"/>
                    <a:pt x="466" y="4331"/>
                    <a:pt x="501" y="4224"/>
                  </a:cubicBezTo>
                  <a:cubicBezTo>
                    <a:pt x="501" y="4081"/>
                    <a:pt x="537" y="3938"/>
                    <a:pt x="609" y="3795"/>
                  </a:cubicBezTo>
                  <a:cubicBezTo>
                    <a:pt x="824" y="3365"/>
                    <a:pt x="1110" y="2935"/>
                    <a:pt x="1432" y="2542"/>
                  </a:cubicBezTo>
                  <a:lnTo>
                    <a:pt x="1504" y="2434"/>
                  </a:lnTo>
                  <a:cubicBezTo>
                    <a:pt x="1539" y="2399"/>
                    <a:pt x="1539" y="2363"/>
                    <a:pt x="1539" y="2291"/>
                  </a:cubicBezTo>
                  <a:cubicBezTo>
                    <a:pt x="1539" y="2220"/>
                    <a:pt x="1468" y="2184"/>
                    <a:pt x="1432" y="2112"/>
                  </a:cubicBezTo>
                  <a:lnTo>
                    <a:pt x="1253" y="2112"/>
                  </a:lnTo>
                  <a:cubicBezTo>
                    <a:pt x="1181" y="2112"/>
                    <a:pt x="1146" y="2148"/>
                    <a:pt x="1110" y="2220"/>
                  </a:cubicBezTo>
                  <a:lnTo>
                    <a:pt x="1003" y="2327"/>
                  </a:lnTo>
                  <a:cubicBezTo>
                    <a:pt x="609" y="2792"/>
                    <a:pt x="287" y="3329"/>
                    <a:pt x="72" y="3938"/>
                  </a:cubicBezTo>
                  <a:cubicBezTo>
                    <a:pt x="0" y="4224"/>
                    <a:pt x="0" y="4510"/>
                    <a:pt x="72" y="4833"/>
                  </a:cubicBezTo>
                  <a:cubicBezTo>
                    <a:pt x="108" y="4976"/>
                    <a:pt x="179" y="5119"/>
                    <a:pt x="287" y="5226"/>
                  </a:cubicBezTo>
                  <a:cubicBezTo>
                    <a:pt x="394" y="5370"/>
                    <a:pt x="501" y="5477"/>
                    <a:pt x="645" y="5584"/>
                  </a:cubicBezTo>
                  <a:cubicBezTo>
                    <a:pt x="788" y="5656"/>
                    <a:pt x="931" y="5692"/>
                    <a:pt x="1074" y="5727"/>
                  </a:cubicBezTo>
                  <a:cubicBezTo>
                    <a:pt x="1253" y="5799"/>
                    <a:pt x="1432" y="5835"/>
                    <a:pt x="1611" y="5835"/>
                  </a:cubicBezTo>
                  <a:cubicBezTo>
                    <a:pt x="1790" y="5835"/>
                    <a:pt x="1969" y="5835"/>
                    <a:pt x="2148" y="5871"/>
                  </a:cubicBezTo>
                  <a:lnTo>
                    <a:pt x="2971" y="5871"/>
                  </a:lnTo>
                  <a:lnTo>
                    <a:pt x="3007" y="5942"/>
                  </a:lnTo>
                  <a:cubicBezTo>
                    <a:pt x="3079" y="6050"/>
                    <a:pt x="3150" y="6121"/>
                    <a:pt x="3222" y="6229"/>
                  </a:cubicBezTo>
                  <a:lnTo>
                    <a:pt x="3258" y="6300"/>
                  </a:lnTo>
                  <a:cubicBezTo>
                    <a:pt x="3365" y="6551"/>
                    <a:pt x="3544" y="6730"/>
                    <a:pt x="3723" y="6909"/>
                  </a:cubicBezTo>
                  <a:cubicBezTo>
                    <a:pt x="3830" y="7016"/>
                    <a:pt x="3973" y="7123"/>
                    <a:pt x="4117" y="7195"/>
                  </a:cubicBezTo>
                  <a:cubicBezTo>
                    <a:pt x="4188" y="7267"/>
                    <a:pt x="4260" y="7302"/>
                    <a:pt x="4367" y="7338"/>
                  </a:cubicBezTo>
                  <a:cubicBezTo>
                    <a:pt x="4475" y="7374"/>
                    <a:pt x="4546" y="7410"/>
                    <a:pt x="4654" y="7410"/>
                  </a:cubicBezTo>
                  <a:cubicBezTo>
                    <a:pt x="4833" y="7446"/>
                    <a:pt x="5012" y="7481"/>
                    <a:pt x="5155" y="7481"/>
                  </a:cubicBezTo>
                  <a:lnTo>
                    <a:pt x="5369" y="7481"/>
                  </a:lnTo>
                  <a:cubicBezTo>
                    <a:pt x="5477" y="7481"/>
                    <a:pt x="5620" y="7446"/>
                    <a:pt x="5727" y="7410"/>
                  </a:cubicBezTo>
                  <a:cubicBezTo>
                    <a:pt x="5906" y="7374"/>
                    <a:pt x="6050" y="7338"/>
                    <a:pt x="6229" y="7231"/>
                  </a:cubicBezTo>
                  <a:cubicBezTo>
                    <a:pt x="6372" y="7195"/>
                    <a:pt x="6479" y="7123"/>
                    <a:pt x="6622" y="7052"/>
                  </a:cubicBezTo>
                  <a:cubicBezTo>
                    <a:pt x="6765" y="6945"/>
                    <a:pt x="6909" y="6837"/>
                    <a:pt x="7016" y="6730"/>
                  </a:cubicBezTo>
                  <a:cubicBezTo>
                    <a:pt x="7195" y="6587"/>
                    <a:pt x="7302" y="6443"/>
                    <a:pt x="7446" y="6264"/>
                  </a:cubicBezTo>
                  <a:cubicBezTo>
                    <a:pt x="7589" y="6050"/>
                    <a:pt x="7732" y="5835"/>
                    <a:pt x="7839" y="5584"/>
                  </a:cubicBezTo>
                  <a:cubicBezTo>
                    <a:pt x="7839" y="5584"/>
                    <a:pt x="7839" y="5549"/>
                    <a:pt x="7839" y="5513"/>
                  </a:cubicBezTo>
                  <a:cubicBezTo>
                    <a:pt x="7875" y="5477"/>
                    <a:pt x="7911" y="5405"/>
                    <a:pt x="7911" y="5370"/>
                  </a:cubicBezTo>
                  <a:cubicBezTo>
                    <a:pt x="7947" y="5298"/>
                    <a:pt x="7911" y="5298"/>
                    <a:pt x="7947" y="5262"/>
                  </a:cubicBezTo>
                  <a:lnTo>
                    <a:pt x="7947" y="5226"/>
                  </a:lnTo>
                  <a:cubicBezTo>
                    <a:pt x="8090" y="5155"/>
                    <a:pt x="8197" y="5155"/>
                    <a:pt x="8340" y="5119"/>
                  </a:cubicBezTo>
                  <a:lnTo>
                    <a:pt x="8484" y="5083"/>
                  </a:lnTo>
                  <a:cubicBezTo>
                    <a:pt x="8734" y="5012"/>
                    <a:pt x="8949" y="4940"/>
                    <a:pt x="9200" y="4833"/>
                  </a:cubicBezTo>
                  <a:cubicBezTo>
                    <a:pt x="9378" y="4761"/>
                    <a:pt x="9557" y="4654"/>
                    <a:pt x="9772" y="4510"/>
                  </a:cubicBezTo>
                  <a:cubicBezTo>
                    <a:pt x="9915" y="4403"/>
                    <a:pt x="10094" y="4260"/>
                    <a:pt x="10202" y="4081"/>
                  </a:cubicBezTo>
                  <a:cubicBezTo>
                    <a:pt x="10381" y="3795"/>
                    <a:pt x="10560" y="3472"/>
                    <a:pt x="10667" y="3114"/>
                  </a:cubicBezTo>
                  <a:cubicBezTo>
                    <a:pt x="10703" y="2971"/>
                    <a:pt x="10774" y="2792"/>
                    <a:pt x="10810" y="2613"/>
                  </a:cubicBezTo>
                  <a:cubicBezTo>
                    <a:pt x="10810" y="2578"/>
                    <a:pt x="10810" y="2542"/>
                    <a:pt x="10810" y="2506"/>
                  </a:cubicBezTo>
                  <a:lnTo>
                    <a:pt x="10918" y="2506"/>
                  </a:lnTo>
                  <a:cubicBezTo>
                    <a:pt x="11025" y="2470"/>
                    <a:pt x="11168" y="2434"/>
                    <a:pt x="11311" y="2363"/>
                  </a:cubicBezTo>
                  <a:cubicBezTo>
                    <a:pt x="11526" y="2255"/>
                    <a:pt x="11741" y="2112"/>
                    <a:pt x="11920" y="1933"/>
                  </a:cubicBezTo>
                  <a:cubicBezTo>
                    <a:pt x="11992" y="1826"/>
                    <a:pt x="12063" y="1754"/>
                    <a:pt x="12135" y="1647"/>
                  </a:cubicBezTo>
                  <a:cubicBezTo>
                    <a:pt x="12206" y="1540"/>
                    <a:pt x="12278" y="1432"/>
                    <a:pt x="12349" y="1325"/>
                  </a:cubicBezTo>
                  <a:cubicBezTo>
                    <a:pt x="12457" y="1110"/>
                    <a:pt x="12528" y="895"/>
                    <a:pt x="12564" y="680"/>
                  </a:cubicBezTo>
                  <a:cubicBezTo>
                    <a:pt x="12600" y="573"/>
                    <a:pt x="12600" y="430"/>
                    <a:pt x="12600" y="287"/>
                  </a:cubicBezTo>
                  <a:cubicBezTo>
                    <a:pt x="12636" y="179"/>
                    <a:pt x="12564" y="72"/>
                    <a:pt x="1245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3"/>
            <p:cNvSpPr/>
            <p:nvPr/>
          </p:nvSpPr>
          <p:spPr>
            <a:xfrm>
              <a:off x="2447550" y="1468200"/>
              <a:ext cx="243425" cy="120850"/>
            </a:xfrm>
            <a:custGeom>
              <a:avLst/>
              <a:gdLst/>
              <a:ahLst/>
              <a:cxnLst/>
              <a:rect l="l" t="t" r="r" b="b"/>
              <a:pathLst>
                <a:path w="9737" h="4834" extrusionOk="0">
                  <a:moveTo>
                    <a:pt x="2076" y="1"/>
                  </a:moveTo>
                  <a:cubicBezTo>
                    <a:pt x="2005" y="1"/>
                    <a:pt x="1933" y="37"/>
                    <a:pt x="1898" y="72"/>
                  </a:cubicBezTo>
                  <a:lnTo>
                    <a:pt x="1790" y="216"/>
                  </a:lnTo>
                  <a:lnTo>
                    <a:pt x="1647" y="394"/>
                  </a:lnTo>
                  <a:cubicBezTo>
                    <a:pt x="1540" y="502"/>
                    <a:pt x="1468" y="609"/>
                    <a:pt x="1396" y="717"/>
                  </a:cubicBezTo>
                  <a:lnTo>
                    <a:pt x="1361" y="752"/>
                  </a:lnTo>
                  <a:cubicBezTo>
                    <a:pt x="1182" y="1003"/>
                    <a:pt x="1003" y="1254"/>
                    <a:pt x="859" y="1504"/>
                  </a:cubicBezTo>
                  <a:cubicBezTo>
                    <a:pt x="716" y="1719"/>
                    <a:pt x="573" y="2005"/>
                    <a:pt x="466" y="2256"/>
                  </a:cubicBezTo>
                  <a:lnTo>
                    <a:pt x="394" y="2327"/>
                  </a:lnTo>
                  <a:cubicBezTo>
                    <a:pt x="287" y="2578"/>
                    <a:pt x="179" y="2829"/>
                    <a:pt x="72" y="3079"/>
                  </a:cubicBezTo>
                  <a:cubicBezTo>
                    <a:pt x="36" y="3186"/>
                    <a:pt x="0" y="3330"/>
                    <a:pt x="36" y="3473"/>
                  </a:cubicBezTo>
                  <a:cubicBezTo>
                    <a:pt x="36" y="3616"/>
                    <a:pt x="72" y="3759"/>
                    <a:pt x="144" y="3867"/>
                  </a:cubicBezTo>
                  <a:cubicBezTo>
                    <a:pt x="179" y="3938"/>
                    <a:pt x="215" y="3974"/>
                    <a:pt x="251" y="4010"/>
                  </a:cubicBezTo>
                  <a:lnTo>
                    <a:pt x="251" y="4046"/>
                  </a:lnTo>
                  <a:cubicBezTo>
                    <a:pt x="287" y="4117"/>
                    <a:pt x="323" y="4153"/>
                    <a:pt x="394" y="4189"/>
                  </a:cubicBezTo>
                  <a:cubicBezTo>
                    <a:pt x="502" y="4296"/>
                    <a:pt x="645" y="4368"/>
                    <a:pt x="788" y="4403"/>
                  </a:cubicBezTo>
                  <a:lnTo>
                    <a:pt x="1217" y="4403"/>
                  </a:lnTo>
                  <a:cubicBezTo>
                    <a:pt x="1361" y="4368"/>
                    <a:pt x="1504" y="4368"/>
                    <a:pt x="1647" y="4332"/>
                  </a:cubicBezTo>
                  <a:cubicBezTo>
                    <a:pt x="1719" y="4332"/>
                    <a:pt x="1790" y="4296"/>
                    <a:pt x="1826" y="4260"/>
                  </a:cubicBezTo>
                  <a:lnTo>
                    <a:pt x="1969" y="4225"/>
                  </a:lnTo>
                  <a:lnTo>
                    <a:pt x="2041" y="4296"/>
                  </a:lnTo>
                  <a:lnTo>
                    <a:pt x="2148" y="4368"/>
                  </a:lnTo>
                  <a:cubicBezTo>
                    <a:pt x="2220" y="4439"/>
                    <a:pt x="2291" y="4511"/>
                    <a:pt x="2399" y="4547"/>
                  </a:cubicBezTo>
                  <a:cubicBezTo>
                    <a:pt x="2578" y="4654"/>
                    <a:pt x="2757" y="4726"/>
                    <a:pt x="2936" y="4797"/>
                  </a:cubicBezTo>
                  <a:cubicBezTo>
                    <a:pt x="3043" y="4797"/>
                    <a:pt x="3150" y="4833"/>
                    <a:pt x="3258" y="4833"/>
                  </a:cubicBezTo>
                  <a:cubicBezTo>
                    <a:pt x="3329" y="4833"/>
                    <a:pt x="3437" y="4797"/>
                    <a:pt x="3544" y="4797"/>
                  </a:cubicBezTo>
                  <a:cubicBezTo>
                    <a:pt x="3723" y="4761"/>
                    <a:pt x="3902" y="4654"/>
                    <a:pt x="4045" y="4547"/>
                  </a:cubicBezTo>
                  <a:cubicBezTo>
                    <a:pt x="4117" y="4475"/>
                    <a:pt x="4188" y="4403"/>
                    <a:pt x="4260" y="4368"/>
                  </a:cubicBezTo>
                  <a:cubicBezTo>
                    <a:pt x="4296" y="4296"/>
                    <a:pt x="4332" y="4260"/>
                    <a:pt x="4403" y="4189"/>
                  </a:cubicBezTo>
                  <a:lnTo>
                    <a:pt x="4439" y="4153"/>
                  </a:lnTo>
                  <a:cubicBezTo>
                    <a:pt x="4511" y="4046"/>
                    <a:pt x="4618" y="3902"/>
                    <a:pt x="4690" y="3759"/>
                  </a:cubicBezTo>
                  <a:lnTo>
                    <a:pt x="4833" y="3580"/>
                  </a:lnTo>
                  <a:lnTo>
                    <a:pt x="4940" y="3401"/>
                  </a:lnTo>
                  <a:lnTo>
                    <a:pt x="5012" y="3437"/>
                  </a:lnTo>
                  <a:lnTo>
                    <a:pt x="5083" y="3437"/>
                  </a:lnTo>
                  <a:cubicBezTo>
                    <a:pt x="5191" y="3473"/>
                    <a:pt x="5298" y="3509"/>
                    <a:pt x="5370" y="3509"/>
                  </a:cubicBezTo>
                  <a:lnTo>
                    <a:pt x="5835" y="3509"/>
                  </a:lnTo>
                  <a:cubicBezTo>
                    <a:pt x="6014" y="3437"/>
                    <a:pt x="6157" y="3365"/>
                    <a:pt x="6264" y="3258"/>
                  </a:cubicBezTo>
                  <a:cubicBezTo>
                    <a:pt x="6372" y="3186"/>
                    <a:pt x="6479" y="3079"/>
                    <a:pt x="6551" y="2972"/>
                  </a:cubicBezTo>
                  <a:cubicBezTo>
                    <a:pt x="6658" y="2829"/>
                    <a:pt x="6766" y="2721"/>
                    <a:pt x="6837" y="2578"/>
                  </a:cubicBezTo>
                  <a:cubicBezTo>
                    <a:pt x="6945" y="2435"/>
                    <a:pt x="6945" y="2435"/>
                    <a:pt x="6980" y="2363"/>
                  </a:cubicBezTo>
                  <a:lnTo>
                    <a:pt x="7016" y="2292"/>
                  </a:lnTo>
                  <a:lnTo>
                    <a:pt x="7159" y="2292"/>
                  </a:lnTo>
                  <a:cubicBezTo>
                    <a:pt x="7231" y="2327"/>
                    <a:pt x="7338" y="2363"/>
                    <a:pt x="7410" y="2363"/>
                  </a:cubicBezTo>
                  <a:cubicBezTo>
                    <a:pt x="7517" y="2399"/>
                    <a:pt x="7625" y="2399"/>
                    <a:pt x="7732" y="2399"/>
                  </a:cubicBezTo>
                  <a:lnTo>
                    <a:pt x="8090" y="2399"/>
                  </a:lnTo>
                  <a:cubicBezTo>
                    <a:pt x="8197" y="2363"/>
                    <a:pt x="8305" y="2327"/>
                    <a:pt x="8376" y="2292"/>
                  </a:cubicBezTo>
                  <a:cubicBezTo>
                    <a:pt x="8484" y="2256"/>
                    <a:pt x="8555" y="2220"/>
                    <a:pt x="8627" y="2148"/>
                  </a:cubicBezTo>
                  <a:cubicBezTo>
                    <a:pt x="8770" y="2041"/>
                    <a:pt x="8949" y="1898"/>
                    <a:pt x="9056" y="1719"/>
                  </a:cubicBezTo>
                  <a:cubicBezTo>
                    <a:pt x="9200" y="1540"/>
                    <a:pt x="9343" y="1325"/>
                    <a:pt x="9450" y="1146"/>
                  </a:cubicBezTo>
                  <a:lnTo>
                    <a:pt x="9486" y="1075"/>
                  </a:lnTo>
                  <a:cubicBezTo>
                    <a:pt x="9593" y="896"/>
                    <a:pt x="9665" y="752"/>
                    <a:pt x="9737" y="573"/>
                  </a:cubicBezTo>
                  <a:cubicBezTo>
                    <a:pt x="9701" y="394"/>
                    <a:pt x="9593" y="251"/>
                    <a:pt x="9450" y="180"/>
                  </a:cubicBezTo>
                  <a:lnTo>
                    <a:pt x="9343" y="180"/>
                  </a:lnTo>
                  <a:cubicBezTo>
                    <a:pt x="9271" y="180"/>
                    <a:pt x="9200" y="216"/>
                    <a:pt x="9128" y="251"/>
                  </a:cubicBezTo>
                  <a:cubicBezTo>
                    <a:pt x="8985" y="323"/>
                    <a:pt x="8913" y="466"/>
                    <a:pt x="8913" y="609"/>
                  </a:cubicBezTo>
                  <a:cubicBezTo>
                    <a:pt x="8913" y="681"/>
                    <a:pt x="8878" y="717"/>
                    <a:pt x="8878" y="788"/>
                  </a:cubicBezTo>
                  <a:cubicBezTo>
                    <a:pt x="8842" y="896"/>
                    <a:pt x="8806" y="967"/>
                    <a:pt x="8770" y="1003"/>
                  </a:cubicBezTo>
                  <a:cubicBezTo>
                    <a:pt x="8663" y="1182"/>
                    <a:pt x="8591" y="1325"/>
                    <a:pt x="8484" y="1468"/>
                  </a:cubicBezTo>
                  <a:cubicBezTo>
                    <a:pt x="8376" y="1576"/>
                    <a:pt x="8305" y="1647"/>
                    <a:pt x="8197" y="1719"/>
                  </a:cubicBezTo>
                  <a:cubicBezTo>
                    <a:pt x="8162" y="1755"/>
                    <a:pt x="8126" y="1790"/>
                    <a:pt x="8054" y="1826"/>
                  </a:cubicBezTo>
                  <a:cubicBezTo>
                    <a:pt x="8018" y="1826"/>
                    <a:pt x="7947" y="1862"/>
                    <a:pt x="7911" y="1862"/>
                  </a:cubicBezTo>
                  <a:lnTo>
                    <a:pt x="7696" y="1862"/>
                  </a:lnTo>
                  <a:lnTo>
                    <a:pt x="7517" y="1826"/>
                  </a:lnTo>
                  <a:cubicBezTo>
                    <a:pt x="7482" y="1790"/>
                    <a:pt x="7410" y="1790"/>
                    <a:pt x="7374" y="1755"/>
                  </a:cubicBezTo>
                  <a:cubicBezTo>
                    <a:pt x="7303" y="1719"/>
                    <a:pt x="7195" y="1683"/>
                    <a:pt x="7124" y="1647"/>
                  </a:cubicBezTo>
                  <a:lnTo>
                    <a:pt x="6766" y="1647"/>
                  </a:lnTo>
                  <a:lnTo>
                    <a:pt x="6694" y="1683"/>
                  </a:lnTo>
                  <a:cubicBezTo>
                    <a:pt x="6658" y="1719"/>
                    <a:pt x="6622" y="1755"/>
                    <a:pt x="6587" y="1790"/>
                  </a:cubicBezTo>
                  <a:cubicBezTo>
                    <a:pt x="6515" y="1826"/>
                    <a:pt x="6479" y="1898"/>
                    <a:pt x="6443" y="1934"/>
                  </a:cubicBezTo>
                  <a:lnTo>
                    <a:pt x="6443" y="2005"/>
                  </a:lnTo>
                  <a:lnTo>
                    <a:pt x="6336" y="2184"/>
                  </a:lnTo>
                  <a:cubicBezTo>
                    <a:pt x="6229" y="2327"/>
                    <a:pt x="6086" y="2506"/>
                    <a:pt x="5978" y="2685"/>
                  </a:cubicBezTo>
                  <a:cubicBezTo>
                    <a:pt x="5907" y="2757"/>
                    <a:pt x="5835" y="2829"/>
                    <a:pt x="5763" y="2900"/>
                  </a:cubicBezTo>
                  <a:lnTo>
                    <a:pt x="5656" y="2972"/>
                  </a:lnTo>
                  <a:cubicBezTo>
                    <a:pt x="5620" y="2972"/>
                    <a:pt x="5549" y="3008"/>
                    <a:pt x="5513" y="3008"/>
                  </a:cubicBezTo>
                  <a:lnTo>
                    <a:pt x="5155" y="3008"/>
                  </a:lnTo>
                  <a:cubicBezTo>
                    <a:pt x="5083" y="3008"/>
                    <a:pt x="5012" y="2972"/>
                    <a:pt x="4940" y="2972"/>
                  </a:cubicBezTo>
                  <a:lnTo>
                    <a:pt x="4833" y="2972"/>
                  </a:lnTo>
                  <a:cubicBezTo>
                    <a:pt x="4761" y="3008"/>
                    <a:pt x="4725" y="3043"/>
                    <a:pt x="4690" y="3115"/>
                  </a:cubicBezTo>
                  <a:lnTo>
                    <a:pt x="4618" y="3186"/>
                  </a:lnTo>
                  <a:lnTo>
                    <a:pt x="4618" y="3222"/>
                  </a:lnTo>
                  <a:lnTo>
                    <a:pt x="4582" y="3258"/>
                  </a:lnTo>
                  <a:lnTo>
                    <a:pt x="4511" y="3330"/>
                  </a:lnTo>
                  <a:lnTo>
                    <a:pt x="4511" y="3365"/>
                  </a:lnTo>
                  <a:lnTo>
                    <a:pt x="4332" y="3616"/>
                  </a:lnTo>
                  <a:lnTo>
                    <a:pt x="4224" y="3723"/>
                  </a:lnTo>
                  <a:cubicBezTo>
                    <a:pt x="4117" y="3902"/>
                    <a:pt x="3974" y="4046"/>
                    <a:pt x="3830" y="4189"/>
                  </a:cubicBezTo>
                  <a:cubicBezTo>
                    <a:pt x="3759" y="4225"/>
                    <a:pt x="3687" y="4260"/>
                    <a:pt x="3616" y="4296"/>
                  </a:cubicBezTo>
                  <a:lnTo>
                    <a:pt x="3472" y="4332"/>
                  </a:lnTo>
                  <a:lnTo>
                    <a:pt x="3222" y="4332"/>
                  </a:lnTo>
                  <a:cubicBezTo>
                    <a:pt x="3150" y="4332"/>
                    <a:pt x="3043" y="4296"/>
                    <a:pt x="2971" y="4260"/>
                  </a:cubicBezTo>
                  <a:cubicBezTo>
                    <a:pt x="2864" y="4225"/>
                    <a:pt x="2757" y="4153"/>
                    <a:pt x="2649" y="4081"/>
                  </a:cubicBezTo>
                  <a:lnTo>
                    <a:pt x="2506" y="3938"/>
                  </a:lnTo>
                  <a:lnTo>
                    <a:pt x="2434" y="3902"/>
                  </a:lnTo>
                  <a:lnTo>
                    <a:pt x="2327" y="3759"/>
                  </a:lnTo>
                  <a:cubicBezTo>
                    <a:pt x="2291" y="3759"/>
                    <a:pt x="2255" y="3723"/>
                    <a:pt x="2220" y="3688"/>
                  </a:cubicBezTo>
                  <a:cubicBezTo>
                    <a:pt x="2148" y="3652"/>
                    <a:pt x="2076" y="3652"/>
                    <a:pt x="2005" y="3652"/>
                  </a:cubicBezTo>
                  <a:lnTo>
                    <a:pt x="1969" y="3652"/>
                  </a:lnTo>
                  <a:cubicBezTo>
                    <a:pt x="1898" y="3652"/>
                    <a:pt x="1826" y="3652"/>
                    <a:pt x="1754" y="3688"/>
                  </a:cubicBezTo>
                  <a:lnTo>
                    <a:pt x="1719" y="3688"/>
                  </a:lnTo>
                  <a:cubicBezTo>
                    <a:pt x="1575" y="3723"/>
                    <a:pt x="1396" y="3759"/>
                    <a:pt x="1217" y="3795"/>
                  </a:cubicBezTo>
                  <a:lnTo>
                    <a:pt x="1003" y="3795"/>
                  </a:lnTo>
                  <a:lnTo>
                    <a:pt x="895" y="3759"/>
                  </a:lnTo>
                  <a:lnTo>
                    <a:pt x="752" y="3688"/>
                  </a:lnTo>
                  <a:cubicBezTo>
                    <a:pt x="716" y="3652"/>
                    <a:pt x="681" y="3616"/>
                    <a:pt x="681" y="3580"/>
                  </a:cubicBezTo>
                  <a:cubicBezTo>
                    <a:pt x="645" y="3544"/>
                    <a:pt x="609" y="3509"/>
                    <a:pt x="609" y="3509"/>
                  </a:cubicBezTo>
                  <a:cubicBezTo>
                    <a:pt x="609" y="3473"/>
                    <a:pt x="609" y="3437"/>
                    <a:pt x="573" y="3401"/>
                  </a:cubicBezTo>
                  <a:cubicBezTo>
                    <a:pt x="573" y="3365"/>
                    <a:pt x="573" y="3330"/>
                    <a:pt x="573" y="3330"/>
                  </a:cubicBezTo>
                  <a:cubicBezTo>
                    <a:pt x="609" y="3151"/>
                    <a:pt x="645" y="3043"/>
                    <a:pt x="716" y="2900"/>
                  </a:cubicBezTo>
                  <a:cubicBezTo>
                    <a:pt x="859" y="2506"/>
                    <a:pt x="1074" y="2148"/>
                    <a:pt x="1253" y="1790"/>
                  </a:cubicBezTo>
                  <a:cubicBezTo>
                    <a:pt x="1468" y="1433"/>
                    <a:pt x="1719" y="1110"/>
                    <a:pt x="1969" y="788"/>
                  </a:cubicBezTo>
                  <a:lnTo>
                    <a:pt x="2148" y="573"/>
                  </a:lnTo>
                  <a:lnTo>
                    <a:pt x="2255" y="430"/>
                  </a:lnTo>
                  <a:cubicBezTo>
                    <a:pt x="2291" y="394"/>
                    <a:pt x="2327" y="323"/>
                    <a:pt x="2327" y="251"/>
                  </a:cubicBezTo>
                  <a:cubicBezTo>
                    <a:pt x="2327" y="180"/>
                    <a:pt x="2291" y="144"/>
                    <a:pt x="2255" y="72"/>
                  </a:cubicBezTo>
                  <a:cubicBezTo>
                    <a:pt x="2184" y="37"/>
                    <a:pt x="2148" y="1"/>
                    <a:pt x="20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3"/>
            <p:cNvSpPr/>
            <p:nvPr/>
          </p:nvSpPr>
          <p:spPr>
            <a:xfrm>
              <a:off x="2714225" y="1343825"/>
              <a:ext cx="59075" cy="164125"/>
            </a:xfrm>
            <a:custGeom>
              <a:avLst/>
              <a:gdLst/>
              <a:ahLst/>
              <a:cxnLst/>
              <a:rect l="l" t="t" r="r" b="b"/>
              <a:pathLst>
                <a:path w="2363" h="6565" extrusionOk="0">
                  <a:moveTo>
                    <a:pt x="1253" y="0"/>
                  </a:moveTo>
                  <a:cubicBezTo>
                    <a:pt x="1146" y="0"/>
                    <a:pt x="1038" y="36"/>
                    <a:pt x="931" y="36"/>
                  </a:cubicBezTo>
                  <a:cubicBezTo>
                    <a:pt x="680" y="108"/>
                    <a:pt x="430" y="251"/>
                    <a:pt x="251" y="466"/>
                  </a:cubicBezTo>
                  <a:cubicBezTo>
                    <a:pt x="215" y="501"/>
                    <a:pt x="179" y="537"/>
                    <a:pt x="179" y="573"/>
                  </a:cubicBezTo>
                  <a:cubicBezTo>
                    <a:pt x="179" y="645"/>
                    <a:pt x="215" y="716"/>
                    <a:pt x="251" y="752"/>
                  </a:cubicBezTo>
                  <a:cubicBezTo>
                    <a:pt x="287" y="788"/>
                    <a:pt x="322" y="788"/>
                    <a:pt x="394" y="788"/>
                  </a:cubicBezTo>
                  <a:cubicBezTo>
                    <a:pt x="430" y="788"/>
                    <a:pt x="501" y="788"/>
                    <a:pt x="537" y="752"/>
                  </a:cubicBezTo>
                  <a:lnTo>
                    <a:pt x="645" y="645"/>
                  </a:lnTo>
                  <a:cubicBezTo>
                    <a:pt x="716" y="609"/>
                    <a:pt x="788" y="537"/>
                    <a:pt x="895" y="501"/>
                  </a:cubicBezTo>
                  <a:cubicBezTo>
                    <a:pt x="967" y="501"/>
                    <a:pt x="1038" y="466"/>
                    <a:pt x="1146" y="430"/>
                  </a:cubicBezTo>
                  <a:lnTo>
                    <a:pt x="1396" y="430"/>
                  </a:lnTo>
                  <a:lnTo>
                    <a:pt x="1468" y="501"/>
                  </a:lnTo>
                  <a:lnTo>
                    <a:pt x="1504" y="537"/>
                  </a:lnTo>
                  <a:cubicBezTo>
                    <a:pt x="1504" y="573"/>
                    <a:pt x="1539" y="573"/>
                    <a:pt x="1539" y="609"/>
                  </a:cubicBezTo>
                  <a:cubicBezTo>
                    <a:pt x="1539" y="645"/>
                    <a:pt x="1575" y="680"/>
                    <a:pt x="1575" y="752"/>
                  </a:cubicBezTo>
                  <a:cubicBezTo>
                    <a:pt x="1575" y="824"/>
                    <a:pt x="1575" y="895"/>
                    <a:pt x="1575" y="967"/>
                  </a:cubicBezTo>
                  <a:cubicBezTo>
                    <a:pt x="1575" y="1038"/>
                    <a:pt x="1539" y="1110"/>
                    <a:pt x="1504" y="1217"/>
                  </a:cubicBezTo>
                  <a:cubicBezTo>
                    <a:pt x="1504" y="1253"/>
                    <a:pt x="1504" y="1253"/>
                    <a:pt x="1504" y="1289"/>
                  </a:cubicBezTo>
                  <a:cubicBezTo>
                    <a:pt x="1504" y="1360"/>
                    <a:pt x="1468" y="1432"/>
                    <a:pt x="1468" y="1504"/>
                  </a:cubicBezTo>
                  <a:cubicBezTo>
                    <a:pt x="1468" y="1611"/>
                    <a:pt x="1504" y="1718"/>
                    <a:pt x="1575" y="1790"/>
                  </a:cubicBezTo>
                  <a:cubicBezTo>
                    <a:pt x="1647" y="1862"/>
                    <a:pt x="1683" y="1897"/>
                    <a:pt x="1754" y="1933"/>
                  </a:cubicBezTo>
                  <a:lnTo>
                    <a:pt x="1790" y="1969"/>
                  </a:lnTo>
                  <a:cubicBezTo>
                    <a:pt x="1826" y="2005"/>
                    <a:pt x="1862" y="2005"/>
                    <a:pt x="1862" y="2041"/>
                  </a:cubicBezTo>
                  <a:cubicBezTo>
                    <a:pt x="1862" y="2076"/>
                    <a:pt x="1862" y="2076"/>
                    <a:pt x="1862" y="2076"/>
                  </a:cubicBezTo>
                  <a:lnTo>
                    <a:pt x="1862" y="2148"/>
                  </a:lnTo>
                  <a:cubicBezTo>
                    <a:pt x="1897" y="2220"/>
                    <a:pt x="1897" y="2255"/>
                    <a:pt x="1862" y="2327"/>
                  </a:cubicBezTo>
                  <a:cubicBezTo>
                    <a:pt x="1826" y="2542"/>
                    <a:pt x="1754" y="2721"/>
                    <a:pt x="1683" y="2935"/>
                  </a:cubicBezTo>
                  <a:lnTo>
                    <a:pt x="1647" y="3007"/>
                  </a:lnTo>
                  <a:cubicBezTo>
                    <a:pt x="1611" y="3043"/>
                    <a:pt x="1611" y="3079"/>
                    <a:pt x="1611" y="3114"/>
                  </a:cubicBezTo>
                  <a:lnTo>
                    <a:pt x="1611" y="3222"/>
                  </a:lnTo>
                  <a:cubicBezTo>
                    <a:pt x="1575" y="3293"/>
                    <a:pt x="1575" y="3329"/>
                    <a:pt x="1611" y="3401"/>
                  </a:cubicBezTo>
                  <a:cubicBezTo>
                    <a:pt x="1611" y="3437"/>
                    <a:pt x="1611" y="3472"/>
                    <a:pt x="1647" y="3508"/>
                  </a:cubicBezTo>
                  <a:cubicBezTo>
                    <a:pt x="1647" y="3544"/>
                    <a:pt x="1647" y="3544"/>
                    <a:pt x="1647" y="3544"/>
                  </a:cubicBezTo>
                  <a:lnTo>
                    <a:pt x="1683" y="3651"/>
                  </a:lnTo>
                  <a:lnTo>
                    <a:pt x="1718" y="3687"/>
                  </a:lnTo>
                  <a:lnTo>
                    <a:pt x="1718" y="3795"/>
                  </a:lnTo>
                  <a:lnTo>
                    <a:pt x="1718" y="3830"/>
                  </a:lnTo>
                  <a:lnTo>
                    <a:pt x="1683" y="3902"/>
                  </a:lnTo>
                  <a:cubicBezTo>
                    <a:pt x="1683" y="3938"/>
                    <a:pt x="1647" y="3973"/>
                    <a:pt x="1647" y="4009"/>
                  </a:cubicBezTo>
                  <a:lnTo>
                    <a:pt x="1504" y="4117"/>
                  </a:lnTo>
                  <a:cubicBezTo>
                    <a:pt x="1468" y="4152"/>
                    <a:pt x="1396" y="4188"/>
                    <a:pt x="1325" y="4224"/>
                  </a:cubicBezTo>
                  <a:lnTo>
                    <a:pt x="1181" y="4296"/>
                  </a:lnTo>
                  <a:lnTo>
                    <a:pt x="1146" y="4296"/>
                  </a:lnTo>
                  <a:cubicBezTo>
                    <a:pt x="1074" y="4296"/>
                    <a:pt x="967" y="4367"/>
                    <a:pt x="931" y="4403"/>
                  </a:cubicBezTo>
                  <a:cubicBezTo>
                    <a:pt x="895" y="4439"/>
                    <a:pt x="859" y="4475"/>
                    <a:pt x="824" y="4510"/>
                  </a:cubicBezTo>
                  <a:cubicBezTo>
                    <a:pt x="788" y="4582"/>
                    <a:pt x="788" y="4618"/>
                    <a:pt x="788" y="4689"/>
                  </a:cubicBezTo>
                  <a:cubicBezTo>
                    <a:pt x="788" y="4725"/>
                    <a:pt x="788" y="4761"/>
                    <a:pt x="788" y="4797"/>
                  </a:cubicBezTo>
                  <a:cubicBezTo>
                    <a:pt x="788" y="4868"/>
                    <a:pt x="824" y="4940"/>
                    <a:pt x="859" y="4976"/>
                  </a:cubicBezTo>
                  <a:cubicBezTo>
                    <a:pt x="895" y="5012"/>
                    <a:pt x="895" y="5047"/>
                    <a:pt x="931" y="5083"/>
                  </a:cubicBezTo>
                  <a:cubicBezTo>
                    <a:pt x="931" y="5119"/>
                    <a:pt x="967" y="5155"/>
                    <a:pt x="967" y="5191"/>
                  </a:cubicBezTo>
                  <a:cubicBezTo>
                    <a:pt x="967" y="5226"/>
                    <a:pt x="967" y="5262"/>
                    <a:pt x="967" y="5262"/>
                  </a:cubicBezTo>
                  <a:cubicBezTo>
                    <a:pt x="967" y="5298"/>
                    <a:pt x="967" y="5334"/>
                    <a:pt x="967" y="5369"/>
                  </a:cubicBezTo>
                  <a:lnTo>
                    <a:pt x="895" y="5477"/>
                  </a:lnTo>
                  <a:cubicBezTo>
                    <a:pt x="824" y="5548"/>
                    <a:pt x="788" y="5584"/>
                    <a:pt x="716" y="5656"/>
                  </a:cubicBezTo>
                  <a:cubicBezTo>
                    <a:pt x="609" y="5727"/>
                    <a:pt x="501" y="5763"/>
                    <a:pt x="430" y="5835"/>
                  </a:cubicBezTo>
                  <a:lnTo>
                    <a:pt x="358" y="5835"/>
                  </a:lnTo>
                  <a:cubicBezTo>
                    <a:pt x="215" y="5835"/>
                    <a:pt x="108" y="5906"/>
                    <a:pt x="36" y="6014"/>
                  </a:cubicBezTo>
                  <a:cubicBezTo>
                    <a:pt x="0" y="6085"/>
                    <a:pt x="0" y="6193"/>
                    <a:pt x="0" y="6264"/>
                  </a:cubicBezTo>
                  <a:lnTo>
                    <a:pt x="0" y="6300"/>
                  </a:lnTo>
                  <a:lnTo>
                    <a:pt x="0" y="6336"/>
                  </a:lnTo>
                  <a:cubicBezTo>
                    <a:pt x="36" y="6408"/>
                    <a:pt x="72" y="6443"/>
                    <a:pt x="143" y="6479"/>
                  </a:cubicBezTo>
                  <a:cubicBezTo>
                    <a:pt x="196" y="6532"/>
                    <a:pt x="267" y="6565"/>
                    <a:pt x="344" y="6565"/>
                  </a:cubicBezTo>
                  <a:cubicBezTo>
                    <a:pt x="372" y="6565"/>
                    <a:pt x="401" y="6560"/>
                    <a:pt x="430" y="6551"/>
                  </a:cubicBezTo>
                  <a:cubicBezTo>
                    <a:pt x="537" y="6551"/>
                    <a:pt x="680" y="6515"/>
                    <a:pt x="788" y="6408"/>
                  </a:cubicBezTo>
                  <a:cubicBezTo>
                    <a:pt x="967" y="6300"/>
                    <a:pt x="1146" y="6157"/>
                    <a:pt x="1289" y="5978"/>
                  </a:cubicBezTo>
                  <a:cubicBezTo>
                    <a:pt x="1396" y="5871"/>
                    <a:pt x="1468" y="5763"/>
                    <a:pt x="1504" y="5620"/>
                  </a:cubicBezTo>
                  <a:cubicBezTo>
                    <a:pt x="1539" y="5513"/>
                    <a:pt x="1575" y="5405"/>
                    <a:pt x="1575" y="5262"/>
                  </a:cubicBezTo>
                  <a:cubicBezTo>
                    <a:pt x="1575" y="5226"/>
                    <a:pt x="1575" y="5155"/>
                    <a:pt x="1575" y="5083"/>
                  </a:cubicBezTo>
                  <a:cubicBezTo>
                    <a:pt x="1539" y="5012"/>
                    <a:pt x="1539" y="4976"/>
                    <a:pt x="1504" y="4904"/>
                  </a:cubicBezTo>
                  <a:lnTo>
                    <a:pt x="1468" y="4833"/>
                  </a:lnTo>
                  <a:lnTo>
                    <a:pt x="1575" y="4797"/>
                  </a:lnTo>
                  <a:cubicBezTo>
                    <a:pt x="1754" y="4689"/>
                    <a:pt x="1933" y="4546"/>
                    <a:pt x="2041" y="4367"/>
                  </a:cubicBezTo>
                  <a:cubicBezTo>
                    <a:pt x="2148" y="4224"/>
                    <a:pt x="2220" y="4045"/>
                    <a:pt x="2220" y="3830"/>
                  </a:cubicBezTo>
                  <a:cubicBezTo>
                    <a:pt x="2220" y="3795"/>
                    <a:pt x="2220" y="3759"/>
                    <a:pt x="2220" y="3723"/>
                  </a:cubicBezTo>
                  <a:cubicBezTo>
                    <a:pt x="2220" y="3687"/>
                    <a:pt x="2220" y="3687"/>
                    <a:pt x="2220" y="3651"/>
                  </a:cubicBezTo>
                  <a:cubicBezTo>
                    <a:pt x="2220" y="3616"/>
                    <a:pt x="2220" y="3580"/>
                    <a:pt x="2184" y="3544"/>
                  </a:cubicBezTo>
                  <a:cubicBezTo>
                    <a:pt x="2148" y="3472"/>
                    <a:pt x="2148" y="3401"/>
                    <a:pt x="2112" y="3365"/>
                  </a:cubicBezTo>
                  <a:lnTo>
                    <a:pt x="2041" y="3258"/>
                  </a:lnTo>
                  <a:cubicBezTo>
                    <a:pt x="2076" y="3222"/>
                    <a:pt x="2076" y="3150"/>
                    <a:pt x="2112" y="3114"/>
                  </a:cubicBezTo>
                  <a:lnTo>
                    <a:pt x="2148" y="3043"/>
                  </a:lnTo>
                  <a:cubicBezTo>
                    <a:pt x="2184" y="2900"/>
                    <a:pt x="2255" y="2721"/>
                    <a:pt x="2291" y="2578"/>
                  </a:cubicBezTo>
                  <a:cubicBezTo>
                    <a:pt x="2363" y="2363"/>
                    <a:pt x="2363" y="2148"/>
                    <a:pt x="2291" y="1933"/>
                  </a:cubicBezTo>
                  <a:cubicBezTo>
                    <a:pt x="2255" y="1826"/>
                    <a:pt x="2184" y="1718"/>
                    <a:pt x="2112" y="1611"/>
                  </a:cubicBezTo>
                  <a:cubicBezTo>
                    <a:pt x="2076" y="1575"/>
                    <a:pt x="2041" y="1575"/>
                    <a:pt x="2005" y="1539"/>
                  </a:cubicBezTo>
                  <a:lnTo>
                    <a:pt x="1969" y="1504"/>
                  </a:lnTo>
                  <a:cubicBezTo>
                    <a:pt x="2005" y="1289"/>
                    <a:pt x="2041" y="1074"/>
                    <a:pt x="2076" y="824"/>
                  </a:cubicBezTo>
                  <a:cubicBezTo>
                    <a:pt x="2041" y="680"/>
                    <a:pt x="2041" y="573"/>
                    <a:pt x="1969" y="430"/>
                  </a:cubicBezTo>
                  <a:cubicBezTo>
                    <a:pt x="1933" y="394"/>
                    <a:pt x="1897" y="322"/>
                    <a:pt x="1862" y="287"/>
                  </a:cubicBezTo>
                  <a:cubicBezTo>
                    <a:pt x="1826" y="215"/>
                    <a:pt x="1754" y="179"/>
                    <a:pt x="1683" y="108"/>
                  </a:cubicBezTo>
                  <a:cubicBezTo>
                    <a:pt x="1575" y="36"/>
                    <a:pt x="1468" y="0"/>
                    <a:pt x="13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3"/>
            <p:cNvSpPr/>
            <p:nvPr/>
          </p:nvSpPr>
          <p:spPr>
            <a:xfrm>
              <a:off x="2209500" y="1546050"/>
              <a:ext cx="72525" cy="118150"/>
            </a:xfrm>
            <a:custGeom>
              <a:avLst/>
              <a:gdLst/>
              <a:ahLst/>
              <a:cxnLst/>
              <a:rect l="l" t="t" r="r" b="b"/>
              <a:pathLst>
                <a:path w="2901" h="4726" extrusionOk="0">
                  <a:moveTo>
                    <a:pt x="1182" y="1"/>
                  </a:moveTo>
                  <a:cubicBezTo>
                    <a:pt x="1039" y="1"/>
                    <a:pt x="896" y="1"/>
                    <a:pt x="753" y="72"/>
                  </a:cubicBezTo>
                  <a:cubicBezTo>
                    <a:pt x="609" y="108"/>
                    <a:pt x="502" y="216"/>
                    <a:pt x="395" y="323"/>
                  </a:cubicBezTo>
                  <a:cubicBezTo>
                    <a:pt x="287" y="430"/>
                    <a:pt x="180" y="574"/>
                    <a:pt x="108" y="717"/>
                  </a:cubicBezTo>
                  <a:cubicBezTo>
                    <a:pt x="37" y="896"/>
                    <a:pt x="1" y="1075"/>
                    <a:pt x="1" y="1254"/>
                  </a:cubicBezTo>
                  <a:cubicBezTo>
                    <a:pt x="1" y="1433"/>
                    <a:pt x="73" y="1612"/>
                    <a:pt x="144" y="1755"/>
                  </a:cubicBezTo>
                  <a:cubicBezTo>
                    <a:pt x="216" y="1898"/>
                    <a:pt x="323" y="2041"/>
                    <a:pt x="431" y="2149"/>
                  </a:cubicBezTo>
                  <a:cubicBezTo>
                    <a:pt x="502" y="2220"/>
                    <a:pt x="574" y="2256"/>
                    <a:pt x="645" y="2328"/>
                  </a:cubicBezTo>
                  <a:lnTo>
                    <a:pt x="681" y="2363"/>
                  </a:lnTo>
                  <a:lnTo>
                    <a:pt x="717" y="2399"/>
                  </a:lnTo>
                  <a:lnTo>
                    <a:pt x="681" y="2435"/>
                  </a:lnTo>
                  <a:lnTo>
                    <a:pt x="609" y="2507"/>
                  </a:lnTo>
                  <a:cubicBezTo>
                    <a:pt x="538" y="2614"/>
                    <a:pt x="466" y="2685"/>
                    <a:pt x="395" y="2793"/>
                  </a:cubicBezTo>
                  <a:cubicBezTo>
                    <a:pt x="359" y="2900"/>
                    <a:pt x="287" y="3008"/>
                    <a:pt x="252" y="3151"/>
                  </a:cubicBezTo>
                  <a:cubicBezTo>
                    <a:pt x="216" y="3222"/>
                    <a:pt x="216" y="3366"/>
                    <a:pt x="180" y="3473"/>
                  </a:cubicBezTo>
                  <a:cubicBezTo>
                    <a:pt x="180" y="3580"/>
                    <a:pt x="180" y="3724"/>
                    <a:pt x="216" y="3831"/>
                  </a:cubicBezTo>
                  <a:cubicBezTo>
                    <a:pt x="252" y="3938"/>
                    <a:pt x="287" y="4046"/>
                    <a:pt x="359" y="4153"/>
                  </a:cubicBezTo>
                  <a:cubicBezTo>
                    <a:pt x="395" y="4260"/>
                    <a:pt x="502" y="4368"/>
                    <a:pt x="574" y="4439"/>
                  </a:cubicBezTo>
                  <a:cubicBezTo>
                    <a:pt x="645" y="4511"/>
                    <a:pt x="753" y="4583"/>
                    <a:pt x="824" y="4618"/>
                  </a:cubicBezTo>
                  <a:cubicBezTo>
                    <a:pt x="896" y="4654"/>
                    <a:pt x="967" y="4654"/>
                    <a:pt x="1039" y="4690"/>
                  </a:cubicBezTo>
                  <a:cubicBezTo>
                    <a:pt x="1111" y="4690"/>
                    <a:pt x="1182" y="4690"/>
                    <a:pt x="1218" y="4726"/>
                  </a:cubicBezTo>
                  <a:lnTo>
                    <a:pt x="1433" y="4726"/>
                  </a:lnTo>
                  <a:cubicBezTo>
                    <a:pt x="1504" y="4690"/>
                    <a:pt x="1576" y="4690"/>
                    <a:pt x="1648" y="4690"/>
                  </a:cubicBezTo>
                  <a:cubicBezTo>
                    <a:pt x="1719" y="4654"/>
                    <a:pt x="1755" y="4654"/>
                    <a:pt x="1827" y="4618"/>
                  </a:cubicBezTo>
                  <a:lnTo>
                    <a:pt x="1862" y="4618"/>
                  </a:lnTo>
                  <a:lnTo>
                    <a:pt x="1970" y="4583"/>
                  </a:lnTo>
                  <a:lnTo>
                    <a:pt x="2005" y="4583"/>
                  </a:lnTo>
                  <a:cubicBezTo>
                    <a:pt x="2113" y="4511"/>
                    <a:pt x="2220" y="4439"/>
                    <a:pt x="2328" y="4404"/>
                  </a:cubicBezTo>
                  <a:lnTo>
                    <a:pt x="2399" y="4260"/>
                  </a:lnTo>
                  <a:lnTo>
                    <a:pt x="2650" y="4081"/>
                  </a:lnTo>
                  <a:cubicBezTo>
                    <a:pt x="2829" y="3974"/>
                    <a:pt x="2865" y="3795"/>
                    <a:pt x="2793" y="3616"/>
                  </a:cubicBezTo>
                  <a:cubicBezTo>
                    <a:pt x="2721" y="3509"/>
                    <a:pt x="2614" y="3437"/>
                    <a:pt x="2471" y="3437"/>
                  </a:cubicBezTo>
                  <a:cubicBezTo>
                    <a:pt x="2435" y="3437"/>
                    <a:pt x="2363" y="3473"/>
                    <a:pt x="2328" y="3473"/>
                  </a:cubicBezTo>
                  <a:lnTo>
                    <a:pt x="2041" y="3652"/>
                  </a:lnTo>
                  <a:lnTo>
                    <a:pt x="1934" y="3724"/>
                  </a:lnTo>
                  <a:cubicBezTo>
                    <a:pt x="1791" y="3795"/>
                    <a:pt x="1648" y="3867"/>
                    <a:pt x="1469" y="3974"/>
                  </a:cubicBezTo>
                  <a:lnTo>
                    <a:pt x="1325" y="4010"/>
                  </a:lnTo>
                  <a:lnTo>
                    <a:pt x="1146" y="4010"/>
                  </a:lnTo>
                  <a:lnTo>
                    <a:pt x="1039" y="3974"/>
                  </a:lnTo>
                  <a:lnTo>
                    <a:pt x="932" y="3903"/>
                  </a:lnTo>
                  <a:lnTo>
                    <a:pt x="824" y="3831"/>
                  </a:lnTo>
                  <a:cubicBezTo>
                    <a:pt x="788" y="3759"/>
                    <a:pt x="788" y="3724"/>
                    <a:pt x="753" y="3688"/>
                  </a:cubicBezTo>
                  <a:cubicBezTo>
                    <a:pt x="717" y="3652"/>
                    <a:pt x="717" y="3580"/>
                    <a:pt x="717" y="3545"/>
                  </a:cubicBezTo>
                  <a:cubicBezTo>
                    <a:pt x="717" y="3473"/>
                    <a:pt x="717" y="3401"/>
                    <a:pt x="717" y="3330"/>
                  </a:cubicBezTo>
                  <a:cubicBezTo>
                    <a:pt x="717" y="3258"/>
                    <a:pt x="753" y="3187"/>
                    <a:pt x="788" y="3115"/>
                  </a:cubicBezTo>
                  <a:cubicBezTo>
                    <a:pt x="824" y="3008"/>
                    <a:pt x="896" y="2900"/>
                    <a:pt x="967" y="2793"/>
                  </a:cubicBezTo>
                  <a:lnTo>
                    <a:pt x="1039" y="2721"/>
                  </a:lnTo>
                  <a:lnTo>
                    <a:pt x="1075" y="2685"/>
                  </a:lnTo>
                  <a:lnTo>
                    <a:pt x="1111" y="2614"/>
                  </a:lnTo>
                  <a:cubicBezTo>
                    <a:pt x="1146" y="2578"/>
                    <a:pt x="1182" y="2542"/>
                    <a:pt x="1218" y="2507"/>
                  </a:cubicBezTo>
                  <a:cubicBezTo>
                    <a:pt x="1218" y="2471"/>
                    <a:pt x="1254" y="2471"/>
                    <a:pt x="1254" y="2435"/>
                  </a:cubicBezTo>
                  <a:cubicBezTo>
                    <a:pt x="1290" y="2507"/>
                    <a:pt x="1325" y="2578"/>
                    <a:pt x="1361" y="2650"/>
                  </a:cubicBezTo>
                  <a:cubicBezTo>
                    <a:pt x="1469" y="2757"/>
                    <a:pt x="1612" y="2829"/>
                    <a:pt x="1755" y="2864"/>
                  </a:cubicBezTo>
                  <a:lnTo>
                    <a:pt x="2005" y="2864"/>
                  </a:lnTo>
                  <a:cubicBezTo>
                    <a:pt x="2077" y="2864"/>
                    <a:pt x="2149" y="2829"/>
                    <a:pt x="2256" y="2829"/>
                  </a:cubicBezTo>
                  <a:cubicBezTo>
                    <a:pt x="2399" y="2793"/>
                    <a:pt x="2542" y="2757"/>
                    <a:pt x="2686" y="2685"/>
                  </a:cubicBezTo>
                  <a:cubicBezTo>
                    <a:pt x="2829" y="2650"/>
                    <a:pt x="2900" y="2507"/>
                    <a:pt x="2865" y="2363"/>
                  </a:cubicBezTo>
                  <a:cubicBezTo>
                    <a:pt x="2829" y="2256"/>
                    <a:pt x="2757" y="2184"/>
                    <a:pt x="2614" y="2184"/>
                  </a:cubicBezTo>
                  <a:lnTo>
                    <a:pt x="2578" y="2220"/>
                  </a:lnTo>
                  <a:lnTo>
                    <a:pt x="2399" y="2256"/>
                  </a:lnTo>
                  <a:lnTo>
                    <a:pt x="2256" y="2256"/>
                  </a:lnTo>
                  <a:lnTo>
                    <a:pt x="2077" y="2292"/>
                  </a:lnTo>
                  <a:lnTo>
                    <a:pt x="1827" y="2292"/>
                  </a:lnTo>
                  <a:lnTo>
                    <a:pt x="1791" y="2256"/>
                  </a:lnTo>
                  <a:cubicBezTo>
                    <a:pt x="1791" y="2256"/>
                    <a:pt x="1755" y="2220"/>
                    <a:pt x="1755" y="2220"/>
                  </a:cubicBezTo>
                  <a:cubicBezTo>
                    <a:pt x="1755" y="2184"/>
                    <a:pt x="1719" y="2149"/>
                    <a:pt x="1719" y="2113"/>
                  </a:cubicBezTo>
                  <a:cubicBezTo>
                    <a:pt x="1719" y="2077"/>
                    <a:pt x="1719" y="2005"/>
                    <a:pt x="1719" y="1970"/>
                  </a:cubicBezTo>
                  <a:cubicBezTo>
                    <a:pt x="1755" y="1898"/>
                    <a:pt x="1755" y="1826"/>
                    <a:pt x="1791" y="1755"/>
                  </a:cubicBezTo>
                  <a:cubicBezTo>
                    <a:pt x="1827" y="1683"/>
                    <a:pt x="1862" y="1612"/>
                    <a:pt x="1898" y="1576"/>
                  </a:cubicBezTo>
                  <a:cubicBezTo>
                    <a:pt x="1970" y="1504"/>
                    <a:pt x="2041" y="1433"/>
                    <a:pt x="2113" y="1361"/>
                  </a:cubicBezTo>
                  <a:cubicBezTo>
                    <a:pt x="2149" y="1289"/>
                    <a:pt x="2184" y="1218"/>
                    <a:pt x="2184" y="1146"/>
                  </a:cubicBezTo>
                  <a:cubicBezTo>
                    <a:pt x="2184" y="1075"/>
                    <a:pt x="2149" y="1003"/>
                    <a:pt x="2113" y="967"/>
                  </a:cubicBezTo>
                  <a:cubicBezTo>
                    <a:pt x="2041" y="896"/>
                    <a:pt x="1970" y="896"/>
                    <a:pt x="1934" y="896"/>
                  </a:cubicBezTo>
                  <a:cubicBezTo>
                    <a:pt x="1827" y="896"/>
                    <a:pt x="1791" y="896"/>
                    <a:pt x="1719" y="967"/>
                  </a:cubicBezTo>
                  <a:cubicBezTo>
                    <a:pt x="1612" y="1075"/>
                    <a:pt x="1504" y="1182"/>
                    <a:pt x="1433" y="1289"/>
                  </a:cubicBezTo>
                  <a:cubicBezTo>
                    <a:pt x="1325" y="1433"/>
                    <a:pt x="1254" y="1576"/>
                    <a:pt x="1218" y="1755"/>
                  </a:cubicBezTo>
                  <a:cubicBezTo>
                    <a:pt x="1182" y="1862"/>
                    <a:pt x="1182" y="1970"/>
                    <a:pt x="1182" y="2077"/>
                  </a:cubicBezTo>
                  <a:lnTo>
                    <a:pt x="1111" y="2041"/>
                  </a:lnTo>
                  <a:cubicBezTo>
                    <a:pt x="1111" y="2005"/>
                    <a:pt x="1075" y="2005"/>
                    <a:pt x="1039" y="2005"/>
                  </a:cubicBezTo>
                  <a:lnTo>
                    <a:pt x="967" y="1934"/>
                  </a:lnTo>
                  <a:cubicBezTo>
                    <a:pt x="932" y="1898"/>
                    <a:pt x="860" y="1862"/>
                    <a:pt x="788" y="1826"/>
                  </a:cubicBezTo>
                  <a:cubicBezTo>
                    <a:pt x="717" y="1755"/>
                    <a:pt x="645" y="1683"/>
                    <a:pt x="609" y="1647"/>
                  </a:cubicBezTo>
                  <a:cubicBezTo>
                    <a:pt x="574" y="1576"/>
                    <a:pt x="538" y="1504"/>
                    <a:pt x="502" y="1468"/>
                  </a:cubicBezTo>
                  <a:cubicBezTo>
                    <a:pt x="466" y="1397"/>
                    <a:pt x="466" y="1325"/>
                    <a:pt x="431" y="1254"/>
                  </a:cubicBezTo>
                  <a:cubicBezTo>
                    <a:pt x="431" y="1182"/>
                    <a:pt x="431" y="1111"/>
                    <a:pt x="431" y="1039"/>
                  </a:cubicBezTo>
                  <a:cubicBezTo>
                    <a:pt x="466" y="967"/>
                    <a:pt x="466" y="896"/>
                    <a:pt x="502" y="824"/>
                  </a:cubicBezTo>
                  <a:cubicBezTo>
                    <a:pt x="538" y="753"/>
                    <a:pt x="574" y="681"/>
                    <a:pt x="609" y="609"/>
                  </a:cubicBezTo>
                  <a:cubicBezTo>
                    <a:pt x="681" y="538"/>
                    <a:pt x="717" y="502"/>
                    <a:pt x="788" y="430"/>
                  </a:cubicBezTo>
                  <a:lnTo>
                    <a:pt x="896" y="395"/>
                  </a:lnTo>
                  <a:lnTo>
                    <a:pt x="1039" y="323"/>
                  </a:lnTo>
                  <a:lnTo>
                    <a:pt x="1146" y="323"/>
                  </a:lnTo>
                  <a:cubicBezTo>
                    <a:pt x="1254" y="323"/>
                    <a:pt x="1325" y="251"/>
                    <a:pt x="1325" y="180"/>
                  </a:cubicBezTo>
                  <a:cubicBezTo>
                    <a:pt x="1325" y="72"/>
                    <a:pt x="1254" y="1"/>
                    <a:pt x="1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3"/>
            <p:cNvSpPr/>
            <p:nvPr/>
          </p:nvSpPr>
          <p:spPr>
            <a:xfrm>
              <a:off x="2237250" y="1466425"/>
              <a:ext cx="42075" cy="86825"/>
            </a:xfrm>
            <a:custGeom>
              <a:avLst/>
              <a:gdLst/>
              <a:ahLst/>
              <a:cxnLst/>
              <a:rect l="l" t="t" r="r" b="b"/>
              <a:pathLst>
                <a:path w="1683" h="3473" extrusionOk="0">
                  <a:moveTo>
                    <a:pt x="752" y="0"/>
                  </a:moveTo>
                  <a:cubicBezTo>
                    <a:pt x="717" y="0"/>
                    <a:pt x="681" y="36"/>
                    <a:pt x="645" y="72"/>
                  </a:cubicBezTo>
                  <a:cubicBezTo>
                    <a:pt x="609" y="108"/>
                    <a:pt x="573" y="143"/>
                    <a:pt x="538" y="179"/>
                  </a:cubicBezTo>
                  <a:cubicBezTo>
                    <a:pt x="502" y="215"/>
                    <a:pt x="466" y="287"/>
                    <a:pt x="430" y="322"/>
                  </a:cubicBezTo>
                  <a:cubicBezTo>
                    <a:pt x="359" y="430"/>
                    <a:pt x="323" y="573"/>
                    <a:pt x="287" y="716"/>
                  </a:cubicBezTo>
                  <a:cubicBezTo>
                    <a:pt x="287" y="823"/>
                    <a:pt x="287" y="967"/>
                    <a:pt x="287" y="1074"/>
                  </a:cubicBezTo>
                  <a:cubicBezTo>
                    <a:pt x="323" y="1146"/>
                    <a:pt x="359" y="1181"/>
                    <a:pt x="359" y="1253"/>
                  </a:cubicBezTo>
                  <a:cubicBezTo>
                    <a:pt x="394" y="1289"/>
                    <a:pt x="466" y="1360"/>
                    <a:pt x="502" y="1396"/>
                  </a:cubicBezTo>
                  <a:lnTo>
                    <a:pt x="573" y="1432"/>
                  </a:lnTo>
                  <a:lnTo>
                    <a:pt x="573" y="1468"/>
                  </a:lnTo>
                  <a:cubicBezTo>
                    <a:pt x="430" y="1611"/>
                    <a:pt x="287" y="1754"/>
                    <a:pt x="180" y="1933"/>
                  </a:cubicBezTo>
                  <a:cubicBezTo>
                    <a:pt x="108" y="2005"/>
                    <a:pt x="72" y="2112"/>
                    <a:pt x="36" y="2219"/>
                  </a:cubicBezTo>
                  <a:cubicBezTo>
                    <a:pt x="1" y="2327"/>
                    <a:pt x="1" y="2470"/>
                    <a:pt x="1" y="2577"/>
                  </a:cubicBezTo>
                  <a:cubicBezTo>
                    <a:pt x="1" y="2685"/>
                    <a:pt x="1" y="2792"/>
                    <a:pt x="36" y="2900"/>
                  </a:cubicBezTo>
                  <a:cubicBezTo>
                    <a:pt x="72" y="3007"/>
                    <a:pt x="144" y="3114"/>
                    <a:pt x="251" y="3186"/>
                  </a:cubicBezTo>
                  <a:cubicBezTo>
                    <a:pt x="394" y="3293"/>
                    <a:pt x="502" y="3365"/>
                    <a:pt x="645" y="3436"/>
                  </a:cubicBezTo>
                  <a:cubicBezTo>
                    <a:pt x="681" y="3436"/>
                    <a:pt x="717" y="3472"/>
                    <a:pt x="752" y="3472"/>
                  </a:cubicBezTo>
                  <a:cubicBezTo>
                    <a:pt x="824" y="3472"/>
                    <a:pt x="860" y="3436"/>
                    <a:pt x="895" y="3365"/>
                  </a:cubicBezTo>
                  <a:cubicBezTo>
                    <a:pt x="931" y="3293"/>
                    <a:pt x="931" y="3186"/>
                    <a:pt x="824" y="3150"/>
                  </a:cubicBezTo>
                  <a:cubicBezTo>
                    <a:pt x="681" y="3043"/>
                    <a:pt x="609" y="2971"/>
                    <a:pt x="502" y="2900"/>
                  </a:cubicBezTo>
                  <a:cubicBezTo>
                    <a:pt x="466" y="2900"/>
                    <a:pt x="430" y="2864"/>
                    <a:pt x="430" y="2828"/>
                  </a:cubicBezTo>
                  <a:cubicBezTo>
                    <a:pt x="394" y="2792"/>
                    <a:pt x="359" y="2756"/>
                    <a:pt x="359" y="2721"/>
                  </a:cubicBezTo>
                  <a:cubicBezTo>
                    <a:pt x="323" y="2685"/>
                    <a:pt x="323" y="2613"/>
                    <a:pt x="323" y="2577"/>
                  </a:cubicBezTo>
                  <a:cubicBezTo>
                    <a:pt x="323" y="2506"/>
                    <a:pt x="323" y="2434"/>
                    <a:pt x="323" y="2363"/>
                  </a:cubicBezTo>
                  <a:cubicBezTo>
                    <a:pt x="323" y="2291"/>
                    <a:pt x="359" y="2219"/>
                    <a:pt x="394" y="2184"/>
                  </a:cubicBezTo>
                  <a:cubicBezTo>
                    <a:pt x="394" y="2112"/>
                    <a:pt x="430" y="2076"/>
                    <a:pt x="466" y="2040"/>
                  </a:cubicBezTo>
                  <a:cubicBezTo>
                    <a:pt x="538" y="1933"/>
                    <a:pt x="609" y="1861"/>
                    <a:pt x="717" y="1790"/>
                  </a:cubicBezTo>
                  <a:lnTo>
                    <a:pt x="788" y="1718"/>
                  </a:lnTo>
                  <a:cubicBezTo>
                    <a:pt x="824" y="1683"/>
                    <a:pt x="860" y="1647"/>
                    <a:pt x="860" y="1575"/>
                  </a:cubicBezTo>
                  <a:cubicBezTo>
                    <a:pt x="860" y="1575"/>
                    <a:pt x="860" y="1539"/>
                    <a:pt x="860" y="1539"/>
                  </a:cubicBezTo>
                  <a:lnTo>
                    <a:pt x="1468" y="1539"/>
                  </a:lnTo>
                  <a:cubicBezTo>
                    <a:pt x="1576" y="1539"/>
                    <a:pt x="1647" y="1468"/>
                    <a:pt x="1647" y="1360"/>
                  </a:cubicBezTo>
                  <a:cubicBezTo>
                    <a:pt x="1683" y="1253"/>
                    <a:pt x="1576" y="1181"/>
                    <a:pt x="1468" y="1181"/>
                  </a:cubicBezTo>
                  <a:lnTo>
                    <a:pt x="967" y="1181"/>
                  </a:lnTo>
                  <a:cubicBezTo>
                    <a:pt x="895" y="1181"/>
                    <a:pt x="824" y="1181"/>
                    <a:pt x="752" y="1146"/>
                  </a:cubicBezTo>
                  <a:lnTo>
                    <a:pt x="681" y="1110"/>
                  </a:lnTo>
                  <a:cubicBezTo>
                    <a:pt x="681" y="1074"/>
                    <a:pt x="681" y="1074"/>
                    <a:pt x="645" y="1074"/>
                  </a:cubicBezTo>
                  <a:lnTo>
                    <a:pt x="609" y="1002"/>
                  </a:lnTo>
                  <a:lnTo>
                    <a:pt x="609" y="931"/>
                  </a:lnTo>
                  <a:cubicBezTo>
                    <a:pt x="609" y="895"/>
                    <a:pt x="609" y="823"/>
                    <a:pt x="609" y="788"/>
                  </a:cubicBezTo>
                  <a:cubicBezTo>
                    <a:pt x="645" y="680"/>
                    <a:pt x="645" y="573"/>
                    <a:pt x="681" y="501"/>
                  </a:cubicBezTo>
                  <a:cubicBezTo>
                    <a:pt x="717" y="430"/>
                    <a:pt x="752" y="394"/>
                    <a:pt x="752" y="358"/>
                  </a:cubicBezTo>
                  <a:lnTo>
                    <a:pt x="860" y="287"/>
                  </a:lnTo>
                  <a:cubicBezTo>
                    <a:pt x="895" y="251"/>
                    <a:pt x="895" y="215"/>
                    <a:pt x="895" y="179"/>
                  </a:cubicBezTo>
                  <a:cubicBezTo>
                    <a:pt x="895" y="143"/>
                    <a:pt x="895" y="108"/>
                    <a:pt x="860" y="72"/>
                  </a:cubicBezTo>
                  <a:cubicBezTo>
                    <a:pt x="824" y="36"/>
                    <a:pt x="788" y="0"/>
                    <a:pt x="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3"/>
            <p:cNvSpPr/>
            <p:nvPr/>
          </p:nvSpPr>
          <p:spPr>
            <a:xfrm>
              <a:off x="2109275" y="1634650"/>
              <a:ext cx="77900" cy="145900"/>
            </a:xfrm>
            <a:custGeom>
              <a:avLst/>
              <a:gdLst/>
              <a:ahLst/>
              <a:cxnLst/>
              <a:rect l="l" t="t" r="r" b="b"/>
              <a:pathLst>
                <a:path w="3116" h="5836" extrusionOk="0">
                  <a:moveTo>
                    <a:pt x="1182" y="1"/>
                  </a:moveTo>
                  <a:cubicBezTo>
                    <a:pt x="1075" y="1"/>
                    <a:pt x="1003" y="36"/>
                    <a:pt x="932" y="108"/>
                  </a:cubicBezTo>
                  <a:lnTo>
                    <a:pt x="824" y="215"/>
                  </a:lnTo>
                  <a:cubicBezTo>
                    <a:pt x="753" y="287"/>
                    <a:pt x="717" y="323"/>
                    <a:pt x="645" y="394"/>
                  </a:cubicBezTo>
                  <a:cubicBezTo>
                    <a:pt x="609" y="466"/>
                    <a:pt x="574" y="537"/>
                    <a:pt x="574" y="609"/>
                  </a:cubicBezTo>
                  <a:cubicBezTo>
                    <a:pt x="538" y="716"/>
                    <a:pt x="538" y="824"/>
                    <a:pt x="574" y="931"/>
                  </a:cubicBezTo>
                  <a:cubicBezTo>
                    <a:pt x="574" y="1003"/>
                    <a:pt x="609" y="1074"/>
                    <a:pt x="609" y="1110"/>
                  </a:cubicBezTo>
                  <a:lnTo>
                    <a:pt x="609" y="1146"/>
                  </a:lnTo>
                  <a:cubicBezTo>
                    <a:pt x="645" y="1218"/>
                    <a:pt x="681" y="1289"/>
                    <a:pt x="753" y="1325"/>
                  </a:cubicBezTo>
                  <a:cubicBezTo>
                    <a:pt x="824" y="1432"/>
                    <a:pt x="896" y="1540"/>
                    <a:pt x="1003" y="1611"/>
                  </a:cubicBezTo>
                  <a:cubicBezTo>
                    <a:pt x="896" y="1611"/>
                    <a:pt x="788" y="1647"/>
                    <a:pt x="717" y="1683"/>
                  </a:cubicBezTo>
                  <a:cubicBezTo>
                    <a:pt x="574" y="1755"/>
                    <a:pt x="466" y="1826"/>
                    <a:pt x="359" y="1933"/>
                  </a:cubicBezTo>
                  <a:cubicBezTo>
                    <a:pt x="252" y="2041"/>
                    <a:pt x="180" y="2184"/>
                    <a:pt x="108" y="2291"/>
                  </a:cubicBezTo>
                  <a:cubicBezTo>
                    <a:pt x="37" y="2435"/>
                    <a:pt x="1" y="2614"/>
                    <a:pt x="1" y="2793"/>
                  </a:cubicBezTo>
                  <a:lnTo>
                    <a:pt x="1" y="2972"/>
                  </a:lnTo>
                  <a:cubicBezTo>
                    <a:pt x="37" y="3043"/>
                    <a:pt x="37" y="3115"/>
                    <a:pt x="73" y="3150"/>
                  </a:cubicBezTo>
                  <a:cubicBezTo>
                    <a:pt x="108" y="3222"/>
                    <a:pt x="108" y="3258"/>
                    <a:pt x="180" y="3294"/>
                  </a:cubicBezTo>
                  <a:lnTo>
                    <a:pt x="180" y="3329"/>
                  </a:lnTo>
                  <a:cubicBezTo>
                    <a:pt x="252" y="3401"/>
                    <a:pt x="287" y="3437"/>
                    <a:pt x="359" y="3508"/>
                  </a:cubicBezTo>
                  <a:cubicBezTo>
                    <a:pt x="430" y="3580"/>
                    <a:pt x="538" y="3652"/>
                    <a:pt x="645" y="3723"/>
                  </a:cubicBezTo>
                  <a:lnTo>
                    <a:pt x="609" y="3795"/>
                  </a:lnTo>
                  <a:cubicBezTo>
                    <a:pt x="502" y="3902"/>
                    <a:pt x="430" y="4010"/>
                    <a:pt x="359" y="4153"/>
                  </a:cubicBezTo>
                  <a:cubicBezTo>
                    <a:pt x="216" y="4475"/>
                    <a:pt x="180" y="4797"/>
                    <a:pt x="287" y="5119"/>
                  </a:cubicBezTo>
                  <a:cubicBezTo>
                    <a:pt x="323" y="5262"/>
                    <a:pt x="395" y="5406"/>
                    <a:pt x="502" y="5513"/>
                  </a:cubicBezTo>
                  <a:cubicBezTo>
                    <a:pt x="574" y="5585"/>
                    <a:pt x="609" y="5620"/>
                    <a:pt x="681" y="5692"/>
                  </a:cubicBezTo>
                  <a:cubicBezTo>
                    <a:pt x="753" y="5728"/>
                    <a:pt x="860" y="5764"/>
                    <a:pt x="932" y="5799"/>
                  </a:cubicBezTo>
                  <a:cubicBezTo>
                    <a:pt x="1003" y="5799"/>
                    <a:pt x="1075" y="5835"/>
                    <a:pt x="1146" y="5835"/>
                  </a:cubicBezTo>
                  <a:lnTo>
                    <a:pt x="1397" y="5835"/>
                  </a:lnTo>
                  <a:cubicBezTo>
                    <a:pt x="1469" y="5835"/>
                    <a:pt x="1540" y="5799"/>
                    <a:pt x="1576" y="5764"/>
                  </a:cubicBezTo>
                  <a:lnTo>
                    <a:pt x="1612" y="5764"/>
                  </a:lnTo>
                  <a:cubicBezTo>
                    <a:pt x="1719" y="5728"/>
                    <a:pt x="1791" y="5692"/>
                    <a:pt x="1862" y="5656"/>
                  </a:cubicBezTo>
                  <a:cubicBezTo>
                    <a:pt x="1934" y="5620"/>
                    <a:pt x="1970" y="5585"/>
                    <a:pt x="2005" y="5549"/>
                  </a:cubicBezTo>
                  <a:cubicBezTo>
                    <a:pt x="2041" y="5477"/>
                    <a:pt x="2041" y="5370"/>
                    <a:pt x="2041" y="5298"/>
                  </a:cubicBezTo>
                  <a:cubicBezTo>
                    <a:pt x="2005" y="5155"/>
                    <a:pt x="1862" y="5048"/>
                    <a:pt x="1719" y="5048"/>
                  </a:cubicBezTo>
                  <a:lnTo>
                    <a:pt x="1540" y="5048"/>
                  </a:lnTo>
                  <a:cubicBezTo>
                    <a:pt x="1433" y="5083"/>
                    <a:pt x="1325" y="5083"/>
                    <a:pt x="1218" y="5119"/>
                  </a:cubicBezTo>
                  <a:lnTo>
                    <a:pt x="1075" y="5119"/>
                  </a:lnTo>
                  <a:lnTo>
                    <a:pt x="1003" y="5083"/>
                  </a:lnTo>
                  <a:lnTo>
                    <a:pt x="932" y="5012"/>
                  </a:lnTo>
                  <a:cubicBezTo>
                    <a:pt x="896" y="4976"/>
                    <a:pt x="896" y="4940"/>
                    <a:pt x="860" y="4904"/>
                  </a:cubicBezTo>
                  <a:cubicBezTo>
                    <a:pt x="860" y="4869"/>
                    <a:pt x="860" y="4833"/>
                    <a:pt x="824" y="4797"/>
                  </a:cubicBezTo>
                  <a:cubicBezTo>
                    <a:pt x="824" y="4725"/>
                    <a:pt x="824" y="4690"/>
                    <a:pt x="824" y="4618"/>
                  </a:cubicBezTo>
                  <a:cubicBezTo>
                    <a:pt x="860" y="4546"/>
                    <a:pt x="860" y="4475"/>
                    <a:pt x="896" y="4403"/>
                  </a:cubicBezTo>
                  <a:cubicBezTo>
                    <a:pt x="932" y="4332"/>
                    <a:pt x="967" y="4296"/>
                    <a:pt x="967" y="4224"/>
                  </a:cubicBezTo>
                  <a:cubicBezTo>
                    <a:pt x="1039" y="4153"/>
                    <a:pt x="1146" y="4081"/>
                    <a:pt x="1218" y="4045"/>
                  </a:cubicBezTo>
                  <a:cubicBezTo>
                    <a:pt x="1254" y="4010"/>
                    <a:pt x="1254" y="4010"/>
                    <a:pt x="1290" y="3974"/>
                  </a:cubicBezTo>
                  <a:cubicBezTo>
                    <a:pt x="1325" y="3938"/>
                    <a:pt x="1361" y="3902"/>
                    <a:pt x="1397" y="3831"/>
                  </a:cubicBezTo>
                  <a:cubicBezTo>
                    <a:pt x="1397" y="3795"/>
                    <a:pt x="1433" y="3723"/>
                    <a:pt x="1433" y="3687"/>
                  </a:cubicBezTo>
                  <a:cubicBezTo>
                    <a:pt x="1433" y="3580"/>
                    <a:pt x="1397" y="3508"/>
                    <a:pt x="1325" y="3437"/>
                  </a:cubicBezTo>
                  <a:cubicBezTo>
                    <a:pt x="1290" y="3401"/>
                    <a:pt x="1254" y="3365"/>
                    <a:pt x="1218" y="3365"/>
                  </a:cubicBezTo>
                  <a:lnTo>
                    <a:pt x="1182" y="3365"/>
                  </a:lnTo>
                  <a:cubicBezTo>
                    <a:pt x="1111" y="3329"/>
                    <a:pt x="1039" y="3258"/>
                    <a:pt x="967" y="3222"/>
                  </a:cubicBezTo>
                  <a:cubicBezTo>
                    <a:pt x="860" y="3150"/>
                    <a:pt x="753" y="3043"/>
                    <a:pt x="681" y="2936"/>
                  </a:cubicBezTo>
                  <a:lnTo>
                    <a:pt x="645" y="2900"/>
                  </a:lnTo>
                  <a:lnTo>
                    <a:pt x="645" y="2828"/>
                  </a:lnTo>
                  <a:cubicBezTo>
                    <a:pt x="609" y="2757"/>
                    <a:pt x="609" y="2685"/>
                    <a:pt x="645" y="2614"/>
                  </a:cubicBezTo>
                  <a:lnTo>
                    <a:pt x="645" y="2506"/>
                  </a:lnTo>
                  <a:cubicBezTo>
                    <a:pt x="681" y="2435"/>
                    <a:pt x="717" y="2363"/>
                    <a:pt x="788" y="2327"/>
                  </a:cubicBezTo>
                  <a:cubicBezTo>
                    <a:pt x="824" y="2256"/>
                    <a:pt x="860" y="2220"/>
                    <a:pt x="896" y="2184"/>
                  </a:cubicBezTo>
                  <a:lnTo>
                    <a:pt x="1003" y="2112"/>
                  </a:lnTo>
                  <a:lnTo>
                    <a:pt x="1146" y="2112"/>
                  </a:lnTo>
                  <a:cubicBezTo>
                    <a:pt x="1182" y="2112"/>
                    <a:pt x="1254" y="2112"/>
                    <a:pt x="1325" y="2041"/>
                  </a:cubicBezTo>
                  <a:cubicBezTo>
                    <a:pt x="1361" y="2005"/>
                    <a:pt x="1397" y="1933"/>
                    <a:pt x="1397" y="1862"/>
                  </a:cubicBezTo>
                  <a:cubicBezTo>
                    <a:pt x="1540" y="2005"/>
                    <a:pt x="1719" y="2112"/>
                    <a:pt x="1898" y="2184"/>
                  </a:cubicBezTo>
                  <a:cubicBezTo>
                    <a:pt x="1934" y="2220"/>
                    <a:pt x="2005" y="2256"/>
                    <a:pt x="2041" y="2256"/>
                  </a:cubicBezTo>
                  <a:lnTo>
                    <a:pt x="2077" y="2256"/>
                  </a:lnTo>
                  <a:cubicBezTo>
                    <a:pt x="2041" y="2291"/>
                    <a:pt x="2041" y="2327"/>
                    <a:pt x="2005" y="2363"/>
                  </a:cubicBezTo>
                  <a:cubicBezTo>
                    <a:pt x="1934" y="2470"/>
                    <a:pt x="1898" y="2614"/>
                    <a:pt x="1862" y="2721"/>
                  </a:cubicBezTo>
                  <a:cubicBezTo>
                    <a:pt x="1826" y="2864"/>
                    <a:pt x="1826" y="3007"/>
                    <a:pt x="1862" y="3115"/>
                  </a:cubicBezTo>
                  <a:cubicBezTo>
                    <a:pt x="1898" y="3365"/>
                    <a:pt x="2041" y="3580"/>
                    <a:pt x="2256" y="3723"/>
                  </a:cubicBezTo>
                  <a:cubicBezTo>
                    <a:pt x="2363" y="3831"/>
                    <a:pt x="2507" y="3902"/>
                    <a:pt x="2686" y="3974"/>
                  </a:cubicBezTo>
                  <a:cubicBezTo>
                    <a:pt x="2721" y="3974"/>
                    <a:pt x="2757" y="4010"/>
                    <a:pt x="2829" y="4010"/>
                  </a:cubicBezTo>
                  <a:lnTo>
                    <a:pt x="2900" y="4010"/>
                  </a:lnTo>
                  <a:cubicBezTo>
                    <a:pt x="3044" y="3938"/>
                    <a:pt x="3115" y="3795"/>
                    <a:pt x="3079" y="3652"/>
                  </a:cubicBezTo>
                  <a:cubicBezTo>
                    <a:pt x="3079" y="3544"/>
                    <a:pt x="3008" y="3437"/>
                    <a:pt x="2936" y="3401"/>
                  </a:cubicBezTo>
                  <a:lnTo>
                    <a:pt x="2865" y="3365"/>
                  </a:lnTo>
                  <a:cubicBezTo>
                    <a:pt x="2721" y="3329"/>
                    <a:pt x="2614" y="3258"/>
                    <a:pt x="2507" y="3186"/>
                  </a:cubicBezTo>
                  <a:cubicBezTo>
                    <a:pt x="2471" y="3150"/>
                    <a:pt x="2435" y="3115"/>
                    <a:pt x="2435" y="3079"/>
                  </a:cubicBezTo>
                  <a:cubicBezTo>
                    <a:pt x="2399" y="3043"/>
                    <a:pt x="2363" y="3007"/>
                    <a:pt x="2328" y="2972"/>
                  </a:cubicBezTo>
                  <a:lnTo>
                    <a:pt x="2328" y="2864"/>
                  </a:lnTo>
                  <a:cubicBezTo>
                    <a:pt x="2292" y="2828"/>
                    <a:pt x="2292" y="2757"/>
                    <a:pt x="2328" y="2721"/>
                  </a:cubicBezTo>
                  <a:cubicBezTo>
                    <a:pt x="2328" y="2649"/>
                    <a:pt x="2328" y="2614"/>
                    <a:pt x="2363" y="2542"/>
                  </a:cubicBezTo>
                  <a:cubicBezTo>
                    <a:pt x="2399" y="2470"/>
                    <a:pt x="2435" y="2399"/>
                    <a:pt x="2507" y="2327"/>
                  </a:cubicBezTo>
                  <a:cubicBezTo>
                    <a:pt x="2542" y="2256"/>
                    <a:pt x="2578" y="2220"/>
                    <a:pt x="2650" y="2184"/>
                  </a:cubicBezTo>
                  <a:cubicBezTo>
                    <a:pt x="2686" y="2148"/>
                    <a:pt x="2721" y="2112"/>
                    <a:pt x="2721" y="2077"/>
                  </a:cubicBezTo>
                  <a:cubicBezTo>
                    <a:pt x="2721" y="2005"/>
                    <a:pt x="2721" y="1933"/>
                    <a:pt x="2686" y="1898"/>
                  </a:cubicBezTo>
                  <a:cubicBezTo>
                    <a:pt x="2650" y="1862"/>
                    <a:pt x="2614" y="1826"/>
                    <a:pt x="2578" y="1826"/>
                  </a:cubicBezTo>
                  <a:lnTo>
                    <a:pt x="2507" y="1826"/>
                  </a:lnTo>
                  <a:cubicBezTo>
                    <a:pt x="2495" y="1814"/>
                    <a:pt x="2483" y="1810"/>
                    <a:pt x="2471" y="1810"/>
                  </a:cubicBezTo>
                  <a:cubicBezTo>
                    <a:pt x="2447" y="1810"/>
                    <a:pt x="2423" y="1826"/>
                    <a:pt x="2399" y="1826"/>
                  </a:cubicBezTo>
                  <a:lnTo>
                    <a:pt x="2292" y="1933"/>
                  </a:lnTo>
                  <a:cubicBezTo>
                    <a:pt x="2292" y="1826"/>
                    <a:pt x="2256" y="1755"/>
                    <a:pt x="2220" y="1719"/>
                  </a:cubicBezTo>
                  <a:lnTo>
                    <a:pt x="2113" y="1647"/>
                  </a:lnTo>
                  <a:lnTo>
                    <a:pt x="1898" y="1468"/>
                  </a:lnTo>
                  <a:lnTo>
                    <a:pt x="1791" y="1397"/>
                  </a:lnTo>
                  <a:lnTo>
                    <a:pt x="1719" y="1325"/>
                  </a:lnTo>
                  <a:cubicBezTo>
                    <a:pt x="1576" y="1218"/>
                    <a:pt x="1469" y="1110"/>
                    <a:pt x="1361" y="967"/>
                  </a:cubicBezTo>
                  <a:cubicBezTo>
                    <a:pt x="1325" y="931"/>
                    <a:pt x="1325" y="895"/>
                    <a:pt x="1290" y="860"/>
                  </a:cubicBezTo>
                  <a:lnTo>
                    <a:pt x="1254" y="752"/>
                  </a:lnTo>
                  <a:lnTo>
                    <a:pt x="1254" y="716"/>
                  </a:lnTo>
                  <a:cubicBezTo>
                    <a:pt x="1325" y="681"/>
                    <a:pt x="1361" y="609"/>
                    <a:pt x="1433" y="573"/>
                  </a:cubicBezTo>
                  <a:cubicBezTo>
                    <a:pt x="1469" y="537"/>
                    <a:pt x="1504" y="430"/>
                    <a:pt x="1504" y="359"/>
                  </a:cubicBezTo>
                  <a:cubicBezTo>
                    <a:pt x="1540" y="251"/>
                    <a:pt x="1504" y="180"/>
                    <a:pt x="1433" y="108"/>
                  </a:cubicBezTo>
                  <a:cubicBezTo>
                    <a:pt x="1361" y="36"/>
                    <a:pt x="1254" y="1"/>
                    <a:pt x="1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3"/>
            <p:cNvSpPr/>
            <p:nvPr/>
          </p:nvSpPr>
          <p:spPr>
            <a:xfrm>
              <a:off x="2522725" y="1588125"/>
              <a:ext cx="82350" cy="53700"/>
            </a:xfrm>
            <a:custGeom>
              <a:avLst/>
              <a:gdLst/>
              <a:ahLst/>
              <a:cxnLst/>
              <a:rect l="l" t="t" r="r" b="b"/>
              <a:pathLst>
                <a:path w="3294" h="2148" extrusionOk="0">
                  <a:moveTo>
                    <a:pt x="2864" y="0"/>
                  </a:moveTo>
                  <a:cubicBezTo>
                    <a:pt x="2792" y="36"/>
                    <a:pt x="2721" y="72"/>
                    <a:pt x="2685" y="143"/>
                  </a:cubicBezTo>
                  <a:lnTo>
                    <a:pt x="2613" y="251"/>
                  </a:lnTo>
                  <a:cubicBezTo>
                    <a:pt x="2577" y="287"/>
                    <a:pt x="2542" y="358"/>
                    <a:pt x="2506" y="394"/>
                  </a:cubicBezTo>
                  <a:cubicBezTo>
                    <a:pt x="2434" y="501"/>
                    <a:pt x="2327" y="573"/>
                    <a:pt x="2255" y="645"/>
                  </a:cubicBezTo>
                  <a:cubicBezTo>
                    <a:pt x="2184" y="680"/>
                    <a:pt x="2112" y="716"/>
                    <a:pt x="2076" y="752"/>
                  </a:cubicBezTo>
                  <a:lnTo>
                    <a:pt x="1969" y="752"/>
                  </a:lnTo>
                  <a:lnTo>
                    <a:pt x="1933" y="716"/>
                  </a:lnTo>
                  <a:cubicBezTo>
                    <a:pt x="1861" y="645"/>
                    <a:pt x="1790" y="609"/>
                    <a:pt x="1683" y="609"/>
                  </a:cubicBezTo>
                  <a:cubicBezTo>
                    <a:pt x="1611" y="609"/>
                    <a:pt x="1539" y="645"/>
                    <a:pt x="1468" y="716"/>
                  </a:cubicBezTo>
                  <a:cubicBezTo>
                    <a:pt x="1396" y="788"/>
                    <a:pt x="1360" y="859"/>
                    <a:pt x="1360" y="931"/>
                  </a:cubicBezTo>
                  <a:lnTo>
                    <a:pt x="1360" y="1002"/>
                  </a:lnTo>
                  <a:cubicBezTo>
                    <a:pt x="1360" y="985"/>
                    <a:pt x="1351" y="976"/>
                    <a:pt x="1342" y="976"/>
                  </a:cubicBezTo>
                  <a:cubicBezTo>
                    <a:pt x="1334" y="976"/>
                    <a:pt x="1325" y="985"/>
                    <a:pt x="1325" y="1002"/>
                  </a:cubicBezTo>
                  <a:lnTo>
                    <a:pt x="1181" y="1002"/>
                  </a:lnTo>
                  <a:cubicBezTo>
                    <a:pt x="1146" y="1038"/>
                    <a:pt x="1110" y="1110"/>
                    <a:pt x="1074" y="1146"/>
                  </a:cubicBezTo>
                  <a:cubicBezTo>
                    <a:pt x="1074" y="1181"/>
                    <a:pt x="1074" y="1217"/>
                    <a:pt x="1074" y="1217"/>
                  </a:cubicBezTo>
                  <a:lnTo>
                    <a:pt x="1038" y="1360"/>
                  </a:lnTo>
                  <a:lnTo>
                    <a:pt x="1002" y="1396"/>
                  </a:lnTo>
                  <a:cubicBezTo>
                    <a:pt x="967" y="1432"/>
                    <a:pt x="931" y="1504"/>
                    <a:pt x="895" y="1539"/>
                  </a:cubicBezTo>
                  <a:cubicBezTo>
                    <a:pt x="859" y="1611"/>
                    <a:pt x="823" y="1647"/>
                    <a:pt x="752" y="1683"/>
                  </a:cubicBezTo>
                  <a:lnTo>
                    <a:pt x="680" y="1718"/>
                  </a:lnTo>
                  <a:lnTo>
                    <a:pt x="537" y="1718"/>
                  </a:lnTo>
                  <a:cubicBezTo>
                    <a:pt x="501" y="1718"/>
                    <a:pt x="465" y="1718"/>
                    <a:pt x="465" y="1683"/>
                  </a:cubicBezTo>
                  <a:lnTo>
                    <a:pt x="394" y="1611"/>
                  </a:lnTo>
                  <a:lnTo>
                    <a:pt x="358" y="1539"/>
                  </a:lnTo>
                  <a:lnTo>
                    <a:pt x="358" y="1432"/>
                  </a:lnTo>
                  <a:cubicBezTo>
                    <a:pt x="358" y="1325"/>
                    <a:pt x="287" y="1253"/>
                    <a:pt x="179" y="1253"/>
                  </a:cubicBezTo>
                  <a:cubicBezTo>
                    <a:pt x="72" y="1253"/>
                    <a:pt x="0" y="1325"/>
                    <a:pt x="0" y="1432"/>
                  </a:cubicBezTo>
                  <a:cubicBezTo>
                    <a:pt x="0" y="1504"/>
                    <a:pt x="0" y="1611"/>
                    <a:pt x="36" y="1683"/>
                  </a:cubicBezTo>
                  <a:cubicBezTo>
                    <a:pt x="72" y="1790"/>
                    <a:pt x="108" y="1862"/>
                    <a:pt x="179" y="1933"/>
                  </a:cubicBezTo>
                  <a:cubicBezTo>
                    <a:pt x="215" y="1969"/>
                    <a:pt x="251" y="2005"/>
                    <a:pt x="287" y="2041"/>
                  </a:cubicBezTo>
                  <a:lnTo>
                    <a:pt x="322" y="2041"/>
                  </a:lnTo>
                  <a:cubicBezTo>
                    <a:pt x="430" y="2112"/>
                    <a:pt x="537" y="2148"/>
                    <a:pt x="680" y="2148"/>
                  </a:cubicBezTo>
                  <a:lnTo>
                    <a:pt x="788" y="2148"/>
                  </a:lnTo>
                  <a:cubicBezTo>
                    <a:pt x="967" y="2112"/>
                    <a:pt x="1110" y="2005"/>
                    <a:pt x="1253" y="1897"/>
                  </a:cubicBezTo>
                  <a:cubicBezTo>
                    <a:pt x="1289" y="1790"/>
                    <a:pt x="1360" y="1718"/>
                    <a:pt x="1432" y="1611"/>
                  </a:cubicBezTo>
                  <a:cubicBezTo>
                    <a:pt x="1432" y="1575"/>
                    <a:pt x="1468" y="1504"/>
                    <a:pt x="1504" y="1468"/>
                  </a:cubicBezTo>
                  <a:cubicBezTo>
                    <a:pt x="1504" y="1396"/>
                    <a:pt x="1504" y="1360"/>
                    <a:pt x="1504" y="1289"/>
                  </a:cubicBezTo>
                  <a:cubicBezTo>
                    <a:pt x="1575" y="1325"/>
                    <a:pt x="1647" y="1396"/>
                    <a:pt x="1718" y="1432"/>
                  </a:cubicBezTo>
                  <a:cubicBezTo>
                    <a:pt x="1790" y="1432"/>
                    <a:pt x="1897" y="1468"/>
                    <a:pt x="1969" y="1468"/>
                  </a:cubicBezTo>
                  <a:lnTo>
                    <a:pt x="2076" y="1468"/>
                  </a:lnTo>
                  <a:cubicBezTo>
                    <a:pt x="2112" y="1468"/>
                    <a:pt x="2184" y="1432"/>
                    <a:pt x="2255" y="1432"/>
                  </a:cubicBezTo>
                  <a:cubicBezTo>
                    <a:pt x="2291" y="1396"/>
                    <a:pt x="2363" y="1396"/>
                    <a:pt x="2398" y="1360"/>
                  </a:cubicBezTo>
                  <a:lnTo>
                    <a:pt x="2434" y="1360"/>
                  </a:lnTo>
                  <a:cubicBezTo>
                    <a:pt x="2542" y="1325"/>
                    <a:pt x="2613" y="1253"/>
                    <a:pt x="2685" y="1181"/>
                  </a:cubicBezTo>
                  <a:cubicBezTo>
                    <a:pt x="2935" y="1002"/>
                    <a:pt x="3114" y="752"/>
                    <a:pt x="3222" y="466"/>
                  </a:cubicBezTo>
                  <a:cubicBezTo>
                    <a:pt x="3293" y="322"/>
                    <a:pt x="3222" y="143"/>
                    <a:pt x="3114" y="72"/>
                  </a:cubicBezTo>
                  <a:cubicBezTo>
                    <a:pt x="3043" y="36"/>
                    <a:pt x="3007" y="0"/>
                    <a:pt x="29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3"/>
            <p:cNvSpPr/>
            <p:nvPr/>
          </p:nvSpPr>
          <p:spPr>
            <a:xfrm>
              <a:off x="2524500" y="1316975"/>
              <a:ext cx="45675" cy="70725"/>
            </a:xfrm>
            <a:custGeom>
              <a:avLst/>
              <a:gdLst/>
              <a:ahLst/>
              <a:cxnLst/>
              <a:rect l="l" t="t" r="r" b="b"/>
              <a:pathLst>
                <a:path w="1827" h="2829" extrusionOk="0">
                  <a:moveTo>
                    <a:pt x="1683" y="0"/>
                  </a:moveTo>
                  <a:cubicBezTo>
                    <a:pt x="1576" y="0"/>
                    <a:pt x="1468" y="36"/>
                    <a:pt x="1397" y="72"/>
                  </a:cubicBezTo>
                  <a:cubicBezTo>
                    <a:pt x="1289" y="108"/>
                    <a:pt x="1182" y="179"/>
                    <a:pt x="1110" y="251"/>
                  </a:cubicBezTo>
                  <a:cubicBezTo>
                    <a:pt x="1039" y="358"/>
                    <a:pt x="967" y="430"/>
                    <a:pt x="931" y="537"/>
                  </a:cubicBezTo>
                  <a:cubicBezTo>
                    <a:pt x="896" y="645"/>
                    <a:pt x="860" y="752"/>
                    <a:pt x="860" y="860"/>
                  </a:cubicBezTo>
                  <a:cubicBezTo>
                    <a:pt x="824" y="860"/>
                    <a:pt x="788" y="860"/>
                    <a:pt x="788" y="895"/>
                  </a:cubicBezTo>
                  <a:cubicBezTo>
                    <a:pt x="681" y="931"/>
                    <a:pt x="609" y="1003"/>
                    <a:pt x="502" y="1038"/>
                  </a:cubicBezTo>
                  <a:lnTo>
                    <a:pt x="394" y="1146"/>
                  </a:lnTo>
                  <a:cubicBezTo>
                    <a:pt x="359" y="1182"/>
                    <a:pt x="287" y="1217"/>
                    <a:pt x="251" y="1289"/>
                  </a:cubicBezTo>
                  <a:cubicBezTo>
                    <a:pt x="180" y="1361"/>
                    <a:pt x="144" y="1468"/>
                    <a:pt x="72" y="1611"/>
                  </a:cubicBezTo>
                  <a:cubicBezTo>
                    <a:pt x="37" y="1719"/>
                    <a:pt x="1" y="1862"/>
                    <a:pt x="1" y="2005"/>
                  </a:cubicBezTo>
                  <a:cubicBezTo>
                    <a:pt x="1" y="2041"/>
                    <a:pt x="1" y="2112"/>
                    <a:pt x="1" y="2184"/>
                  </a:cubicBezTo>
                  <a:cubicBezTo>
                    <a:pt x="37" y="2220"/>
                    <a:pt x="37" y="2291"/>
                    <a:pt x="72" y="2363"/>
                  </a:cubicBezTo>
                  <a:cubicBezTo>
                    <a:pt x="108" y="2399"/>
                    <a:pt x="144" y="2434"/>
                    <a:pt x="180" y="2470"/>
                  </a:cubicBezTo>
                  <a:cubicBezTo>
                    <a:pt x="180" y="2506"/>
                    <a:pt x="251" y="2542"/>
                    <a:pt x="287" y="2578"/>
                  </a:cubicBezTo>
                  <a:cubicBezTo>
                    <a:pt x="430" y="2685"/>
                    <a:pt x="609" y="2792"/>
                    <a:pt x="788" y="2828"/>
                  </a:cubicBezTo>
                  <a:lnTo>
                    <a:pt x="860" y="2828"/>
                  </a:lnTo>
                  <a:cubicBezTo>
                    <a:pt x="1110" y="2828"/>
                    <a:pt x="1254" y="2542"/>
                    <a:pt x="1110" y="2363"/>
                  </a:cubicBezTo>
                  <a:cubicBezTo>
                    <a:pt x="1075" y="2291"/>
                    <a:pt x="1003" y="2256"/>
                    <a:pt x="931" y="2220"/>
                  </a:cubicBezTo>
                  <a:lnTo>
                    <a:pt x="717" y="2148"/>
                  </a:lnTo>
                  <a:lnTo>
                    <a:pt x="645" y="2112"/>
                  </a:lnTo>
                  <a:cubicBezTo>
                    <a:pt x="609" y="2112"/>
                    <a:pt x="609" y="2077"/>
                    <a:pt x="573" y="2077"/>
                  </a:cubicBezTo>
                  <a:cubicBezTo>
                    <a:pt x="573" y="2041"/>
                    <a:pt x="538" y="2041"/>
                    <a:pt x="538" y="2005"/>
                  </a:cubicBezTo>
                  <a:lnTo>
                    <a:pt x="538" y="1898"/>
                  </a:lnTo>
                  <a:cubicBezTo>
                    <a:pt x="538" y="1862"/>
                    <a:pt x="573" y="1790"/>
                    <a:pt x="573" y="1754"/>
                  </a:cubicBezTo>
                  <a:cubicBezTo>
                    <a:pt x="609" y="1683"/>
                    <a:pt x="645" y="1647"/>
                    <a:pt x="681" y="1575"/>
                  </a:cubicBezTo>
                  <a:cubicBezTo>
                    <a:pt x="717" y="1540"/>
                    <a:pt x="717" y="1504"/>
                    <a:pt x="752" y="1504"/>
                  </a:cubicBezTo>
                  <a:cubicBezTo>
                    <a:pt x="860" y="1432"/>
                    <a:pt x="931" y="1361"/>
                    <a:pt x="1039" y="1325"/>
                  </a:cubicBezTo>
                  <a:lnTo>
                    <a:pt x="1110" y="1289"/>
                  </a:lnTo>
                  <a:cubicBezTo>
                    <a:pt x="1218" y="1396"/>
                    <a:pt x="1361" y="1468"/>
                    <a:pt x="1540" y="1540"/>
                  </a:cubicBezTo>
                  <a:cubicBezTo>
                    <a:pt x="1540" y="1575"/>
                    <a:pt x="1576" y="1575"/>
                    <a:pt x="1647" y="1575"/>
                  </a:cubicBezTo>
                  <a:lnTo>
                    <a:pt x="1683" y="1575"/>
                  </a:lnTo>
                  <a:cubicBezTo>
                    <a:pt x="1719" y="1575"/>
                    <a:pt x="1790" y="1540"/>
                    <a:pt x="1826" y="1468"/>
                  </a:cubicBezTo>
                  <a:cubicBezTo>
                    <a:pt x="1826" y="1432"/>
                    <a:pt x="1826" y="1361"/>
                    <a:pt x="1826" y="1325"/>
                  </a:cubicBezTo>
                  <a:cubicBezTo>
                    <a:pt x="1826" y="1253"/>
                    <a:pt x="1790" y="1217"/>
                    <a:pt x="1719" y="1182"/>
                  </a:cubicBezTo>
                  <a:cubicBezTo>
                    <a:pt x="1612" y="1146"/>
                    <a:pt x="1504" y="1038"/>
                    <a:pt x="1361" y="967"/>
                  </a:cubicBezTo>
                  <a:lnTo>
                    <a:pt x="1289" y="860"/>
                  </a:lnTo>
                  <a:lnTo>
                    <a:pt x="1254" y="788"/>
                  </a:lnTo>
                  <a:lnTo>
                    <a:pt x="1254" y="752"/>
                  </a:lnTo>
                  <a:cubicBezTo>
                    <a:pt x="1218" y="752"/>
                    <a:pt x="1218" y="716"/>
                    <a:pt x="1254" y="681"/>
                  </a:cubicBezTo>
                  <a:cubicBezTo>
                    <a:pt x="1254" y="645"/>
                    <a:pt x="1254" y="645"/>
                    <a:pt x="1254" y="609"/>
                  </a:cubicBezTo>
                  <a:cubicBezTo>
                    <a:pt x="1289" y="573"/>
                    <a:pt x="1289" y="537"/>
                    <a:pt x="1325" y="502"/>
                  </a:cubicBezTo>
                  <a:cubicBezTo>
                    <a:pt x="1325" y="466"/>
                    <a:pt x="1361" y="430"/>
                    <a:pt x="1397" y="430"/>
                  </a:cubicBezTo>
                  <a:cubicBezTo>
                    <a:pt x="1433" y="394"/>
                    <a:pt x="1468" y="358"/>
                    <a:pt x="1540" y="358"/>
                  </a:cubicBezTo>
                  <a:lnTo>
                    <a:pt x="1683" y="323"/>
                  </a:lnTo>
                  <a:cubicBezTo>
                    <a:pt x="1755" y="287"/>
                    <a:pt x="1826" y="251"/>
                    <a:pt x="1826" y="144"/>
                  </a:cubicBezTo>
                  <a:cubicBezTo>
                    <a:pt x="1826" y="108"/>
                    <a:pt x="1790" y="72"/>
                    <a:pt x="1790" y="36"/>
                  </a:cubicBezTo>
                  <a:cubicBezTo>
                    <a:pt x="1755" y="36"/>
                    <a:pt x="1719" y="0"/>
                    <a:pt x="16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3"/>
            <p:cNvSpPr/>
            <p:nvPr/>
          </p:nvSpPr>
          <p:spPr>
            <a:xfrm>
              <a:off x="2766350" y="1339350"/>
              <a:ext cx="62425" cy="65350"/>
            </a:xfrm>
            <a:custGeom>
              <a:avLst/>
              <a:gdLst/>
              <a:ahLst/>
              <a:cxnLst/>
              <a:rect l="l" t="t" r="r" b="b"/>
              <a:pathLst>
                <a:path w="2497" h="2614" extrusionOk="0">
                  <a:moveTo>
                    <a:pt x="1710" y="0"/>
                  </a:moveTo>
                  <a:cubicBezTo>
                    <a:pt x="1602" y="0"/>
                    <a:pt x="1495" y="0"/>
                    <a:pt x="1387" y="36"/>
                  </a:cubicBezTo>
                  <a:cubicBezTo>
                    <a:pt x="1280" y="72"/>
                    <a:pt x="1244" y="143"/>
                    <a:pt x="1280" y="251"/>
                  </a:cubicBezTo>
                  <a:cubicBezTo>
                    <a:pt x="1280" y="322"/>
                    <a:pt x="1352" y="358"/>
                    <a:pt x="1423" y="358"/>
                  </a:cubicBezTo>
                  <a:lnTo>
                    <a:pt x="1459" y="358"/>
                  </a:lnTo>
                  <a:lnTo>
                    <a:pt x="1602" y="322"/>
                  </a:lnTo>
                  <a:lnTo>
                    <a:pt x="1745" y="322"/>
                  </a:lnTo>
                  <a:cubicBezTo>
                    <a:pt x="1781" y="322"/>
                    <a:pt x="1817" y="322"/>
                    <a:pt x="1853" y="358"/>
                  </a:cubicBezTo>
                  <a:lnTo>
                    <a:pt x="1996" y="430"/>
                  </a:lnTo>
                  <a:cubicBezTo>
                    <a:pt x="1996" y="430"/>
                    <a:pt x="2032" y="466"/>
                    <a:pt x="2067" y="501"/>
                  </a:cubicBezTo>
                  <a:lnTo>
                    <a:pt x="2103" y="537"/>
                  </a:lnTo>
                  <a:cubicBezTo>
                    <a:pt x="2103" y="573"/>
                    <a:pt x="2103" y="609"/>
                    <a:pt x="2103" y="645"/>
                  </a:cubicBezTo>
                  <a:cubicBezTo>
                    <a:pt x="2103" y="680"/>
                    <a:pt x="2103" y="752"/>
                    <a:pt x="2103" y="824"/>
                  </a:cubicBezTo>
                  <a:cubicBezTo>
                    <a:pt x="2103" y="895"/>
                    <a:pt x="2067" y="967"/>
                    <a:pt x="2067" y="1038"/>
                  </a:cubicBezTo>
                  <a:cubicBezTo>
                    <a:pt x="1996" y="1146"/>
                    <a:pt x="1924" y="1289"/>
                    <a:pt x="1817" y="1396"/>
                  </a:cubicBezTo>
                  <a:lnTo>
                    <a:pt x="1674" y="1611"/>
                  </a:lnTo>
                  <a:cubicBezTo>
                    <a:pt x="1674" y="1647"/>
                    <a:pt x="1638" y="1718"/>
                    <a:pt x="1638" y="1754"/>
                  </a:cubicBezTo>
                  <a:cubicBezTo>
                    <a:pt x="1638" y="1683"/>
                    <a:pt x="1602" y="1647"/>
                    <a:pt x="1566" y="1575"/>
                  </a:cubicBezTo>
                  <a:cubicBezTo>
                    <a:pt x="1495" y="1504"/>
                    <a:pt x="1459" y="1432"/>
                    <a:pt x="1352" y="1361"/>
                  </a:cubicBezTo>
                  <a:cubicBezTo>
                    <a:pt x="1316" y="1361"/>
                    <a:pt x="1280" y="1325"/>
                    <a:pt x="1280" y="1325"/>
                  </a:cubicBezTo>
                  <a:lnTo>
                    <a:pt x="1244" y="1325"/>
                  </a:lnTo>
                  <a:cubicBezTo>
                    <a:pt x="1208" y="1325"/>
                    <a:pt x="1173" y="1289"/>
                    <a:pt x="1137" y="1289"/>
                  </a:cubicBezTo>
                  <a:cubicBezTo>
                    <a:pt x="1089" y="1289"/>
                    <a:pt x="1041" y="1273"/>
                    <a:pt x="994" y="1273"/>
                  </a:cubicBezTo>
                  <a:cubicBezTo>
                    <a:pt x="970" y="1273"/>
                    <a:pt x="946" y="1277"/>
                    <a:pt x="922" y="1289"/>
                  </a:cubicBezTo>
                  <a:lnTo>
                    <a:pt x="850" y="1289"/>
                  </a:lnTo>
                  <a:cubicBezTo>
                    <a:pt x="636" y="1289"/>
                    <a:pt x="421" y="1325"/>
                    <a:pt x="242" y="1396"/>
                  </a:cubicBezTo>
                  <a:lnTo>
                    <a:pt x="170" y="1396"/>
                  </a:lnTo>
                  <a:cubicBezTo>
                    <a:pt x="1" y="1430"/>
                    <a:pt x="24" y="1721"/>
                    <a:pt x="210" y="1721"/>
                  </a:cubicBezTo>
                  <a:cubicBezTo>
                    <a:pt x="220" y="1721"/>
                    <a:pt x="231" y="1720"/>
                    <a:pt x="242" y="1718"/>
                  </a:cubicBezTo>
                  <a:lnTo>
                    <a:pt x="314" y="1718"/>
                  </a:lnTo>
                  <a:cubicBezTo>
                    <a:pt x="421" y="1683"/>
                    <a:pt x="564" y="1647"/>
                    <a:pt x="707" y="1647"/>
                  </a:cubicBezTo>
                  <a:lnTo>
                    <a:pt x="994" y="1647"/>
                  </a:lnTo>
                  <a:cubicBezTo>
                    <a:pt x="1029" y="1647"/>
                    <a:pt x="1065" y="1647"/>
                    <a:pt x="1101" y="1683"/>
                  </a:cubicBezTo>
                  <a:lnTo>
                    <a:pt x="1173" y="1683"/>
                  </a:lnTo>
                  <a:lnTo>
                    <a:pt x="1173" y="1718"/>
                  </a:lnTo>
                  <a:cubicBezTo>
                    <a:pt x="1208" y="1754"/>
                    <a:pt x="1208" y="1790"/>
                    <a:pt x="1244" y="1826"/>
                  </a:cubicBezTo>
                  <a:cubicBezTo>
                    <a:pt x="1244" y="1862"/>
                    <a:pt x="1280" y="1933"/>
                    <a:pt x="1280" y="1969"/>
                  </a:cubicBezTo>
                  <a:cubicBezTo>
                    <a:pt x="1280" y="2041"/>
                    <a:pt x="1280" y="2112"/>
                    <a:pt x="1280" y="2184"/>
                  </a:cubicBezTo>
                  <a:cubicBezTo>
                    <a:pt x="1280" y="2220"/>
                    <a:pt x="1244" y="2255"/>
                    <a:pt x="1244" y="2291"/>
                  </a:cubicBezTo>
                  <a:cubicBezTo>
                    <a:pt x="1208" y="2363"/>
                    <a:pt x="1208" y="2434"/>
                    <a:pt x="1244" y="2470"/>
                  </a:cubicBezTo>
                  <a:cubicBezTo>
                    <a:pt x="1280" y="2542"/>
                    <a:pt x="1316" y="2578"/>
                    <a:pt x="1387" y="2613"/>
                  </a:cubicBezTo>
                  <a:lnTo>
                    <a:pt x="1459" y="2613"/>
                  </a:lnTo>
                  <a:cubicBezTo>
                    <a:pt x="1531" y="2613"/>
                    <a:pt x="1638" y="2542"/>
                    <a:pt x="1674" y="2434"/>
                  </a:cubicBezTo>
                  <a:cubicBezTo>
                    <a:pt x="1710" y="2327"/>
                    <a:pt x="1710" y="2220"/>
                    <a:pt x="1710" y="2148"/>
                  </a:cubicBezTo>
                  <a:cubicBezTo>
                    <a:pt x="1710" y="2041"/>
                    <a:pt x="1710" y="1969"/>
                    <a:pt x="1674" y="1897"/>
                  </a:cubicBezTo>
                  <a:lnTo>
                    <a:pt x="1674" y="1897"/>
                  </a:lnTo>
                  <a:cubicBezTo>
                    <a:pt x="1710" y="1933"/>
                    <a:pt x="1710" y="1969"/>
                    <a:pt x="1745" y="1969"/>
                  </a:cubicBezTo>
                  <a:cubicBezTo>
                    <a:pt x="1781" y="2005"/>
                    <a:pt x="1853" y="2005"/>
                    <a:pt x="1888" y="2005"/>
                  </a:cubicBezTo>
                  <a:cubicBezTo>
                    <a:pt x="1960" y="2005"/>
                    <a:pt x="2067" y="1969"/>
                    <a:pt x="2103" y="1897"/>
                  </a:cubicBezTo>
                  <a:cubicBezTo>
                    <a:pt x="2175" y="1790"/>
                    <a:pt x="2211" y="1683"/>
                    <a:pt x="2246" y="1611"/>
                  </a:cubicBezTo>
                  <a:cubicBezTo>
                    <a:pt x="2318" y="1468"/>
                    <a:pt x="2390" y="1325"/>
                    <a:pt x="2425" y="1217"/>
                  </a:cubicBezTo>
                  <a:cubicBezTo>
                    <a:pt x="2461" y="1146"/>
                    <a:pt x="2461" y="1074"/>
                    <a:pt x="2497" y="1038"/>
                  </a:cubicBezTo>
                  <a:cubicBezTo>
                    <a:pt x="2497" y="931"/>
                    <a:pt x="2497" y="859"/>
                    <a:pt x="2497" y="788"/>
                  </a:cubicBezTo>
                  <a:cubicBezTo>
                    <a:pt x="2497" y="716"/>
                    <a:pt x="2497" y="680"/>
                    <a:pt x="2497" y="609"/>
                  </a:cubicBezTo>
                  <a:lnTo>
                    <a:pt x="2497" y="573"/>
                  </a:lnTo>
                  <a:cubicBezTo>
                    <a:pt x="2461" y="501"/>
                    <a:pt x="2461" y="430"/>
                    <a:pt x="2425" y="394"/>
                  </a:cubicBezTo>
                  <a:cubicBezTo>
                    <a:pt x="2390" y="322"/>
                    <a:pt x="2354" y="287"/>
                    <a:pt x="2318" y="251"/>
                  </a:cubicBezTo>
                  <a:cubicBezTo>
                    <a:pt x="2282" y="179"/>
                    <a:pt x="2211" y="143"/>
                    <a:pt x="2139" y="108"/>
                  </a:cubicBezTo>
                  <a:cubicBezTo>
                    <a:pt x="2103" y="72"/>
                    <a:pt x="2067" y="72"/>
                    <a:pt x="1996" y="36"/>
                  </a:cubicBezTo>
                  <a:cubicBezTo>
                    <a:pt x="1924" y="0"/>
                    <a:pt x="1853" y="0"/>
                    <a:pt x="17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3"/>
            <p:cNvSpPr/>
            <p:nvPr/>
          </p:nvSpPr>
          <p:spPr>
            <a:xfrm>
              <a:off x="2878875" y="1161275"/>
              <a:ext cx="33125" cy="36700"/>
            </a:xfrm>
            <a:custGeom>
              <a:avLst/>
              <a:gdLst/>
              <a:ahLst/>
              <a:cxnLst/>
              <a:rect l="l" t="t" r="r" b="b"/>
              <a:pathLst>
                <a:path w="1325" h="1468" extrusionOk="0">
                  <a:moveTo>
                    <a:pt x="430" y="0"/>
                  </a:moveTo>
                  <a:cubicBezTo>
                    <a:pt x="358" y="0"/>
                    <a:pt x="323" y="0"/>
                    <a:pt x="287" y="36"/>
                  </a:cubicBezTo>
                  <a:cubicBezTo>
                    <a:pt x="215" y="72"/>
                    <a:pt x="179" y="108"/>
                    <a:pt x="179" y="179"/>
                  </a:cubicBezTo>
                  <a:cubicBezTo>
                    <a:pt x="144" y="251"/>
                    <a:pt x="108" y="358"/>
                    <a:pt x="72" y="430"/>
                  </a:cubicBezTo>
                  <a:lnTo>
                    <a:pt x="36" y="537"/>
                  </a:lnTo>
                  <a:cubicBezTo>
                    <a:pt x="36" y="609"/>
                    <a:pt x="0" y="680"/>
                    <a:pt x="0" y="752"/>
                  </a:cubicBezTo>
                  <a:lnTo>
                    <a:pt x="0" y="823"/>
                  </a:lnTo>
                  <a:cubicBezTo>
                    <a:pt x="0" y="895"/>
                    <a:pt x="36" y="967"/>
                    <a:pt x="36" y="1002"/>
                  </a:cubicBezTo>
                  <a:cubicBezTo>
                    <a:pt x="72" y="1110"/>
                    <a:pt x="144" y="1217"/>
                    <a:pt x="215" y="1289"/>
                  </a:cubicBezTo>
                  <a:lnTo>
                    <a:pt x="287" y="1360"/>
                  </a:lnTo>
                  <a:lnTo>
                    <a:pt x="323" y="1360"/>
                  </a:lnTo>
                  <a:cubicBezTo>
                    <a:pt x="358" y="1396"/>
                    <a:pt x="394" y="1432"/>
                    <a:pt x="466" y="1432"/>
                  </a:cubicBezTo>
                  <a:cubicBezTo>
                    <a:pt x="502" y="1468"/>
                    <a:pt x="537" y="1468"/>
                    <a:pt x="573" y="1468"/>
                  </a:cubicBezTo>
                  <a:lnTo>
                    <a:pt x="788" y="1468"/>
                  </a:lnTo>
                  <a:cubicBezTo>
                    <a:pt x="931" y="1432"/>
                    <a:pt x="1074" y="1396"/>
                    <a:pt x="1182" y="1289"/>
                  </a:cubicBezTo>
                  <a:cubicBezTo>
                    <a:pt x="1289" y="1253"/>
                    <a:pt x="1325" y="1146"/>
                    <a:pt x="1289" y="1038"/>
                  </a:cubicBezTo>
                  <a:cubicBezTo>
                    <a:pt x="1253" y="1002"/>
                    <a:pt x="1218" y="931"/>
                    <a:pt x="1146" y="931"/>
                  </a:cubicBezTo>
                  <a:cubicBezTo>
                    <a:pt x="1110" y="895"/>
                    <a:pt x="1074" y="895"/>
                    <a:pt x="1039" y="895"/>
                  </a:cubicBezTo>
                  <a:lnTo>
                    <a:pt x="967" y="895"/>
                  </a:lnTo>
                  <a:cubicBezTo>
                    <a:pt x="895" y="931"/>
                    <a:pt x="788" y="967"/>
                    <a:pt x="716" y="967"/>
                  </a:cubicBezTo>
                  <a:lnTo>
                    <a:pt x="609" y="967"/>
                  </a:lnTo>
                  <a:lnTo>
                    <a:pt x="573" y="931"/>
                  </a:lnTo>
                  <a:lnTo>
                    <a:pt x="537" y="895"/>
                  </a:lnTo>
                  <a:lnTo>
                    <a:pt x="537" y="859"/>
                  </a:lnTo>
                  <a:cubicBezTo>
                    <a:pt x="537" y="859"/>
                    <a:pt x="537" y="823"/>
                    <a:pt x="537" y="788"/>
                  </a:cubicBezTo>
                  <a:cubicBezTo>
                    <a:pt x="502" y="788"/>
                    <a:pt x="502" y="752"/>
                    <a:pt x="537" y="716"/>
                  </a:cubicBezTo>
                  <a:cubicBezTo>
                    <a:pt x="537" y="644"/>
                    <a:pt x="573" y="609"/>
                    <a:pt x="573" y="537"/>
                  </a:cubicBezTo>
                  <a:cubicBezTo>
                    <a:pt x="609" y="501"/>
                    <a:pt x="645" y="394"/>
                    <a:pt x="645" y="322"/>
                  </a:cubicBezTo>
                  <a:cubicBezTo>
                    <a:pt x="681" y="251"/>
                    <a:pt x="681" y="179"/>
                    <a:pt x="645" y="108"/>
                  </a:cubicBezTo>
                  <a:cubicBezTo>
                    <a:pt x="609" y="36"/>
                    <a:pt x="537" y="0"/>
                    <a:pt x="4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3"/>
            <p:cNvSpPr/>
            <p:nvPr/>
          </p:nvSpPr>
          <p:spPr>
            <a:xfrm>
              <a:off x="2568350" y="1348300"/>
              <a:ext cx="18825" cy="32900"/>
            </a:xfrm>
            <a:custGeom>
              <a:avLst/>
              <a:gdLst/>
              <a:ahLst/>
              <a:cxnLst/>
              <a:rect l="l" t="t" r="r" b="b"/>
              <a:pathLst>
                <a:path w="753" h="1316" extrusionOk="0">
                  <a:moveTo>
                    <a:pt x="394" y="0"/>
                  </a:moveTo>
                  <a:cubicBezTo>
                    <a:pt x="359" y="0"/>
                    <a:pt x="323" y="0"/>
                    <a:pt x="287" y="36"/>
                  </a:cubicBezTo>
                  <a:cubicBezTo>
                    <a:pt x="144" y="179"/>
                    <a:pt x="72" y="394"/>
                    <a:pt x="36" y="573"/>
                  </a:cubicBezTo>
                  <a:cubicBezTo>
                    <a:pt x="1" y="609"/>
                    <a:pt x="1" y="645"/>
                    <a:pt x="36" y="716"/>
                  </a:cubicBezTo>
                  <a:cubicBezTo>
                    <a:pt x="1" y="716"/>
                    <a:pt x="1" y="788"/>
                    <a:pt x="36" y="824"/>
                  </a:cubicBezTo>
                  <a:cubicBezTo>
                    <a:pt x="36" y="859"/>
                    <a:pt x="36" y="931"/>
                    <a:pt x="72" y="967"/>
                  </a:cubicBezTo>
                  <a:cubicBezTo>
                    <a:pt x="108" y="1038"/>
                    <a:pt x="144" y="1110"/>
                    <a:pt x="215" y="1146"/>
                  </a:cubicBezTo>
                  <a:cubicBezTo>
                    <a:pt x="287" y="1217"/>
                    <a:pt x="394" y="1253"/>
                    <a:pt x="466" y="1289"/>
                  </a:cubicBezTo>
                  <a:cubicBezTo>
                    <a:pt x="484" y="1307"/>
                    <a:pt x="502" y="1316"/>
                    <a:pt x="520" y="1316"/>
                  </a:cubicBezTo>
                  <a:cubicBezTo>
                    <a:pt x="538" y="1316"/>
                    <a:pt x="556" y="1307"/>
                    <a:pt x="573" y="1289"/>
                  </a:cubicBezTo>
                  <a:lnTo>
                    <a:pt x="645" y="1289"/>
                  </a:lnTo>
                  <a:cubicBezTo>
                    <a:pt x="681" y="1289"/>
                    <a:pt x="717" y="1253"/>
                    <a:pt x="752" y="1217"/>
                  </a:cubicBezTo>
                  <a:cubicBezTo>
                    <a:pt x="752" y="1181"/>
                    <a:pt x="752" y="1110"/>
                    <a:pt x="752" y="1074"/>
                  </a:cubicBezTo>
                  <a:cubicBezTo>
                    <a:pt x="717" y="1003"/>
                    <a:pt x="681" y="967"/>
                    <a:pt x="609" y="931"/>
                  </a:cubicBezTo>
                  <a:cubicBezTo>
                    <a:pt x="538" y="895"/>
                    <a:pt x="502" y="895"/>
                    <a:pt x="430" y="824"/>
                  </a:cubicBezTo>
                  <a:lnTo>
                    <a:pt x="394" y="824"/>
                  </a:lnTo>
                  <a:cubicBezTo>
                    <a:pt x="359" y="788"/>
                    <a:pt x="323" y="752"/>
                    <a:pt x="323" y="752"/>
                  </a:cubicBezTo>
                  <a:lnTo>
                    <a:pt x="323" y="680"/>
                  </a:lnTo>
                  <a:lnTo>
                    <a:pt x="323" y="573"/>
                  </a:lnTo>
                  <a:cubicBezTo>
                    <a:pt x="323" y="537"/>
                    <a:pt x="323" y="501"/>
                    <a:pt x="359" y="430"/>
                  </a:cubicBezTo>
                  <a:cubicBezTo>
                    <a:pt x="359" y="394"/>
                    <a:pt x="394" y="322"/>
                    <a:pt x="430" y="287"/>
                  </a:cubicBezTo>
                  <a:lnTo>
                    <a:pt x="502" y="215"/>
                  </a:lnTo>
                  <a:cubicBezTo>
                    <a:pt x="538" y="179"/>
                    <a:pt x="538" y="108"/>
                    <a:pt x="502" y="36"/>
                  </a:cubicBezTo>
                  <a:cubicBezTo>
                    <a:pt x="466" y="0"/>
                    <a:pt x="430" y="0"/>
                    <a:pt x="3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3"/>
            <p:cNvSpPr/>
            <p:nvPr/>
          </p:nvSpPr>
          <p:spPr>
            <a:xfrm>
              <a:off x="3016675" y="928600"/>
              <a:ext cx="110100" cy="171850"/>
            </a:xfrm>
            <a:custGeom>
              <a:avLst/>
              <a:gdLst/>
              <a:ahLst/>
              <a:cxnLst/>
              <a:rect l="l" t="t" r="r" b="b"/>
              <a:pathLst>
                <a:path w="4404" h="6874" extrusionOk="0">
                  <a:moveTo>
                    <a:pt x="2829" y="1"/>
                  </a:moveTo>
                  <a:cubicBezTo>
                    <a:pt x="2793" y="1"/>
                    <a:pt x="2721" y="1"/>
                    <a:pt x="2686" y="36"/>
                  </a:cubicBezTo>
                  <a:cubicBezTo>
                    <a:pt x="2507" y="180"/>
                    <a:pt x="2328" y="287"/>
                    <a:pt x="2149" y="430"/>
                  </a:cubicBezTo>
                  <a:cubicBezTo>
                    <a:pt x="2077" y="502"/>
                    <a:pt x="2005" y="609"/>
                    <a:pt x="1934" y="681"/>
                  </a:cubicBezTo>
                  <a:cubicBezTo>
                    <a:pt x="1862" y="788"/>
                    <a:pt x="1791" y="895"/>
                    <a:pt x="1791" y="1003"/>
                  </a:cubicBezTo>
                  <a:cubicBezTo>
                    <a:pt x="1755" y="1039"/>
                    <a:pt x="1755" y="1074"/>
                    <a:pt x="1791" y="1074"/>
                  </a:cubicBezTo>
                  <a:lnTo>
                    <a:pt x="1719" y="1074"/>
                  </a:lnTo>
                  <a:cubicBezTo>
                    <a:pt x="1647" y="1074"/>
                    <a:pt x="1540" y="1039"/>
                    <a:pt x="1433" y="1039"/>
                  </a:cubicBezTo>
                  <a:cubicBezTo>
                    <a:pt x="1325" y="1074"/>
                    <a:pt x="1218" y="1074"/>
                    <a:pt x="1111" y="1074"/>
                  </a:cubicBezTo>
                  <a:cubicBezTo>
                    <a:pt x="1039" y="1110"/>
                    <a:pt x="932" y="1146"/>
                    <a:pt x="860" y="1182"/>
                  </a:cubicBezTo>
                  <a:cubicBezTo>
                    <a:pt x="466" y="1325"/>
                    <a:pt x="216" y="1647"/>
                    <a:pt x="144" y="2041"/>
                  </a:cubicBezTo>
                  <a:cubicBezTo>
                    <a:pt x="108" y="2435"/>
                    <a:pt x="216" y="2793"/>
                    <a:pt x="430" y="3115"/>
                  </a:cubicBezTo>
                  <a:cubicBezTo>
                    <a:pt x="466" y="3186"/>
                    <a:pt x="502" y="3258"/>
                    <a:pt x="538" y="3329"/>
                  </a:cubicBezTo>
                  <a:cubicBezTo>
                    <a:pt x="502" y="3401"/>
                    <a:pt x="466" y="3437"/>
                    <a:pt x="430" y="3508"/>
                  </a:cubicBezTo>
                  <a:lnTo>
                    <a:pt x="395" y="3580"/>
                  </a:lnTo>
                  <a:cubicBezTo>
                    <a:pt x="287" y="3687"/>
                    <a:pt x="216" y="3795"/>
                    <a:pt x="180" y="3938"/>
                  </a:cubicBezTo>
                  <a:cubicBezTo>
                    <a:pt x="108" y="4081"/>
                    <a:pt x="37" y="4224"/>
                    <a:pt x="37" y="4368"/>
                  </a:cubicBezTo>
                  <a:cubicBezTo>
                    <a:pt x="1" y="4475"/>
                    <a:pt x="1" y="4546"/>
                    <a:pt x="37" y="4654"/>
                  </a:cubicBezTo>
                  <a:cubicBezTo>
                    <a:pt x="37" y="4761"/>
                    <a:pt x="37" y="4869"/>
                    <a:pt x="37" y="4976"/>
                  </a:cubicBezTo>
                  <a:cubicBezTo>
                    <a:pt x="144" y="5298"/>
                    <a:pt x="359" y="5549"/>
                    <a:pt x="645" y="5692"/>
                  </a:cubicBezTo>
                  <a:cubicBezTo>
                    <a:pt x="717" y="5728"/>
                    <a:pt x="753" y="5763"/>
                    <a:pt x="788" y="5763"/>
                  </a:cubicBezTo>
                  <a:lnTo>
                    <a:pt x="824" y="5763"/>
                  </a:lnTo>
                  <a:cubicBezTo>
                    <a:pt x="896" y="5799"/>
                    <a:pt x="932" y="5835"/>
                    <a:pt x="1003" y="5835"/>
                  </a:cubicBezTo>
                  <a:lnTo>
                    <a:pt x="1146" y="5835"/>
                  </a:lnTo>
                  <a:lnTo>
                    <a:pt x="1146" y="5907"/>
                  </a:lnTo>
                  <a:cubicBezTo>
                    <a:pt x="1218" y="5942"/>
                    <a:pt x="1218" y="6014"/>
                    <a:pt x="1290" y="6086"/>
                  </a:cubicBezTo>
                  <a:cubicBezTo>
                    <a:pt x="1325" y="6157"/>
                    <a:pt x="1397" y="6229"/>
                    <a:pt x="1468" y="6265"/>
                  </a:cubicBezTo>
                  <a:cubicBezTo>
                    <a:pt x="1540" y="6336"/>
                    <a:pt x="1576" y="6408"/>
                    <a:pt x="1683" y="6444"/>
                  </a:cubicBezTo>
                  <a:cubicBezTo>
                    <a:pt x="1934" y="6658"/>
                    <a:pt x="2256" y="6766"/>
                    <a:pt x="2614" y="6837"/>
                  </a:cubicBezTo>
                  <a:cubicBezTo>
                    <a:pt x="2686" y="6837"/>
                    <a:pt x="2793" y="6873"/>
                    <a:pt x="2900" y="6873"/>
                  </a:cubicBezTo>
                  <a:lnTo>
                    <a:pt x="3079" y="6873"/>
                  </a:lnTo>
                  <a:cubicBezTo>
                    <a:pt x="3151" y="6837"/>
                    <a:pt x="3258" y="6837"/>
                    <a:pt x="3330" y="6802"/>
                  </a:cubicBezTo>
                  <a:cubicBezTo>
                    <a:pt x="3401" y="6802"/>
                    <a:pt x="3473" y="6766"/>
                    <a:pt x="3545" y="6730"/>
                  </a:cubicBezTo>
                  <a:lnTo>
                    <a:pt x="3580" y="6730"/>
                  </a:lnTo>
                  <a:cubicBezTo>
                    <a:pt x="3724" y="6658"/>
                    <a:pt x="3831" y="6587"/>
                    <a:pt x="3974" y="6515"/>
                  </a:cubicBezTo>
                  <a:cubicBezTo>
                    <a:pt x="4046" y="6444"/>
                    <a:pt x="4117" y="6408"/>
                    <a:pt x="4189" y="6336"/>
                  </a:cubicBezTo>
                  <a:cubicBezTo>
                    <a:pt x="4225" y="6300"/>
                    <a:pt x="4260" y="6229"/>
                    <a:pt x="4296" y="6193"/>
                  </a:cubicBezTo>
                  <a:lnTo>
                    <a:pt x="4296" y="6157"/>
                  </a:lnTo>
                  <a:cubicBezTo>
                    <a:pt x="4404" y="6014"/>
                    <a:pt x="4368" y="5835"/>
                    <a:pt x="4260" y="5692"/>
                  </a:cubicBezTo>
                  <a:cubicBezTo>
                    <a:pt x="4189" y="5656"/>
                    <a:pt x="4082" y="5620"/>
                    <a:pt x="4010" y="5620"/>
                  </a:cubicBezTo>
                  <a:cubicBezTo>
                    <a:pt x="3903" y="5620"/>
                    <a:pt x="3795" y="5656"/>
                    <a:pt x="3724" y="5692"/>
                  </a:cubicBezTo>
                  <a:lnTo>
                    <a:pt x="3724" y="5728"/>
                  </a:lnTo>
                  <a:cubicBezTo>
                    <a:pt x="3652" y="5799"/>
                    <a:pt x="3580" y="5871"/>
                    <a:pt x="3473" y="5942"/>
                  </a:cubicBezTo>
                  <a:cubicBezTo>
                    <a:pt x="3366" y="6014"/>
                    <a:pt x="3258" y="6086"/>
                    <a:pt x="3151" y="6121"/>
                  </a:cubicBezTo>
                  <a:cubicBezTo>
                    <a:pt x="3079" y="6157"/>
                    <a:pt x="3043" y="6193"/>
                    <a:pt x="2972" y="6193"/>
                  </a:cubicBezTo>
                  <a:lnTo>
                    <a:pt x="2757" y="6193"/>
                  </a:lnTo>
                  <a:cubicBezTo>
                    <a:pt x="2614" y="6157"/>
                    <a:pt x="2471" y="6121"/>
                    <a:pt x="2363" y="6086"/>
                  </a:cubicBezTo>
                  <a:cubicBezTo>
                    <a:pt x="2256" y="6050"/>
                    <a:pt x="2149" y="5978"/>
                    <a:pt x="2077" y="5907"/>
                  </a:cubicBezTo>
                  <a:cubicBezTo>
                    <a:pt x="2005" y="5871"/>
                    <a:pt x="1970" y="5835"/>
                    <a:pt x="1934" y="5763"/>
                  </a:cubicBezTo>
                  <a:cubicBezTo>
                    <a:pt x="1898" y="5728"/>
                    <a:pt x="1862" y="5656"/>
                    <a:pt x="1826" y="5620"/>
                  </a:cubicBezTo>
                  <a:lnTo>
                    <a:pt x="1826" y="5549"/>
                  </a:lnTo>
                  <a:lnTo>
                    <a:pt x="1791" y="5406"/>
                  </a:lnTo>
                  <a:cubicBezTo>
                    <a:pt x="1755" y="5370"/>
                    <a:pt x="1719" y="5334"/>
                    <a:pt x="1719" y="5262"/>
                  </a:cubicBezTo>
                  <a:cubicBezTo>
                    <a:pt x="1647" y="5227"/>
                    <a:pt x="1612" y="5155"/>
                    <a:pt x="1576" y="5119"/>
                  </a:cubicBezTo>
                  <a:cubicBezTo>
                    <a:pt x="1504" y="5083"/>
                    <a:pt x="1468" y="5048"/>
                    <a:pt x="1433" y="5012"/>
                  </a:cubicBezTo>
                  <a:lnTo>
                    <a:pt x="1361" y="4976"/>
                  </a:lnTo>
                  <a:lnTo>
                    <a:pt x="1290" y="4904"/>
                  </a:lnTo>
                  <a:lnTo>
                    <a:pt x="1218" y="4869"/>
                  </a:lnTo>
                  <a:cubicBezTo>
                    <a:pt x="1146" y="4833"/>
                    <a:pt x="1111" y="4761"/>
                    <a:pt x="1075" y="4725"/>
                  </a:cubicBezTo>
                  <a:lnTo>
                    <a:pt x="1039" y="4654"/>
                  </a:lnTo>
                  <a:lnTo>
                    <a:pt x="1003" y="4582"/>
                  </a:lnTo>
                  <a:lnTo>
                    <a:pt x="1003" y="4439"/>
                  </a:lnTo>
                  <a:cubicBezTo>
                    <a:pt x="1039" y="4260"/>
                    <a:pt x="1111" y="4081"/>
                    <a:pt x="1182" y="3902"/>
                  </a:cubicBezTo>
                  <a:cubicBezTo>
                    <a:pt x="1182" y="3866"/>
                    <a:pt x="1218" y="3795"/>
                    <a:pt x="1254" y="3759"/>
                  </a:cubicBezTo>
                  <a:cubicBezTo>
                    <a:pt x="1254" y="3687"/>
                    <a:pt x="1290" y="3616"/>
                    <a:pt x="1290" y="3544"/>
                  </a:cubicBezTo>
                  <a:cubicBezTo>
                    <a:pt x="1290" y="3473"/>
                    <a:pt x="1290" y="3401"/>
                    <a:pt x="1290" y="3329"/>
                  </a:cubicBezTo>
                  <a:cubicBezTo>
                    <a:pt x="1290" y="3294"/>
                    <a:pt x="1254" y="3258"/>
                    <a:pt x="1254" y="3222"/>
                  </a:cubicBezTo>
                  <a:lnTo>
                    <a:pt x="1254" y="3186"/>
                  </a:lnTo>
                  <a:lnTo>
                    <a:pt x="1254" y="3150"/>
                  </a:lnTo>
                  <a:cubicBezTo>
                    <a:pt x="1218" y="3115"/>
                    <a:pt x="1182" y="3079"/>
                    <a:pt x="1146" y="3043"/>
                  </a:cubicBezTo>
                  <a:cubicBezTo>
                    <a:pt x="1111" y="3007"/>
                    <a:pt x="1075" y="2972"/>
                    <a:pt x="1039" y="2936"/>
                  </a:cubicBezTo>
                  <a:cubicBezTo>
                    <a:pt x="932" y="2864"/>
                    <a:pt x="860" y="2757"/>
                    <a:pt x="788" y="2649"/>
                  </a:cubicBezTo>
                  <a:cubicBezTo>
                    <a:pt x="717" y="2578"/>
                    <a:pt x="681" y="2470"/>
                    <a:pt x="609" y="2363"/>
                  </a:cubicBezTo>
                  <a:cubicBezTo>
                    <a:pt x="609" y="2327"/>
                    <a:pt x="574" y="2256"/>
                    <a:pt x="574" y="2184"/>
                  </a:cubicBezTo>
                  <a:lnTo>
                    <a:pt x="574" y="2077"/>
                  </a:lnTo>
                  <a:cubicBezTo>
                    <a:pt x="574" y="2005"/>
                    <a:pt x="574" y="1969"/>
                    <a:pt x="609" y="1933"/>
                  </a:cubicBezTo>
                  <a:cubicBezTo>
                    <a:pt x="609" y="1898"/>
                    <a:pt x="645" y="1826"/>
                    <a:pt x="681" y="1790"/>
                  </a:cubicBezTo>
                  <a:cubicBezTo>
                    <a:pt x="717" y="1754"/>
                    <a:pt x="788" y="1683"/>
                    <a:pt x="824" y="1647"/>
                  </a:cubicBezTo>
                  <a:cubicBezTo>
                    <a:pt x="896" y="1611"/>
                    <a:pt x="932" y="1576"/>
                    <a:pt x="1039" y="1540"/>
                  </a:cubicBezTo>
                  <a:cubicBezTo>
                    <a:pt x="1111" y="1504"/>
                    <a:pt x="1218" y="1468"/>
                    <a:pt x="1325" y="1468"/>
                  </a:cubicBezTo>
                  <a:lnTo>
                    <a:pt x="1540" y="1468"/>
                  </a:lnTo>
                  <a:lnTo>
                    <a:pt x="1683" y="1504"/>
                  </a:lnTo>
                  <a:lnTo>
                    <a:pt x="1755" y="1504"/>
                  </a:lnTo>
                  <a:cubicBezTo>
                    <a:pt x="1755" y="1576"/>
                    <a:pt x="1755" y="1611"/>
                    <a:pt x="1791" y="1647"/>
                  </a:cubicBezTo>
                  <a:cubicBezTo>
                    <a:pt x="1826" y="1754"/>
                    <a:pt x="1862" y="1826"/>
                    <a:pt x="1898" y="1862"/>
                  </a:cubicBezTo>
                  <a:lnTo>
                    <a:pt x="1826" y="1969"/>
                  </a:lnTo>
                  <a:cubicBezTo>
                    <a:pt x="1719" y="2077"/>
                    <a:pt x="1612" y="2184"/>
                    <a:pt x="1540" y="2291"/>
                  </a:cubicBezTo>
                  <a:cubicBezTo>
                    <a:pt x="1504" y="2363"/>
                    <a:pt x="1468" y="2435"/>
                    <a:pt x="1433" y="2506"/>
                  </a:cubicBezTo>
                  <a:cubicBezTo>
                    <a:pt x="1397" y="2578"/>
                    <a:pt x="1397" y="2649"/>
                    <a:pt x="1361" y="2685"/>
                  </a:cubicBezTo>
                  <a:cubicBezTo>
                    <a:pt x="1325" y="2864"/>
                    <a:pt x="1361" y="3043"/>
                    <a:pt x="1397" y="3186"/>
                  </a:cubicBezTo>
                  <a:cubicBezTo>
                    <a:pt x="1468" y="3329"/>
                    <a:pt x="1540" y="3473"/>
                    <a:pt x="1683" y="3580"/>
                  </a:cubicBezTo>
                  <a:cubicBezTo>
                    <a:pt x="1791" y="3652"/>
                    <a:pt x="1934" y="3759"/>
                    <a:pt x="2077" y="3795"/>
                  </a:cubicBezTo>
                  <a:cubicBezTo>
                    <a:pt x="2184" y="3831"/>
                    <a:pt x="2328" y="3866"/>
                    <a:pt x="2471" y="3902"/>
                  </a:cubicBezTo>
                  <a:lnTo>
                    <a:pt x="2542" y="3902"/>
                  </a:lnTo>
                  <a:cubicBezTo>
                    <a:pt x="2650" y="3902"/>
                    <a:pt x="2757" y="3795"/>
                    <a:pt x="2793" y="3687"/>
                  </a:cubicBezTo>
                  <a:cubicBezTo>
                    <a:pt x="2829" y="3544"/>
                    <a:pt x="2757" y="3401"/>
                    <a:pt x="2614" y="3329"/>
                  </a:cubicBezTo>
                  <a:cubicBezTo>
                    <a:pt x="2507" y="3329"/>
                    <a:pt x="2435" y="3294"/>
                    <a:pt x="2363" y="3258"/>
                  </a:cubicBezTo>
                  <a:lnTo>
                    <a:pt x="2292" y="3258"/>
                  </a:lnTo>
                  <a:cubicBezTo>
                    <a:pt x="2220" y="3222"/>
                    <a:pt x="2184" y="3186"/>
                    <a:pt x="2113" y="3150"/>
                  </a:cubicBezTo>
                  <a:lnTo>
                    <a:pt x="2041" y="3079"/>
                  </a:lnTo>
                  <a:lnTo>
                    <a:pt x="2005" y="3007"/>
                  </a:lnTo>
                  <a:cubicBezTo>
                    <a:pt x="2005" y="2972"/>
                    <a:pt x="2005" y="2972"/>
                    <a:pt x="2005" y="2936"/>
                  </a:cubicBezTo>
                  <a:cubicBezTo>
                    <a:pt x="2005" y="2900"/>
                    <a:pt x="2005" y="2900"/>
                    <a:pt x="2005" y="2864"/>
                  </a:cubicBezTo>
                  <a:lnTo>
                    <a:pt x="2041" y="2757"/>
                  </a:lnTo>
                  <a:cubicBezTo>
                    <a:pt x="2077" y="2685"/>
                    <a:pt x="2113" y="2614"/>
                    <a:pt x="2149" y="2578"/>
                  </a:cubicBezTo>
                  <a:cubicBezTo>
                    <a:pt x="2220" y="2470"/>
                    <a:pt x="2328" y="2399"/>
                    <a:pt x="2399" y="2327"/>
                  </a:cubicBezTo>
                  <a:cubicBezTo>
                    <a:pt x="2471" y="2291"/>
                    <a:pt x="2542" y="2220"/>
                    <a:pt x="2578" y="2148"/>
                  </a:cubicBezTo>
                  <a:cubicBezTo>
                    <a:pt x="2614" y="2112"/>
                    <a:pt x="2650" y="2041"/>
                    <a:pt x="2650" y="2005"/>
                  </a:cubicBezTo>
                  <a:lnTo>
                    <a:pt x="2650" y="1933"/>
                  </a:lnTo>
                  <a:cubicBezTo>
                    <a:pt x="2650" y="1862"/>
                    <a:pt x="2614" y="1790"/>
                    <a:pt x="2614" y="1754"/>
                  </a:cubicBezTo>
                  <a:cubicBezTo>
                    <a:pt x="2614" y="1719"/>
                    <a:pt x="2578" y="1683"/>
                    <a:pt x="2542" y="1647"/>
                  </a:cubicBezTo>
                  <a:lnTo>
                    <a:pt x="2507" y="1611"/>
                  </a:lnTo>
                  <a:cubicBezTo>
                    <a:pt x="2471" y="1576"/>
                    <a:pt x="2435" y="1504"/>
                    <a:pt x="2399" y="1432"/>
                  </a:cubicBezTo>
                  <a:cubicBezTo>
                    <a:pt x="2399" y="1432"/>
                    <a:pt x="2399" y="1397"/>
                    <a:pt x="2399" y="1361"/>
                  </a:cubicBezTo>
                  <a:lnTo>
                    <a:pt x="2399" y="1253"/>
                  </a:lnTo>
                  <a:lnTo>
                    <a:pt x="2435" y="1146"/>
                  </a:lnTo>
                  <a:lnTo>
                    <a:pt x="2471" y="1074"/>
                  </a:lnTo>
                  <a:cubicBezTo>
                    <a:pt x="2542" y="967"/>
                    <a:pt x="2650" y="895"/>
                    <a:pt x="2757" y="788"/>
                  </a:cubicBezTo>
                  <a:cubicBezTo>
                    <a:pt x="2829" y="752"/>
                    <a:pt x="2900" y="681"/>
                    <a:pt x="3008" y="609"/>
                  </a:cubicBezTo>
                  <a:cubicBezTo>
                    <a:pt x="3079" y="573"/>
                    <a:pt x="3151" y="502"/>
                    <a:pt x="3151" y="430"/>
                  </a:cubicBezTo>
                  <a:cubicBezTo>
                    <a:pt x="3187" y="323"/>
                    <a:pt x="3187" y="251"/>
                    <a:pt x="3115" y="144"/>
                  </a:cubicBezTo>
                  <a:cubicBezTo>
                    <a:pt x="3079" y="72"/>
                    <a:pt x="2936" y="1"/>
                    <a:pt x="282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3"/>
            <p:cNvSpPr/>
            <p:nvPr/>
          </p:nvSpPr>
          <p:spPr>
            <a:xfrm>
              <a:off x="3087375" y="967975"/>
              <a:ext cx="25975" cy="40300"/>
            </a:xfrm>
            <a:custGeom>
              <a:avLst/>
              <a:gdLst/>
              <a:ahLst/>
              <a:cxnLst/>
              <a:rect l="l" t="t" r="r" b="b"/>
              <a:pathLst>
                <a:path w="1039" h="1612" extrusionOk="0">
                  <a:moveTo>
                    <a:pt x="752" y="1"/>
                  </a:moveTo>
                  <a:cubicBezTo>
                    <a:pt x="717" y="1"/>
                    <a:pt x="645" y="1"/>
                    <a:pt x="645" y="36"/>
                  </a:cubicBezTo>
                  <a:cubicBezTo>
                    <a:pt x="502" y="144"/>
                    <a:pt x="359" y="251"/>
                    <a:pt x="251" y="358"/>
                  </a:cubicBezTo>
                  <a:cubicBezTo>
                    <a:pt x="144" y="466"/>
                    <a:pt x="72" y="609"/>
                    <a:pt x="36" y="752"/>
                  </a:cubicBezTo>
                  <a:cubicBezTo>
                    <a:pt x="1" y="860"/>
                    <a:pt x="1" y="967"/>
                    <a:pt x="36" y="1074"/>
                  </a:cubicBezTo>
                  <a:cubicBezTo>
                    <a:pt x="36" y="1110"/>
                    <a:pt x="72" y="1146"/>
                    <a:pt x="72" y="1182"/>
                  </a:cubicBezTo>
                  <a:cubicBezTo>
                    <a:pt x="108" y="1218"/>
                    <a:pt x="108" y="1253"/>
                    <a:pt x="144" y="1289"/>
                  </a:cubicBezTo>
                  <a:cubicBezTo>
                    <a:pt x="215" y="1361"/>
                    <a:pt x="287" y="1468"/>
                    <a:pt x="359" y="1540"/>
                  </a:cubicBezTo>
                  <a:cubicBezTo>
                    <a:pt x="394" y="1575"/>
                    <a:pt x="466" y="1611"/>
                    <a:pt x="502" y="1611"/>
                  </a:cubicBezTo>
                  <a:cubicBezTo>
                    <a:pt x="573" y="1611"/>
                    <a:pt x="645" y="1575"/>
                    <a:pt x="681" y="1540"/>
                  </a:cubicBezTo>
                  <a:cubicBezTo>
                    <a:pt x="752" y="1468"/>
                    <a:pt x="752" y="1432"/>
                    <a:pt x="752" y="1361"/>
                  </a:cubicBezTo>
                  <a:cubicBezTo>
                    <a:pt x="752" y="1289"/>
                    <a:pt x="752" y="1253"/>
                    <a:pt x="681" y="1182"/>
                  </a:cubicBezTo>
                  <a:cubicBezTo>
                    <a:pt x="645" y="1110"/>
                    <a:pt x="573" y="1039"/>
                    <a:pt x="538" y="931"/>
                  </a:cubicBezTo>
                  <a:cubicBezTo>
                    <a:pt x="538" y="931"/>
                    <a:pt x="538" y="931"/>
                    <a:pt x="538" y="895"/>
                  </a:cubicBezTo>
                  <a:cubicBezTo>
                    <a:pt x="538" y="895"/>
                    <a:pt x="538" y="860"/>
                    <a:pt x="538" y="860"/>
                  </a:cubicBezTo>
                  <a:cubicBezTo>
                    <a:pt x="573" y="788"/>
                    <a:pt x="609" y="752"/>
                    <a:pt x="645" y="681"/>
                  </a:cubicBezTo>
                  <a:cubicBezTo>
                    <a:pt x="717" y="609"/>
                    <a:pt x="788" y="537"/>
                    <a:pt x="860" y="430"/>
                  </a:cubicBezTo>
                  <a:cubicBezTo>
                    <a:pt x="931" y="430"/>
                    <a:pt x="967" y="358"/>
                    <a:pt x="1003" y="287"/>
                  </a:cubicBezTo>
                  <a:cubicBezTo>
                    <a:pt x="1039" y="179"/>
                    <a:pt x="931" y="36"/>
                    <a:pt x="8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3"/>
            <p:cNvSpPr/>
            <p:nvPr/>
          </p:nvSpPr>
          <p:spPr>
            <a:xfrm>
              <a:off x="3013100" y="1104900"/>
              <a:ext cx="131575" cy="54600"/>
            </a:xfrm>
            <a:custGeom>
              <a:avLst/>
              <a:gdLst/>
              <a:ahLst/>
              <a:cxnLst/>
              <a:rect l="l" t="t" r="r" b="b"/>
              <a:pathLst>
                <a:path w="5263" h="2184" extrusionOk="0">
                  <a:moveTo>
                    <a:pt x="4726" y="0"/>
                  </a:moveTo>
                  <a:cubicBezTo>
                    <a:pt x="4654" y="36"/>
                    <a:pt x="4618" y="72"/>
                    <a:pt x="4582" y="107"/>
                  </a:cubicBezTo>
                  <a:cubicBezTo>
                    <a:pt x="4511" y="251"/>
                    <a:pt x="4403" y="358"/>
                    <a:pt x="4260" y="465"/>
                  </a:cubicBezTo>
                  <a:cubicBezTo>
                    <a:pt x="4225" y="394"/>
                    <a:pt x="4117" y="358"/>
                    <a:pt x="4010" y="358"/>
                  </a:cubicBezTo>
                  <a:cubicBezTo>
                    <a:pt x="3974" y="358"/>
                    <a:pt x="3902" y="358"/>
                    <a:pt x="3867" y="394"/>
                  </a:cubicBezTo>
                  <a:cubicBezTo>
                    <a:pt x="3759" y="430"/>
                    <a:pt x="3723" y="501"/>
                    <a:pt x="3688" y="609"/>
                  </a:cubicBezTo>
                  <a:cubicBezTo>
                    <a:pt x="3652" y="501"/>
                    <a:pt x="3544" y="465"/>
                    <a:pt x="3437" y="465"/>
                  </a:cubicBezTo>
                  <a:cubicBezTo>
                    <a:pt x="3365" y="465"/>
                    <a:pt x="3330" y="465"/>
                    <a:pt x="3294" y="501"/>
                  </a:cubicBezTo>
                  <a:cubicBezTo>
                    <a:pt x="3151" y="573"/>
                    <a:pt x="3043" y="644"/>
                    <a:pt x="2900" y="716"/>
                  </a:cubicBezTo>
                  <a:cubicBezTo>
                    <a:pt x="2900" y="680"/>
                    <a:pt x="2864" y="644"/>
                    <a:pt x="2864" y="573"/>
                  </a:cubicBezTo>
                  <a:lnTo>
                    <a:pt x="2864" y="537"/>
                  </a:lnTo>
                  <a:cubicBezTo>
                    <a:pt x="2864" y="465"/>
                    <a:pt x="2829" y="394"/>
                    <a:pt x="2757" y="322"/>
                  </a:cubicBezTo>
                  <a:cubicBezTo>
                    <a:pt x="2703" y="251"/>
                    <a:pt x="2623" y="215"/>
                    <a:pt x="2542" y="215"/>
                  </a:cubicBezTo>
                  <a:cubicBezTo>
                    <a:pt x="2462" y="215"/>
                    <a:pt x="2381" y="251"/>
                    <a:pt x="2327" y="322"/>
                  </a:cubicBezTo>
                  <a:cubicBezTo>
                    <a:pt x="2256" y="394"/>
                    <a:pt x="2220" y="465"/>
                    <a:pt x="2220" y="537"/>
                  </a:cubicBezTo>
                  <a:cubicBezTo>
                    <a:pt x="2220" y="644"/>
                    <a:pt x="2256" y="716"/>
                    <a:pt x="2256" y="823"/>
                  </a:cubicBezTo>
                  <a:cubicBezTo>
                    <a:pt x="2292" y="931"/>
                    <a:pt x="2327" y="1038"/>
                    <a:pt x="2399" y="1146"/>
                  </a:cubicBezTo>
                  <a:lnTo>
                    <a:pt x="2435" y="1181"/>
                  </a:lnTo>
                  <a:cubicBezTo>
                    <a:pt x="2399" y="1217"/>
                    <a:pt x="2399" y="1253"/>
                    <a:pt x="2363" y="1289"/>
                  </a:cubicBezTo>
                  <a:cubicBezTo>
                    <a:pt x="2292" y="1360"/>
                    <a:pt x="2220" y="1468"/>
                    <a:pt x="2148" y="1539"/>
                  </a:cubicBezTo>
                  <a:lnTo>
                    <a:pt x="2077" y="1575"/>
                  </a:lnTo>
                  <a:lnTo>
                    <a:pt x="1934" y="1575"/>
                  </a:lnTo>
                  <a:lnTo>
                    <a:pt x="1826" y="1539"/>
                  </a:lnTo>
                  <a:cubicBezTo>
                    <a:pt x="1755" y="1503"/>
                    <a:pt x="1719" y="1503"/>
                    <a:pt x="1683" y="1468"/>
                  </a:cubicBezTo>
                  <a:lnTo>
                    <a:pt x="1576" y="1360"/>
                  </a:lnTo>
                  <a:lnTo>
                    <a:pt x="1540" y="1289"/>
                  </a:lnTo>
                  <a:lnTo>
                    <a:pt x="1504" y="1253"/>
                  </a:lnTo>
                  <a:lnTo>
                    <a:pt x="1433" y="1181"/>
                  </a:lnTo>
                  <a:lnTo>
                    <a:pt x="1361" y="1146"/>
                  </a:lnTo>
                  <a:lnTo>
                    <a:pt x="1182" y="1146"/>
                  </a:lnTo>
                  <a:cubicBezTo>
                    <a:pt x="1110" y="1146"/>
                    <a:pt x="1039" y="1146"/>
                    <a:pt x="1003" y="1181"/>
                  </a:cubicBezTo>
                  <a:lnTo>
                    <a:pt x="931" y="1217"/>
                  </a:lnTo>
                  <a:lnTo>
                    <a:pt x="752" y="1289"/>
                  </a:lnTo>
                  <a:lnTo>
                    <a:pt x="609" y="1325"/>
                  </a:lnTo>
                  <a:lnTo>
                    <a:pt x="502" y="1325"/>
                  </a:lnTo>
                  <a:cubicBezTo>
                    <a:pt x="502" y="1325"/>
                    <a:pt x="502" y="1289"/>
                    <a:pt x="466" y="1289"/>
                  </a:cubicBezTo>
                  <a:cubicBezTo>
                    <a:pt x="466" y="1253"/>
                    <a:pt x="466" y="1253"/>
                    <a:pt x="466" y="1217"/>
                  </a:cubicBezTo>
                  <a:cubicBezTo>
                    <a:pt x="466" y="1146"/>
                    <a:pt x="466" y="1038"/>
                    <a:pt x="466" y="967"/>
                  </a:cubicBezTo>
                  <a:cubicBezTo>
                    <a:pt x="502" y="859"/>
                    <a:pt x="502" y="788"/>
                    <a:pt x="538" y="716"/>
                  </a:cubicBezTo>
                  <a:cubicBezTo>
                    <a:pt x="573" y="680"/>
                    <a:pt x="573" y="644"/>
                    <a:pt x="609" y="573"/>
                  </a:cubicBezTo>
                  <a:lnTo>
                    <a:pt x="681" y="537"/>
                  </a:lnTo>
                  <a:lnTo>
                    <a:pt x="717" y="501"/>
                  </a:lnTo>
                  <a:cubicBezTo>
                    <a:pt x="788" y="501"/>
                    <a:pt x="824" y="465"/>
                    <a:pt x="860" y="394"/>
                  </a:cubicBezTo>
                  <a:cubicBezTo>
                    <a:pt x="860" y="358"/>
                    <a:pt x="860" y="286"/>
                    <a:pt x="860" y="251"/>
                  </a:cubicBezTo>
                  <a:cubicBezTo>
                    <a:pt x="824" y="143"/>
                    <a:pt x="752" y="107"/>
                    <a:pt x="645" y="107"/>
                  </a:cubicBezTo>
                  <a:lnTo>
                    <a:pt x="609" y="107"/>
                  </a:lnTo>
                  <a:cubicBezTo>
                    <a:pt x="359" y="179"/>
                    <a:pt x="144" y="394"/>
                    <a:pt x="108" y="644"/>
                  </a:cubicBezTo>
                  <a:cubicBezTo>
                    <a:pt x="37" y="788"/>
                    <a:pt x="37" y="895"/>
                    <a:pt x="1" y="1038"/>
                  </a:cubicBezTo>
                  <a:cubicBezTo>
                    <a:pt x="1" y="1181"/>
                    <a:pt x="1" y="1289"/>
                    <a:pt x="37" y="1432"/>
                  </a:cubicBezTo>
                  <a:cubicBezTo>
                    <a:pt x="72" y="1468"/>
                    <a:pt x="72" y="1539"/>
                    <a:pt x="108" y="1575"/>
                  </a:cubicBezTo>
                  <a:cubicBezTo>
                    <a:pt x="144" y="1647"/>
                    <a:pt x="215" y="1682"/>
                    <a:pt x="251" y="1754"/>
                  </a:cubicBezTo>
                  <a:cubicBezTo>
                    <a:pt x="359" y="1826"/>
                    <a:pt x="466" y="1826"/>
                    <a:pt x="609" y="1826"/>
                  </a:cubicBezTo>
                  <a:lnTo>
                    <a:pt x="681" y="1826"/>
                  </a:lnTo>
                  <a:cubicBezTo>
                    <a:pt x="860" y="1826"/>
                    <a:pt x="1039" y="1754"/>
                    <a:pt x="1182" y="1647"/>
                  </a:cubicBezTo>
                  <a:lnTo>
                    <a:pt x="1254" y="1718"/>
                  </a:lnTo>
                  <a:lnTo>
                    <a:pt x="1289" y="1754"/>
                  </a:lnTo>
                  <a:cubicBezTo>
                    <a:pt x="1361" y="1826"/>
                    <a:pt x="1433" y="1897"/>
                    <a:pt x="1504" y="1969"/>
                  </a:cubicBezTo>
                  <a:cubicBezTo>
                    <a:pt x="1647" y="2076"/>
                    <a:pt x="1826" y="2148"/>
                    <a:pt x="2005" y="2184"/>
                  </a:cubicBezTo>
                  <a:lnTo>
                    <a:pt x="2292" y="2184"/>
                  </a:lnTo>
                  <a:cubicBezTo>
                    <a:pt x="2327" y="2148"/>
                    <a:pt x="2363" y="2148"/>
                    <a:pt x="2399" y="2112"/>
                  </a:cubicBezTo>
                  <a:lnTo>
                    <a:pt x="2435" y="2112"/>
                  </a:lnTo>
                  <a:cubicBezTo>
                    <a:pt x="2506" y="2112"/>
                    <a:pt x="2542" y="2076"/>
                    <a:pt x="2578" y="2040"/>
                  </a:cubicBezTo>
                  <a:cubicBezTo>
                    <a:pt x="2721" y="1933"/>
                    <a:pt x="2793" y="1790"/>
                    <a:pt x="2864" y="1647"/>
                  </a:cubicBezTo>
                  <a:lnTo>
                    <a:pt x="2900" y="1575"/>
                  </a:lnTo>
                  <a:cubicBezTo>
                    <a:pt x="2900" y="1575"/>
                    <a:pt x="2900" y="1539"/>
                    <a:pt x="2900" y="1503"/>
                  </a:cubicBezTo>
                  <a:lnTo>
                    <a:pt x="3007" y="1503"/>
                  </a:lnTo>
                  <a:cubicBezTo>
                    <a:pt x="3151" y="1468"/>
                    <a:pt x="3294" y="1396"/>
                    <a:pt x="3437" y="1289"/>
                  </a:cubicBezTo>
                  <a:cubicBezTo>
                    <a:pt x="3509" y="1217"/>
                    <a:pt x="3616" y="1146"/>
                    <a:pt x="3688" y="1074"/>
                  </a:cubicBezTo>
                  <a:cubicBezTo>
                    <a:pt x="3723" y="1038"/>
                    <a:pt x="3759" y="1002"/>
                    <a:pt x="3759" y="967"/>
                  </a:cubicBezTo>
                  <a:cubicBezTo>
                    <a:pt x="3795" y="1002"/>
                    <a:pt x="3831" y="1074"/>
                    <a:pt x="3867" y="1110"/>
                  </a:cubicBezTo>
                  <a:cubicBezTo>
                    <a:pt x="3938" y="1181"/>
                    <a:pt x="4046" y="1217"/>
                    <a:pt x="4153" y="1253"/>
                  </a:cubicBezTo>
                  <a:lnTo>
                    <a:pt x="4260" y="1253"/>
                  </a:lnTo>
                  <a:cubicBezTo>
                    <a:pt x="4403" y="1253"/>
                    <a:pt x="4582" y="1217"/>
                    <a:pt x="4690" y="1110"/>
                  </a:cubicBezTo>
                  <a:cubicBezTo>
                    <a:pt x="4833" y="1002"/>
                    <a:pt x="4905" y="895"/>
                    <a:pt x="5012" y="788"/>
                  </a:cubicBezTo>
                  <a:cubicBezTo>
                    <a:pt x="5084" y="716"/>
                    <a:pt x="5155" y="609"/>
                    <a:pt x="5191" y="537"/>
                  </a:cubicBezTo>
                  <a:cubicBezTo>
                    <a:pt x="5227" y="465"/>
                    <a:pt x="5263" y="394"/>
                    <a:pt x="5227" y="286"/>
                  </a:cubicBezTo>
                  <a:cubicBezTo>
                    <a:pt x="5227" y="179"/>
                    <a:pt x="5155" y="107"/>
                    <a:pt x="5048" y="36"/>
                  </a:cubicBezTo>
                  <a:cubicBezTo>
                    <a:pt x="4976" y="0"/>
                    <a:pt x="4940" y="0"/>
                    <a:pt x="48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3"/>
            <p:cNvSpPr/>
            <p:nvPr/>
          </p:nvSpPr>
          <p:spPr>
            <a:xfrm>
              <a:off x="2913775" y="1178275"/>
              <a:ext cx="34925" cy="30450"/>
            </a:xfrm>
            <a:custGeom>
              <a:avLst/>
              <a:gdLst/>
              <a:ahLst/>
              <a:cxnLst/>
              <a:rect l="l" t="t" r="r" b="b"/>
              <a:pathLst>
                <a:path w="1397" h="1218" extrusionOk="0">
                  <a:moveTo>
                    <a:pt x="251" y="0"/>
                  </a:moveTo>
                  <a:cubicBezTo>
                    <a:pt x="179" y="0"/>
                    <a:pt x="144" y="36"/>
                    <a:pt x="72" y="72"/>
                  </a:cubicBezTo>
                  <a:cubicBezTo>
                    <a:pt x="36" y="108"/>
                    <a:pt x="0" y="179"/>
                    <a:pt x="0" y="251"/>
                  </a:cubicBezTo>
                  <a:cubicBezTo>
                    <a:pt x="0" y="322"/>
                    <a:pt x="0" y="394"/>
                    <a:pt x="0" y="466"/>
                  </a:cubicBezTo>
                  <a:cubicBezTo>
                    <a:pt x="36" y="537"/>
                    <a:pt x="36" y="645"/>
                    <a:pt x="108" y="716"/>
                  </a:cubicBezTo>
                  <a:cubicBezTo>
                    <a:pt x="144" y="788"/>
                    <a:pt x="179" y="824"/>
                    <a:pt x="251" y="895"/>
                  </a:cubicBezTo>
                  <a:cubicBezTo>
                    <a:pt x="287" y="931"/>
                    <a:pt x="358" y="1003"/>
                    <a:pt x="430" y="1038"/>
                  </a:cubicBezTo>
                  <a:cubicBezTo>
                    <a:pt x="681" y="1146"/>
                    <a:pt x="931" y="1217"/>
                    <a:pt x="1182" y="1217"/>
                  </a:cubicBezTo>
                  <a:cubicBezTo>
                    <a:pt x="1289" y="1217"/>
                    <a:pt x="1361" y="1146"/>
                    <a:pt x="1396" y="1038"/>
                  </a:cubicBezTo>
                  <a:cubicBezTo>
                    <a:pt x="1396" y="1003"/>
                    <a:pt x="1396" y="931"/>
                    <a:pt x="1361" y="895"/>
                  </a:cubicBezTo>
                  <a:cubicBezTo>
                    <a:pt x="1361" y="824"/>
                    <a:pt x="1325" y="788"/>
                    <a:pt x="1253" y="788"/>
                  </a:cubicBezTo>
                  <a:cubicBezTo>
                    <a:pt x="1110" y="752"/>
                    <a:pt x="931" y="716"/>
                    <a:pt x="788" y="680"/>
                  </a:cubicBezTo>
                  <a:cubicBezTo>
                    <a:pt x="716" y="645"/>
                    <a:pt x="681" y="609"/>
                    <a:pt x="609" y="573"/>
                  </a:cubicBezTo>
                  <a:lnTo>
                    <a:pt x="537" y="501"/>
                  </a:lnTo>
                  <a:cubicBezTo>
                    <a:pt x="502" y="466"/>
                    <a:pt x="502" y="430"/>
                    <a:pt x="502" y="430"/>
                  </a:cubicBezTo>
                  <a:lnTo>
                    <a:pt x="502" y="251"/>
                  </a:lnTo>
                  <a:cubicBezTo>
                    <a:pt x="502" y="179"/>
                    <a:pt x="466" y="108"/>
                    <a:pt x="430" y="72"/>
                  </a:cubicBezTo>
                  <a:cubicBezTo>
                    <a:pt x="358" y="36"/>
                    <a:pt x="323" y="0"/>
                    <a:pt x="25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3"/>
            <p:cNvSpPr/>
            <p:nvPr/>
          </p:nvSpPr>
          <p:spPr>
            <a:xfrm>
              <a:off x="2867250" y="1193475"/>
              <a:ext cx="42975" cy="43875"/>
            </a:xfrm>
            <a:custGeom>
              <a:avLst/>
              <a:gdLst/>
              <a:ahLst/>
              <a:cxnLst/>
              <a:rect l="l" t="t" r="r" b="b"/>
              <a:pathLst>
                <a:path w="1719" h="1755" extrusionOk="0">
                  <a:moveTo>
                    <a:pt x="573" y="1"/>
                  </a:moveTo>
                  <a:cubicBezTo>
                    <a:pt x="537" y="1"/>
                    <a:pt x="465" y="37"/>
                    <a:pt x="430" y="72"/>
                  </a:cubicBezTo>
                  <a:cubicBezTo>
                    <a:pt x="322" y="144"/>
                    <a:pt x="251" y="251"/>
                    <a:pt x="179" y="395"/>
                  </a:cubicBezTo>
                  <a:cubicBezTo>
                    <a:pt x="143" y="430"/>
                    <a:pt x="108" y="502"/>
                    <a:pt x="72" y="573"/>
                  </a:cubicBezTo>
                  <a:cubicBezTo>
                    <a:pt x="36" y="645"/>
                    <a:pt x="36" y="752"/>
                    <a:pt x="0" y="824"/>
                  </a:cubicBezTo>
                  <a:cubicBezTo>
                    <a:pt x="0" y="967"/>
                    <a:pt x="0" y="1146"/>
                    <a:pt x="72" y="1289"/>
                  </a:cubicBezTo>
                  <a:cubicBezTo>
                    <a:pt x="108" y="1361"/>
                    <a:pt x="143" y="1433"/>
                    <a:pt x="179" y="1468"/>
                  </a:cubicBezTo>
                  <a:cubicBezTo>
                    <a:pt x="251" y="1540"/>
                    <a:pt x="287" y="1612"/>
                    <a:pt x="358" y="1647"/>
                  </a:cubicBezTo>
                  <a:cubicBezTo>
                    <a:pt x="465" y="1719"/>
                    <a:pt x="573" y="1755"/>
                    <a:pt x="716" y="1755"/>
                  </a:cubicBezTo>
                  <a:lnTo>
                    <a:pt x="788" y="1755"/>
                  </a:lnTo>
                  <a:cubicBezTo>
                    <a:pt x="931" y="1719"/>
                    <a:pt x="1110" y="1647"/>
                    <a:pt x="1217" y="1540"/>
                  </a:cubicBezTo>
                  <a:cubicBezTo>
                    <a:pt x="1360" y="1468"/>
                    <a:pt x="1504" y="1361"/>
                    <a:pt x="1611" y="1254"/>
                  </a:cubicBezTo>
                  <a:cubicBezTo>
                    <a:pt x="1683" y="1182"/>
                    <a:pt x="1718" y="1075"/>
                    <a:pt x="1647" y="1003"/>
                  </a:cubicBezTo>
                  <a:cubicBezTo>
                    <a:pt x="1647" y="967"/>
                    <a:pt x="1575" y="931"/>
                    <a:pt x="1539" y="896"/>
                  </a:cubicBezTo>
                  <a:lnTo>
                    <a:pt x="1468" y="896"/>
                  </a:lnTo>
                  <a:cubicBezTo>
                    <a:pt x="1432" y="896"/>
                    <a:pt x="1396" y="931"/>
                    <a:pt x="1396" y="931"/>
                  </a:cubicBezTo>
                  <a:lnTo>
                    <a:pt x="1181" y="1075"/>
                  </a:lnTo>
                  <a:lnTo>
                    <a:pt x="1146" y="1075"/>
                  </a:lnTo>
                  <a:cubicBezTo>
                    <a:pt x="1110" y="1110"/>
                    <a:pt x="1074" y="1110"/>
                    <a:pt x="1038" y="1146"/>
                  </a:cubicBezTo>
                  <a:cubicBezTo>
                    <a:pt x="967" y="1182"/>
                    <a:pt x="895" y="1254"/>
                    <a:pt x="788" y="1289"/>
                  </a:cubicBezTo>
                  <a:lnTo>
                    <a:pt x="609" y="1289"/>
                  </a:lnTo>
                  <a:lnTo>
                    <a:pt x="537" y="1254"/>
                  </a:lnTo>
                  <a:lnTo>
                    <a:pt x="465" y="1146"/>
                  </a:lnTo>
                  <a:cubicBezTo>
                    <a:pt x="430" y="1146"/>
                    <a:pt x="430" y="1110"/>
                    <a:pt x="430" y="1110"/>
                  </a:cubicBezTo>
                  <a:cubicBezTo>
                    <a:pt x="430" y="1075"/>
                    <a:pt x="394" y="1039"/>
                    <a:pt x="394" y="1003"/>
                  </a:cubicBezTo>
                  <a:cubicBezTo>
                    <a:pt x="394" y="931"/>
                    <a:pt x="394" y="896"/>
                    <a:pt x="394" y="860"/>
                  </a:cubicBezTo>
                  <a:cubicBezTo>
                    <a:pt x="394" y="788"/>
                    <a:pt x="430" y="717"/>
                    <a:pt x="465" y="645"/>
                  </a:cubicBezTo>
                  <a:cubicBezTo>
                    <a:pt x="465" y="573"/>
                    <a:pt x="501" y="538"/>
                    <a:pt x="537" y="502"/>
                  </a:cubicBezTo>
                  <a:cubicBezTo>
                    <a:pt x="609" y="430"/>
                    <a:pt x="644" y="359"/>
                    <a:pt x="716" y="323"/>
                  </a:cubicBezTo>
                  <a:cubicBezTo>
                    <a:pt x="752" y="287"/>
                    <a:pt x="752" y="251"/>
                    <a:pt x="752" y="216"/>
                  </a:cubicBezTo>
                  <a:cubicBezTo>
                    <a:pt x="752" y="144"/>
                    <a:pt x="752" y="108"/>
                    <a:pt x="716" y="72"/>
                  </a:cubicBezTo>
                  <a:cubicBezTo>
                    <a:pt x="680" y="37"/>
                    <a:pt x="644" y="1"/>
                    <a:pt x="5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1" name="Google Shape;561;p33"/>
          <p:cNvGrpSpPr/>
          <p:nvPr/>
        </p:nvGrpSpPr>
        <p:grpSpPr>
          <a:xfrm rot="10303317">
            <a:off x="27753" y="63357"/>
            <a:ext cx="1301432" cy="1155581"/>
            <a:chOff x="2015325" y="844475"/>
            <a:chExt cx="1237625" cy="1098925"/>
          </a:xfrm>
        </p:grpSpPr>
        <p:sp>
          <p:nvSpPr>
            <p:cNvPr id="562" name="Google Shape;562;p33"/>
            <p:cNvSpPr/>
            <p:nvPr/>
          </p:nvSpPr>
          <p:spPr>
            <a:xfrm>
              <a:off x="2015325" y="844475"/>
              <a:ext cx="1237625" cy="1098925"/>
            </a:xfrm>
            <a:custGeom>
              <a:avLst/>
              <a:gdLst/>
              <a:ahLst/>
              <a:cxnLst/>
              <a:rect l="l" t="t" r="r" b="b"/>
              <a:pathLst>
                <a:path w="49505" h="43957" extrusionOk="0">
                  <a:moveTo>
                    <a:pt x="42704" y="717"/>
                  </a:moveTo>
                  <a:cubicBezTo>
                    <a:pt x="42847" y="753"/>
                    <a:pt x="42990" y="788"/>
                    <a:pt x="43133" y="824"/>
                  </a:cubicBezTo>
                  <a:cubicBezTo>
                    <a:pt x="43276" y="896"/>
                    <a:pt x="43420" y="967"/>
                    <a:pt x="43527" y="1075"/>
                  </a:cubicBezTo>
                  <a:cubicBezTo>
                    <a:pt x="43634" y="1146"/>
                    <a:pt x="43706" y="1218"/>
                    <a:pt x="43778" y="1325"/>
                  </a:cubicBezTo>
                  <a:cubicBezTo>
                    <a:pt x="43885" y="1433"/>
                    <a:pt x="43957" y="1576"/>
                    <a:pt x="43992" y="1683"/>
                  </a:cubicBezTo>
                  <a:cubicBezTo>
                    <a:pt x="44028" y="1755"/>
                    <a:pt x="44064" y="1826"/>
                    <a:pt x="44064" y="1898"/>
                  </a:cubicBezTo>
                  <a:cubicBezTo>
                    <a:pt x="44100" y="2005"/>
                    <a:pt x="44136" y="2113"/>
                    <a:pt x="44136" y="2184"/>
                  </a:cubicBezTo>
                  <a:cubicBezTo>
                    <a:pt x="44136" y="2328"/>
                    <a:pt x="44136" y="2471"/>
                    <a:pt x="44136" y="2614"/>
                  </a:cubicBezTo>
                  <a:cubicBezTo>
                    <a:pt x="44136" y="2721"/>
                    <a:pt x="44100" y="2864"/>
                    <a:pt x="44064" y="2972"/>
                  </a:cubicBezTo>
                  <a:lnTo>
                    <a:pt x="44064" y="3043"/>
                  </a:lnTo>
                  <a:cubicBezTo>
                    <a:pt x="44028" y="3187"/>
                    <a:pt x="44064" y="3330"/>
                    <a:pt x="44136" y="3473"/>
                  </a:cubicBezTo>
                  <a:cubicBezTo>
                    <a:pt x="44171" y="3580"/>
                    <a:pt x="44279" y="3688"/>
                    <a:pt x="44386" y="3759"/>
                  </a:cubicBezTo>
                  <a:cubicBezTo>
                    <a:pt x="44493" y="3795"/>
                    <a:pt x="44601" y="3831"/>
                    <a:pt x="44708" y="3867"/>
                  </a:cubicBezTo>
                  <a:cubicBezTo>
                    <a:pt x="44816" y="3867"/>
                    <a:pt x="44923" y="3902"/>
                    <a:pt x="45030" y="3938"/>
                  </a:cubicBezTo>
                  <a:cubicBezTo>
                    <a:pt x="45102" y="3974"/>
                    <a:pt x="45209" y="4046"/>
                    <a:pt x="45281" y="4081"/>
                  </a:cubicBezTo>
                  <a:cubicBezTo>
                    <a:pt x="45424" y="4189"/>
                    <a:pt x="45532" y="4332"/>
                    <a:pt x="45639" y="4439"/>
                  </a:cubicBezTo>
                  <a:cubicBezTo>
                    <a:pt x="45675" y="4511"/>
                    <a:pt x="45710" y="4547"/>
                    <a:pt x="45746" y="4618"/>
                  </a:cubicBezTo>
                  <a:cubicBezTo>
                    <a:pt x="45746" y="4618"/>
                    <a:pt x="45746" y="4654"/>
                    <a:pt x="45746" y="4654"/>
                  </a:cubicBezTo>
                  <a:cubicBezTo>
                    <a:pt x="45746" y="4762"/>
                    <a:pt x="45746" y="4833"/>
                    <a:pt x="45746" y="4941"/>
                  </a:cubicBezTo>
                  <a:cubicBezTo>
                    <a:pt x="45710" y="5119"/>
                    <a:pt x="45675" y="5334"/>
                    <a:pt x="45603" y="5549"/>
                  </a:cubicBezTo>
                  <a:cubicBezTo>
                    <a:pt x="45567" y="5585"/>
                    <a:pt x="45567" y="5656"/>
                    <a:pt x="45567" y="5692"/>
                  </a:cubicBezTo>
                  <a:cubicBezTo>
                    <a:pt x="45567" y="5764"/>
                    <a:pt x="45567" y="5835"/>
                    <a:pt x="45567" y="5907"/>
                  </a:cubicBezTo>
                  <a:cubicBezTo>
                    <a:pt x="45567" y="5943"/>
                    <a:pt x="45603" y="5979"/>
                    <a:pt x="45603" y="6014"/>
                  </a:cubicBezTo>
                  <a:cubicBezTo>
                    <a:pt x="45639" y="6050"/>
                    <a:pt x="45639" y="6086"/>
                    <a:pt x="45675" y="6122"/>
                  </a:cubicBezTo>
                  <a:cubicBezTo>
                    <a:pt x="45710" y="6158"/>
                    <a:pt x="45782" y="6229"/>
                    <a:pt x="45854" y="6301"/>
                  </a:cubicBezTo>
                  <a:cubicBezTo>
                    <a:pt x="45961" y="6372"/>
                    <a:pt x="46104" y="6444"/>
                    <a:pt x="46212" y="6551"/>
                  </a:cubicBezTo>
                  <a:lnTo>
                    <a:pt x="46247" y="6551"/>
                  </a:lnTo>
                  <a:lnTo>
                    <a:pt x="46319" y="6623"/>
                  </a:lnTo>
                  <a:cubicBezTo>
                    <a:pt x="46391" y="6659"/>
                    <a:pt x="46462" y="6694"/>
                    <a:pt x="46534" y="6766"/>
                  </a:cubicBezTo>
                  <a:cubicBezTo>
                    <a:pt x="46605" y="6838"/>
                    <a:pt x="46713" y="6909"/>
                    <a:pt x="46784" y="7017"/>
                  </a:cubicBezTo>
                  <a:cubicBezTo>
                    <a:pt x="46784" y="7017"/>
                    <a:pt x="46820" y="7052"/>
                    <a:pt x="46820" y="7088"/>
                  </a:cubicBezTo>
                  <a:lnTo>
                    <a:pt x="46820" y="7124"/>
                  </a:lnTo>
                  <a:lnTo>
                    <a:pt x="46820" y="7339"/>
                  </a:lnTo>
                  <a:cubicBezTo>
                    <a:pt x="46820" y="7410"/>
                    <a:pt x="46820" y="7482"/>
                    <a:pt x="46784" y="7554"/>
                  </a:cubicBezTo>
                  <a:cubicBezTo>
                    <a:pt x="46749" y="7625"/>
                    <a:pt x="46749" y="7733"/>
                    <a:pt x="46749" y="7840"/>
                  </a:cubicBezTo>
                  <a:cubicBezTo>
                    <a:pt x="46749" y="7983"/>
                    <a:pt x="46820" y="8126"/>
                    <a:pt x="46892" y="8234"/>
                  </a:cubicBezTo>
                  <a:cubicBezTo>
                    <a:pt x="47035" y="8413"/>
                    <a:pt x="47178" y="8592"/>
                    <a:pt x="47393" y="8699"/>
                  </a:cubicBezTo>
                  <a:lnTo>
                    <a:pt x="47429" y="8735"/>
                  </a:lnTo>
                  <a:cubicBezTo>
                    <a:pt x="47572" y="8806"/>
                    <a:pt x="47715" y="8914"/>
                    <a:pt x="47822" y="8985"/>
                  </a:cubicBezTo>
                  <a:cubicBezTo>
                    <a:pt x="47930" y="9093"/>
                    <a:pt x="48037" y="9164"/>
                    <a:pt x="48109" y="9272"/>
                  </a:cubicBezTo>
                  <a:cubicBezTo>
                    <a:pt x="48145" y="9343"/>
                    <a:pt x="48216" y="9415"/>
                    <a:pt x="48252" y="9486"/>
                  </a:cubicBezTo>
                  <a:cubicBezTo>
                    <a:pt x="48252" y="9522"/>
                    <a:pt x="48252" y="9558"/>
                    <a:pt x="48288" y="9630"/>
                  </a:cubicBezTo>
                  <a:lnTo>
                    <a:pt x="48359" y="9558"/>
                  </a:lnTo>
                  <a:lnTo>
                    <a:pt x="48359" y="9558"/>
                  </a:lnTo>
                  <a:cubicBezTo>
                    <a:pt x="48359" y="9594"/>
                    <a:pt x="48359" y="9630"/>
                    <a:pt x="48324" y="9665"/>
                  </a:cubicBezTo>
                  <a:cubicBezTo>
                    <a:pt x="48288" y="9701"/>
                    <a:pt x="48252" y="9809"/>
                    <a:pt x="48180" y="9880"/>
                  </a:cubicBezTo>
                  <a:cubicBezTo>
                    <a:pt x="48073" y="10023"/>
                    <a:pt x="47930" y="10167"/>
                    <a:pt x="47787" y="10274"/>
                  </a:cubicBezTo>
                  <a:lnTo>
                    <a:pt x="47679" y="10417"/>
                  </a:lnTo>
                  <a:cubicBezTo>
                    <a:pt x="47643" y="10453"/>
                    <a:pt x="47572" y="10524"/>
                    <a:pt x="47536" y="10596"/>
                  </a:cubicBezTo>
                  <a:cubicBezTo>
                    <a:pt x="47464" y="10632"/>
                    <a:pt x="47429" y="10668"/>
                    <a:pt x="47393" y="10739"/>
                  </a:cubicBezTo>
                  <a:lnTo>
                    <a:pt x="47393" y="10775"/>
                  </a:lnTo>
                  <a:cubicBezTo>
                    <a:pt x="47357" y="10847"/>
                    <a:pt x="47357" y="10918"/>
                    <a:pt x="47357" y="11026"/>
                  </a:cubicBezTo>
                  <a:cubicBezTo>
                    <a:pt x="47357" y="11097"/>
                    <a:pt x="47357" y="11205"/>
                    <a:pt x="47357" y="11276"/>
                  </a:cubicBezTo>
                  <a:lnTo>
                    <a:pt x="47357" y="11312"/>
                  </a:lnTo>
                  <a:lnTo>
                    <a:pt x="47357" y="11348"/>
                  </a:lnTo>
                  <a:cubicBezTo>
                    <a:pt x="47357" y="11419"/>
                    <a:pt x="47321" y="11491"/>
                    <a:pt x="47321" y="11563"/>
                  </a:cubicBezTo>
                  <a:cubicBezTo>
                    <a:pt x="47250" y="11742"/>
                    <a:pt x="47142" y="11885"/>
                    <a:pt x="47071" y="12028"/>
                  </a:cubicBezTo>
                  <a:cubicBezTo>
                    <a:pt x="46963" y="12099"/>
                    <a:pt x="46892" y="12207"/>
                    <a:pt x="46784" y="12278"/>
                  </a:cubicBezTo>
                  <a:cubicBezTo>
                    <a:pt x="46641" y="12386"/>
                    <a:pt x="46498" y="12493"/>
                    <a:pt x="46319" y="12565"/>
                  </a:cubicBezTo>
                  <a:cubicBezTo>
                    <a:pt x="46033" y="12672"/>
                    <a:pt x="45746" y="12744"/>
                    <a:pt x="45460" y="12780"/>
                  </a:cubicBezTo>
                  <a:lnTo>
                    <a:pt x="45138" y="12815"/>
                  </a:lnTo>
                  <a:cubicBezTo>
                    <a:pt x="45030" y="12815"/>
                    <a:pt x="44923" y="12887"/>
                    <a:pt x="44816" y="12959"/>
                  </a:cubicBezTo>
                  <a:cubicBezTo>
                    <a:pt x="44780" y="12994"/>
                    <a:pt x="44708" y="13030"/>
                    <a:pt x="44672" y="13102"/>
                  </a:cubicBezTo>
                  <a:lnTo>
                    <a:pt x="44637" y="13102"/>
                  </a:lnTo>
                  <a:lnTo>
                    <a:pt x="44565" y="13138"/>
                  </a:lnTo>
                  <a:cubicBezTo>
                    <a:pt x="44493" y="13209"/>
                    <a:pt x="44422" y="13245"/>
                    <a:pt x="44350" y="13281"/>
                  </a:cubicBezTo>
                  <a:cubicBezTo>
                    <a:pt x="44207" y="13352"/>
                    <a:pt x="44028" y="13388"/>
                    <a:pt x="43885" y="13424"/>
                  </a:cubicBezTo>
                  <a:lnTo>
                    <a:pt x="43706" y="13424"/>
                  </a:lnTo>
                  <a:cubicBezTo>
                    <a:pt x="43670" y="13424"/>
                    <a:pt x="43634" y="13424"/>
                    <a:pt x="43599" y="13460"/>
                  </a:cubicBezTo>
                  <a:cubicBezTo>
                    <a:pt x="43455" y="13460"/>
                    <a:pt x="43312" y="13495"/>
                    <a:pt x="43169" y="13495"/>
                  </a:cubicBezTo>
                  <a:lnTo>
                    <a:pt x="42775" y="13495"/>
                  </a:lnTo>
                  <a:cubicBezTo>
                    <a:pt x="42561" y="13460"/>
                    <a:pt x="42346" y="13388"/>
                    <a:pt x="42131" y="13316"/>
                  </a:cubicBezTo>
                  <a:cubicBezTo>
                    <a:pt x="42024" y="13245"/>
                    <a:pt x="41880" y="13173"/>
                    <a:pt x="41773" y="13102"/>
                  </a:cubicBezTo>
                  <a:lnTo>
                    <a:pt x="41666" y="12994"/>
                  </a:lnTo>
                  <a:cubicBezTo>
                    <a:pt x="41630" y="12959"/>
                    <a:pt x="41522" y="12923"/>
                    <a:pt x="41451" y="12923"/>
                  </a:cubicBezTo>
                  <a:cubicBezTo>
                    <a:pt x="41379" y="12923"/>
                    <a:pt x="41272" y="12959"/>
                    <a:pt x="41236" y="12994"/>
                  </a:cubicBezTo>
                  <a:cubicBezTo>
                    <a:pt x="41093" y="13138"/>
                    <a:pt x="41093" y="13316"/>
                    <a:pt x="41236" y="13460"/>
                  </a:cubicBezTo>
                  <a:cubicBezTo>
                    <a:pt x="41415" y="13639"/>
                    <a:pt x="41594" y="13782"/>
                    <a:pt x="41845" y="13889"/>
                  </a:cubicBezTo>
                  <a:cubicBezTo>
                    <a:pt x="41988" y="13961"/>
                    <a:pt x="42167" y="14032"/>
                    <a:pt x="42346" y="14104"/>
                  </a:cubicBezTo>
                  <a:cubicBezTo>
                    <a:pt x="42561" y="14140"/>
                    <a:pt x="42811" y="14176"/>
                    <a:pt x="43026" y="14176"/>
                  </a:cubicBezTo>
                  <a:lnTo>
                    <a:pt x="43097" y="14176"/>
                  </a:lnTo>
                  <a:cubicBezTo>
                    <a:pt x="43241" y="14176"/>
                    <a:pt x="43348" y="14176"/>
                    <a:pt x="43491" y="14140"/>
                  </a:cubicBezTo>
                  <a:lnTo>
                    <a:pt x="43491" y="14211"/>
                  </a:lnTo>
                  <a:cubicBezTo>
                    <a:pt x="43491" y="14319"/>
                    <a:pt x="43491" y="14426"/>
                    <a:pt x="43491" y="14533"/>
                  </a:cubicBezTo>
                  <a:cubicBezTo>
                    <a:pt x="43455" y="14641"/>
                    <a:pt x="43420" y="14748"/>
                    <a:pt x="43384" y="14856"/>
                  </a:cubicBezTo>
                  <a:cubicBezTo>
                    <a:pt x="43312" y="15035"/>
                    <a:pt x="43241" y="15178"/>
                    <a:pt x="43133" y="15321"/>
                  </a:cubicBezTo>
                  <a:cubicBezTo>
                    <a:pt x="43062" y="15393"/>
                    <a:pt x="42990" y="15428"/>
                    <a:pt x="42954" y="15500"/>
                  </a:cubicBezTo>
                  <a:cubicBezTo>
                    <a:pt x="42847" y="15572"/>
                    <a:pt x="42740" y="15607"/>
                    <a:pt x="42632" y="15679"/>
                  </a:cubicBezTo>
                  <a:cubicBezTo>
                    <a:pt x="42525" y="15751"/>
                    <a:pt x="42382" y="15822"/>
                    <a:pt x="42274" y="15929"/>
                  </a:cubicBezTo>
                  <a:cubicBezTo>
                    <a:pt x="42095" y="16108"/>
                    <a:pt x="41952" y="16323"/>
                    <a:pt x="41916" y="16574"/>
                  </a:cubicBezTo>
                  <a:cubicBezTo>
                    <a:pt x="41916" y="16610"/>
                    <a:pt x="41880" y="16681"/>
                    <a:pt x="41845" y="16717"/>
                  </a:cubicBezTo>
                  <a:cubicBezTo>
                    <a:pt x="41809" y="16824"/>
                    <a:pt x="41737" y="16896"/>
                    <a:pt x="41701" y="17003"/>
                  </a:cubicBezTo>
                  <a:cubicBezTo>
                    <a:pt x="41594" y="17075"/>
                    <a:pt x="41522" y="17147"/>
                    <a:pt x="41451" y="17254"/>
                  </a:cubicBezTo>
                  <a:cubicBezTo>
                    <a:pt x="41272" y="17325"/>
                    <a:pt x="41129" y="17433"/>
                    <a:pt x="40950" y="17504"/>
                  </a:cubicBezTo>
                  <a:cubicBezTo>
                    <a:pt x="40735" y="17576"/>
                    <a:pt x="40520" y="17648"/>
                    <a:pt x="40305" y="17683"/>
                  </a:cubicBezTo>
                  <a:lnTo>
                    <a:pt x="40162" y="17719"/>
                  </a:lnTo>
                  <a:cubicBezTo>
                    <a:pt x="40055" y="17755"/>
                    <a:pt x="39912" y="17791"/>
                    <a:pt x="39804" y="17827"/>
                  </a:cubicBezTo>
                  <a:cubicBezTo>
                    <a:pt x="39625" y="17862"/>
                    <a:pt x="39482" y="17934"/>
                    <a:pt x="39339" y="18041"/>
                  </a:cubicBezTo>
                  <a:lnTo>
                    <a:pt x="39196" y="18149"/>
                  </a:lnTo>
                  <a:lnTo>
                    <a:pt x="39088" y="18220"/>
                  </a:lnTo>
                  <a:cubicBezTo>
                    <a:pt x="38909" y="18364"/>
                    <a:pt x="38695" y="18471"/>
                    <a:pt x="38480" y="18578"/>
                  </a:cubicBezTo>
                  <a:cubicBezTo>
                    <a:pt x="38229" y="18686"/>
                    <a:pt x="37943" y="18757"/>
                    <a:pt x="37692" y="18793"/>
                  </a:cubicBezTo>
                  <a:cubicBezTo>
                    <a:pt x="37478" y="18793"/>
                    <a:pt x="37263" y="18829"/>
                    <a:pt x="37012" y="18829"/>
                  </a:cubicBezTo>
                  <a:lnTo>
                    <a:pt x="36690" y="18829"/>
                  </a:lnTo>
                  <a:lnTo>
                    <a:pt x="36261" y="18793"/>
                  </a:lnTo>
                  <a:lnTo>
                    <a:pt x="35760" y="18793"/>
                  </a:lnTo>
                  <a:cubicBezTo>
                    <a:pt x="35616" y="18793"/>
                    <a:pt x="35509" y="18829"/>
                    <a:pt x="35402" y="18900"/>
                  </a:cubicBezTo>
                  <a:lnTo>
                    <a:pt x="35223" y="19044"/>
                  </a:lnTo>
                  <a:cubicBezTo>
                    <a:pt x="35151" y="19115"/>
                    <a:pt x="35079" y="19223"/>
                    <a:pt x="35044" y="19366"/>
                  </a:cubicBezTo>
                  <a:cubicBezTo>
                    <a:pt x="35008" y="19581"/>
                    <a:pt x="35044" y="19795"/>
                    <a:pt x="35151" y="20010"/>
                  </a:cubicBezTo>
                  <a:lnTo>
                    <a:pt x="35151" y="20046"/>
                  </a:lnTo>
                  <a:cubicBezTo>
                    <a:pt x="35223" y="20225"/>
                    <a:pt x="35258" y="20368"/>
                    <a:pt x="35294" y="20547"/>
                  </a:cubicBezTo>
                  <a:cubicBezTo>
                    <a:pt x="35294" y="20619"/>
                    <a:pt x="35294" y="20690"/>
                    <a:pt x="35294" y="20726"/>
                  </a:cubicBezTo>
                  <a:cubicBezTo>
                    <a:pt x="35294" y="20833"/>
                    <a:pt x="35258" y="20941"/>
                    <a:pt x="35223" y="21048"/>
                  </a:cubicBezTo>
                  <a:cubicBezTo>
                    <a:pt x="35187" y="21120"/>
                    <a:pt x="35151" y="21191"/>
                    <a:pt x="35079" y="21263"/>
                  </a:cubicBezTo>
                  <a:cubicBezTo>
                    <a:pt x="34972" y="21406"/>
                    <a:pt x="34829" y="21549"/>
                    <a:pt x="34686" y="21657"/>
                  </a:cubicBezTo>
                  <a:cubicBezTo>
                    <a:pt x="34399" y="21871"/>
                    <a:pt x="34041" y="22086"/>
                    <a:pt x="33755" y="22265"/>
                  </a:cubicBezTo>
                  <a:lnTo>
                    <a:pt x="33683" y="22301"/>
                  </a:lnTo>
                  <a:lnTo>
                    <a:pt x="33540" y="22408"/>
                  </a:lnTo>
                  <a:lnTo>
                    <a:pt x="33254" y="22623"/>
                  </a:lnTo>
                  <a:cubicBezTo>
                    <a:pt x="33182" y="22659"/>
                    <a:pt x="33111" y="22695"/>
                    <a:pt x="33075" y="22730"/>
                  </a:cubicBezTo>
                  <a:cubicBezTo>
                    <a:pt x="32968" y="22802"/>
                    <a:pt x="32896" y="22909"/>
                    <a:pt x="32860" y="23053"/>
                  </a:cubicBezTo>
                  <a:cubicBezTo>
                    <a:pt x="32824" y="23160"/>
                    <a:pt x="32824" y="23267"/>
                    <a:pt x="32789" y="23411"/>
                  </a:cubicBezTo>
                  <a:lnTo>
                    <a:pt x="32789" y="23446"/>
                  </a:lnTo>
                  <a:cubicBezTo>
                    <a:pt x="32789" y="23518"/>
                    <a:pt x="32789" y="23554"/>
                    <a:pt x="32753" y="23625"/>
                  </a:cubicBezTo>
                  <a:lnTo>
                    <a:pt x="32717" y="23733"/>
                  </a:lnTo>
                  <a:cubicBezTo>
                    <a:pt x="32610" y="23840"/>
                    <a:pt x="32466" y="23947"/>
                    <a:pt x="32359" y="24055"/>
                  </a:cubicBezTo>
                  <a:cubicBezTo>
                    <a:pt x="32252" y="24162"/>
                    <a:pt x="32108" y="24270"/>
                    <a:pt x="32037" y="24413"/>
                  </a:cubicBezTo>
                  <a:cubicBezTo>
                    <a:pt x="32001" y="24520"/>
                    <a:pt x="31929" y="24592"/>
                    <a:pt x="31929" y="24699"/>
                  </a:cubicBezTo>
                  <a:cubicBezTo>
                    <a:pt x="31894" y="24771"/>
                    <a:pt x="31894" y="24842"/>
                    <a:pt x="31894" y="24950"/>
                  </a:cubicBezTo>
                  <a:lnTo>
                    <a:pt x="31894" y="24986"/>
                  </a:lnTo>
                  <a:cubicBezTo>
                    <a:pt x="31894" y="25057"/>
                    <a:pt x="31894" y="25165"/>
                    <a:pt x="31894" y="25236"/>
                  </a:cubicBezTo>
                  <a:lnTo>
                    <a:pt x="31894" y="25308"/>
                  </a:lnTo>
                  <a:cubicBezTo>
                    <a:pt x="31894" y="25379"/>
                    <a:pt x="31894" y="25451"/>
                    <a:pt x="31929" y="25522"/>
                  </a:cubicBezTo>
                  <a:cubicBezTo>
                    <a:pt x="31929" y="25558"/>
                    <a:pt x="31929" y="25594"/>
                    <a:pt x="31965" y="25630"/>
                  </a:cubicBezTo>
                  <a:cubicBezTo>
                    <a:pt x="31965" y="25666"/>
                    <a:pt x="31965" y="25737"/>
                    <a:pt x="31965" y="25773"/>
                  </a:cubicBezTo>
                  <a:lnTo>
                    <a:pt x="31965" y="25809"/>
                  </a:lnTo>
                  <a:cubicBezTo>
                    <a:pt x="31965" y="25952"/>
                    <a:pt x="32037" y="26059"/>
                    <a:pt x="32037" y="26203"/>
                  </a:cubicBezTo>
                  <a:cubicBezTo>
                    <a:pt x="32073" y="26453"/>
                    <a:pt x="32073" y="26668"/>
                    <a:pt x="32037" y="26918"/>
                  </a:cubicBezTo>
                  <a:cubicBezTo>
                    <a:pt x="32001" y="27133"/>
                    <a:pt x="31965" y="27348"/>
                    <a:pt x="31894" y="27527"/>
                  </a:cubicBezTo>
                  <a:cubicBezTo>
                    <a:pt x="31751" y="27813"/>
                    <a:pt x="31607" y="28064"/>
                    <a:pt x="31428" y="28279"/>
                  </a:cubicBezTo>
                  <a:cubicBezTo>
                    <a:pt x="31357" y="28350"/>
                    <a:pt x="31321" y="28422"/>
                    <a:pt x="31249" y="28493"/>
                  </a:cubicBezTo>
                  <a:lnTo>
                    <a:pt x="31178" y="28565"/>
                  </a:lnTo>
                  <a:lnTo>
                    <a:pt x="31106" y="28637"/>
                  </a:lnTo>
                  <a:cubicBezTo>
                    <a:pt x="31035" y="28708"/>
                    <a:pt x="30999" y="28780"/>
                    <a:pt x="30963" y="28851"/>
                  </a:cubicBezTo>
                  <a:cubicBezTo>
                    <a:pt x="30891" y="28959"/>
                    <a:pt x="30856" y="29102"/>
                    <a:pt x="30856" y="29245"/>
                  </a:cubicBezTo>
                  <a:cubicBezTo>
                    <a:pt x="30856" y="29424"/>
                    <a:pt x="30856" y="29603"/>
                    <a:pt x="30856" y="29746"/>
                  </a:cubicBezTo>
                  <a:lnTo>
                    <a:pt x="30856" y="29854"/>
                  </a:lnTo>
                  <a:cubicBezTo>
                    <a:pt x="30891" y="30104"/>
                    <a:pt x="30891" y="30319"/>
                    <a:pt x="30856" y="30570"/>
                  </a:cubicBezTo>
                  <a:cubicBezTo>
                    <a:pt x="30820" y="30713"/>
                    <a:pt x="30784" y="30856"/>
                    <a:pt x="30748" y="30999"/>
                  </a:cubicBezTo>
                  <a:cubicBezTo>
                    <a:pt x="30641" y="31214"/>
                    <a:pt x="30533" y="31393"/>
                    <a:pt x="30390" y="31572"/>
                  </a:cubicBezTo>
                  <a:cubicBezTo>
                    <a:pt x="30211" y="31787"/>
                    <a:pt x="30032" y="31966"/>
                    <a:pt x="29818" y="32144"/>
                  </a:cubicBezTo>
                  <a:lnTo>
                    <a:pt x="29782" y="32180"/>
                  </a:lnTo>
                  <a:lnTo>
                    <a:pt x="29424" y="32431"/>
                  </a:lnTo>
                  <a:lnTo>
                    <a:pt x="29388" y="32467"/>
                  </a:lnTo>
                  <a:lnTo>
                    <a:pt x="29316" y="32502"/>
                  </a:lnTo>
                  <a:cubicBezTo>
                    <a:pt x="29209" y="32574"/>
                    <a:pt x="29137" y="32681"/>
                    <a:pt x="29066" y="32789"/>
                  </a:cubicBezTo>
                  <a:cubicBezTo>
                    <a:pt x="28994" y="32932"/>
                    <a:pt x="28959" y="33111"/>
                    <a:pt x="28994" y="33290"/>
                  </a:cubicBezTo>
                  <a:cubicBezTo>
                    <a:pt x="28994" y="33362"/>
                    <a:pt x="29030" y="33469"/>
                    <a:pt x="29066" y="33576"/>
                  </a:cubicBezTo>
                  <a:lnTo>
                    <a:pt x="29066" y="33648"/>
                  </a:lnTo>
                  <a:cubicBezTo>
                    <a:pt x="29066" y="33684"/>
                    <a:pt x="29066" y="33719"/>
                    <a:pt x="29066" y="33755"/>
                  </a:cubicBezTo>
                  <a:cubicBezTo>
                    <a:pt x="29102" y="33863"/>
                    <a:pt x="29137" y="33970"/>
                    <a:pt x="29137" y="34077"/>
                  </a:cubicBezTo>
                  <a:cubicBezTo>
                    <a:pt x="29137" y="34185"/>
                    <a:pt x="29137" y="34292"/>
                    <a:pt x="29137" y="34400"/>
                  </a:cubicBezTo>
                  <a:cubicBezTo>
                    <a:pt x="29102" y="34543"/>
                    <a:pt x="29066" y="34686"/>
                    <a:pt x="29030" y="34793"/>
                  </a:cubicBezTo>
                  <a:cubicBezTo>
                    <a:pt x="28959" y="35008"/>
                    <a:pt x="28851" y="35151"/>
                    <a:pt x="28744" y="35330"/>
                  </a:cubicBezTo>
                  <a:cubicBezTo>
                    <a:pt x="28636" y="35438"/>
                    <a:pt x="28529" y="35545"/>
                    <a:pt x="28422" y="35617"/>
                  </a:cubicBezTo>
                  <a:cubicBezTo>
                    <a:pt x="28207" y="35796"/>
                    <a:pt x="27992" y="35903"/>
                    <a:pt x="27777" y="36046"/>
                  </a:cubicBezTo>
                  <a:cubicBezTo>
                    <a:pt x="27563" y="36153"/>
                    <a:pt x="27419" y="36225"/>
                    <a:pt x="27240" y="36332"/>
                  </a:cubicBezTo>
                  <a:cubicBezTo>
                    <a:pt x="27061" y="36404"/>
                    <a:pt x="26847" y="36440"/>
                    <a:pt x="26632" y="36511"/>
                  </a:cubicBezTo>
                  <a:lnTo>
                    <a:pt x="26524" y="36511"/>
                  </a:lnTo>
                  <a:lnTo>
                    <a:pt x="26310" y="36583"/>
                  </a:lnTo>
                  <a:cubicBezTo>
                    <a:pt x="26274" y="36583"/>
                    <a:pt x="26202" y="36619"/>
                    <a:pt x="26131" y="36655"/>
                  </a:cubicBezTo>
                  <a:lnTo>
                    <a:pt x="26095" y="36655"/>
                  </a:lnTo>
                  <a:cubicBezTo>
                    <a:pt x="25952" y="36726"/>
                    <a:pt x="25844" y="36798"/>
                    <a:pt x="25701" y="36869"/>
                  </a:cubicBezTo>
                  <a:cubicBezTo>
                    <a:pt x="25701" y="36762"/>
                    <a:pt x="25737" y="36619"/>
                    <a:pt x="25773" y="36511"/>
                  </a:cubicBezTo>
                  <a:cubicBezTo>
                    <a:pt x="25773" y="36404"/>
                    <a:pt x="25773" y="36261"/>
                    <a:pt x="25773" y="36153"/>
                  </a:cubicBezTo>
                  <a:cubicBezTo>
                    <a:pt x="25773" y="35939"/>
                    <a:pt x="25737" y="35688"/>
                    <a:pt x="25701" y="35438"/>
                  </a:cubicBezTo>
                  <a:lnTo>
                    <a:pt x="25701" y="35402"/>
                  </a:lnTo>
                  <a:cubicBezTo>
                    <a:pt x="25701" y="35366"/>
                    <a:pt x="25701" y="35330"/>
                    <a:pt x="25665" y="35259"/>
                  </a:cubicBezTo>
                  <a:cubicBezTo>
                    <a:pt x="25665" y="35259"/>
                    <a:pt x="25665" y="35223"/>
                    <a:pt x="25665" y="35187"/>
                  </a:cubicBezTo>
                  <a:cubicBezTo>
                    <a:pt x="25630" y="35008"/>
                    <a:pt x="25558" y="34829"/>
                    <a:pt x="25451" y="34686"/>
                  </a:cubicBezTo>
                  <a:cubicBezTo>
                    <a:pt x="25415" y="34614"/>
                    <a:pt x="25379" y="34543"/>
                    <a:pt x="25343" y="34471"/>
                  </a:cubicBezTo>
                  <a:lnTo>
                    <a:pt x="25343" y="34435"/>
                  </a:lnTo>
                  <a:lnTo>
                    <a:pt x="25558" y="34328"/>
                  </a:lnTo>
                  <a:lnTo>
                    <a:pt x="25844" y="34006"/>
                  </a:lnTo>
                  <a:cubicBezTo>
                    <a:pt x="26202" y="33576"/>
                    <a:pt x="26524" y="33075"/>
                    <a:pt x="26739" y="32538"/>
                  </a:cubicBezTo>
                  <a:lnTo>
                    <a:pt x="26847" y="32180"/>
                  </a:lnTo>
                  <a:cubicBezTo>
                    <a:pt x="26847" y="32144"/>
                    <a:pt x="26882" y="32109"/>
                    <a:pt x="26882" y="32073"/>
                  </a:cubicBezTo>
                  <a:lnTo>
                    <a:pt x="26882" y="32037"/>
                  </a:lnTo>
                  <a:cubicBezTo>
                    <a:pt x="26918" y="31930"/>
                    <a:pt x="26918" y="31858"/>
                    <a:pt x="26954" y="31787"/>
                  </a:cubicBezTo>
                  <a:cubicBezTo>
                    <a:pt x="27026" y="31500"/>
                    <a:pt x="27026" y="31178"/>
                    <a:pt x="26954" y="30892"/>
                  </a:cubicBezTo>
                  <a:cubicBezTo>
                    <a:pt x="26954" y="30856"/>
                    <a:pt x="26918" y="30820"/>
                    <a:pt x="26918" y="30784"/>
                  </a:cubicBezTo>
                  <a:cubicBezTo>
                    <a:pt x="26918" y="30748"/>
                    <a:pt x="26918" y="30713"/>
                    <a:pt x="26882" y="30677"/>
                  </a:cubicBezTo>
                  <a:lnTo>
                    <a:pt x="26882" y="30641"/>
                  </a:lnTo>
                  <a:cubicBezTo>
                    <a:pt x="26954" y="30534"/>
                    <a:pt x="27026" y="30355"/>
                    <a:pt x="27061" y="30176"/>
                  </a:cubicBezTo>
                  <a:cubicBezTo>
                    <a:pt x="27169" y="29889"/>
                    <a:pt x="27169" y="29567"/>
                    <a:pt x="27061" y="29281"/>
                  </a:cubicBezTo>
                  <a:cubicBezTo>
                    <a:pt x="27026" y="29174"/>
                    <a:pt x="26918" y="29066"/>
                    <a:pt x="26775" y="29066"/>
                  </a:cubicBezTo>
                  <a:lnTo>
                    <a:pt x="26703" y="29066"/>
                  </a:lnTo>
                  <a:cubicBezTo>
                    <a:pt x="26632" y="29102"/>
                    <a:pt x="26560" y="29138"/>
                    <a:pt x="26524" y="29209"/>
                  </a:cubicBezTo>
                  <a:cubicBezTo>
                    <a:pt x="26489" y="29281"/>
                    <a:pt x="26489" y="29352"/>
                    <a:pt x="26524" y="29424"/>
                  </a:cubicBezTo>
                  <a:cubicBezTo>
                    <a:pt x="26524" y="29496"/>
                    <a:pt x="26524" y="29567"/>
                    <a:pt x="26524" y="29639"/>
                  </a:cubicBezTo>
                  <a:cubicBezTo>
                    <a:pt x="26560" y="29710"/>
                    <a:pt x="26560" y="29818"/>
                    <a:pt x="26524" y="29925"/>
                  </a:cubicBezTo>
                  <a:cubicBezTo>
                    <a:pt x="26524" y="30068"/>
                    <a:pt x="26489" y="30176"/>
                    <a:pt x="26453" y="30283"/>
                  </a:cubicBezTo>
                  <a:lnTo>
                    <a:pt x="26453" y="30355"/>
                  </a:lnTo>
                  <a:lnTo>
                    <a:pt x="26453" y="30391"/>
                  </a:lnTo>
                  <a:cubicBezTo>
                    <a:pt x="26453" y="30426"/>
                    <a:pt x="26417" y="30462"/>
                    <a:pt x="26417" y="30498"/>
                  </a:cubicBezTo>
                  <a:cubicBezTo>
                    <a:pt x="26417" y="30570"/>
                    <a:pt x="26417" y="30677"/>
                    <a:pt x="26417" y="30748"/>
                  </a:cubicBezTo>
                  <a:cubicBezTo>
                    <a:pt x="26453" y="30927"/>
                    <a:pt x="26453" y="31071"/>
                    <a:pt x="26417" y="31250"/>
                  </a:cubicBezTo>
                  <a:cubicBezTo>
                    <a:pt x="26381" y="31429"/>
                    <a:pt x="26345" y="31572"/>
                    <a:pt x="26310" y="31715"/>
                  </a:cubicBezTo>
                  <a:lnTo>
                    <a:pt x="26310" y="31751"/>
                  </a:lnTo>
                  <a:lnTo>
                    <a:pt x="26238" y="31966"/>
                  </a:lnTo>
                  <a:lnTo>
                    <a:pt x="26167" y="32037"/>
                  </a:lnTo>
                  <a:lnTo>
                    <a:pt x="26095" y="32252"/>
                  </a:lnTo>
                  <a:cubicBezTo>
                    <a:pt x="25952" y="32538"/>
                    <a:pt x="25773" y="32825"/>
                    <a:pt x="25558" y="33111"/>
                  </a:cubicBezTo>
                  <a:cubicBezTo>
                    <a:pt x="25379" y="33326"/>
                    <a:pt x="25164" y="33505"/>
                    <a:pt x="24985" y="33719"/>
                  </a:cubicBezTo>
                  <a:cubicBezTo>
                    <a:pt x="24914" y="33791"/>
                    <a:pt x="24842" y="33827"/>
                    <a:pt x="24771" y="33898"/>
                  </a:cubicBezTo>
                  <a:lnTo>
                    <a:pt x="24735" y="33934"/>
                  </a:lnTo>
                  <a:cubicBezTo>
                    <a:pt x="24699" y="33970"/>
                    <a:pt x="24663" y="34006"/>
                    <a:pt x="24627" y="34006"/>
                  </a:cubicBezTo>
                  <a:cubicBezTo>
                    <a:pt x="24556" y="34077"/>
                    <a:pt x="24520" y="34113"/>
                    <a:pt x="24484" y="34185"/>
                  </a:cubicBezTo>
                  <a:lnTo>
                    <a:pt x="24484" y="34221"/>
                  </a:lnTo>
                  <a:cubicBezTo>
                    <a:pt x="24448" y="34292"/>
                    <a:pt x="24413" y="34364"/>
                    <a:pt x="24413" y="34471"/>
                  </a:cubicBezTo>
                  <a:cubicBezTo>
                    <a:pt x="24413" y="34543"/>
                    <a:pt x="24413" y="34650"/>
                    <a:pt x="24448" y="34722"/>
                  </a:cubicBezTo>
                  <a:cubicBezTo>
                    <a:pt x="24448" y="34757"/>
                    <a:pt x="24484" y="34829"/>
                    <a:pt x="24520" y="34901"/>
                  </a:cubicBezTo>
                  <a:lnTo>
                    <a:pt x="24556" y="34972"/>
                  </a:lnTo>
                  <a:cubicBezTo>
                    <a:pt x="24592" y="35044"/>
                    <a:pt x="24627" y="35187"/>
                    <a:pt x="24663" y="35330"/>
                  </a:cubicBezTo>
                  <a:cubicBezTo>
                    <a:pt x="24735" y="35509"/>
                    <a:pt x="24771" y="35724"/>
                    <a:pt x="24806" y="35903"/>
                  </a:cubicBezTo>
                  <a:lnTo>
                    <a:pt x="24806" y="36189"/>
                  </a:lnTo>
                  <a:lnTo>
                    <a:pt x="24806" y="36547"/>
                  </a:lnTo>
                  <a:cubicBezTo>
                    <a:pt x="24806" y="36798"/>
                    <a:pt x="24771" y="37013"/>
                    <a:pt x="24771" y="37227"/>
                  </a:cubicBezTo>
                  <a:cubicBezTo>
                    <a:pt x="24735" y="37442"/>
                    <a:pt x="24699" y="37478"/>
                    <a:pt x="24699" y="37585"/>
                  </a:cubicBezTo>
                  <a:cubicBezTo>
                    <a:pt x="24663" y="37621"/>
                    <a:pt x="24663" y="37657"/>
                    <a:pt x="24663" y="37693"/>
                  </a:cubicBezTo>
                  <a:cubicBezTo>
                    <a:pt x="24663" y="37728"/>
                    <a:pt x="24663" y="37764"/>
                    <a:pt x="24663" y="37800"/>
                  </a:cubicBezTo>
                  <a:lnTo>
                    <a:pt x="24663" y="37872"/>
                  </a:lnTo>
                  <a:cubicBezTo>
                    <a:pt x="24627" y="37979"/>
                    <a:pt x="24592" y="38086"/>
                    <a:pt x="24520" y="38230"/>
                  </a:cubicBezTo>
                  <a:cubicBezTo>
                    <a:pt x="24413" y="38444"/>
                    <a:pt x="24269" y="38623"/>
                    <a:pt x="24126" y="38838"/>
                  </a:cubicBezTo>
                  <a:cubicBezTo>
                    <a:pt x="23876" y="39160"/>
                    <a:pt x="23553" y="39447"/>
                    <a:pt x="23231" y="39697"/>
                  </a:cubicBezTo>
                  <a:cubicBezTo>
                    <a:pt x="23052" y="39840"/>
                    <a:pt x="22838" y="39984"/>
                    <a:pt x="22623" y="40091"/>
                  </a:cubicBezTo>
                  <a:cubicBezTo>
                    <a:pt x="22408" y="40162"/>
                    <a:pt x="22193" y="40198"/>
                    <a:pt x="21979" y="40234"/>
                  </a:cubicBezTo>
                  <a:lnTo>
                    <a:pt x="21656" y="40234"/>
                  </a:lnTo>
                  <a:cubicBezTo>
                    <a:pt x="21370" y="40270"/>
                    <a:pt x="21084" y="40341"/>
                    <a:pt x="20833" y="40449"/>
                  </a:cubicBezTo>
                  <a:cubicBezTo>
                    <a:pt x="20761" y="40520"/>
                    <a:pt x="20690" y="40556"/>
                    <a:pt x="20618" y="40628"/>
                  </a:cubicBezTo>
                  <a:lnTo>
                    <a:pt x="20583" y="40628"/>
                  </a:lnTo>
                  <a:cubicBezTo>
                    <a:pt x="20475" y="40699"/>
                    <a:pt x="20404" y="40807"/>
                    <a:pt x="20332" y="40878"/>
                  </a:cubicBezTo>
                  <a:lnTo>
                    <a:pt x="20189" y="41022"/>
                  </a:lnTo>
                  <a:lnTo>
                    <a:pt x="20153" y="41057"/>
                  </a:lnTo>
                  <a:cubicBezTo>
                    <a:pt x="19974" y="41236"/>
                    <a:pt x="19831" y="41380"/>
                    <a:pt x="19652" y="41523"/>
                  </a:cubicBezTo>
                  <a:cubicBezTo>
                    <a:pt x="19580" y="41558"/>
                    <a:pt x="19473" y="41630"/>
                    <a:pt x="19401" y="41666"/>
                  </a:cubicBezTo>
                  <a:cubicBezTo>
                    <a:pt x="19330" y="41737"/>
                    <a:pt x="19222" y="41773"/>
                    <a:pt x="19151" y="41809"/>
                  </a:cubicBezTo>
                  <a:cubicBezTo>
                    <a:pt x="18793" y="41916"/>
                    <a:pt x="18471" y="42024"/>
                    <a:pt x="18148" y="42131"/>
                  </a:cubicBezTo>
                  <a:lnTo>
                    <a:pt x="18041" y="42167"/>
                  </a:lnTo>
                  <a:cubicBezTo>
                    <a:pt x="17719" y="42203"/>
                    <a:pt x="17433" y="42346"/>
                    <a:pt x="17146" y="42489"/>
                  </a:cubicBezTo>
                  <a:lnTo>
                    <a:pt x="17075" y="42525"/>
                  </a:lnTo>
                  <a:cubicBezTo>
                    <a:pt x="17075" y="42561"/>
                    <a:pt x="17039" y="42561"/>
                    <a:pt x="17003" y="42597"/>
                  </a:cubicBezTo>
                  <a:cubicBezTo>
                    <a:pt x="16931" y="42632"/>
                    <a:pt x="16860" y="42704"/>
                    <a:pt x="16752" y="42740"/>
                  </a:cubicBezTo>
                  <a:cubicBezTo>
                    <a:pt x="16645" y="42776"/>
                    <a:pt x="16538" y="42811"/>
                    <a:pt x="16395" y="42847"/>
                  </a:cubicBezTo>
                  <a:lnTo>
                    <a:pt x="15858" y="42847"/>
                  </a:lnTo>
                  <a:cubicBezTo>
                    <a:pt x="15679" y="42811"/>
                    <a:pt x="15464" y="42740"/>
                    <a:pt x="15285" y="42704"/>
                  </a:cubicBezTo>
                  <a:cubicBezTo>
                    <a:pt x="15106" y="42632"/>
                    <a:pt x="14963" y="42597"/>
                    <a:pt x="14820" y="42525"/>
                  </a:cubicBezTo>
                  <a:lnTo>
                    <a:pt x="14748" y="42525"/>
                  </a:lnTo>
                  <a:cubicBezTo>
                    <a:pt x="14462" y="42382"/>
                    <a:pt x="14175" y="42274"/>
                    <a:pt x="13853" y="42203"/>
                  </a:cubicBezTo>
                  <a:cubicBezTo>
                    <a:pt x="13710" y="42167"/>
                    <a:pt x="13567" y="42167"/>
                    <a:pt x="13388" y="42167"/>
                  </a:cubicBezTo>
                  <a:lnTo>
                    <a:pt x="13030" y="42167"/>
                  </a:lnTo>
                  <a:cubicBezTo>
                    <a:pt x="12708" y="42203"/>
                    <a:pt x="12386" y="42239"/>
                    <a:pt x="12063" y="42239"/>
                  </a:cubicBezTo>
                  <a:lnTo>
                    <a:pt x="11670" y="42239"/>
                  </a:lnTo>
                  <a:cubicBezTo>
                    <a:pt x="11526" y="42203"/>
                    <a:pt x="11419" y="42167"/>
                    <a:pt x="11276" y="42131"/>
                  </a:cubicBezTo>
                  <a:cubicBezTo>
                    <a:pt x="11168" y="42095"/>
                    <a:pt x="11097" y="42024"/>
                    <a:pt x="10990" y="41988"/>
                  </a:cubicBezTo>
                  <a:cubicBezTo>
                    <a:pt x="10846" y="41845"/>
                    <a:pt x="10703" y="41666"/>
                    <a:pt x="10560" y="41523"/>
                  </a:cubicBezTo>
                  <a:lnTo>
                    <a:pt x="10524" y="41487"/>
                  </a:lnTo>
                  <a:cubicBezTo>
                    <a:pt x="10345" y="41272"/>
                    <a:pt x="10130" y="41129"/>
                    <a:pt x="9880" y="41022"/>
                  </a:cubicBezTo>
                  <a:cubicBezTo>
                    <a:pt x="9737" y="40950"/>
                    <a:pt x="9594" y="40914"/>
                    <a:pt x="9450" y="40878"/>
                  </a:cubicBezTo>
                  <a:lnTo>
                    <a:pt x="9307" y="40878"/>
                  </a:lnTo>
                  <a:cubicBezTo>
                    <a:pt x="9128" y="40843"/>
                    <a:pt x="8985" y="40807"/>
                    <a:pt x="8806" y="40771"/>
                  </a:cubicBezTo>
                  <a:lnTo>
                    <a:pt x="8699" y="40699"/>
                  </a:lnTo>
                  <a:cubicBezTo>
                    <a:pt x="8663" y="40664"/>
                    <a:pt x="8591" y="40592"/>
                    <a:pt x="8555" y="40556"/>
                  </a:cubicBezTo>
                  <a:cubicBezTo>
                    <a:pt x="8448" y="40377"/>
                    <a:pt x="8341" y="40162"/>
                    <a:pt x="8269" y="39984"/>
                  </a:cubicBezTo>
                  <a:cubicBezTo>
                    <a:pt x="8090" y="39518"/>
                    <a:pt x="7947" y="39089"/>
                    <a:pt x="7804" y="38623"/>
                  </a:cubicBezTo>
                  <a:cubicBezTo>
                    <a:pt x="7768" y="38444"/>
                    <a:pt x="7589" y="38337"/>
                    <a:pt x="7410" y="38337"/>
                  </a:cubicBezTo>
                  <a:cubicBezTo>
                    <a:pt x="7392" y="38319"/>
                    <a:pt x="7374" y="38310"/>
                    <a:pt x="7356" y="38310"/>
                  </a:cubicBezTo>
                  <a:cubicBezTo>
                    <a:pt x="7338" y="38310"/>
                    <a:pt x="7321" y="38319"/>
                    <a:pt x="7303" y="38337"/>
                  </a:cubicBezTo>
                  <a:cubicBezTo>
                    <a:pt x="7195" y="38337"/>
                    <a:pt x="7088" y="38409"/>
                    <a:pt x="7052" y="38516"/>
                  </a:cubicBezTo>
                  <a:cubicBezTo>
                    <a:pt x="6980" y="38623"/>
                    <a:pt x="6980" y="38731"/>
                    <a:pt x="7016" y="38838"/>
                  </a:cubicBezTo>
                  <a:cubicBezTo>
                    <a:pt x="7159" y="39339"/>
                    <a:pt x="7338" y="39876"/>
                    <a:pt x="7517" y="40377"/>
                  </a:cubicBezTo>
                  <a:cubicBezTo>
                    <a:pt x="7625" y="40592"/>
                    <a:pt x="7696" y="40807"/>
                    <a:pt x="7840" y="40986"/>
                  </a:cubicBezTo>
                  <a:cubicBezTo>
                    <a:pt x="7911" y="41129"/>
                    <a:pt x="8019" y="41272"/>
                    <a:pt x="8126" y="41344"/>
                  </a:cubicBezTo>
                  <a:lnTo>
                    <a:pt x="7589" y="41344"/>
                  </a:lnTo>
                  <a:cubicBezTo>
                    <a:pt x="7446" y="41344"/>
                    <a:pt x="7303" y="41308"/>
                    <a:pt x="7195" y="41236"/>
                  </a:cubicBezTo>
                  <a:cubicBezTo>
                    <a:pt x="7088" y="41201"/>
                    <a:pt x="7016" y="41165"/>
                    <a:pt x="6909" y="41093"/>
                  </a:cubicBezTo>
                  <a:lnTo>
                    <a:pt x="6730" y="40914"/>
                  </a:lnTo>
                  <a:cubicBezTo>
                    <a:pt x="6515" y="40771"/>
                    <a:pt x="6300" y="40628"/>
                    <a:pt x="6086" y="40485"/>
                  </a:cubicBezTo>
                  <a:cubicBezTo>
                    <a:pt x="5871" y="40377"/>
                    <a:pt x="5620" y="40270"/>
                    <a:pt x="5334" y="40198"/>
                  </a:cubicBezTo>
                  <a:cubicBezTo>
                    <a:pt x="5227" y="40162"/>
                    <a:pt x="5119" y="40127"/>
                    <a:pt x="4976" y="40055"/>
                  </a:cubicBezTo>
                  <a:cubicBezTo>
                    <a:pt x="4869" y="39984"/>
                    <a:pt x="4725" y="39912"/>
                    <a:pt x="4582" y="39840"/>
                  </a:cubicBezTo>
                  <a:cubicBezTo>
                    <a:pt x="4439" y="39733"/>
                    <a:pt x="4332" y="39554"/>
                    <a:pt x="4260" y="39375"/>
                  </a:cubicBezTo>
                  <a:cubicBezTo>
                    <a:pt x="4188" y="39232"/>
                    <a:pt x="4153" y="39053"/>
                    <a:pt x="4117" y="38910"/>
                  </a:cubicBezTo>
                  <a:cubicBezTo>
                    <a:pt x="4081" y="38767"/>
                    <a:pt x="4081" y="38623"/>
                    <a:pt x="4045" y="38516"/>
                  </a:cubicBezTo>
                  <a:lnTo>
                    <a:pt x="4045" y="38301"/>
                  </a:lnTo>
                  <a:cubicBezTo>
                    <a:pt x="4010" y="38086"/>
                    <a:pt x="3938" y="37872"/>
                    <a:pt x="3902" y="37693"/>
                  </a:cubicBezTo>
                  <a:cubicBezTo>
                    <a:pt x="3795" y="37442"/>
                    <a:pt x="3652" y="37192"/>
                    <a:pt x="3473" y="36977"/>
                  </a:cubicBezTo>
                  <a:cubicBezTo>
                    <a:pt x="3401" y="36905"/>
                    <a:pt x="3365" y="36869"/>
                    <a:pt x="3294" y="36834"/>
                  </a:cubicBezTo>
                  <a:lnTo>
                    <a:pt x="3258" y="36834"/>
                  </a:lnTo>
                  <a:cubicBezTo>
                    <a:pt x="3150" y="36726"/>
                    <a:pt x="3079" y="36655"/>
                    <a:pt x="2971" y="36583"/>
                  </a:cubicBezTo>
                  <a:lnTo>
                    <a:pt x="2792" y="36511"/>
                  </a:lnTo>
                  <a:lnTo>
                    <a:pt x="2685" y="36440"/>
                  </a:lnTo>
                  <a:cubicBezTo>
                    <a:pt x="2470" y="36297"/>
                    <a:pt x="2184" y="36153"/>
                    <a:pt x="1969" y="35975"/>
                  </a:cubicBezTo>
                  <a:cubicBezTo>
                    <a:pt x="1754" y="35796"/>
                    <a:pt x="1540" y="35581"/>
                    <a:pt x="1361" y="35366"/>
                  </a:cubicBezTo>
                  <a:cubicBezTo>
                    <a:pt x="1218" y="35223"/>
                    <a:pt x="1110" y="35008"/>
                    <a:pt x="1039" y="34829"/>
                  </a:cubicBezTo>
                  <a:cubicBezTo>
                    <a:pt x="967" y="34686"/>
                    <a:pt x="931" y="34543"/>
                    <a:pt x="895" y="34364"/>
                  </a:cubicBezTo>
                  <a:cubicBezTo>
                    <a:pt x="895" y="34221"/>
                    <a:pt x="895" y="34077"/>
                    <a:pt x="895" y="33934"/>
                  </a:cubicBezTo>
                  <a:cubicBezTo>
                    <a:pt x="931" y="33648"/>
                    <a:pt x="1003" y="33397"/>
                    <a:pt x="1110" y="33147"/>
                  </a:cubicBezTo>
                  <a:cubicBezTo>
                    <a:pt x="1182" y="33004"/>
                    <a:pt x="1253" y="32860"/>
                    <a:pt x="1325" y="32717"/>
                  </a:cubicBezTo>
                  <a:lnTo>
                    <a:pt x="1397" y="32538"/>
                  </a:lnTo>
                  <a:cubicBezTo>
                    <a:pt x="1468" y="32431"/>
                    <a:pt x="1504" y="32288"/>
                    <a:pt x="1540" y="32180"/>
                  </a:cubicBezTo>
                  <a:cubicBezTo>
                    <a:pt x="1540" y="32144"/>
                    <a:pt x="1575" y="32073"/>
                    <a:pt x="1575" y="32037"/>
                  </a:cubicBezTo>
                  <a:cubicBezTo>
                    <a:pt x="1575" y="31966"/>
                    <a:pt x="1575" y="31858"/>
                    <a:pt x="1575" y="31787"/>
                  </a:cubicBezTo>
                  <a:cubicBezTo>
                    <a:pt x="1540" y="31679"/>
                    <a:pt x="1468" y="31572"/>
                    <a:pt x="1397" y="31464"/>
                  </a:cubicBezTo>
                  <a:lnTo>
                    <a:pt x="1397" y="31429"/>
                  </a:lnTo>
                  <a:cubicBezTo>
                    <a:pt x="1325" y="31285"/>
                    <a:pt x="1253" y="31178"/>
                    <a:pt x="1218" y="31071"/>
                  </a:cubicBezTo>
                  <a:cubicBezTo>
                    <a:pt x="1146" y="30963"/>
                    <a:pt x="1146" y="30892"/>
                    <a:pt x="1146" y="30820"/>
                  </a:cubicBezTo>
                  <a:cubicBezTo>
                    <a:pt x="1146" y="30748"/>
                    <a:pt x="1146" y="30677"/>
                    <a:pt x="1146" y="30605"/>
                  </a:cubicBezTo>
                  <a:cubicBezTo>
                    <a:pt x="1182" y="30355"/>
                    <a:pt x="1253" y="30140"/>
                    <a:pt x="1361" y="29925"/>
                  </a:cubicBezTo>
                  <a:cubicBezTo>
                    <a:pt x="1432" y="29675"/>
                    <a:pt x="1575" y="29424"/>
                    <a:pt x="1719" y="29209"/>
                  </a:cubicBezTo>
                  <a:cubicBezTo>
                    <a:pt x="1790" y="29066"/>
                    <a:pt x="1862" y="28923"/>
                    <a:pt x="1969" y="28816"/>
                  </a:cubicBezTo>
                  <a:lnTo>
                    <a:pt x="1969" y="28780"/>
                  </a:lnTo>
                  <a:cubicBezTo>
                    <a:pt x="2041" y="28637"/>
                    <a:pt x="2148" y="28529"/>
                    <a:pt x="2220" y="28350"/>
                  </a:cubicBezTo>
                  <a:cubicBezTo>
                    <a:pt x="2327" y="28207"/>
                    <a:pt x="2363" y="28028"/>
                    <a:pt x="2399" y="27849"/>
                  </a:cubicBezTo>
                  <a:cubicBezTo>
                    <a:pt x="2399" y="27742"/>
                    <a:pt x="2363" y="27634"/>
                    <a:pt x="2363" y="27527"/>
                  </a:cubicBezTo>
                  <a:cubicBezTo>
                    <a:pt x="2363" y="27420"/>
                    <a:pt x="2363" y="27312"/>
                    <a:pt x="2363" y="27205"/>
                  </a:cubicBezTo>
                  <a:cubicBezTo>
                    <a:pt x="2363" y="27133"/>
                    <a:pt x="2399" y="27062"/>
                    <a:pt x="2435" y="26954"/>
                  </a:cubicBezTo>
                  <a:cubicBezTo>
                    <a:pt x="2470" y="26883"/>
                    <a:pt x="2506" y="26811"/>
                    <a:pt x="2578" y="26739"/>
                  </a:cubicBezTo>
                  <a:cubicBezTo>
                    <a:pt x="2649" y="26632"/>
                    <a:pt x="2721" y="26561"/>
                    <a:pt x="2828" y="26453"/>
                  </a:cubicBezTo>
                  <a:cubicBezTo>
                    <a:pt x="3079" y="26274"/>
                    <a:pt x="3365" y="26131"/>
                    <a:pt x="3652" y="26024"/>
                  </a:cubicBezTo>
                  <a:cubicBezTo>
                    <a:pt x="3831" y="25952"/>
                    <a:pt x="4010" y="25916"/>
                    <a:pt x="4188" y="25845"/>
                  </a:cubicBezTo>
                  <a:lnTo>
                    <a:pt x="4188" y="25845"/>
                  </a:lnTo>
                  <a:cubicBezTo>
                    <a:pt x="4081" y="26131"/>
                    <a:pt x="4045" y="26417"/>
                    <a:pt x="4045" y="26704"/>
                  </a:cubicBezTo>
                  <a:cubicBezTo>
                    <a:pt x="4045" y="26811"/>
                    <a:pt x="4081" y="26954"/>
                    <a:pt x="4081" y="27062"/>
                  </a:cubicBezTo>
                  <a:lnTo>
                    <a:pt x="4081" y="27133"/>
                  </a:lnTo>
                  <a:cubicBezTo>
                    <a:pt x="4117" y="27276"/>
                    <a:pt x="4153" y="27384"/>
                    <a:pt x="4188" y="27527"/>
                  </a:cubicBezTo>
                  <a:cubicBezTo>
                    <a:pt x="4224" y="27670"/>
                    <a:pt x="4296" y="27813"/>
                    <a:pt x="4367" y="27921"/>
                  </a:cubicBezTo>
                  <a:cubicBezTo>
                    <a:pt x="4439" y="28028"/>
                    <a:pt x="4511" y="28135"/>
                    <a:pt x="4582" y="28243"/>
                  </a:cubicBezTo>
                  <a:lnTo>
                    <a:pt x="4618" y="28279"/>
                  </a:lnTo>
                  <a:cubicBezTo>
                    <a:pt x="4690" y="28350"/>
                    <a:pt x="4761" y="28458"/>
                    <a:pt x="4833" y="28529"/>
                  </a:cubicBezTo>
                  <a:cubicBezTo>
                    <a:pt x="4904" y="28565"/>
                    <a:pt x="4976" y="28637"/>
                    <a:pt x="5048" y="28708"/>
                  </a:cubicBezTo>
                  <a:cubicBezTo>
                    <a:pt x="5048" y="28744"/>
                    <a:pt x="5083" y="28744"/>
                    <a:pt x="5083" y="28780"/>
                  </a:cubicBezTo>
                  <a:cubicBezTo>
                    <a:pt x="5155" y="28959"/>
                    <a:pt x="5191" y="29102"/>
                    <a:pt x="5227" y="29281"/>
                  </a:cubicBezTo>
                  <a:lnTo>
                    <a:pt x="5227" y="29352"/>
                  </a:lnTo>
                  <a:cubicBezTo>
                    <a:pt x="5227" y="29424"/>
                    <a:pt x="5262" y="29531"/>
                    <a:pt x="5298" y="29603"/>
                  </a:cubicBezTo>
                  <a:lnTo>
                    <a:pt x="5370" y="29889"/>
                  </a:lnTo>
                  <a:lnTo>
                    <a:pt x="5441" y="30176"/>
                  </a:lnTo>
                  <a:cubicBezTo>
                    <a:pt x="5477" y="30247"/>
                    <a:pt x="5513" y="30355"/>
                    <a:pt x="5549" y="30426"/>
                  </a:cubicBezTo>
                  <a:lnTo>
                    <a:pt x="5549" y="30498"/>
                  </a:lnTo>
                  <a:lnTo>
                    <a:pt x="5549" y="30534"/>
                  </a:lnTo>
                  <a:cubicBezTo>
                    <a:pt x="5584" y="30641"/>
                    <a:pt x="5656" y="30784"/>
                    <a:pt x="5692" y="30927"/>
                  </a:cubicBezTo>
                  <a:cubicBezTo>
                    <a:pt x="5907" y="31393"/>
                    <a:pt x="6193" y="31966"/>
                    <a:pt x="6479" y="32502"/>
                  </a:cubicBezTo>
                  <a:cubicBezTo>
                    <a:pt x="6515" y="32574"/>
                    <a:pt x="6587" y="32646"/>
                    <a:pt x="6694" y="32646"/>
                  </a:cubicBezTo>
                  <a:cubicBezTo>
                    <a:pt x="6766" y="32646"/>
                    <a:pt x="6802" y="32610"/>
                    <a:pt x="6837" y="32610"/>
                  </a:cubicBezTo>
                  <a:cubicBezTo>
                    <a:pt x="6909" y="32574"/>
                    <a:pt x="6945" y="32502"/>
                    <a:pt x="6980" y="32431"/>
                  </a:cubicBezTo>
                  <a:cubicBezTo>
                    <a:pt x="6980" y="32359"/>
                    <a:pt x="6980" y="32288"/>
                    <a:pt x="6945" y="32216"/>
                  </a:cubicBezTo>
                  <a:cubicBezTo>
                    <a:pt x="6909" y="32109"/>
                    <a:pt x="6837" y="31966"/>
                    <a:pt x="6766" y="31822"/>
                  </a:cubicBezTo>
                  <a:lnTo>
                    <a:pt x="6766" y="31787"/>
                  </a:lnTo>
                  <a:cubicBezTo>
                    <a:pt x="6658" y="31500"/>
                    <a:pt x="6515" y="31178"/>
                    <a:pt x="6408" y="30856"/>
                  </a:cubicBezTo>
                  <a:lnTo>
                    <a:pt x="6372" y="30784"/>
                  </a:lnTo>
                  <a:cubicBezTo>
                    <a:pt x="6336" y="30713"/>
                    <a:pt x="6300" y="30641"/>
                    <a:pt x="6300" y="30534"/>
                  </a:cubicBezTo>
                  <a:lnTo>
                    <a:pt x="6157" y="30104"/>
                  </a:lnTo>
                  <a:cubicBezTo>
                    <a:pt x="6157" y="30033"/>
                    <a:pt x="6121" y="29961"/>
                    <a:pt x="6121" y="29889"/>
                  </a:cubicBezTo>
                  <a:lnTo>
                    <a:pt x="6121" y="29854"/>
                  </a:lnTo>
                  <a:lnTo>
                    <a:pt x="6121" y="29782"/>
                  </a:lnTo>
                  <a:lnTo>
                    <a:pt x="6086" y="29675"/>
                  </a:lnTo>
                  <a:cubicBezTo>
                    <a:pt x="6050" y="29567"/>
                    <a:pt x="6050" y="29460"/>
                    <a:pt x="6014" y="29352"/>
                  </a:cubicBezTo>
                  <a:lnTo>
                    <a:pt x="6014" y="29245"/>
                  </a:lnTo>
                  <a:cubicBezTo>
                    <a:pt x="6014" y="29102"/>
                    <a:pt x="5978" y="28959"/>
                    <a:pt x="5978" y="28851"/>
                  </a:cubicBezTo>
                  <a:cubicBezTo>
                    <a:pt x="5942" y="28672"/>
                    <a:pt x="5907" y="28493"/>
                    <a:pt x="5835" y="28314"/>
                  </a:cubicBezTo>
                  <a:cubicBezTo>
                    <a:pt x="5799" y="28243"/>
                    <a:pt x="5763" y="28171"/>
                    <a:pt x="5728" y="28100"/>
                  </a:cubicBezTo>
                  <a:cubicBezTo>
                    <a:pt x="5692" y="28064"/>
                    <a:pt x="5656" y="27992"/>
                    <a:pt x="5620" y="27921"/>
                  </a:cubicBezTo>
                  <a:lnTo>
                    <a:pt x="5584" y="27885"/>
                  </a:lnTo>
                  <a:cubicBezTo>
                    <a:pt x="5513" y="27778"/>
                    <a:pt x="5441" y="27634"/>
                    <a:pt x="5370" y="27491"/>
                  </a:cubicBezTo>
                  <a:cubicBezTo>
                    <a:pt x="5298" y="27312"/>
                    <a:pt x="5262" y="27133"/>
                    <a:pt x="5227" y="26918"/>
                  </a:cubicBezTo>
                  <a:cubicBezTo>
                    <a:pt x="5191" y="26775"/>
                    <a:pt x="5191" y="26632"/>
                    <a:pt x="5227" y="26489"/>
                  </a:cubicBezTo>
                  <a:cubicBezTo>
                    <a:pt x="5262" y="26238"/>
                    <a:pt x="5334" y="25988"/>
                    <a:pt x="5441" y="25737"/>
                  </a:cubicBezTo>
                  <a:cubicBezTo>
                    <a:pt x="5513" y="25522"/>
                    <a:pt x="5656" y="25308"/>
                    <a:pt x="5763" y="25093"/>
                  </a:cubicBezTo>
                  <a:lnTo>
                    <a:pt x="5978" y="24735"/>
                  </a:lnTo>
                  <a:lnTo>
                    <a:pt x="6014" y="24699"/>
                  </a:lnTo>
                  <a:cubicBezTo>
                    <a:pt x="6157" y="24484"/>
                    <a:pt x="6265" y="24305"/>
                    <a:pt x="6336" y="24091"/>
                  </a:cubicBezTo>
                  <a:cubicBezTo>
                    <a:pt x="6372" y="23947"/>
                    <a:pt x="6408" y="23769"/>
                    <a:pt x="6444" y="23625"/>
                  </a:cubicBezTo>
                  <a:lnTo>
                    <a:pt x="6444" y="23554"/>
                  </a:lnTo>
                  <a:cubicBezTo>
                    <a:pt x="6444" y="23482"/>
                    <a:pt x="6408" y="23411"/>
                    <a:pt x="6372" y="23339"/>
                  </a:cubicBezTo>
                  <a:cubicBezTo>
                    <a:pt x="6372" y="23267"/>
                    <a:pt x="6336" y="23232"/>
                    <a:pt x="6336" y="23160"/>
                  </a:cubicBezTo>
                  <a:cubicBezTo>
                    <a:pt x="6229" y="22945"/>
                    <a:pt x="6157" y="22730"/>
                    <a:pt x="6086" y="22480"/>
                  </a:cubicBezTo>
                  <a:cubicBezTo>
                    <a:pt x="6086" y="22337"/>
                    <a:pt x="6086" y="22194"/>
                    <a:pt x="6086" y="22015"/>
                  </a:cubicBezTo>
                  <a:cubicBezTo>
                    <a:pt x="6121" y="21907"/>
                    <a:pt x="6157" y="21800"/>
                    <a:pt x="6193" y="21692"/>
                  </a:cubicBezTo>
                  <a:cubicBezTo>
                    <a:pt x="6265" y="21549"/>
                    <a:pt x="6336" y="21406"/>
                    <a:pt x="6444" y="21263"/>
                  </a:cubicBezTo>
                  <a:cubicBezTo>
                    <a:pt x="6623" y="21048"/>
                    <a:pt x="6802" y="20869"/>
                    <a:pt x="7016" y="20726"/>
                  </a:cubicBezTo>
                  <a:cubicBezTo>
                    <a:pt x="7231" y="20547"/>
                    <a:pt x="7482" y="20404"/>
                    <a:pt x="7732" y="20296"/>
                  </a:cubicBezTo>
                  <a:lnTo>
                    <a:pt x="7804" y="20296"/>
                  </a:lnTo>
                  <a:lnTo>
                    <a:pt x="8126" y="20117"/>
                  </a:lnTo>
                  <a:cubicBezTo>
                    <a:pt x="8448" y="20010"/>
                    <a:pt x="8734" y="19795"/>
                    <a:pt x="8949" y="19545"/>
                  </a:cubicBezTo>
                  <a:lnTo>
                    <a:pt x="9057" y="19366"/>
                  </a:lnTo>
                  <a:lnTo>
                    <a:pt x="9092" y="19330"/>
                  </a:lnTo>
                  <a:lnTo>
                    <a:pt x="9128" y="19258"/>
                  </a:lnTo>
                  <a:cubicBezTo>
                    <a:pt x="9128" y="19223"/>
                    <a:pt x="9164" y="19187"/>
                    <a:pt x="9200" y="19151"/>
                  </a:cubicBezTo>
                  <a:cubicBezTo>
                    <a:pt x="9307" y="19008"/>
                    <a:pt x="9450" y="18865"/>
                    <a:pt x="9558" y="18757"/>
                  </a:cubicBezTo>
                  <a:cubicBezTo>
                    <a:pt x="9701" y="18686"/>
                    <a:pt x="9844" y="18578"/>
                    <a:pt x="9987" y="18507"/>
                  </a:cubicBezTo>
                  <a:cubicBezTo>
                    <a:pt x="10238" y="18435"/>
                    <a:pt x="10488" y="18399"/>
                    <a:pt x="10775" y="18364"/>
                  </a:cubicBezTo>
                  <a:lnTo>
                    <a:pt x="11526" y="18256"/>
                  </a:lnTo>
                  <a:lnTo>
                    <a:pt x="12099" y="18185"/>
                  </a:lnTo>
                  <a:cubicBezTo>
                    <a:pt x="12386" y="18185"/>
                    <a:pt x="12636" y="18113"/>
                    <a:pt x="12887" y="18041"/>
                  </a:cubicBezTo>
                  <a:cubicBezTo>
                    <a:pt x="13066" y="17934"/>
                    <a:pt x="13280" y="17862"/>
                    <a:pt x="13459" y="17755"/>
                  </a:cubicBezTo>
                  <a:cubicBezTo>
                    <a:pt x="13746" y="17576"/>
                    <a:pt x="14068" y="17433"/>
                    <a:pt x="14390" y="17290"/>
                  </a:cubicBezTo>
                  <a:cubicBezTo>
                    <a:pt x="14748" y="17147"/>
                    <a:pt x="15106" y="17039"/>
                    <a:pt x="15500" y="16968"/>
                  </a:cubicBezTo>
                  <a:lnTo>
                    <a:pt x="16037" y="16968"/>
                  </a:lnTo>
                  <a:cubicBezTo>
                    <a:pt x="16216" y="16968"/>
                    <a:pt x="16395" y="17003"/>
                    <a:pt x="16645" y="17039"/>
                  </a:cubicBezTo>
                  <a:lnTo>
                    <a:pt x="17325" y="17111"/>
                  </a:lnTo>
                  <a:lnTo>
                    <a:pt x="17397" y="17111"/>
                  </a:lnTo>
                  <a:cubicBezTo>
                    <a:pt x="17647" y="17147"/>
                    <a:pt x="17862" y="17182"/>
                    <a:pt x="18077" y="17182"/>
                  </a:cubicBezTo>
                  <a:lnTo>
                    <a:pt x="18292" y="17182"/>
                  </a:lnTo>
                  <a:cubicBezTo>
                    <a:pt x="18542" y="17182"/>
                    <a:pt x="18793" y="17111"/>
                    <a:pt x="19043" y="17039"/>
                  </a:cubicBezTo>
                  <a:cubicBezTo>
                    <a:pt x="19222" y="17003"/>
                    <a:pt x="19365" y="16968"/>
                    <a:pt x="19544" y="16896"/>
                  </a:cubicBezTo>
                  <a:lnTo>
                    <a:pt x="19652" y="16860"/>
                  </a:lnTo>
                  <a:cubicBezTo>
                    <a:pt x="19938" y="16753"/>
                    <a:pt x="20260" y="16645"/>
                    <a:pt x="20547" y="16538"/>
                  </a:cubicBezTo>
                  <a:lnTo>
                    <a:pt x="20761" y="16466"/>
                  </a:lnTo>
                  <a:lnTo>
                    <a:pt x="20940" y="16395"/>
                  </a:lnTo>
                  <a:cubicBezTo>
                    <a:pt x="21370" y="16216"/>
                    <a:pt x="21800" y="16073"/>
                    <a:pt x="22265" y="15965"/>
                  </a:cubicBezTo>
                  <a:lnTo>
                    <a:pt x="22909" y="15965"/>
                  </a:lnTo>
                  <a:cubicBezTo>
                    <a:pt x="23196" y="16037"/>
                    <a:pt x="23518" y="16108"/>
                    <a:pt x="23804" y="16180"/>
                  </a:cubicBezTo>
                  <a:lnTo>
                    <a:pt x="24126" y="16287"/>
                  </a:lnTo>
                  <a:cubicBezTo>
                    <a:pt x="24341" y="16323"/>
                    <a:pt x="24556" y="16359"/>
                    <a:pt x="24771" y="16359"/>
                  </a:cubicBezTo>
                  <a:lnTo>
                    <a:pt x="24842" y="16359"/>
                  </a:lnTo>
                  <a:cubicBezTo>
                    <a:pt x="24949" y="16359"/>
                    <a:pt x="25093" y="16359"/>
                    <a:pt x="25200" y="16323"/>
                  </a:cubicBezTo>
                  <a:cubicBezTo>
                    <a:pt x="25307" y="16287"/>
                    <a:pt x="25379" y="16252"/>
                    <a:pt x="25486" y="16216"/>
                  </a:cubicBezTo>
                  <a:lnTo>
                    <a:pt x="25522" y="16180"/>
                  </a:lnTo>
                  <a:cubicBezTo>
                    <a:pt x="25630" y="16144"/>
                    <a:pt x="25737" y="16073"/>
                    <a:pt x="25844" y="16001"/>
                  </a:cubicBezTo>
                  <a:lnTo>
                    <a:pt x="25880" y="15965"/>
                  </a:lnTo>
                  <a:lnTo>
                    <a:pt x="26202" y="15715"/>
                  </a:lnTo>
                  <a:cubicBezTo>
                    <a:pt x="26310" y="15607"/>
                    <a:pt x="26417" y="15536"/>
                    <a:pt x="26560" y="15464"/>
                  </a:cubicBezTo>
                  <a:lnTo>
                    <a:pt x="26882" y="15464"/>
                  </a:lnTo>
                  <a:cubicBezTo>
                    <a:pt x="27097" y="15464"/>
                    <a:pt x="27348" y="15428"/>
                    <a:pt x="27598" y="15357"/>
                  </a:cubicBezTo>
                  <a:cubicBezTo>
                    <a:pt x="27741" y="15321"/>
                    <a:pt x="27849" y="15285"/>
                    <a:pt x="27992" y="15214"/>
                  </a:cubicBezTo>
                  <a:lnTo>
                    <a:pt x="28064" y="15178"/>
                  </a:lnTo>
                  <a:lnTo>
                    <a:pt x="28207" y="15106"/>
                  </a:lnTo>
                  <a:lnTo>
                    <a:pt x="28207" y="15178"/>
                  </a:lnTo>
                  <a:lnTo>
                    <a:pt x="28207" y="15214"/>
                  </a:lnTo>
                  <a:lnTo>
                    <a:pt x="28243" y="15464"/>
                  </a:lnTo>
                  <a:cubicBezTo>
                    <a:pt x="28243" y="15500"/>
                    <a:pt x="28243" y="15572"/>
                    <a:pt x="28278" y="15607"/>
                  </a:cubicBezTo>
                  <a:cubicBezTo>
                    <a:pt x="28278" y="15643"/>
                    <a:pt x="28278" y="15643"/>
                    <a:pt x="28278" y="15643"/>
                  </a:cubicBezTo>
                  <a:lnTo>
                    <a:pt x="28135" y="15894"/>
                  </a:lnTo>
                  <a:cubicBezTo>
                    <a:pt x="28135" y="15929"/>
                    <a:pt x="28099" y="15965"/>
                    <a:pt x="28099" y="16001"/>
                  </a:cubicBezTo>
                  <a:cubicBezTo>
                    <a:pt x="27992" y="16144"/>
                    <a:pt x="27885" y="16252"/>
                    <a:pt x="27813" y="16431"/>
                  </a:cubicBezTo>
                  <a:cubicBezTo>
                    <a:pt x="27741" y="16538"/>
                    <a:pt x="27741" y="16681"/>
                    <a:pt x="27741" y="16824"/>
                  </a:cubicBezTo>
                  <a:cubicBezTo>
                    <a:pt x="27741" y="16968"/>
                    <a:pt x="27777" y="17147"/>
                    <a:pt x="27849" y="17290"/>
                  </a:cubicBezTo>
                  <a:cubicBezTo>
                    <a:pt x="27992" y="17576"/>
                    <a:pt x="28171" y="17791"/>
                    <a:pt x="28422" y="17970"/>
                  </a:cubicBezTo>
                  <a:cubicBezTo>
                    <a:pt x="28672" y="18113"/>
                    <a:pt x="28923" y="18220"/>
                    <a:pt x="29209" y="18292"/>
                  </a:cubicBezTo>
                  <a:cubicBezTo>
                    <a:pt x="29352" y="18328"/>
                    <a:pt x="29495" y="18328"/>
                    <a:pt x="29674" y="18364"/>
                  </a:cubicBezTo>
                  <a:lnTo>
                    <a:pt x="29818" y="18364"/>
                  </a:lnTo>
                  <a:cubicBezTo>
                    <a:pt x="29889" y="18364"/>
                    <a:pt x="29997" y="18328"/>
                    <a:pt x="30068" y="18328"/>
                  </a:cubicBezTo>
                  <a:cubicBezTo>
                    <a:pt x="30176" y="18292"/>
                    <a:pt x="30247" y="18292"/>
                    <a:pt x="30319" y="18256"/>
                  </a:cubicBezTo>
                  <a:lnTo>
                    <a:pt x="30498" y="18220"/>
                  </a:lnTo>
                  <a:lnTo>
                    <a:pt x="30748" y="18149"/>
                  </a:lnTo>
                  <a:lnTo>
                    <a:pt x="31106" y="18149"/>
                  </a:lnTo>
                  <a:cubicBezTo>
                    <a:pt x="31249" y="18149"/>
                    <a:pt x="31393" y="18113"/>
                    <a:pt x="31536" y="18041"/>
                  </a:cubicBezTo>
                  <a:cubicBezTo>
                    <a:pt x="31679" y="17970"/>
                    <a:pt x="31822" y="17898"/>
                    <a:pt x="31929" y="17755"/>
                  </a:cubicBezTo>
                  <a:cubicBezTo>
                    <a:pt x="32001" y="17683"/>
                    <a:pt x="32073" y="17612"/>
                    <a:pt x="32144" y="17504"/>
                  </a:cubicBezTo>
                  <a:lnTo>
                    <a:pt x="32216" y="17433"/>
                  </a:lnTo>
                  <a:lnTo>
                    <a:pt x="32252" y="17361"/>
                  </a:lnTo>
                  <a:cubicBezTo>
                    <a:pt x="32323" y="17290"/>
                    <a:pt x="32395" y="17182"/>
                    <a:pt x="32466" y="17111"/>
                  </a:cubicBezTo>
                  <a:lnTo>
                    <a:pt x="32538" y="17075"/>
                  </a:lnTo>
                  <a:lnTo>
                    <a:pt x="32645" y="17039"/>
                  </a:lnTo>
                  <a:lnTo>
                    <a:pt x="32681" y="17039"/>
                  </a:lnTo>
                  <a:cubicBezTo>
                    <a:pt x="32753" y="17039"/>
                    <a:pt x="32789" y="17003"/>
                    <a:pt x="32860" y="17003"/>
                  </a:cubicBezTo>
                  <a:cubicBezTo>
                    <a:pt x="32968" y="16968"/>
                    <a:pt x="33075" y="16860"/>
                    <a:pt x="33111" y="16753"/>
                  </a:cubicBezTo>
                  <a:cubicBezTo>
                    <a:pt x="33147" y="16789"/>
                    <a:pt x="33182" y="16860"/>
                    <a:pt x="33218" y="16896"/>
                  </a:cubicBezTo>
                  <a:cubicBezTo>
                    <a:pt x="33254" y="16932"/>
                    <a:pt x="33325" y="17003"/>
                    <a:pt x="33397" y="17039"/>
                  </a:cubicBezTo>
                  <a:cubicBezTo>
                    <a:pt x="33504" y="17111"/>
                    <a:pt x="33648" y="17182"/>
                    <a:pt x="33791" y="17218"/>
                  </a:cubicBezTo>
                  <a:cubicBezTo>
                    <a:pt x="33898" y="17218"/>
                    <a:pt x="33970" y="17254"/>
                    <a:pt x="34077" y="17254"/>
                  </a:cubicBezTo>
                  <a:lnTo>
                    <a:pt x="34256" y="17254"/>
                  </a:lnTo>
                  <a:lnTo>
                    <a:pt x="34328" y="17325"/>
                  </a:lnTo>
                  <a:cubicBezTo>
                    <a:pt x="34435" y="17397"/>
                    <a:pt x="34578" y="17469"/>
                    <a:pt x="34721" y="17540"/>
                  </a:cubicBezTo>
                  <a:cubicBezTo>
                    <a:pt x="34757" y="17540"/>
                    <a:pt x="34829" y="17540"/>
                    <a:pt x="34900" y="17576"/>
                  </a:cubicBezTo>
                  <a:lnTo>
                    <a:pt x="35115" y="17576"/>
                  </a:lnTo>
                  <a:cubicBezTo>
                    <a:pt x="35258" y="17540"/>
                    <a:pt x="35402" y="17504"/>
                    <a:pt x="35545" y="17433"/>
                  </a:cubicBezTo>
                  <a:cubicBezTo>
                    <a:pt x="35616" y="17397"/>
                    <a:pt x="35724" y="17325"/>
                    <a:pt x="35795" y="17254"/>
                  </a:cubicBezTo>
                  <a:lnTo>
                    <a:pt x="35974" y="17147"/>
                  </a:lnTo>
                  <a:lnTo>
                    <a:pt x="36010" y="17111"/>
                  </a:lnTo>
                  <a:cubicBezTo>
                    <a:pt x="36117" y="17039"/>
                    <a:pt x="36225" y="16968"/>
                    <a:pt x="36332" y="16896"/>
                  </a:cubicBezTo>
                  <a:cubicBezTo>
                    <a:pt x="36368" y="16824"/>
                    <a:pt x="36404" y="16789"/>
                    <a:pt x="36440" y="16753"/>
                  </a:cubicBezTo>
                  <a:cubicBezTo>
                    <a:pt x="36475" y="16538"/>
                    <a:pt x="36332" y="16359"/>
                    <a:pt x="36117" y="16359"/>
                  </a:cubicBezTo>
                  <a:cubicBezTo>
                    <a:pt x="36082" y="16359"/>
                    <a:pt x="36010" y="16359"/>
                    <a:pt x="35974" y="16395"/>
                  </a:cubicBezTo>
                  <a:lnTo>
                    <a:pt x="35760" y="16538"/>
                  </a:lnTo>
                  <a:lnTo>
                    <a:pt x="35688" y="16574"/>
                  </a:lnTo>
                  <a:lnTo>
                    <a:pt x="35581" y="16645"/>
                  </a:lnTo>
                  <a:cubicBezTo>
                    <a:pt x="35473" y="16717"/>
                    <a:pt x="35330" y="16789"/>
                    <a:pt x="35187" y="16860"/>
                  </a:cubicBezTo>
                  <a:lnTo>
                    <a:pt x="35008" y="16896"/>
                  </a:lnTo>
                  <a:lnTo>
                    <a:pt x="34793" y="16896"/>
                  </a:lnTo>
                  <a:lnTo>
                    <a:pt x="34721" y="16824"/>
                  </a:lnTo>
                  <a:lnTo>
                    <a:pt x="34686" y="16789"/>
                  </a:lnTo>
                  <a:lnTo>
                    <a:pt x="34650" y="16753"/>
                  </a:lnTo>
                  <a:lnTo>
                    <a:pt x="34614" y="16717"/>
                  </a:lnTo>
                  <a:lnTo>
                    <a:pt x="34578" y="16681"/>
                  </a:lnTo>
                  <a:cubicBezTo>
                    <a:pt x="34542" y="16645"/>
                    <a:pt x="34507" y="16610"/>
                    <a:pt x="34435" y="16610"/>
                  </a:cubicBezTo>
                  <a:lnTo>
                    <a:pt x="33934" y="16610"/>
                  </a:lnTo>
                  <a:lnTo>
                    <a:pt x="33755" y="16574"/>
                  </a:lnTo>
                  <a:lnTo>
                    <a:pt x="33648" y="16502"/>
                  </a:lnTo>
                  <a:lnTo>
                    <a:pt x="33576" y="16395"/>
                  </a:lnTo>
                  <a:lnTo>
                    <a:pt x="33504" y="16323"/>
                  </a:lnTo>
                  <a:cubicBezTo>
                    <a:pt x="33504" y="16287"/>
                    <a:pt x="33504" y="16252"/>
                    <a:pt x="33504" y="16216"/>
                  </a:cubicBezTo>
                  <a:lnTo>
                    <a:pt x="33504" y="16144"/>
                  </a:lnTo>
                  <a:cubicBezTo>
                    <a:pt x="33504" y="16073"/>
                    <a:pt x="33540" y="16037"/>
                    <a:pt x="33540" y="15965"/>
                  </a:cubicBezTo>
                  <a:cubicBezTo>
                    <a:pt x="33576" y="15894"/>
                    <a:pt x="33612" y="15822"/>
                    <a:pt x="33648" y="15786"/>
                  </a:cubicBezTo>
                  <a:lnTo>
                    <a:pt x="33755" y="15679"/>
                  </a:lnTo>
                  <a:cubicBezTo>
                    <a:pt x="33827" y="15607"/>
                    <a:pt x="33862" y="15536"/>
                    <a:pt x="33898" y="15464"/>
                  </a:cubicBezTo>
                  <a:cubicBezTo>
                    <a:pt x="33898" y="15428"/>
                    <a:pt x="33934" y="15393"/>
                    <a:pt x="33934" y="15357"/>
                  </a:cubicBezTo>
                  <a:cubicBezTo>
                    <a:pt x="33934" y="15285"/>
                    <a:pt x="33898" y="15249"/>
                    <a:pt x="33862" y="15214"/>
                  </a:cubicBezTo>
                  <a:cubicBezTo>
                    <a:pt x="33827" y="15142"/>
                    <a:pt x="33791" y="15106"/>
                    <a:pt x="33755" y="15070"/>
                  </a:cubicBezTo>
                  <a:cubicBezTo>
                    <a:pt x="33683" y="15035"/>
                    <a:pt x="33648" y="14963"/>
                    <a:pt x="33612" y="14927"/>
                  </a:cubicBezTo>
                  <a:cubicBezTo>
                    <a:pt x="33540" y="14820"/>
                    <a:pt x="33469" y="14748"/>
                    <a:pt x="33433" y="14641"/>
                  </a:cubicBezTo>
                  <a:cubicBezTo>
                    <a:pt x="33397" y="14569"/>
                    <a:pt x="33397" y="14498"/>
                    <a:pt x="33361" y="14426"/>
                  </a:cubicBezTo>
                  <a:cubicBezTo>
                    <a:pt x="33361" y="14390"/>
                    <a:pt x="33361" y="14319"/>
                    <a:pt x="33361" y="14283"/>
                  </a:cubicBezTo>
                  <a:cubicBezTo>
                    <a:pt x="33433" y="14032"/>
                    <a:pt x="33504" y="13818"/>
                    <a:pt x="33683" y="13639"/>
                  </a:cubicBezTo>
                  <a:cubicBezTo>
                    <a:pt x="33719" y="13567"/>
                    <a:pt x="33791" y="13495"/>
                    <a:pt x="33827" y="13460"/>
                  </a:cubicBezTo>
                  <a:lnTo>
                    <a:pt x="33898" y="13424"/>
                  </a:lnTo>
                  <a:lnTo>
                    <a:pt x="34077" y="13424"/>
                  </a:lnTo>
                  <a:cubicBezTo>
                    <a:pt x="34113" y="13424"/>
                    <a:pt x="34185" y="13388"/>
                    <a:pt x="34220" y="13352"/>
                  </a:cubicBezTo>
                  <a:cubicBezTo>
                    <a:pt x="34256" y="13316"/>
                    <a:pt x="34292" y="13245"/>
                    <a:pt x="34292" y="13173"/>
                  </a:cubicBezTo>
                  <a:cubicBezTo>
                    <a:pt x="34292" y="13102"/>
                    <a:pt x="34256" y="13066"/>
                    <a:pt x="34220" y="13030"/>
                  </a:cubicBezTo>
                  <a:cubicBezTo>
                    <a:pt x="34185" y="12959"/>
                    <a:pt x="34113" y="12959"/>
                    <a:pt x="34041" y="12959"/>
                  </a:cubicBezTo>
                  <a:lnTo>
                    <a:pt x="33862" y="12959"/>
                  </a:lnTo>
                  <a:cubicBezTo>
                    <a:pt x="33791" y="12959"/>
                    <a:pt x="33719" y="12959"/>
                    <a:pt x="33683" y="12994"/>
                  </a:cubicBezTo>
                  <a:cubicBezTo>
                    <a:pt x="33612" y="13030"/>
                    <a:pt x="33576" y="13066"/>
                    <a:pt x="33540" y="13102"/>
                  </a:cubicBezTo>
                  <a:lnTo>
                    <a:pt x="33504" y="13138"/>
                  </a:lnTo>
                  <a:cubicBezTo>
                    <a:pt x="33469" y="13173"/>
                    <a:pt x="33397" y="13209"/>
                    <a:pt x="33361" y="13281"/>
                  </a:cubicBezTo>
                  <a:cubicBezTo>
                    <a:pt x="33254" y="13388"/>
                    <a:pt x="33182" y="13495"/>
                    <a:pt x="33147" y="13603"/>
                  </a:cubicBezTo>
                  <a:cubicBezTo>
                    <a:pt x="33075" y="13746"/>
                    <a:pt x="33003" y="13889"/>
                    <a:pt x="32968" y="14032"/>
                  </a:cubicBezTo>
                  <a:cubicBezTo>
                    <a:pt x="32896" y="14140"/>
                    <a:pt x="32896" y="14283"/>
                    <a:pt x="32896" y="14426"/>
                  </a:cubicBezTo>
                  <a:cubicBezTo>
                    <a:pt x="32932" y="14569"/>
                    <a:pt x="32968" y="14712"/>
                    <a:pt x="33039" y="14856"/>
                  </a:cubicBezTo>
                  <a:cubicBezTo>
                    <a:pt x="33075" y="14963"/>
                    <a:pt x="33147" y="15070"/>
                    <a:pt x="33218" y="15178"/>
                  </a:cubicBezTo>
                  <a:cubicBezTo>
                    <a:pt x="33254" y="15249"/>
                    <a:pt x="33325" y="15285"/>
                    <a:pt x="33361" y="15357"/>
                  </a:cubicBezTo>
                  <a:cubicBezTo>
                    <a:pt x="33325" y="15357"/>
                    <a:pt x="33290" y="15428"/>
                    <a:pt x="33254" y="15464"/>
                  </a:cubicBezTo>
                  <a:cubicBezTo>
                    <a:pt x="33147" y="15572"/>
                    <a:pt x="33075" y="15715"/>
                    <a:pt x="33003" y="15858"/>
                  </a:cubicBezTo>
                  <a:cubicBezTo>
                    <a:pt x="32968" y="15965"/>
                    <a:pt x="32932" y="16108"/>
                    <a:pt x="32932" y="16287"/>
                  </a:cubicBezTo>
                  <a:cubicBezTo>
                    <a:pt x="32932" y="16323"/>
                    <a:pt x="32932" y="16359"/>
                    <a:pt x="32932" y="16395"/>
                  </a:cubicBezTo>
                  <a:cubicBezTo>
                    <a:pt x="32896" y="16359"/>
                    <a:pt x="32824" y="16359"/>
                    <a:pt x="32789" y="16359"/>
                  </a:cubicBezTo>
                  <a:cubicBezTo>
                    <a:pt x="32645" y="16359"/>
                    <a:pt x="32466" y="16359"/>
                    <a:pt x="32323" y="16395"/>
                  </a:cubicBezTo>
                  <a:cubicBezTo>
                    <a:pt x="32252" y="16395"/>
                    <a:pt x="32144" y="16431"/>
                    <a:pt x="32037" y="16502"/>
                  </a:cubicBezTo>
                  <a:cubicBezTo>
                    <a:pt x="31929" y="16574"/>
                    <a:pt x="31822" y="16681"/>
                    <a:pt x="31751" y="16789"/>
                  </a:cubicBezTo>
                  <a:cubicBezTo>
                    <a:pt x="31679" y="16860"/>
                    <a:pt x="31643" y="16932"/>
                    <a:pt x="31607" y="17003"/>
                  </a:cubicBezTo>
                  <a:lnTo>
                    <a:pt x="31607" y="17039"/>
                  </a:lnTo>
                  <a:lnTo>
                    <a:pt x="31572" y="17111"/>
                  </a:lnTo>
                  <a:cubicBezTo>
                    <a:pt x="31536" y="17218"/>
                    <a:pt x="31464" y="17325"/>
                    <a:pt x="31393" y="17397"/>
                  </a:cubicBezTo>
                  <a:cubicBezTo>
                    <a:pt x="31357" y="17469"/>
                    <a:pt x="31321" y="17504"/>
                    <a:pt x="31285" y="17540"/>
                  </a:cubicBezTo>
                  <a:lnTo>
                    <a:pt x="31178" y="17612"/>
                  </a:lnTo>
                  <a:cubicBezTo>
                    <a:pt x="31035" y="17648"/>
                    <a:pt x="30891" y="17683"/>
                    <a:pt x="30748" y="17719"/>
                  </a:cubicBezTo>
                  <a:lnTo>
                    <a:pt x="30569" y="17755"/>
                  </a:lnTo>
                  <a:lnTo>
                    <a:pt x="30390" y="17791"/>
                  </a:lnTo>
                  <a:cubicBezTo>
                    <a:pt x="30283" y="17827"/>
                    <a:pt x="30176" y="17827"/>
                    <a:pt x="30104" y="17862"/>
                  </a:cubicBezTo>
                  <a:lnTo>
                    <a:pt x="29997" y="17862"/>
                  </a:lnTo>
                  <a:cubicBezTo>
                    <a:pt x="29746" y="17827"/>
                    <a:pt x="29495" y="17755"/>
                    <a:pt x="29281" y="17683"/>
                  </a:cubicBezTo>
                  <a:cubicBezTo>
                    <a:pt x="29137" y="17612"/>
                    <a:pt x="29030" y="17540"/>
                    <a:pt x="28959" y="17504"/>
                  </a:cubicBezTo>
                  <a:cubicBezTo>
                    <a:pt x="28851" y="17397"/>
                    <a:pt x="28780" y="17325"/>
                    <a:pt x="28708" y="17254"/>
                  </a:cubicBezTo>
                  <a:cubicBezTo>
                    <a:pt x="28672" y="17218"/>
                    <a:pt x="28636" y="17147"/>
                    <a:pt x="28636" y="17111"/>
                  </a:cubicBezTo>
                  <a:cubicBezTo>
                    <a:pt x="28601" y="17075"/>
                    <a:pt x="28601" y="17039"/>
                    <a:pt x="28601" y="17003"/>
                  </a:cubicBezTo>
                  <a:lnTo>
                    <a:pt x="28601" y="16932"/>
                  </a:lnTo>
                  <a:cubicBezTo>
                    <a:pt x="28601" y="16896"/>
                    <a:pt x="28636" y="16824"/>
                    <a:pt x="28636" y="16789"/>
                  </a:cubicBezTo>
                  <a:cubicBezTo>
                    <a:pt x="28708" y="16610"/>
                    <a:pt x="28815" y="16431"/>
                    <a:pt x="28923" y="16252"/>
                  </a:cubicBezTo>
                  <a:cubicBezTo>
                    <a:pt x="28994" y="16180"/>
                    <a:pt x="29066" y="16073"/>
                    <a:pt x="29137" y="15965"/>
                  </a:cubicBezTo>
                  <a:cubicBezTo>
                    <a:pt x="29173" y="15894"/>
                    <a:pt x="29209" y="15822"/>
                    <a:pt x="29209" y="15751"/>
                  </a:cubicBezTo>
                  <a:cubicBezTo>
                    <a:pt x="29281" y="15643"/>
                    <a:pt x="29281" y="15572"/>
                    <a:pt x="29281" y="15464"/>
                  </a:cubicBezTo>
                  <a:cubicBezTo>
                    <a:pt x="29281" y="15393"/>
                    <a:pt x="29281" y="15321"/>
                    <a:pt x="29245" y="15249"/>
                  </a:cubicBezTo>
                  <a:cubicBezTo>
                    <a:pt x="29209" y="15142"/>
                    <a:pt x="29173" y="15035"/>
                    <a:pt x="29102" y="14963"/>
                  </a:cubicBezTo>
                  <a:lnTo>
                    <a:pt x="29030" y="14891"/>
                  </a:lnTo>
                  <a:lnTo>
                    <a:pt x="28994" y="14820"/>
                  </a:lnTo>
                  <a:cubicBezTo>
                    <a:pt x="28923" y="14748"/>
                    <a:pt x="28851" y="14641"/>
                    <a:pt x="28780" y="14533"/>
                  </a:cubicBezTo>
                  <a:lnTo>
                    <a:pt x="28780" y="14498"/>
                  </a:lnTo>
                  <a:cubicBezTo>
                    <a:pt x="28887" y="14355"/>
                    <a:pt x="28959" y="14247"/>
                    <a:pt x="29030" y="14104"/>
                  </a:cubicBezTo>
                  <a:cubicBezTo>
                    <a:pt x="29102" y="13961"/>
                    <a:pt x="29209" y="13782"/>
                    <a:pt x="29316" y="13603"/>
                  </a:cubicBezTo>
                  <a:cubicBezTo>
                    <a:pt x="29424" y="13424"/>
                    <a:pt x="29495" y="13316"/>
                    <a:pt x="29603" y="13173"/>
                  </a:cubicBezTo>
                  <a:cubicBezTo>
                    <a:pt x="29710" y="13030"/>
                    <a:pt x="29782" y="12959"/>
                    <a:pt x="29889" y="12851"/>
                  </a:cubicBezTo>
                  <a:cubicBezTo>
                    <a:pt x="30032" y="12744"/>
                    <a:pt x="30211" y="12636"/>
                    <a:pt x="30355" y="12565"/>
                  </a:cubicBezTo>
                  <a:lnTo>
                    <a:pt x="30462" y="12529"/>
                  </a:lnTo>
                  <a:lnTo>
                    <a:pt x="30641" y="12422"/>
                  </a:lnTo>
                  <a:lnTo>
                    <a:pt x="30784" y="12386"/>
                  </a:lnTo>
                  <a:lnTo>
                    <a:pt x="30820" y="12386"/>
                  </a:lnTo>
                  <a:cubicBezTo>
                    <a:pt x="31070" y="12278"/>
                    <a:pt x="31321" y="12171"/>
                    <a:pt x="31572" y="12135"/>
                  </a:cubicBezTo>
                  <a:lnTo>
                    <a:pt x="32037" y="11992"/>
                  </a:lnTo>
                  <a:lnTo>
                    <a:pt x="32323" y="11956"/>
                  </a:lnTo>
                  <a:lnTo>
                    <a:pt x="32395" y="11956"/>
                  </a:lnTo>
                  <a:cubicBezTo>
                    <a:pt x="32574" y="11920"/>
                    <a:pt x="32753" y="11920"/>
                    <a:pt x="33003" y="11885"/>
                  </a:cubicBezTo>
                  <a:lnTo>
                    <a:pt x="33361" y="11849"/>
                  </a:lnTo>
                  <a:cubicBezTo>
                    <a:pt x="33576" y="11813"/>
                    <a:pt x="33755" y="11742"/>
                    <a:pt x="33934" y="11670"/>
                  </a:cubicBezTo>
                  <a:cubicBezTo>
                    <a:pt x="34041" y="11598"/>
                    <a:pt x="34113" y="11563"/>
                    <a:pt x="34185" y="11527"/>
                  </a:cubicBezTo>
                  <a:cubicBezTo>
                    <a:pt x="34220" y="11491"/>
                    <a:pt x="34256" y="11455"/>
                    <a:pt x="34292" y="11419"/>
                  </a:cubicBezTo>
                  <a:lnTo>
                    <a:pt x="34328" y="11419"/>
                  </a:lnTo>
                  <a:lnTo>
                    <a:pt x="34542" y="11276"/>
                  </a:lnTo>
                  <a:cubicBezTo>
                    <a:pt x="34757" y="11133"/>
                    <a:pt x="35008" y="11026"/>
                    <a:pt x="35223" y="10918"/>
                  </a:cubicBezTo>
                  <a:cubicBezTo>
                    <a:pt x="35402" y="10847"/>
                    <a:pt x="35616" y="10775"/>
                    <a:pt x="35795" y="10739"/>
                  </a:cubicBezTo>
                  <a:lnTo>
                    <a:pt x="36189" y="10668"/>
                  </a:lnTo>
                  <a:cubicBezTo>
                    <a:pt x="36440" y="10632"/>
                    <a:pt x="36654" y="10524"/>
                    <a:pt x="36798" y="10346"/>
                  </a:cubicBezTo>
                  <a:cubicBezTo>
                    <a:pt x="36833" y="10274"/>
                    <a:pt x="36869" y="10167"/>
                    <a:pt x="36905" y="10095"/>
                  </a:cubicBezTo>
                  <a:lnTo>
                    <a:pt x="36905" y="9952"/>
                  </a:lnTo>
                  <a:lnTo>
                    <a:pt x="36905" y="9916"/>
                  </a:lnTo>
                  <a:cubicBezTo>
                    <a:pt x="36941" y="9737"/>
                    <a:pt x="36977" y="9594"/>
                    <a:pt x="37012" y="9415"/>
                  </a:cubicBezTo>
                  <a:lnTo>
                    <a:pt x="37084" y="9272"/>
                  </a:lnTo>
                  <a:cubicBezTo>
                    <a:pt x="37120" y="9164"/>
                    <a:pt x="37120" y="9057"/>
                    <a:pt x="37156" y="8950"/>
                  </a:cubicBezTo>
                  <a:cubicBezTo>
                    <a:pt x="37227" y="8735"/>
                    <a:pt x="37299" y="8448"/>
                    <a:pt x="37406" y="8198"/>
                  </a:cubicBezTo>
                  <a:cubicBezTo>
                    <a:pt x="37549" y="7911"/>
                    <a:pt x="37692" y="7661"/>
                    <a:pt x="37871" y="7446"/>
                  </a:cubicBezTo>
                  <a:cubicBezTo>
                    <a:pt x="38015" y="7267"/>
                    <a:pt x="38158" y="7088"/>
                    <a:pt x="38301" y="6945"/>
                  </a:cubicBezTo>
                  <a:cubicBezTo>
                    <a:pt x="38373" y="6873"/>
                    <a:pt x="38408" y="6802"/>
                    <a:pt x="38444" y="6766"/>
                  </a:cubicBezTo>
                  <a:cubicBezTo>
                    <a:pt x="38516" y="6694"/>
                    <a:pt x="38552" y="6623"/>
                    <a:pt x="38552" y="6551"/>
                  </a:cubicBezTo>
                  <a:cubicBezTo>
                    <a:pt x="38587" y="6444"/>
                    <a:pt x="38587" y="6372"/>
                    <a:pt x="38623" y="6301"/>
                  </a:cubicBezTo>
                  <a:cubicBezTo>
                    <a:pt x="38587" y="6229"/>
                    <a:pt x="38587" y="6122"/>
                    <a:pt x="38587" y="6050"/>
                  </a:cubicBezTo>
                  <a:cubicBezTo>
                    <a:pt x="38552" y="5943"/>
                    <a:pt x="38516" y="5871"/>
                    <a:pt x="38480" y="5764"/>
                  </a:cubicBezTo>
                  <a:cubicBezTo>
                    <a:pt x="38408" y="5656"/>
                    <a:pt x="38408" y="5549"/>
                    <a:pt x="38373" y="5477"/>
                  </a:cubicBezTo>
                  <a:lnTo>
                    <a:pt x="38373" y="5263"/>
                  </a:lnTo>
                  <a:cubicBezTo>
                    <a:pt x="38373" y="5191"/>
                    <a:pt x="38373" y="5119"/>
                    <a:pt x="38373" y="5048"/>
                  </a:cubicBezTo>
                  <a:cubicBezTo>
                    <a:pt x="38408" y="4618"/>
                    <a:pt x="38516" y="4225"/>
                    <a:pt x="38659" y="3831"/>
                  </a:cubicBezTo>
                  <a:cubicBezTo>
                    <a:pt x="38766" y="3616"/>
                    <a:pt x="38874" y="3401"/>
                    <a:pt x="39017" y="3187"/>
                  </a:cubicBezTo>
                  <a:cubicBezTo>
                    <a:pt x="39124" y="3079"/>
                    <a:pt x="39232" y="2972"/>
                    <a:pt x="39339" y="2864"/>
                  </a:cubicBezTo>
                  <a:cubicBezTo>
                    <a:pt x="39482" y="2757"/>
                    <a:pt x="39625" y="2685"/>
                    <a:pt x="39804" y="2614"/>
                  </a:cubicBezTo>
                  <a:cubicBezTo>
                    <a:pt x="39948" y="2506"/>
                    <a:pt x="40091" y="2435"/>
                    <a:pt x="40234" y="2292"/>
                  </a:cubicBezTo>
                  <a:cubicBezTo>
                    <a:pt x="40413" y="2184"/>
                    <a:pt x="40520" y="2005"/>
                    <a:pt x="40592" y="1826"/>
                  </a:cubicBezTo>
                  <a:cubicBezTo>
                    <a:pt x="40663" y="1683"/>
                    <a:pt x="40699" y="1576"/>
                    <a:pt x="40771" y="1468"/>
                  </a:cubicBezTo>
                  <a:lnTo>
                    <a:pt x="40842" y="1433"/>
                  </a:lnTo>
                  <a:lnTo>
                    <a:pt x="40914" y="1361"/>
                  </a:lnTo>
                  <a:lnTo>
                    <a:pt x="41021" y="1289"/>
                  </a:lnTo>
                  <a:cubicBezTo>
                    <a:pt x="41200" y="1146"/>
                    <a:pt x="41379" y="1003"/>
                    <a:pt x="41594" y="896"/>
                  </a:cubicBezTo>
                  <a:cubicBezTo>
                    <a:pt x="41809" y="824"/>
                    <a:pt x="42024" y="788"/>
                    <a:pt x="42238" y="753"/>
                  </a:cubicBezTo>
                  <a:cubicBezTo>
                    <a:pt x="42310" y="753"/>
                    <a:pt x="42382" y="753"/>
                    <a:pt x="42453" y="717"/>
                  </a:cubicBezTo>
                  <a:close/>
                  <a:moveTo>
                    <a:pt x="42417" y="1"/>
                  </a:moveTo>
                  <a:cubicBezTo>
                    <a:pt x="42203" y="1"/>
                    <a:pt x="41988" y="37"/>
                    <a:pt x="41809" y="108"/>
                  </a:cubicBezTo>
                  <a:cubicBezTo>
                    <a:pt x="41594" y="144"/>
                    <a:pt x="41415" y="251"/>
                    <a:pt x="41272" y="359"/>
                  </a:cubicBezTo>
                  <a:cubicBezTo>
                    <a:pt x="40914" y="574"/>
                    <a:pt x="40592" y="860"/>
                    <a:pt x="40377" y="1218"/>
                  </a:cubicBezTo>
                  <a:cubicBezTo>
                    <a:pt x="40234" y="1361"/>
                    <a:pt x="40091" y="1504"/>
                    <a:pt x="39983" y="1683"/>
                  </a:cubicBezTo>
                  <a:cubicBezTo>
                    <a:pt x="39948" y="1719"/>
                    <a:pt x="39912" y="1719"/>
                    <a:pt x="39876" y="1755"/>
                  </a:cubicBezTo>
                  <a:cubicBezTo>
                    <a:pt x="39769" y="1791"/>
                    <a:pt x="39625" y="1826"/>
                    <a:pt x="39518" y="1826"/>
                  </a:cubicBezTo>
                  <a:cubicBezTo>
                    <a:pt x="39339" y="1862"/>
                    <a:pt x="39196" y="1934"/>
                    <a:pt x="39053" y="2005"/>
                  </a:cubicBezTo>
                  <a:cubicBezTo>
                    <a:pt x="38945" y="2041"/>
                    <a:pt x="38838" y="2077"/>
                    <a:pt x="38766" y="2149"/>
                  </a:cubicBezTo>
                  <a:cubicBezTo>
                    <a:pt x="38659" y="2220"/>
                    <a:pt x="38552" y="2328"/>
                    <a:pt x="38480" y="2399"/>
                  </a:cubicBezTo>
                  <a:cubicBezTo>
                    <a:pt x="38373" y="2506"/>
                    <a:pt x="38301" y="2614"/>
                    <a:pt x="38194" y="2721"/>
                  </a:cubicBezTo>
                  <a:cubicBezTo>
                    <a:pt x="38122" y="2793"/>
                    <a:pt x="38050" y="2900"/>
                    <a:pt x="38015" y="3008"/>
                  </a:cubicBezTo>
                  <a:cubicBezTo>
                    <a:pt x="37871" y="3222"/>
                    <a:pt x="37800" y="3437"/>
                    <a:pt x="37728" y="3652"/>
                  </a:cubicBezTo>
                  <a:cubicBezTo>
                    <a:pt x="37657" y="3831"/>
                    <a:pt x="37621" y="3974"/>
                    <a:pt x="37585" y="4117"/>
                  </a:cubicBezTo>
                  <a:cubicBezTo>
                    <a:pt x="37585" y="4296"/>
                    <a:pt x="37549" y="4439"/>
                    <a:pt x="37513" y="4618"/>
                  </a:cubicBezTo>
                  <a:lnTo>
                    <a:pt x="37513" y="4690"/>
                  </a:lnTo>
                  <a:cubicBezTo>
                    <a:pt x="37513" y="4762"/>
                    <a:pt x="37513" y="4833"/>
                    <a:pt x="37478" y="4905"/>
                  </a:cubicBezTo>
                  <a:lnTo>
                    <a:pt x="37478" y="4941"/>
                  </a:lnTo>
                  <a:cubicBezTo>
                    <a:pt x="37478" y="5012"/>
                    <a:pt x="37442" y="5084"/>
                    <a:pt x="37442" y="5191"/>
                  </a:cubicBezTo>
                  <a:cubicBezTo>
                    <a:pt x="37406" y="5370"/>
                    <a:pt x="37370" y="5549"/>
                    <a:pt x="37370" y="5764"/>
                  </a:cubicBezTo>
                  <a:lnTo>
                    <a:pt x="37370" y="5871"/>
                  </a:lnTo>
                  <a:cubicBezTo>
                    <a:pt x="37370" y="5907"/>
                    <a:pt x="37370" y="5943"/>
                    <a:pt x="37370" y="5979"/>
                  </a:cubicBezTo>
                  <a:cubicBezTo>
                    <a:pt x="37299" y="6050"/>
                    <a:pt x="37227" y="6158"/>
                    <a:pt x="37191" y="6229"/>
                  </a:cubicBezTo>
                  <a:cubicBezTo>
                    <a:pt x="36977" y="6480"/>
                    <a:pt x="36833" y="6730"/>
                    <a:pt x="36690" y="7017"/>
                  </a:cubicBezTo>
                  <a:cubicBezTo>
                    <a:pt x="36547" y="7339"/>
                    <a:pt x="36440" y="7661"/>
                    <a:pt x="36368" y="7983"/>
                  </a:cubicBezTo>
                  <a:cubicBezTo>
                    <a:pt x="36332" y="8162"/>
                    <a:pt x="36296" y="8377"/>
                    <a:pt x="36261" y="8556"/>
                  </a:cubicBezTo>
                  <a:lnTo>
                    <a:pt x="36261" y="8663"/>
                  </a:lnTo>
                  <a:cubicBezTo>
                    <a:pt x="36261" y="8842"/>
                    <a:pt x="36225" y="9057"/>
                    <a:pt x="36225" y="9272"/>
                  </a:cubicBezTo>
                  <a:lnTo>
                    <a:pt x="36225" y="9594"/>
                  </a:lnTo>
                  <a:cubicBezTo>
                    <a:pt x="36225" y="9630"/>
                    <a:pt x="36225" y="9630"/>
                    <a:pt x="36225" y="9665"/>
                  </a:cubicBezTo>
                  <a:cubicBezTo>
                    <a:pt x="36225" y="9737"/>
                    <a:pt x="36225" y="9809"/>
                    <a:pt x="36225" y="9880"/>
                  </a:cubicBezTo>
                  <a:lnTo>
                    <a:pt x="36189" y="9880"/>
                  </a:lnTo>
                  <a:cubicBezTo>
                    <a:pt x="36046" y="9916"/>
                    <a:pt x="35867" y="9952"/>
                    <a:pt x="35688" y="9988"/>
                  </a:cubicBezTo>
                  <a:cubicBezTo>
                    <a:pt x="35581" y="9988"/>
                    <a:pt x="35473" y="10023"/>
                    <a:pt x="35366" y="10059"/>
                  </a:cubicBezTo>
                  <a:cubicBezTo>
                    <a:pt x="35079" y="10131"/>
                    <a:pt x="34793" y="10238"/>
                    <a:pt x="34542" y="10417"/>
                  </a:cubicBezTo>
                  <a:cubicBezTo>
                    <a:pt x="34399" y="10489"/>
                    <a:pt x="34256" y="10596"/>
                    <a:pt x="34113" y="10703"/>
                  </a:cubicBezTo>
                  <a:lnTo>
                    <a:pt x="33898" y="10882"/>
                  </a:lnTo>
                  <a:lnTo>
                    <a:pt x="33719" y="11061"/>
                  </a:lnTo>
                  <a:cubicBezTo>
                    <a:pt x="33648" y="11097"/>
                    <a:pt x="33612" y="11133"/>
                    <a:pt x="33540" y="11169"/>
                  </a:cubicBezTo>
                  <a:lnTo>
                    <a:pt x="33325" y="11205"/>
                  </a:lnTo>
                  <a:lnTo>
                    <a:pt x="32073" y="11205"/>
                  </a:lnTo>
                  <a:cubicBezTo>
                    <a:pt x="31607" y="11240"/>
                    <a:pt x="31142" y="11312"/>
                    <a:pt x="30677" y="11419"/>
                  </a:cubicBezTo>
                  <a:cubicBezTo>
                    <a:pt x="30498" y="11491"/>
                    <a:pt x="30283" y="11527"/>
                    <a:pt x="30068" y="11598"/>
                  </a:cubicBezTo>
                  <a:cubicBezTo>
                    <a:pt x="29853" y="11706"/>
                    <a:pt x="29674" y="11777"/>
                    <a:pt x="29460" y="11885"/>
                  </a:cubicBezTo>
                  <a:cubicBezTo>
                    <a:pt x="29209" y="11992"/>
                    <a:pt x="28959" y="12171"/>
                    <a:pt x="28744" y="12386"/>
                  </a:cubicBezTo>
                  <a:cubicBezTo>
                    <a:pt x="28601" y="12529"/>
                    <a:pt x="28457" y="12672"/>
                    <a:pt x="28278" y="12887"/>
                  </a:cubicBezTo>
                  <a:lnTo>
                    <a:pt x="28171" y="13030"/>
                  </a:lnTo>
                  <a:cubicBezTo>
                    <a:pt x="28028" y="13173"/>
                    <a:pt x="27885" y="13352"/>
                    <a:pt x="27741" y="13460"/>
                  </a:cubicBezTo>
                  <a:cubicBezTo>
                    <a:pt x="27598" y="13567"/>
                    <a:pt x="27419" y="13674"/>
                    <a:pt x="27276" y="13746"/>
                  </a:cubicBezTo>
                  <a:cubicBezTo>
                    <a:pt x="27061" y="13818"/>
                    <a:pt x="26847" y="13889"/>
                    <a:pt x="26668" y="13925"/>
                  </a:cubicBezTo>
                  <a:lnTo>
                    <a:pt x="26524" y="13961"/>
                  </a:lnTo>
                  <a:cubicBezTo>
                    <a:pt x="26381" y="13997"/>
                    <a:pt x="26238" y="14068"/>
                    <a:pt x="26095" y="14104"/>
                  </a:cubicBezTo>
                  <a:cubicBezTo>
                    <a:pt x="25952" y="14176"/>
                    <a:pt x="25809" y="14283"/>
                    <a:pt x="25701" y="14390"/>
                  </a:cubicBezTo>
                  <a:cubicBezTo>
                    <a:pt x="25594" y="14498"/>
                    <a:pt x="25486" y="14605"/>
                    <a:pt x="25379" y="14677"/>
                  </a:cubicBezTo>
                  <a:lnTo>
                    <a:pt x="25343" y="14748"/>
                  </a:lnTo>
                  <a:lnTo>
                    <a:pt x="25272" y="14820"/>
                  </a:lnTo>
                  <a:lnTo>
                    <a:pt x="25057" y="15035"/>
                  </a:lnTo>
                  <a:lnTo>
                    <a:pt x="24985" y="15070"/>
                  </a:lnTo>
                  <a:cubicBezTo>
                    <a:pt x="24949" y="15106"/>
                    <a:pt x="24878" y="15106"/>
                    <a:pt x="24842" y="15106"/>
                  </a:cubicBezTo>
                  <a:lnTo>
                    <a:pt x="24663" y="15106"/>
                  </a:lnTo>
                  <a:cubicBezTo>
                    <a:pt x="24484" y="15070"/>
                    <a:pt x="24305" y="15035"/>
                    <a:pt x="24126" y="14963"/>
                  </a:cubicBezTo>
                  <a:lnTo>
                    <a:pt x="23947" y="14891"/>
                  </a:lnTo>
                  <a:cubicBezTo>
                    <a:pt x="23625" y="14784"/>
                    <a:pt x="23303" y="14712"/>
                    <a:pt x="22981" y="14641"/>
                  </a:cubicBezTo>
                  <a:cubicBezTo>
                    <a:pt x="22766" y="14605"/>
                    <a:pt x="22587" y="14605"/>
                    <a:pt x="22372" y="14605"/>
                  </a:cubicBezTo>
                  <a:lnTo>
                    <a:pt x="22229" y="14605"/>
                  </a:lnTo>
                  <a:cubicBezTo>
                    <a:pt x="21943" y="14605"/>
                    <a:pt x="21656" y="14677"/>
                    <a:pt x="21406" y="14748"/>
                  </a:cubicBezTo>
                  <a:cubicBezTo>
                    <a:pt x="21191" y="14784"/>
                    <a:pt x="21012" y="14856"/>
                    <a:pt x="20833" y="14891"/>
                  </a:cubicBezTo>
                  <a:cubicBezTo>
                    <a:pt x="20511" y="14999"/>
                    <a:pt x="20117" y="15142"/>
                    <a:pt x="19759" y="15249"/>
                  </a:cubicBezTo>
                  <a:cubicBezTo>
                    <a:pt x="19437" y="15321"/>
                    <a:pt x="19079" y="15393"/>
                    <a:pt x="18757" y="15464"/>
                  </a:cubicBezTo>
                  <a:cubicBezTo>
                    <a:pt x="18614" y="15464"/>
                    <a:pt x="18506" y="15464"/>
                    <a:pt x="18399" y="15500"/>
                  </a:cubicBezTo>
                  <a:lnTo>
                    <a:pt x="18220" y="15500"/>
                  </a:lnTo>
                  <a:cubicBezTo>
                    <a:pt x="18005" y="15500"/>
                    <a:pt x="17791" y="15464"/>
                    <a:pt x="17576" y="15428"/>
                  </a:cubicBezTo>
                  <a:lnTo>
                    <a:pt x="17397" y="15393"/>
                  </a:lnTo>
                  <a:cubicBezTo>
                    <a:pt x="17039" y="15357"/>
                    <a:pt x="16645" y="15321"/>
                    <a:pt x="16287" y="15285"/>
                  </a:cubicBezTo>
                  <a:lnTo>
                    <a:pt x="16072" y="15285"/>
                  </a:lnTo>
                  <a:cubicBezTo>
                    <a:pt x="15643" y="15285"/>
                    <a:pt x="15249" y="15357"/>
                    <a:pt x="14891" y="15464"/>
                  </a:cubicBezTo>
                  <a:cubicBezTo>
                    <a:pt x="14641" y="15536"/>
                    <a:pt x="14426" y="15643"/>
                    <a:pt x="14211" y="15751"/>
                  </a:cubicBezTo>
                  <a:cubicBezTo>
                    <a:pt x="13996" y="15822"/>
                    <a:pt x="13782" y="15929"/>
                    <a:pt x="13603" y="16073"/>
                  </a:cubicBezTo>
                  <a:cubicBezTo>
                    <a:pt x="13352" y="16216"/>
                    <a:pt x="13137" y="16431"/>
                    <a:pt x="12922" y="16610"/>
                  </a:cubicBezTo>
                  <a:lnTo>
                    <a:pt x="12708" y="16789"/>
                  </a:lnTo>
                  <a:cubicBezTo>
                    <a:pt x="12636" y="16860"/>
                    <a:pt x="12564" y="16932"/>
                    <a:pt x="12493" y="17003"/>
                  </a:cubicBezTo>
                  <a:cubicBezTo>
                    <a:pt x="12421" y="17075"/>
                    <a:pt x="12314" y="17111"/>
                    <a:pt x="12242" y="17147"/>
                  </a:cubicBezTo>
                  <a:cubicBezTo>
                    <a:pt x="11956" y="17254"/>
                    <a:pt x="11705" y="17325"/>
                    <a:pt x="11419" y="17361"/>
                  </a:cubicBezTo>
                  <a:lnTo>
                    <a:pt x="10703" y="17504"/>
                  </a:lnTo>
                  <a:cubicBezTo>
                    <a:pt x="10488" y="17504"/>
                    <a:pt x="10274" y="17576"/>
                    <a:pt x="10095" y="17612"/>
                  </a:cubicBezTo>
                  <a:cubicBezTo>
                    <a:pt x="9808" y="17683"/>
                    <a:pt x="9522" y="17791"/>
                    <a:pt x="9271" y="17970"/>
                  </a:cubicBezTo>
                  <a:cubicBezTo>
                    <a:pt x="9057" y="18113"/>
                    <a:pt x="8842" y="18292"/>
                    <a:pt x="8663" y="18507"/>
                  </a:cubicBezTo>
                  <a:cubicBezTo>
                    <a:pt x="8591" y="18578"/>
                    <a:pt x="8484" y="18686"/>
                    <a:pt x="8376" y="18793"/>
                  </a:cubicBezTo>
                  <a:cubicBezTo>
                    <a:pt x="8305" y="18829"/>
                    <a:pt x="8269" y="18865"/>
                    <a:pt x="8198" y="18900"/>
                  </a:cubicBezTo>
                  <a:cubicBezTo>
                    <a:pt x="7983" y="18972"/>
                    <a:pt x="7804" y="19044"/>
                    <a:pt x="7625" y="19079"/>
                  </a:cubicBezTo>
                  <a:cubicBezTo>
                    <a:pt x="7410" y="19151"/>
                    <a:pt x="7267" y="19187"/>
                    <a:pt x="7088" y="19223"/>
                  </a:cubicBezTo>
                  <a:cubicBezTo>
                    <a:pt x="6766" y="19366"/>
                    <a:pt x="6479" y="19509"/>
                    <a:pt x="6193" y="19724"/>
                  </a:cubicBezTo>
                  <a:cubicBezTo>
                    <a:pt x="6050" y="19831"/>
                    <a:pt x="5907" y="19938"/>
                    <a:pt x="5799" y="20046"/>
                  </a:cubicBezTo>
                  <a:cubicBezTo>
                    <a:pt x="5406" y="20404"/>
                    <a:pt x="5155" y="20869"/>
                    <a:pt x="5012" y="21334"/>
                  </a:cubicBezTo>
                  <a:cubicBezTo>
                    <a:pt x="4940" y="21513"/>
                    <a:pt x="4940" y="21692"/>
                    <a:pt x="4940" y="21871"/>
                  </a:cubicBezTo>
                  <a:cubicBezTo>
                    <a:pt x="4940" y="22050"/>
                    <a:pt x="4940" y="22229"/>
                    <a:pt x="4976" y="22373"/>
                  </a:cubicBezTo>
                  <a:cubicBezTo>
                    <a:pt x="5012" y="22623"/>
                    <a:pt x="5119" y="22874"/>
                    <a:pt x="5227" y="23088"/>
                  </a:cubicBezTo>
                  <a:lnTo>
                    <a:pt x="5298" y="23232"/>
                  </a:lnTo>
                  <a:cubicBezTo>
                    <a:pt x="5334" y="23267"/>
                    <a:pt x="5370" y="23303"/>
                    <a:pt x="5370" y="23375"/>
                  </a:cubicBezTo>
                  <a:cubicBezTo>
                    <a:pt x="5370" y="23411"/>
                    <a:pt x="5370" y="23411"/>
                    <a:pt x="5370" y="23446"/>
                  </a:cubicBezTo>
                  <a:cubicBezTo>
                    <a:pt x="5262" y="23625"/>
                    <a:pt x="5155" y="23804"/>
                    <a:pt x="5048" y="23947"/>
                  </a:cubicBezTo>
                  <a:lnTo>
                    <a:pt x="4904" y="24126"/>
                  </a:lnTo>
                  <a:cubicBezTo>
                    <a:pt x="4725" y="24413"/>
                    <a:pt x="4582" y="24663"/>
                    <a:pt x="4439" y="24950"/>
                  </a:cubicBezTo>
                  <a:lnTo>
                    <a:pt x="4367" y="24950"/>
                  </a:lnTo>
                  <a:cubicBezTo>
                    <a:pt x="4153" y="24950"/>
                    <a:pt x="3974" y="24986"/>
                    <a:pt x="3795" y="25021"/>
                  </a:cubicBezTo>
                  <a:cubicBezTo>
                    <a:pt x="3401" y="25129"/>
                    <a:pt x="3007" y="25308"/>
                    <a:pt x="2649" y="25522"/>
                  </a:cubicBezTo>
                  <a:cubicBezTo>
                    <a:pt x="2291" y="25773"/>
                    <a:pt x="2041" y="26095"/>
                    <a:pt x="1862" y="26489"/>
                  </a:cubicBezTo>
                  <a:cubicBezTo>
                    <a:pt x="1754" y="26668"/>
                    <a:pt x="1683" y="26847"/>
                    <a:pt x="1647" y="27062"/>
                  </a:cubicBezTo>
                  <a:cubicBezTo>
                    <a:pt x="1647" y="27169"/>
                    <a:pt x="1611" y="27276"/>
                    <a:pt x="1611" y="27384"/>
                  </a:cubicBezTo>
                  <a:cubicBezTo>
                    <a:pt x="1611" y="27420"/>
                    <a:pt x="1611" y="27491"/>
                    <a:pt x="1611" y="27563"/>
                  </a:cubicBezTo>
                  <a:cubicBezTo>
                    <a:pt x="1611" y="27599"/>
                    <a:pt x="1611" y="27634"/>
                    <a:pt x="1611" y="27670"/>
                  </a:cubicBezTo>
                  <a:cubicBezTo>
                    <a:pt x="1611" y="27706"/>
                    <a:pt x="1611" y="27742"/>
                    <a:pt x="1575" y="27778"/>
                  </a:cubicBezTo>
                  <a:cubicBezTo>
                    <a:pt x="1468" y="27957"/>
                    <a:pt x="1361" y="28135"/>
                    <a:pt x="1253" y="28314"/>
                  </a:cubicBezTo>
                  <a:lnTo>
                    <a:pt x="1146" y="28458"/>
                  </a:lnTo>
                  <a:cubicBezTo>
                    <a:pt x="895" y="28816"/>
                    <a:pt x="681" y="29209"/>
                    <a:pt x="502" y="29675"/>
                  </a:cubicBezTo>
                  <a:cubicBezTo>
                    <a:pt x="430" y="29889"/>
                    <a:pt x="358" y="30140"/>
                    <a:pt x="323" y="30426"/>
                  </a:cubicBezTo>
                  <a:cubicBezTo>
                    <a:pt x="323" y="30641"/>
                    <a:pt x="358" y="30892"/>
                    <a:pt x="466" y="31142"/>
                  </a:cubicBezTo>
                  <a:cubicBezTo>
                    <a:pt x="537" y="31285"/>
                    <a:pt x="609" y="31464"/>
                    <a:pt x="752" y="31608"/>
                  </a:cubicBezTo>
                  <a:lnTo>
                    <a:pt x="788" y="31643"/>
                  </a:lnTo>
                  <a:cubicBezTo>
                    <a:pt x="824" y="31715"/>
                    <a:pt x="860" y="31787"/>
                    <a:pt x="895" y="31822"/>
                  </a:cubicBezTo>
                  <a:cubicBezTo>
                    <a:pt x="895" y="31822"/>
                    <a:pt x="895" y="31858"/>
                    <a:pt x="895" y="31858"/>
                  </a:cubicBezTo>
                  <a:cubicBezTo>
                    <a:pt x="824" y="32037"/>
                    <a:pt x="716" y="32180"/>
                    <a:pt x="645" y="32323"/>
                  </a:cubicBezTo>
                  <a:lnTo>
                    <a:pt x="645" y="32359"/>
                  </a:lnTo>
                  <a:lnTo>
                    <a:pt x="537" y="32574"/>
                  </a:lnTo>
                  <a:cubicBezTo>
                    <a:pt x="394" y="32860"/>
                    <a:pt x="251" y="33147"/>
                    <a:pt x="144" y="33433"/>
                  </a:cubicBezTo>
                  <a:cubicBezTo>
                    <a:pt x="36" y="33719"/>
                    <a:pt x="1" y="34077"/>
                    <a:pt x="1" y="34400"/>
                  </a:cubicBezTo>
                  <a:cubicBezTo>
                    <a:pt x="36" y="34722"/>
                    <a:pt x="108" y="35044"/>
                    <a:pt x="251" y="35366"/>
                  </a:cubicBezTo>
                  <a:cubicBezTo>
                    <a:pt x="502" y="35939"/>
                    <a:pt x="895" y="36440"/>
                    <a:pt x="1361" y="36869"/>
                  </a:cubicBezTo>
                  <a:cubicBezTo>
                    <a:pt x="1575" y="37048"/>
                    <a:pt x="1790" y="37192"/>
                    <a:pt x="2005" y="37371"/>
                  </a:cubicBezTo>
                  <a:cubicBezTo>
                    <a:pt x="2077" y="37406"/>
                    <a:pt x="2184" y="37478"/>
                    <a:pt x="2256" y="37514"/>
                  </a:cubicBezTo>
                  <a:cubicBezTo>
                    <a:pt x="2327" y="37585"/>
                    <a:pt x="2399" y="37657"/>
                    <a:pt x="2470" y="37728"/>
                  </a:cubicBezTo>
                  <a:cubicBezTo>
                    <a:pt x="2506" y="37800"/>
                    <a:pt x="2542" y="37836"/>
                    <a:pt x="2578" y="37907"/>
                  </a:cubicBezTo>
                  <a:cubicBezTo>
                    <a:pt x="2614" y="38051"/>
                    <a:pt x="2649" y="38194"/>
                    <a:pt x="2685" y="38373"/>
                  </a:cubicBezTo>
                  <a:cubicBezTo>
                    <a:pt x="2685" y="38480"/>
                    <a:pt x="2685" y="38588"/>
                    <a:pt x="2721" y="38695"/>
                  </a:cubicBezTo>
                  <a:cubicBezTo>
                    <a:pt x="2721" y="38945"/>
                    <a:pt x="2757" y="39196"/>
                    <a:pt x="2792" y="39411"/>
                  </a:cubicBezTo>
                  <a:cubicBezTo>
                    <a:pt x="2864" y="39626"/>
                    <a:pt x="2900" y="39840"/>
                    <a:pt x="3007" y="40019"/>
                  </a:cubicBezTo>
                  <a:cubicBezTo>
                    <a:pt x="3115" y="40270"/>
                    <a:pt x="3258" y="40449"/>
                    <a:pt x="3437" y="40628"/>
                  </a:cubicBezTo>
                  <a:cubicBezTo>
                    <a:pt x="3544" y="40771"/>
                    <a:pt x="3687" y="40914"/>
                    <a:pt x="3866" y="41022"/>
                  </a:cubicBezTo>
                  <a:cubicBezTo>
                    <a:pt x="4010" y="41129"/>
                    <a:pt x="4153" y="41201"/>
                    <a:pt x="4332" y="41272"/>
                  </a:cubicBezTo>
                  <a:cubicBezTo>
                    <a:pt x="4511" y="41344"/>
                    <a:pt x="4725" y="41451"/>
                    <a:pt x="4940" y="41487"/>
                  </a:cubicBezTo>
                  <a:lnTo>
                    <a:pt x="4976" y="41487"/>
                  </a:lnTo>
                  <a:cubicBezTo>
                    <a:pt x="5155" y="41558"/>
                    <a:pt x="5334" y="41594"/>
                    <a:pt x="5513" y="41666"/>
                  </a:cubicBezTo>
                  <a:lnTo>
                    <a:pt x="5692" y="41737"/>
                  </a:lnTo>
                  <a:lnTo>
                    <a:pt x="5871" y="41845"/>
                  </a:lnTo>
                  <a:lnTo>
                    <a:pt x="5978" y="41916"/>
                  </a:lnTo>
                  <a:cubicBezTo>
                    <a:pt x="6050" y="41952"/>
                    <a:pt x="6157" y="42024"/>
                    <a:pt x="6265" y="42060"/>
                  </a:cubicBezTo>
                  <a:cubicBezTo>
                    <a:pt x="6408" y="42131"/>
                    <a:pt x="6551" y="42203"/>
                    <a:pt x="6694" y="42239"/>
                  </a:cubicBezTo>
                  <a:cubicBezTo>
                    <a:pt x="6945" y="42310"/>
                    <a:pt x="7195" y="42346"/>
                    <a:pt x="7410" y="42346"/>
                  </a:cubicBezTo>
                  <a:lnTo>
                    <a:pt x="7482" y="42346"/>
                  </a:lnTo>
                  <a:cubicBezTo>
                    <a:pt x="7732" y="42346"/>
                    <a:pt x="7983" y="42310"/>
                    <a:pt x="8269" y="42239"/>
                  </a:cubicBezTo>
                  <a:cubicBezTo>
                    <a:pt x="8412" y="42203"/>
                    <a:pt x="8591" y="42167"/>
                    <a:pt x="8734" y="42131"/>
                  </a:cubicBezTo>
                  <a:cubicBezTo>
                    <a:pt x="8878" y="42095"/>
                    <a:pt x="9128" y="42024"/>
                    <a:pt x="9307" y="41952"/>
                  </a:cubicBezTo>
                  <a:cubicBezTo>
                    <a:pt x="9343" y="41952"/>
                    <a:pt x="9415" y="41916"/>
                    <a:pt x="9450" y="41881"/>
                  </a:cubicBezTo>
                  <a:lnTo>
                    <a:pt x="9486" y="41916"/>
                  </a:lnTo>
                  <a:cubicBezTo>
                    <a:pt x="9594" y="42024"/>
                    <a:pt x="9701" y="42131"/>
                    <a:pt x="9808" y="42274"/>
                  </a:cubicBezTo>
                  <a:lnTo>
                    <a:pt x="9844" y="42310"/>
                  </a:lnTo>
                  <a:cubicBezTo>
                    <a:pt x="9951" y="42453"/>
                    <a:pt x="10095" y="42597"/>
                    <a:pt x="10238" y="42704"/>
                  </a:cubicBezTo>
                  <a:cubicBezTo>
                    <a:pt x="10417" y="42847"/>
                    <a:pt x="10632" y="42990"/>
                    <a:pt x="10882" y="43062"/>
                  </a:cubicBezTo>
                  <a:cubicBezTo>
                    <a:pt x="11133" y="43169"/>
                    <a:pt x="11383" y="43205"/>
                    <a:pt x="11634" y="43241"/>
                  </a:cubicBezTo>
                  <a:lnTo>
                    <a:pt x="11956" y="43241"/>
                  </a:lnTo>
                  <a:cubicBezTo>
                    <a:pt x="12207" y="43241"/>
                    <a:pt x="12457" y="43205"/>
                    <a:pt x="12708" y="43169"/>
                  </a:cubicBezTo>
                  <a:lnTo>
                    <a:pt x="12743" y="43169"/>
                  </a:lnTo>
                  <a:lnTo>
                    <a:pt x="12994" y="43133"/>
                  </a:lnTo>
                  <a:lnTo>
                    <a:pt x="13531" y="43133"/>
                  </a:lnTo>
                  <a:cubicBezTo>
                    <a:pt x="13710" y="43205"/>
                    <a:pt x="13889" y="43241"/>
                    <a:pt x="14068" y="43312"/>
                  </a:cubicBezTo>
                  <a:lnTo>
                    <a:pt x="14211" y="43384"/>
                  </a:lnTo>
                  <a:cubicBezTo>
                    <a:pt x="14462" y="43491"/>
                    <a:pt x="14712" y="43599"/>
                    <a:pt x="14999" y="43706"/>
                  </a:cubicBezTo>
                  <a:cubicBezTo>
                    <a:pt x="15392" y="43849"/>
                    <a:pt x="15786" y="43921"/>
                    <a:pt x="16180" y="43957"/>
                  </a:cubicBezTo>
                  <a:lnTo>
                    <a:pt x="16287" y="43957"/>
                  </a:lnTo>
                  <a:cubicBezTo>
                    <a:pt x="16395" y="43957"/>
                    <a:pt x="16538" y="43921"/>
                    <a:pt x="16645" y="43921"/>
                  </a:cubicBezTo>
                  <a:cubicBezTo>
                    <a:pt x="16860" y="43885"/>
                    <a:pt x="17075" y="43849"/>
                    <a:pt x="17254" y="43778"/>
                  </a:cubicBezTo>
                  <a:cubicBezTo>
                    <a:pt x="17397" y="43742"/>
                    <a:pt x="17540" y="43670"/>
                    <a:pt x="17647" y="43635"/>
                  </a:cubicBezTo>
                  <a:lnTo>
                    <a:pt x="17719" y="43635"/>
                  </a:lnTo>
                  <a:cubicBezTo>
                    <a:pt x="17862" y="43563"/>
                    <a:pt x="18005" y="43527"/>
                    <a:pt x="18148" y="43491"/>
                  </a:cubicBezTo>
                  <a:lnTo>
                    <a:pt x="18327" y="43456"/>
                  </a:lnTo>
                  <a:lnTo>
                    <a:pt x="18506" y="43420"/>
                  </a:lnTo>
                  <a:lnTo>
                    <a:pt x="18685" y="43384"/>
                  </a:lnTo>
                  <a:cubicBezTo>
                    <a:pt x="18793" y="43348"/>
                    <a:pt x="18936" y="43312"/>
                    <a:pt x="19079" y="43277"/>
                  </a:cubicBezTo>
                  <a:lnTo>
                    <a:pt x="19222" y="43277"/>
                  </a:lnTo>
                  <a:cubicBezTo>
                    <a:pt x="19473" y="43205"/>
                    <a:pt x="19723" y="43098"/>
                    <a:pt x="19974" y="42954"/>
                  </a:cubicBezTo>
                  <a:cubicBezTo>
                    <a:pt x="20117" y="42919"/>
                    <a:pt x="20225" y="42847"/>
                    <a:pt x="20332" y="42776"/>
                  </a:cubicBezTo>
                  <a:cubicBezTo>
                    <a:pt x="20475" y="42668"/>
                    <a:pt x="20583" y="42561"/>
                    <a:pt x="20690" y="42453"/>
                  </a:cubicBezTo>
                  <a:cubicBezTo>
                    <a:pt x="20940" y="42239"/>
                    <a:pt x="21119" y="42024"/>
                    <a:pt x="21298" y="41773"/>
                  </a:cubicBezTo>
                  <a:cubicBezTo>
                    <a:pt x="21334" y="41737"/>
                    <a:pt x="21406" y="41666"/>
                    <a:pt x="21442" y="41594"/>
                  </a:cubicBezTo>
                  <a:lnTo>
                    <a:pt x="21513" y="41558"/>
                  </a:lnTo>
                  <a:cubicBezTo>
                    <a:pt x="21656" y="41523"/>
                    <a:pt x="21800" y="41487"/>
                    <a:pt x="21943" y="41451"/>
                  </a:cubicBezTo>
                  <a:cubicBezTo>
                    <a:pt x="22050" y="41451"/>
                    <a:pt x="22157" y="41415"/>
                    <a:pt x="22265" y="41380"/>
                  </a:cubicBezTo>
                  <a:cubicBezTo>
                    <a:pt x="22587" y="41308"/>
                    <a:pt x="22838" y="41165"/>
                    <a:pt x="23124" y="41022"/>
                  </a:cubicBezTo>
                  <a:cubicBezTo>
                    <a:pt x="23375" y="40878"/>
                    <a:pt x="23625" y="40699"/>
                    <a:pt x="23876" y="40485"/>
                  </a:cubicBezTo>
                  <a:cubicBezTo>
                    <a:pt x="24126" y="40270"/>
                    <a:pt x="24341" y="40019"/>
                    <a:pt x="24556" y="39769"/>
                  </a:cubicBezTo>
                  <a:cubicBezTo>
                    <a:pt x="24878" y="39375"/>
                    <a:pt x="25164" y="38910"/>
                    <a:pt x="25379" y="38444"/>
                  </a:cubicBezTo>
                  <a:cubicBezTo>
                    <a:pt x="25451" y="38337"/>
                    <a:pt x="25486" y="38194"/>
                    <a:pt x="25522" y="38086"/>
                  </a:cubicBezTo>
                  <a:lnTo>
                    <a:pt x="25630" y="38051"/>
                  </a:lnTo>
                  <a:lnTo>
                    <a:pt x="25665" y="38051"/>
                  </a:lnTo>
                  <a:cubicBezTo>
                    <a:pt x="25809" y="37979"/>
                    <a:pt x="25952" y="37943"/>
                    <a:pt x="26095" y="37872"/>
                  </a:cubicBezTo>
                  <a:cubicBezTo>
                    <a:pt x="26131" y="37836"/>
                    <a:pt x="26202" y="37800"/>
                    <a:pt x="26274" y="37764"/>
                  </a:cubicBezTo>
                  <a:lnTo>
                    <a:pt x="26381" y="37693"/>
                  </a:lnTo>
                  <a:lnTo>
                    <a:pt x="26560" y="37693"/>
                  </a:lnTo>
                  <a:cubicBezTo>
                    <a:pt x="26668" y="37693"/>
                    <a:pt x="26739" y="37657"/>
                    <a:pt x="26811" y="37657"/>
                  </a:cubicBezTo>
                  <a:cubicBezTo>
                    <a:pt x="26954" y="37621"/>
                    <a:pt x="27097" y="37549"/>
                    <a:pt x="27205" y="37514"/>
                  </a:cubicBezTo>
                  <a:cubicBezTo>
                    <a:pt x="27598" y="37406"/>
                    <a:pt x="27920" y="37263"/>
                    <a:pt x="28243" y="37048"/>
                  </a:cubicBezTo>
                  <a:lnTo>
                    <a:pt x="28708" y="36798"/>
                  </a:lnTo>
                  <a:lnTo>
                    <a:pt x="28744" y="36798"/>
                  </a:lnTo>
                  <a:cubicBezTo>
                    <a:pt x="28923" y="36655"/>
                    <a:pt x="29137" y="36511"/>
                    <a:pt x="29281" y="36332"/>
                  </a:cubicBezTo>
                  <a:cubicBezTo>
                    <a:pt x="29460" y="36189"/>
                    <a:pt x="29639" y="35975"/>
                    <a:pt x="29746" y="35760"/>
                  </a:cubicBezTo>
                  <a:cubicBezTo>
                    <a:pt x="29889" y="35545"/>
                    <a:pt x="29961" y="35330"/>
                    <a:pt x="30068" y="35115"/>
                  </a:cubicBezTo>
                  <a:cubicBezTo>
                    <a:pt x="30140" y="34865"/>
                    <a:pt x="30211" y="34614"/>
                    <a:pt x="30211" y="34328"/>
                  </a:cubicBezTo>
                  <a:cubicBezTo>
                    <a:pt x="30211" y="34185"/>
                    <a:pt x="30211" y="34006"/>
                    <a:pt x="30211" y="33863"/>
                  </a:cubicBezTo>
                  <a:lnTo>
                    <a:pt x="30211" y="33827"/>
                  </a:lnTo>
                  <a:lnTo>
                    <a:pt x="30211" y="33612"/>
                  </a:lnTo>
                  <a:lnTo>
                    <a:pt x="30247" y="33612"/>
                  </a:lnTo>
                  <a:cubicBezTo>
                    <a:pt x="30319" y="33576"/>
                    <a:pt x="30390" y="33505"/>
                    <a:pt x="30498" y="33469"/>
                  </a:cubicBezTo>
                  <a:cubicBezTo>
                    <a:pt x="30712" y="33290"/>
                    <a:pt x="30963" y="33075"/>
                    <a:pt x="31142" y="32860"/>
                  </a:cubicBezTo>
                  <a:cubicBezTo>
                    <a:pt x="31536" y="32467"/>
                    <a:pt x="31786" y="31966"/>
                    <a:pt x="31965" y="31429"/>
                  </a:cubicBezTo>
                  <a:cubicBezTo>
                    <a:pt x="32001" y="31250"/>
                    <a:pt x="32037" y="31071"/>
                    <a:pt x="32037" y="30927"/>
                  </a:cubicBezTo>
                  <a:cubicBezTo>
                    <a:pt x="32073" y="30784"/>
                    <a:pt x="32073" y="30641"/>
                    <a:pt x="32037" y="30534"/>
                  </a:cubicBezTo>
                  <a:cubicBezTo>
                    <a:pt x="32037" y="30355"/>
                    <a:pt x="32037" y="30140"/>
                    <a:pt x="32001" y="29961"/>
                  </a:cubicBezTo>
                  <a:lnTo>
                    <a:pt x="32001" y="29889"/>
                  </a:lnTo>
                  <a:lnTo>
                    <a:pt x="32001" y="29818"/>
                  </a:lnTo>
                  <a:lnTo>
                    <a:pt x="32001" y="29746"/>
                  </a:lnTo>
                  <a:cubicBezTo>
                    <a:pt x="32001" y="29675"/>
                    <a:pt x="31965" y="29603"/>
                    <a:pt x="31929" y="29496"/>
                  </a:cubicBezTo>
                  <a:cubicBezTo>
                    <a:pt x="31929" y="29424"/>
                    <a:pt x="31929" y="29460"/>
                    <a:pt x="31929" y="29424"/>
                  </a:cubicBezTo>
                  <a:lnTo>
                    <a:pt x="32037" y="29317"/>
                  </a:lnTo>
                  <a:lnTo>
                    <a:pt x="32037" y="29281"/>
                  </a:lnTo>
                  <a:cubicBezTo>
                    <a:pt x="32108" y="29209"/>
                    <a:pt x="32144" y="29138"/>
                    <a:pt x="32216" y="29066"/>
                  </a:cubicBezTo>
                  <a:cubicBezTo>
                    <a:pt x="32359" y="28887"/>
                    <a:pt x="32502" y="28672"/>
                    <a:pt x="32610" y="28458"/>
                  </a:cubicBezTo>
                  <a:cubicBezTo>
                    <a:pt x="32753" y="28207"/>
                    <a:pt x="32860" y="27957"/>
                    <a:pt x="32932" y="27706"/>
                  </a:cubicBezTo>
                  <a:cubicBezTo>
                    <a:pt x="33075" y="27205"/>
                    <a:pt x="33147" y="26668"/>
                    <a:pt x="33075" y="26167"/>
                  </a:cubicBezTo>
                  <a:cubicBezTo>
                    <a:pt x="33039" y="25916"/>
                    <a:pt x="33003" y="25666"/>
                    <a:pt x="32968" y="25451"/>
                  </a:cubicBezTo>
                  <a:cubicBezTo>
                    <a:pt x="32968" y="25379"/>
                    <a:pt x="32968" y="25308"/>
                    <a:pt x="32968" y="25236"/>
                  </a:cubicBezTo>
                  <a:lnTo>
                    <a:pt x="32968" y="25200"/>
                  </a:lnTo>
                  <a:cubicBezTo>
                    <a:pt x="33003" y="25165"/>
                    <a:pt x="33039" y="25093"/>
                    <a:pt x="33075" y="25057"/>
                  </a:cubicBezTo>
                  <a:lnTo>
                    <a:pt x="33182" y="24950"/>
                  </a:lnTo>
                  <a:cubicBezTo>
                    <a:pt x="33325" y="24807"/>
                    <a:pt x="33433" y="24663"/>
                    <a:pt x="33504" y="24520"/>
                  </a:cubicBezTo>
                  <a:cubicBezTo>
                    <a:pt x="33719" y="24234"/>
                    <a:pt x="33791" y="23912"/>
                    <a:pt x="33755" y="23590"/>
                  </a:cubicBezTo>
                  <a:lnTo>
                    <a:pt x="33755" y="23482"/>
                  </a:lnTo>
                  <a:lnTo>
                    <a:pt x="33755" y="23339"/>
                  </a:lnTo>
                  <a:cubicBezTo>
                    <a:pt x="34041" y="23124"/>
                    <a:pt x="34328" y="22909"/>
                    <a:pt x="34650" y="22730"/>
                  </a:cubicBezTo>
                  <a:lnTo>
                    <a:pt x="34936" y="22516"/>
                  </a:lnTo>
                  <a:cubicBezTo>
                    <a:pt x="35437" y="22265"/>
                    <a:pt x="35831" y="21836"/>
                    <a:pt x="36082" y="21334"/>
                  </a:cubicBezTo>
                  <a:cubicBezTo>
                    <a:pt x="36153" y="21156"/>
                    <a:pt x="36225" y="20977"/>
                    <a:pt x="36261" y="20798"/>
                  </a:cubicBezTo>
                  <a:cubicBezTo>
                    <a:pt x="36296" y="20619"/>
                    <a:pt x="36296" y="20440"/>
                    <a:pt x="36296" y="20261"/>
                  </a:cubicBezTo>
                  <a:lnTo>
                    <a:pt x="36296" y="20082"/>
                  </a:lnTo>
                  <a:lnTo>
                    <a:pt x="36475" y="20082"/>
                  </a:lnTo>
                  <a:cubicBezTo>
                    <a:pt x="36762" y="20082"/>
                    <a:pt x="36977" y="20082"/>
                    <a:pt x="37191" y="20046"/>
                  </a:cubicBezTo>
                  <a:cubicBezTo>
                    <a:pt x="37513" y="20046"/>
                    <a:pt x="37871" y="19974"/>
                    <a:pt x="38194" y="19903"/>
                  </a:cubicBezTo>
                  <a:cubicBezTo>
                    <a:pt x="38480" y="19831"/>
                    <a:pt x="38766" y="19724"/>
                    <a:pt x="39053" y="19581"/>
                  </a:cubicBezTo>
                  <a:cubicBezTo>
                    <a:pt x="39232" y="19473"/>
                    <a:pt x="39411" y="19366"/>
                    <a:pt x="39590" y="19258"/>
                  </a:cubicBezTo>
                  <a:lnTo>
                    <a:pt x="39661" y="19223"/>
                  </a:lnTo>
                  <a:cubicBezTo>
                    <a:pt x="39733" y="19151"/>
                    <a:pt x="39840" y="19079"/>
                    <a:pt x="39983" y="19008"/>
                  </a:cubicBezTo>
                  <a:cubicBezTo>
                    <a:pt x="40126" y="18972"/>
                    <a:pt x="40270" y="18936"/>
                    <a:pt x="40413" y="18900"/>
                  </a:cubicBezTo>
                  <a:lnTo>
                    <a:pt x="40556" y="18900"/>
                  </a:lnTo>
                  <a:cubicBezTo>
                    <a:pt x="40842" y="18829"/>
                    <a:pt x="41093" y="18757"/>
                    <a:pt x="41344" y="18614"/>
                  </a:cubicBezTo>
                  <a:cubicBezTo>
                    <a:pt x="41558" y="18543"/>
                    <a:pt x="41773" y="18399"/>
                    <a:pt x="41952" y="18256"/>
                  </a:cubicBezTo>
                  <a:cubicBezTo>
                    <a:pt x="42059" y="18185"/>
                    <a:pt x="42131" y="18149"/>
                    <a:pt x="42167" y="18077"/>
                  </a:cubicBezTo>
                  <a:cubicBezTo>
                    <a:pt x="42274" y="17970"/>
                    <a:pt x="42346" y="17898"/>
                    <a:pt x="42417" y="17791"/>
                  </a:cubicBezTo>
                  <a:cubicBezTo>
                    <a:pt x="42561" y="17612"/>
                    <a:pt x="42668" y="17397"/>
                    <a:pt x="42740" y="17218"/>
                  </a:cubicBezTo>
                  <a:cubicBezTo>
                    <a:pt x="42775" y="17111"/>
                    <a:pt x="42811" y="17003"/>
                    <a:pt x="42847" y="16896"/>
                  </a:cubicBezTo>
                  <a:cubicBezTo>
                    <a:pt x="42847" y="16824"/>
                    <a:pt x="42883" y="16753"/>
                    <a:pt x="42883" y="16681"/>
                  </a:cubicBezTo>
                  <a:lnTo>
                    <a:pt x="43062" y="16538"/>
                  </a:lnTo>
                  <a:lnTo>
                    <a:pt x="43133" y="16538"/>
                  </a:lnTo>
                  <a:cubicBezTo>
                    <a:pt x="43241" y="16466"/>
                    <a:pt x="43384" y="16359"/>
                    <a:pt x="43491" y="16287"/>
                  </a:cubicBezTo>
                  <a:cubicBezTo>
                    <a:pt x="43742" y="16073"/>
                    <a:pt x="43921" y="15822"/>
                    <a:pt x="44028" y="15536"/>
                  </a:cubicBezTo>
                  <a:cubicBezTo>
                    <a:pt x="44171" y="15249"/>
                    <a:pt x="44243" y="14963"/>
                    <a:pt x="44314" y="14677"/>
                  </a:cubicBezTo>
                  <a:cubicBezTo>
                    <a:pt x="44314" y="14426"/>
                    <a:pt x="44314" y="14211"/>
                    <a:pt x="44279" y="13997"/>
                  </a:cubicBezTo>
                  <a:cubicBezTo>
                    <a:pt x="44386" y="13961"/>
                    <a:pt x="44529" y="13889"/>
                    <a:pt x="44672" y="13853"/>
                  </a:cubicBezTo>
                  <a:cubicBezTo>
                    <a:pt x="44780" y="13818"/>
                    <a:pt x="44851" y="13746"/>
                    <a:pt x="44923" y="13674"/>
                  </a:cubicBezTo>
                  <a:lnTo>
                    <a:pt x="45066" y="13603"/>
                  </a:lnTo>
                  <a:lnTo>
                    <a:pt x="45675" y="13603"/>
                  </a:lnTo>
                  <a:lnTo>
                    <a:pt x="45925" y="13567"/>
                  </a:lnTo>
                  <a:cubicBezTo>
                    <a:pt x="46033" y="13531"/>
                    <a:pt x="46140" y="13531"/>
                    <a:pt x="46247" y="13495"/>
                  </a:cubicBezTo>
                  <a:cubicBezTo>
                    <a:pt x="46391" y="13460"/>
                    <a:pt x="46498" y="13424"/>
                    <a:pt x="46641" y="13352"/>
                  </a:cubicBezTo>
                  <a:cubicBezTo>
                    <a:pt x="46856" y="13281"/>
                    <a:pt x="47071" y="13138"/>
                    <a:pt x="47285" y="12994"/>
                  </a:cubicBezTo>
                  <a:cubicBezTo>
                    <a:pt x="47608" y="12708"/>
                    <a:pt x="47858" y="12350"/>
                    <a:pt x="48037" y="11956"/>
                  </a:cubicBezTo>
                  <a:cubicBezTo>
                    <a:pt x="48109" y="11849"/>
                    <a:pt x="48145" y="11742"/>
                    <a:pt x="48180" y="11634"/>
                  </a:cubicBezTo>
                  <a:cubicBezTo>
                    <a:pt x="48180" y="11563"/>
                    <a:pt x="48180" y="11491"/>
                    <a:pt x="48180" y="11455"/>
                  </a:cubicBezTo>
                  <a:lnTo>
                    <a:pt x="48288" y="11384"/>
                  </a:lnTo>
                  <a:cubicBezTo>
                    <a:pt x="48395" y="11312"/>
                    <a:pt x="48467" y="11205"/>
                    <a:pt x="48574" y="11133"/>
                  </a:cubicBezTo>
                  <a:cubicBezTo>
                    <a:pt x="48681" y="11061"/>
                    <a:pt x="48717" y="10990"/>
                    <a:pt x="48825" y="10918"/>
                  </a:cubicBezTo>
                  <a:cubicBezTo>
                    <a:pt x="49004" y="10703"/>
                    <a:pt x="49183" y="10489"/>
                    <a:pt x="49326" y="10238"/>
                  </a:cubicBezTo>
                  <a:cubicBezTo>
                    <a:pt x="49469" y="9952"/>
                    <a:pt x="49505" y="9630"/>
                    <a:pt x="49469" y="9272"/>
                  </a:cubicBezTo>
                  <a:cubicBezTo>
                    <a:pt x="49397" y="8985"/>
                    <a:pt x="49254" y="8699"/>
                    <a:pt x="49039" y="8448"/>
                  </a:cubicBezTo>
                  <a:cubicBezTo>
                    <a:pt x="48860" y="8269"/>
                    <a:pt x="48646" y="8090"/>
                    <a:pt x="48431" y="7947"/>
                  </a:cubicBezTo>
                  <a:cubicBezTo>
                    <a:pt x="48359" y="7876"/>
                    <a:pt x="48252" y="7804"/>
                    <a:pt x="48145" y="7768"/>
                  </a:cubicBezTo>
                  <a:cubicBezTo>
                    <a:pt x="48037" y="7697"/>
                    <a:pt x="47930" y="7625"/>
                    <a:pt x="47822" y="7554"/>
                  </a:cubicBezTo>
                  <a:cubicBezTo>
                    <a:pt x="47858" y="7339"/>
                    <a:pt x="47822" y="7088"/>
                    <a:pt x="47787" y="6873"/>
                  </a:cubicBezTo>
                  <a:cubicBezTo>
                    <a:pt x="47751" y="6802"/>
                    <a:pt x="47715" y="6694"/>
                    <a:pt x="47679" y="6623"/>
                  </a:cubicBezTo>
                  <a:lnTo>
                    <a:pt x="47572" y="6515"/>
                  </a:lnTo>
                  <a:lnTo>
                    <a:pt x="47464" y="6408"/>
                  </a:lnTo>
                  <a:cubicBezTo>
                    <a:pt x="47393" y="6337"/>
                    <a:pt x="47321" y="6301"/>
                    <a:pt x="47250" y="6229"/>
                  </a:cubicBezTo>
                  <a:cubicBezTo>
                    <a:pt x="47142" y="6193"/>
                    <a:pt x="47071" y="6158"/>
                    <a:pt x="46999" y="6122"/>
                  </a:cubicBezTo>
                  <a:lnTo>
                    <a:pt x="46963" y="6122"/>
                  </a:lnTo>
                  <a:cubicBezTo>
                    <a:pt x="46892" y="6050"/>
                    <a:pt x="46820" y="6014"/>
                    <a:pt x="46713" y="5979"/>
                  </a:cubicBezTo>
                  <a:lnTo>
                    <a:pt x="46605" y="5943"/>
                  </a:lnTo>
                  <a:cubicBezTo>
                    <a:pt x="46426" y="5871"/>
                    <a:pt x="46283" y="5800"/>
                    <a:pt x="46140" y="5692"/>
                  </a:cubicBezTo>
                  <a:cubicBezTo>
                    <a:pt x="46140" y="5621"/>
                    <a:pt x="46176" y="5549"/>
                    <a:pt x="46176" y="5513"/>
                  </a:cubicBezTo>
                  <a:lnTo>
                    <a:pt x="46176" y="5477"/>
                  </a:lnTo>
                  <a:cubicBezTo>
                    <a:pt x="46212" y="5370"/>
                    <a:pt x="46247" y="5263"/>
                    <a:pt x="46283" y="5191"/>
                  </a:cubicBezTo>
                  <a:cubicBezTo>
                    <a:pt x="46391" y="4869"/>
                    <a:pt x="46426" y="4547"/>
                    <a:pt x="46319" y="4225"/>
                  </a:cubicBezTo>
                  <a:cubicBezTo>
                    <a:pt x="46247" y="4081"/>
                    <a:pt x="46176" y="3938"/>
                    <a:pt x="46104" y="3831"/>
                  </a:cubicBezTo>
                  <a:cubicBezTo>
                    <a:pt x="45997" y="3724"/>
                    <a:pt x="45889" y="3580"/>
                    <a:pt x="45782" y="3473"/>
                  </a:cubicBezTo>
                  <a:cubicBezTo>
                    <a:pt x="45675" y="3366"/>
                    <a:pt x="45532" y="3258"/>
                    <a:pt x="45424" y="3187"/>
                  </a:cubicBezTo>
                  <a:cubicBezTo>
                    <a:pt x="45281" y="3115"/>
                    <a:pt x="45138" y="3043"/>
                    <a:pt x="45030" y="3008"/>
                  </a:cubicBezTo>
                  <a:cubicBezTo>
                    <a:pt x="45066" y="2757"/>
                    <a:pt x="45066" y="2506"/>
                    <a:pt x="45066" y="2256"/>
                  </a:cubicBezTo>
                  <a:cubicBezTo>
                    <a:pt x="45030" y="1970"/>
                    <a:pt x="44959" y="1647"/>
                    <a:pt x="44816" y="1361"/>
                  </a:cubicBezTo>
                  <a:cubicBezTo>
                    <a:pt x="44816" y="1254"/>
                    <a:pt x="44780" y="1218"/>
                    <a:pt x="44708" y="1146"/>
                  </a:cubicBezTo>
                  <a:cubicBezTo>
                    <a:pt x="44672" y="1039"/>
                    <a:pt x="44601" y="932"/>
                    <a:pt x="44493" y="860"/>
                  </a:cubicBezTo>
                  <a:cubicBezTo>
                    <a:pt x="44350" y="609"/>
                    <a:pt x="44136" y="430"/>
                    <a:pt x="43921" y="287"/>
                  </a:cubicBezTo>
                  <a:cubicBezTo>
                    <a:pt x="43527" y="72"/>
                    <a:pt x="43133" y="1"/>
                    <a:pt x="427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3"/>
            <p:cNvSpPr/>
            <p:nvPr/>
          </p:nvSpPr>
          <p:spPr>
            <a:xfrm>
              <a:off x="2285575" y="1299975"/>
              <a:ext cx="265800" cy="336500"/>
            </a:xfrm>
            <a:custGeom>
              <a:avLst/>
              <a:gdLst/>
              <a:ahLst/>
              <a:cxnLst/>
              <a:rect l="l" t="t" r="r" b="b"/>
              <a:pathLst>
                <a:path w="10632" h="13460" extrusionOk="0">
                  <a:moveTo>
                    <a:pt x="10488" y="0"/>
                  </a:moveTo>
                  <a:cubicBezTo>
                    <a:pt x="10274" y="0"/>
                    <a:pt x="10095" y="72"/>
                    <a:pt x="9916" y="72"/>
                  </a:cubicBezTo>
                  <a:cubicBezTo>
                    <a:pt x="9737" y="108"/>
                    <a:pt x="9558" y="179"/>
                    <a:pt x="9415" y="251"/>
                  </a:cubicBezTo>
                  <a:cubicBezTo>
                    <a:pt x="9092" y="394"/>
                    <a:pt x="8842" y="645"/>
                    <a:pt x="8734" y="967"/>
                  </a:cubicBezTo>
                  <a:cubicBezTo>
                    <a:pt x="8699" y="1038"/>
                    <a:pt x="8663" y="1110"/>
                    <a:pt x="8663" y="1217"/>
                  </a:cubicBezTo>
                  <a:cubicBezTo>
                    <a:pt x="8663" y="1289"/>
                    <a:pt x="8663" y="1396"/>
                    <a:pt x="8663" y="1468"/>
                  </a:cubicBezTo>
                  <a:cubicBezTo>
                    <a:pt x="8663" y="1647"/>
                    <a:pt x="8699" y="1790"/>
                    <a:pt x="8770" y="1933"/>
                  </a:cubicBezTo>
                  <a:cubicBezTo>
                    <a:pt x="8770" y="1969"/>
                    <a:pt x="8770" y="2005"/>
                    <a:pt x="8806" y="2041"/>
                  </a:cubicBezTo>
                  <a:lnTo>
                    <a:pt x="8806" y="2148"/>
                  </a:lnTo>
                  <a:cubicBezTo>
                    <a:pt x="8734" y="2148"/>
                    <a:pt x="8627" y="2220"/>
                    <a:pt x="8555" y="2255"/>
                  </a:cubicBezTo>
                  <a:cubicBezTo>
                    <a:pt x="8520" y="2255"/>
                    <a:pt x="8484" y="2291"/>
                    <a:pt x="8448" y="2327"/>
                  </a:cubicBezTo>
                  <a:lnTo>
                    <a:pt x="8412" y="2363"/>
                  </a:lnTo>
                  <a:lnTo>
                    <a:pt x="8341" y="2434"/>
                  </a:lnTo>
                  <a:cubicBezTo>
                    <a:pt x="8269" y="2506"/>
                    <a:pt x="8198" y="2613"/>
                    <a:pt x="8162" y="2685"/>
                  </a:cubicBezTo>
                  <a:lnTo>
                    <a:pt x="8126" y="2757"/>
                  </a:lnTo>
                  <a:cubicBezTo>
                    <a:pt x="8090" y="2649"/>
                    <a:pt x="8019" y="2578"/>
                    <a:pt x="7911" y="2578"/>
                  </a:cubicBezTo>
                  <a:lnTo>
                    <a:pt x="6265" y="2255"/>
                  </a:lnTo>
                  <a:lnTo>
                    <a:pt x="6157" y="2255"/>
                  </a:lnTo>
                  <a:cubicBezTo>
                    <a:pt x="5942" y="2184"/>
                    <a:pt x="5692" y="2148"/>
                    <a:pt x="5441" y="2076"/>
                  </a:cubicBezTo>
                  <a:lnTo>
                    <a:pt x="4904" y="1933"/>
                  </a:lnTo>
                  <a:cubicBezTo>
                    <a:pt x="4761" y="1897"/>
                    <a:pt x="4618" y="1862"/>
                    <a:pt x="4475" y="1862"/>
                  </a:cubicBezTo>
                  <a:cubicBezTo>
                    <a:pt x="4296" y="1862"/>
                    <a:pt x="4153" y="1897"/>
                    <a:pt x="4010" y="1933"/>
                  </a:cubicBezTo>
                  <a:cubicBezTo>
                    <a:pt x="3759" y="2041"/>
                    <a:pt x="3508" y="2184"/>
                    <a:pt x="3294" y="2399"/>
                  </a:cubicBezTo>
                  <a:lnTo>
                    <a:pt x="3043" y="2613"/>
                  </a:lnTo>
                  <a:lnTo>
                    <a:pt x="2864" y="2828"/>
                  </a:lnTo>
                  <a:lnTo>
                    <a:pt x="2327" y="3293"/>
                  </a:lnTo>
                  <a:lnTo>
                    <a:pt x="2220" y="3401"/>
                  </a:lnTo>
                  <a:cubicBezTo>
                    <a:pt x="2077" y="3508"/>
                    <a:pt x="1933" y="3651"/>
                    <a:pt x="1790" y="3759"/>
                  </a:cubicBezTo>
                  <a:cubicBezTo>
                    <a:pt x="1611" y="3938"/>
                    <a:pt x="1432" y="4153"/>
                    <a:pt x="1325" y="4403"/>
                  </a:cubicBezTo>
                  <a:cubicBezTo>
                    <a:pt x="1218" y="4510"/>
                    <a:pt x="1182" y="4689"/>
                    <a:pt x="1110" y="4833"/>
                  </a:cubicBezTo>
                  <a:cubicBezTo>
                    <a:pt x="1074" y="4976"/>
                    <a:pt x="1039" y="5119"/>
                    <a:pt x="1039" y="5298"/>
                  </a:cubicBezTo>
                  <a:cubicBezTo>
                    <a:pt x="1039" y="5441"/>
                    <a:pt x="1039" y="5620"/>
                    <a:pt x="1039" y="5799"/>
                  </a:cubicBezTo>
                  <a:cubicBezTo>
                    <a:pt x="1039" y="5906"/>
                    <a:pt x="1039" y="6050"/>
                    <a:pt x="1039" y="6193"/>
                  </a:cubicBezTo>
                  <a:lnTo>
                    <a:pt x="1039" y="6229"/>
                  </a:lnTo>
                  <a:lnTo>
                    <a:pt x="967" y="6336"/>
                  </a:lnTo>
                  <a:lnTo>
                    <a:pt x="931" y="6408"/>
                  </a:lnTo>
                  <a:cubicBezTo>
                    <a:pt x="788" y="6551"/>
                    <a:pt x="645" y="6730"/>
                    <a:pt x="537" y="6873"/>
                  </a:cubicBezTo>
                  <a:cubicBezTo>
                    <a:pt x="394" y="7123"/>
                    <a:pt x="251" y="7374"/>
                    <a:pt x="180" y="7660"/>
                  </a:cubicBezTo>
                  <a:cubicBezTo>
                    <a:pt x="108" y="7911"/>
                    <a:pt x="36" y="8162"/>
                    <a:pt x="36" y="8412"/>
                  </a:cubicBezTo>
                  <a:cubicBezTo>
                    <a:pt x="1" y="8519"/>
                    <a:pt x="1" y="8663"/>
                    <a:pt x="1" y="8770"/>
                  </a:cubicBezTo>
                  <a:cubicBezTo>
                    <a:pt x="1" y="8949"/>
                    <a:pt x="1" y="9092"/>
                    <a:pt x="36" y="9271"/>
                  </a:cubicBezTo>
                  <a:cubicBezTo>
                    <a:pt x="72" y="9486"/>
                    <a:pt x="180" y="9701"/>
                    <a:pt x="287" y="9915"/>
                  </a:cubicBezTo>
                  <a:cubicBezTo>
                    <a:pt x="358" y="10059"/>
                    <a:pt x="430" y="10166"/>
                    <a:pt x="502" y="10309"/>
                  </a:cubicBezTo>
                  <a:lnTo>
                    <a:pt x="537" y="10345"/>
                  </a:lnTo>
                  <a:cubicBezTo>
                    <a:pt x="573" y="10417"/>
                    <a:pt x="609" y="10452"/>
                    <a:pt x="645" y="10524"/>
                  </a:cubicBezTo>
                  <a:lnTo>
                    <a:pt x="681" y="10560"/>
                  </a:lnTo>
                  <a:lnTo>
                    <a:pt x="716" y="10631"/>
                  </a:lnTo>
                  <a:cubicBezTo>
                    <a:pt x="788" y="10667"/>
                    <a:pt x="824" y="10775"/>
                    <a:pt x="860" y="10846"/>
                  </a:cubicBezTo>
                  <a:cubicBezTo>
                    <a:pt x="895" y="10882"/>
                    <a:pt x="895" y="10918"/>
                    <a:pt x="895" y="10954"/>
                  </a:cubicBezTo>
                  <a:cubicBezTo>
                    <a:pt x="931" y="11132"/>
                    <a:pt x="931" y="11276"/>
                    <a:pt x="895" y="11455"/>
                  </a:cubicBezTo>
                  <a:cubicBezTo>
                    <a:pt x="895" y="11634"/>
                    <a:pt x="895" y="11813"/>
                    <a:pt x="895" y="11992"/>
                  </a:cubicBezTo>
                  <a:cubicBezTo>
                    <a:pt x="931" y="12135"/>
                    <a:pt x="967" y="12314"/>
                    <a:pt x="1003" y="12493"/>
                  </a:cubicBezTo>
                  <a:cubicBezTo>
                    <a:pt x="1039" y="12564"/>
                    <a:pt x="1074" y="12636"/>
                    <a:pt x="1110" y="12707"/>
                  </a:cubicBezTo>
                  <a:cubicBezTo>
                    <a:pt x="1146" y="12743"/>
                    <a:pt x="1182" y="12815"/>
                    <a:pt x="1253" y="12886"/>
                  </a:cubicBezTo>
                  <a:cubicBezTo>
                    <a:pt x="1325" y="12994"/>
                    <a:pt x="1468" y="13101"/>
                    <a:pt x="1611" y="13173"/>
                  </a:cubicBezTo>
                  <a:cubicBezTo>
                    <a:pt x="1754" y="13244"/>
                    <a:pt x="1898" y="13316"/>
                    <a:pt x="2041" y="13352"/>
                  </a:cubicBezTo>
                  <a:cubicBezTo>
                    <a:pt x="2220" y="13423"/>
                    <a:pt x="2363" y="13459"/>
                    <a:pt x="2542" y="13459"/>
                  </a:cubicBezTo>
                  <a:cubicBezTo>
                    <a:pt x="2614" y="13459"/>
                    <a:pt x="2685" y="13423"/>
                    <a:pt x="2721" y="13388"/>
                  </a:cubicBezTo>
                  <a:cubicBezTo>
                    <a:pt x="2793" y="13352"/>
                    <a:pt x="2793" y="13280"/>
                    <a:pt x="2793" y="13209"/>
                  </a:cubicBezTo>
                  <a:cubicBezTo>
                    <a:pt x="2793" y="13030"/>
                    <a:pt x="2685" y="12922"/>
                    <a:pt x="2542" y="12922"/>
                  </a:cubicBezTo>
                  <a:lnTo>
                    <a:pt x="2220" y="12922"/>
                  </a:lnTo>
                  <a:cubicBezTo>
                    <a:pt x="2077" y="12886"/>
                    <a:pt x="1969" y="12851"/>
                    <a:pt x="1862" y="12815"/>
                  </a:cubicBezTo>
                  <a:cubicBezTo>
                    <a:pt x="1719" y="12779"/>
                    <a:pt x="1576" y="12672"/>
                    <a:pt x="1504" y="12564"/>
                  </a:cubicBezTo>
                  <a:cubicBezTo>
                    <a:pt x="1468" y="12493"/>
                    <a:pt x="1432" y="12457"/>
                    <a:pt x="1397" y="12385"/>
                  </a:cubicBezTo>
                  <a:cubicBezTo>
                    <a:pt x="1361" y="12278"/>
                    <a:pt x="1325" y="12135"/>
                    <a:pt x="1289" y="12027"/>
                  </a:cubicBezTo>
                  <a:cubicBezTo>
                    <a:pt x="1289" y="11813"/>
                    <a:pt x="1289" y="11562"/>
                    <a:pt x="1325" y="11347"/>
                  </a:cubicBezTo>
                  <a:cubicBezTo>
                    <a:pt x="1325" y="11276"/>
                    <a:pt x="1361" y="11168"/>
                    <a:pt x="1361" y="11097"/>
                  </a:cubicBezTo>
                  <a:cubicBezTo>
                    <a:pt x="1361" y="10918"/>
                    <a:pt x="1361" y="10775"/>
                    <a:pt x="1325" y="10631"/>
                  </a:cubicBezTo>
                  <a:cubicBezTo>
                    <a:pt x="1289" y="10560"/>
                    <a:pt x="1289" y="10488"/>
                    <a:pt x="1253" y="10417"/>
                  </a:cubicBezTo>
                  <a:lnTo>
                    <a:pt x="1218" y="10381"/>
                  </a:lnTo>
                  <a:lnTo>
                    <a:pt x="1182" y="10273"/>
                  </a:lnTo>
                  <a:cubicBezTo>
                    <a:pt x="1074" y="9987"/>
                    <a:pt x="967" y="9701"/>
                    <a:pt x="895" y="9414"/>
                  </a:cubicBezTo>
                  <a:cubicBezTo>
                    <a:pt x="895" y="9271"/>
                    <a:pt x="895" y="9164"/>
                    <a:pt x="895" y="9021"/>
                  </a:cubicBezTo>
                  <a:cubicBezTo>
                    <a:pt x="967" y="8734"/>
                    <a:pt x="1039" y="8412"/>
                    <a:pt x="1146" y="8162"/>
                  </a:cubicBezTo>
                  <a:cubicBezTo>
                    <a:pt x="1218" y="7947"/>
                    <a:pt x="1325" y="7768"/>
                    <a:pt x="1468" y="7589"/>
                  </a:cubicBezTo>
                  <a:lnTo>
                    <a:pt x="1647" y="7374"/>
                  </a:lnTo>
                  <a:cubicBezTo>
                    <a:pt x="1719" y="7302"/>
                    <a:pt x="1790" y="7231"/>
                    <a:pt x="1862" y="7159"/>
                  </a:cubicBezTo>
                  <a:cubicBezTo>
                    <a:pt x="1933" y="7052"/>
                    <a:pt x="2005" y="6945"/>
                    <a:pt x="2077" y="6801"/>
                  </a:cubicBezTo>
                  <a:cubicBezTo>
                    <a:pt x="2148" y="6658"/>
                    <a:pt x="2184" y="6443"/>
                    <a:pt x="2220" y="6264"/>
                  </a:cubicBezTo>
                  <a:cubicBezTo>
                    <a:pt x="2184" y="6157"/>
                    <a:pt x="2184" y="6050"/>
                    <a:pt x="2148" y="5906"/>
                  </a:cubicBezTo>
                  <a:lnTo>
                    <a:pt x="2112" y="5799"/>
                  </a:lnTo>
                  <a:cubicBezTo>
                    <a:pt x="2077" y="5692"/>
                    <a:pt x="2041" y="5549"/>
                    <a:pt x="2005" y="5405"/>
                  </a:cubicBezTo>
                  <a:cubicBezTo>
                    <a:pt x="2005" y="5298"/>
                    <a:pt x="2005" y="5191"/>
                    <a:pt x="2005" y="5083"/>
                  </a:cubicBezTo>
                  <a:cubicBezTo>
                    <a:pt x="2041" y="5012"/>
                    <a:pt x="2041" y="4904"/>
                    <a:pt x="2077" y="4833"/>
                  </a:cubicBezTo>
                  <a:cubicBezTo>
                    <a:pt x="2148" y="4689"/>
                    <a:pt x="2220" y="4582"/>
                    <a:pt x="2291" y="4475"/>
                  </a:cubicBezTo>
                  <a:cubicBezTo>
                    <a:pt x="2470" y="4260"/>
                    <a:pt x="2685" y="4081"/>
                    <a:pt x="2864" y="3866"/>
                  </a:cubicBezTo>
                  <a:lnTo>
                    <a:pt x="3115" y="3616"/>
                  </a:lnTo>
                  <a:lnTo>
                    <a:pt x="3150" y="3616"/>
                  </a:lnTo>
                  <a:cubicBezTo>
                    <a:pt x="3294" y="3508"/>
                    <a:pt x="3401" y="3365"/>
                    <a:pt x="3544" y="3222"/>
                  </a:cubicBezTo>
                  <a:lnTo>
                    <a:pt x="3580" y="3186"/>
                  </a:lnTo>
                  <a:cubicBezTo>
                    <a:pt x="3723" y="3043"/>
                    <a:pt x="3866" y="2900"/>
                    <a:pt x="4010" y="2792"/>
                  </a:cubicBezTo>
                  <a:cubicBezTo>
                    <a:pt x="4081" y="2721"/>
                    <a:pt x="4153" y="2685"/>
                    <a:pt x="4260" y="2649"/>
                  </a:cubicBezTo>
                  <a:lnTo>
                    <a:pt x="4403" y="2578"/>
                  </a:lnTo>
                  <a:lnTo>
                    <a:pt x="4654" y="2578"/>
                  </a:lnTo>
                  <a:cubicBezTo>
                    <a:pt x="4940" y="2649"/>
                    <a:pt x="5191" y="2721"/>
                    <a:pt x="5477" y="2757"/>
                  </a:cubicBezTo>
                  <a:cubicBezTo>
                    <a:pt x="5656" y="2792"/>
                    <a:pt x="5835" y="2864"/>
                    <a:pt x="6014" y="2900"/>
                  </a:cubicBezTo>
                  <a:lnTo>
                    <a:pt x="6336" y="2971"/>
                  </a:lnTo>
                  <a:lnTo>
                    <a:pt x="7732" y="3258"/>
                  </a:lnTo>
                  <a:lnTo>
                    <a:pt x="7840" y="3258"/>
                  </a:lnTo>
                  <a:cubicBezTo>
                    <a:pt x="7875" y="3258"/>
                    <a:pt x="7947" y="3258"/>
                    <a:pt x="7983" y="3222"/>
                  </a:cubicBezTo>
                  <a:cubicBezTo>
                    <a:pt x="8019" y="3186"/>
                    <a:pt x="8019" y="3186"/>
                    <a:pt x="8054" y="3186"/>
                  </a:cubicBezTo>
                  <a:cubicBezTo>
                    <a:pt x="8054" y="3222"/>
                    <a:pt x="8054" y="3293"/>
                    <a:pt x="8054" y="3329"/>
                  </a:cubicBezTo>
                  <a:cubicBezTo>
                    <a:pt x="8054" y="3365"/>
                    <a:pt x="8054" y="3401"/>
                    <a:pt x="8054" y="3437"/>
                  </a:cubicBezTo>
                  <a:lnTo>
                    <a:pt x="8054" y="3580"/>
                  </a:lnTo>
                  <a:cubicBezTo>
                    <a:pt x="8019" y="3616"/>
                    <a:pt x="8019" y="3651"/>
                    <a:pt x="8019" y="3651"/>
                  </a:cubicBezTo>
                  <a:cubicBezTo>
                    <a:pt x="7983" y="3723"/>
                    <a:pt x="7983" y="3795"/>
                    <a:pt x="7947" y="3866"/>
                  </a:cubicBezTo>
                  <a:cubicBezTo>
                    <a:pt x="7947" y="3938"/>
                    <a:pt x="7911" y="4009"/>
                    <a:pt x="7911" y="4081"/>
                  </a:cubicBezTo>
                  <a:cubicBezTo>
                    <a:pt x="7911" y="4153"/>
                    <a:pt x="7911" y="4224"/>
                    <a:pt x="7947" y="4296"/>
                  </a:cubicBezTo>
                  <a:cubicBezTo>
                    <a:pt x="7947" y="4367"/>
                    <a:pt x="7983" y="4439"/>
                    <a:pt x="8019" y="4510"/>
                  </a:cubicBezTo>
                  <a:cubicBezTo>
                    <a:pt x="8054" y="4582"/>
                    <a:pt x="8090" y="4654"/>
                    <a:pt x="8126" y="4689"/>
                  </a:cubicBezTo>
                  <a:cubicBezTo>
                    <a:pt x="8198" y="4833"/>
                    <a:pt x="8341" y="4940"/>
                    <a:pt x="8448" y="5012"/>
                  </a:cubicBezTo>
                  <a:cubicBezTo>
                    <a:pt x="8520" y="5047"/>
                    <a:pt x="8591" y="5083"/>
                    <a:pt x="8663" y="5119"/>
                  </a:cubicBezTo>
                  <a:lnTo>
                    <a:pt x="8699" y="5119"/>
                  </a:lnTo>
                  <a:cubicBezTo>
                    <a:pt x="8770" y="5155"/>
                    <a:pt x="8842" y="5155"/>
                    <a:pt x="8913" y="5191"/>
                  </a:cubicBezTo>
                  <a:cubicBezTo>
                    <a:pt x="9021" y="5191"/>
                    <a:pt x="9164" y="5226"/>
                    <a:pt x="9271" y="5226"/>
                  </a:cubicBezTo>
                  <a:lnTo>
                    <a:pt x="9415" y="5226"/>
                  </a:lnTo>
                  <a:cubicBezTo>
                    <a:pt x="9594" y="5191"/>
                    <a:pt x="9808" y="5155"/>
                    <a:pt x="9987" y="5119"/>
                  </a:cubicBezTo>
                  <a:cubicBezTo>
                    <a:pt x="10023" y="5083"/>
                    <a:pt x="10059" y="5047"/>
                    <a:pt x="10095" y="5012"/>
                  </a:cubicBezTo>
                  <a:cubicBezTo>
                    <a:pt x="10130" y="4976"/>
                    <a:pt x="10130" y="4904"/>
                    <a:pt x="10095" y="4868"/>
                  </a:cubicBezTo>
                  <a:cubicBezTo>
                    <a:pt x="10095" y="4797"/>
                    <a:pt x="10059" y="4761"/>
                    <a:pt x="10023" y="4761"/>
                  </a:cubicBezTo>
                  <a:cubicBezTo>
                    <a:pt x="9987" y="4725"/>
                    <a:pt x="9951" y="4725"/>
                    <a:pt x="9916" y="4725"/>
                  </a:cubicBezTo>
                  <a:lnTo>
                    <a:pt x="9128" y="4725"/>
                  </a:lnTo>
                  <a:cubicBezTo>
                    <a:pt x="9021" y="4689"/>
                    <a:pt x="8913" y="4689"/>
                    <a:pt x="8806" y="4654"/>
                  </a:cubicBezTo>
                  <a:cubicBezTo>
                    <a:pt x="8734" y="4618"/>
                    <a:pt x="8699" y="4582"/>
                    <a:pt x="8627" y="4546"/>
                  </a:cubicBezTo>
                  <a:cubicBezTo>
                    <a:pt x="8591" y="4510"/>
                    <a:pt x="8555" y="4439"/>
                    <a:pt x="8520" y="4403"/>
                  </a:cubicBezTo>
                  <a:cubicBezTo>
                    <a:pt x="8484" y="4367"/>
                    <a:pt x="8448" y="4332"/>
                    <a:pt x="8448" y="4296"/>
                  </a:cubicBezTo>
                  <a:cubicBezTo>
                    <a:pt x="8412" y="4260"/>
                    <a:pt x="8412" y="4188"/>
                    <a:pt x="8377" y="4153"/>
                  </a:cubicBezTo>
                  <a:cubicBezTo>
                    <a:pt x="8377" y="4117"/>
                    <a:pt x="8377" y="4045"/>
                    <a:pt x="8377" y="4009"/>
                  </a:cubicBezTo>
                  <a:cubicBezTo>
                    <a:pt x="8412" y="3938"/>
                    <a:pt x="8412" y="3902"/>
                    <a:pt x="8448" y="3830"/>
                  </a:cubicBezTo>
                  <a:lnTo>
                    <a:pt x="8484" y="3759"/>
                  </a:lnTo>
                  <a:cubicBezTo>
                    <a:pt x="8484" y="3723"/>
                    <a:pt x="8520" y="3651"/>
                    <a:pt x="8520" y="3616"/>
                  </a:cubicBezTo>
                  <a:cubicBezTo>
                    <a:pt x="8555" y="3580"/>
                    <a:pt x="8591" y="3508"/>
                    <a:pt x="8591" y="3437"/>
                  </a:cubicBezTo>
                  <a:lnTo>
                    <a:pt x="8591" y="3365"/>
                  </a:lnTo>
                  <a:lnTo>
                    <a:pt x="8591" y="3329"/>
                  </a:lnTo>
                  <a:cubicBezTo>
                    <a:pt x="8627" y="3222"/>
                    <a:pt x="8627" y="3150"/>
                    <a:pt x="8663" y="3043"/>
                  </a:cubicBezTo>
                  <a:cubicBezTo>
                    <a:pt x="8699" y="3007"/>
                    <a:pt x="8699" y="2971"/>
                    <a:pt x="8734" y="2936"/>
                  </a:cubicBezTo>
                  <a:cubicBezTo>
                    <a:pt x="8770" y="2900"/>
                    <a:pt x="8806" y="2828"/>
                    <a:pt x="8842" y="2792"/>
                  </a:cubicBezTo>
                  <a:lnTo>
                    <a:pt x="8985" y="2721"/>
                  </a:lnTo>
                  <a:lnTo>
                    <a:pt x="9092" y="2685"/>
                  </a:lnTo>
                  <a:lnTo>
                    <a:pt x="9200" y="2613"/>
                  </a:lnTo>
                  <a:cubicBezTo>
                    <a:pt x="9236" y="2578"/>
                    <a:pt x="9271" y="2542"/>
                    <a:pt x="9307" y="2542"/>
                  </a:cubicBezTo>
                  <a:lnTo>
                    <a:pt x="9307" y="2506"/>
                  </a:lnTo>
                  <a:lnTo>
                    <a:pt x="9343" y="2470"/>
                  </a:lnTo>
                  <a:cubicBezTo>
                    <a:pt x="9379" y="2399"/>
                    <a:pt x="9379" y="2363"/>
                    <a:pt x="9379" y="2291"/>
                  </a:cubicBezTo>
                  <a:cubicBezTo>
                    <a:pt x="9379" y="2255"/>
                    <a:pt x="9379" y="2220"/>
                    <a:pt x="9379" y="2148"/>
                  </a:cubicBezTo>
                  <a:cubicBezTo>
                    <a:pt x="9379" y="2112"/>
                    <a:pt x="9343" y="2076"/>
                    <a:pt x="9343" y="2076"/>
                  </a:cubicBezTo>
                  <a:cubicBezTo>
                    <a:pt x="9271" y="1969"/>
                    <a:pt x="9236" y="1862"/>
                    <a:pt x="9200" y="1754"/>
                  </a:cubicBezTo>
                  <a:cubicBezTo>
                    <a:pt x="9128" y="1611"/>
                    <a:pt x="9092" y="1504"/>
                    <a:pt x="9092" y="1361"/>
                  </a:cubicBezTo>
                  <a:cubicBezTo>
                    <a:pt x="9057" y="1289"/>
                    <a:pt x="9057" y="1217"/>
                    <a:pt x="9092" y="1146"/>
                  </a:cubicBezTo>
                  <a:cubicBezTo>
                    <a:pt x="9092" y="1074"/>
                    <a:pt x="9092" y="1038"/>
                    <a:pt x="9128" y="1003"/>
                  </a:cubicBezTo>
                  <a:cubicBezTo>
                    <a:pt x="9164" y="931"/>
                    <a:pt x="9200" y="859"/>
                    <a:pt x="9236" y="788"/>
                  </a:cubicBezTo>
                  <a:cubicBezTo>
                    <a:pt x="9271" y="752"/>
                    <a:pt x="9307" y="680"/>
                    <a:pt x="9379" y="645"/>
                  </a:cubicBezTo>
                  <a:cubicBezTo>
                    <a:pt x="9450" y="609"/>
                    <a:pt x="9522" y="537"/>
                    <a:pt x="9629" y="501"/>
                  </a:cubicBezTo>
                  <a:cubicBezTo>
                    <a:pt x="9701" y="466"/>
                    <a:pt x="9808" y="466"/>
                    <a:pt x="9916" y="430"/>
                  </a:cubicBezTo>
                  <a:cubicBezTo>
                    <a:pt x="10023" y="430"/>
                    <a:pt x="10130" y="394"/>
                    <a:pt x="10202" y="394"/>
                  </a:cubicBezTo>
                  <a:lnTo>
                    <a:pt x="10453" y="394"/>
                  </a:lnTo>
                  <a:cubicBezTo>
                    <a:pt x="10488" y="394"/>
                    <a:pt x="10560" y="358"/>
                    <a:pt x="10596" y="323"/>
                  </a:cubicBezTo>
                  <a:cubicBezTo>
                    <a:pt x="10632" y="287"/>
                    <a:pt x="10632" y="251"/>
                    <a:pt x="10632" y="215"/>
                  </a:cubicBezTo>
                  <a:cubicBezTo>
                    <a:pt x="10632" y="108"/>
                    <a:pt x="10560" y="36"/>
                    <a:pt x="104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3"/>
            <p:cNvSpPr/>
            <p:nvPr/>
          </p:nvSpPr>
          <p:spPr>
            <a:xfrm>
              <a:off x="2265000" y="1640025"/>
              <a:ext cx="315900" cy="187050"/>
            </a:xfrm>
            <a:custGeom>
              <a:avLst/>
              <a:gdLst/>
              <a:ahLst/>
              <a:cxnLst/>
              <a:rect l="l" t="t" r="r" b="b"/>
              <a:pathLst>
                <a:path w="12636" h="7482" extrusionOk="0">
                  <a:moveTo>
                    <a:pt x="12385" y="0"/>
                  </a:moveTo>
                  <a:cubicBezTo>
                    <a:pt x="12242" y="0"/>
                    <a:pt x="12135" y="108"/>
                    <a:pt x="12099" y="215"/>
                  </a:cubicBezTo>
                  <a:lnTo>
                    <a:pt x="12099" y="251"/>
                  </a:lnTo>
                  <a:lnTo>
                    <a:pt x="12099" y="322"/>
                  </a:lnTo>
                  <a:lnTo>
                    <a:pt x="12099" y="358"/>
                  </a:lnTo>
                  <a:cubicBezTo>
                    <a:pt x="12063" y="430"/>
                    <a:pt x="12027" y="466"/>
                    <a:pt x="12027" y="537"/>
                  </a:cubicBezTo>
                  <a:lnTo>
                    <a:pt x="11992" y="609"/>
                  </a:lnTo>
                  <a:cubicBezTo>
                    <a:pt x="11884" y="824"/>
                    <a:pt x="11741" y="1074"/>
                    <a:pt x="11598" y="1253"/>
                  </a:cubicBezTo>
                  <a:cubicBezTo>
                    <a:pt x="11526" y="1361"/>
                    <a:pt x="11419" y="1468"/>
                    <a:pt x="11311" y="1575"/>
                  </a:cubicBezTo>
                  <a:cubicBezTo>
                    <a:pt x="11204" y="1647"/>
                    <a:pt x="11097" y="1718"/>
                    <a:pt x="10953" y="1754"/>
                  </a:cubicBezTo>
                  <a:cubicBezTo>
                    <a:pt x="10882" y="1790"/>
                    <a:pt x="10774" y="1826"/>
                    <a:pt x="10667" y="1862"/>
                  </a:cubicBezTo>
                  <a:lnTo>
                    <a:pt x="10488" y="1862"/>
                  </a:lnTo>
                  <a:cubicBezTo>
                    <a:pt x="10452" y="1862"/>
                    <a:pt x="10381" y="1862"/>
                    <a:pt x="10345" y="1826"/>
                  </a:cubicBezTo>
                  <a:cubicBezTo>
                    <a:pt x="10309" y="1790"/>
                    <a:pt x="10273" y="1790"/>
                    <a:pt x="10273" y="1754"/>
                  </a:cubicBezTo>
                  <a:cubicBezTo>
                    <a:pt x="10202" y="1718"/>
                    <a:pt x="10166" y="1647"/>
                    <a:pt x="10094" y="1611"/>
                  </a:cubicBezTo>
                  <a:cubicBezTo>
                    <a:pt x="10059" y="1540"/>
                    <a:pt x="10023" y="1504"/>
                    <a:pt x="10023" y="1468"/>
                  </a:cubicBezTo>
                  <a:cubicBezTo>
                    <a:pt x="9987" y="1361"/>
                    <a:pt x="9951" y="1253"/>
                    <a:pt x="9915" y="1146"/>
                  </a:cubicBezTo>
                  <a:lnTo>
                    <a:pt x="9880" y="967"/>
                  </a:lnTo>
                  <a:cubicBezTo>
                    <a:pt x="9880" y="895"/>
                    <a:pt x="9880" y="824"/>
                    <a:pt x="9844" y="716"/>
                  </a:cubicBezTo>
                  <a:cubicBezTo>
                    <a:pt x="9808" y="573"/>
                    <a:pt x="9665" y="466"/>
                    <a:pt x="9522" y="466"/>
                  </a:cubicBezTo>
                  <a:cubicBezTo>
                    <a:pt x="9450" y="466"/>
                    <a:pt x="9378" y="501"/>
                    <a:pt x="9343" y="501"/>
                  </a:cubicBezTo>
                  <a:cubicBezTo>
                    <a:pt x="9307" y="537"/>
                    <a:pt x="9235" y="573"/>
                    <a:pt x="9200" y="609"/>
                  </a:cubicBezTo>
                  <a:cubicBezTo>
                    <a:pt x="9164" y="645"/>
                    <a:pt x="9128" y="680"/>
                    <a:pt x="9128" y="752"/>
                  </a:cubicBezTo>
                  <a:lnTo>
                    <a:pt x="9056" y="859"/>
                  </a:lnTo>
                  <a:cubicBezTo>
                    <a:pt x="8985" y="967"/>
                    <a:pt x="8913" y="1074"/>
                    <a:pt x="8842" y="1182"/>
                  </a:cubicBezTo>
                  <a:cubicBezTo>
                    <a:pt x="8734" y="1289"/>
                    <a:pt x="8663" y="1396"/>
                    <a:pt x="8555" y="1468"/>
                  </a:cubicBezTo>
                  <a:cubicBezTo>
                    <a:pt x="8484" y="1504"/>
                    <a:pt x="8448" y="1540"/>
                    <a:pt x="8376" y="1575"/>
                  </a:cubicBezTo>
                  <a:cubicBezTo>
                    <a:pt x="8305" y="1611"/>
                    <a:pt x="8269" y="1611"/>
                    <a:pt x="8197" y="1611"/>
                  </a:cubicBezTo>
                  <a:lnTo>
                    <a:pt x="8054" y="1611"/>
                  </a:lnTo>
                  <a:cubicBezTo>
                    <a:pt x="8018" y="1611"/>
                    <a:pt x="7947" y="1611"/>
                    <a:pt x="7911" y="1575"/>
                  </a:cubicBezTo>
                  <a:cubicBezTo>
                    <a:pt x="7839" y="1540"/>
                    <a:pt x="7804" y="1504"/>
                    <a:pt x="7732" y="1504"/>
                  </a:cubicBezTo>
                  <a:lnTo>
                    <a:pt x="7660" y="1396"/>
                  </a:lnTo>
                  <a:cubicBezTo>
                    <a:pt x="7625" y="1361"/>
                    <a:pt x="7589" y="1325"/>
                    <a:pt x="7517" y="1289"/>
                  </a:cubicBezTo>
                  <a:cubicBezTo>
                    <a:pt x="7481" y="1253"/>
                    <a:pt x="7446" y="1253"/>
                    <a:pt x="7374" y="1253"/>
                  </a:cubicBezTo>
                  <a:lnTo>
                    <a:pt x="7302" y="1253"/>
                  </a:lnTo>
                  <a:cubicBezTo>
                    <a:pt x="7231" y="1289"/>
                    <a:pt x="7159" y="1325"/>
                    <a:pt x="7123" y="1396"/>
                  </a:cubicBezTo>
                  <a:cubicBezTo>
                    <a:pt x="7123" y="1432"/>
                    <a:pt x="7088" y="1468"/>
                    <a:pt x="7088" y="1540"/>
                  </a:cubicBezTo>
                  <a:lnTo>
                    <a:pt x="7088" y="1575"/>
                  </a:lnTo>
                  <a:cubicBezTo>
                    <a:pt x="7088" y="1647"/>
                    <a:pt x="7016" y="1718"/>
                    <a:pt x="7016" y="1790"/>
                  </a:cubicBezTo>
                  <a:cubicBezTo>
                    <a:pt x="6980" y="1826"/>
                    <a:pt x="6980" y="1862"/>
                    <a:pt x="6944" y="1862"/>
                  </a:cubicBezTo>
                  <a:cubicBezTo>
                    <a:pt x="6873" y="1969"/>
                    <a:pt x="6801" y="2041"/>
                    <a:pt x="6694" y="2112"/>
                  </a:cubicBezTo>
                  <a:cubicBezTo>
                    <a:pt x="6587" y="2184"/>
                    <a:pt x="6479" y="2255"/>
                    <a:pt x="6372" y="2327"/>
                  </a:cubicBezTo>
                  <a:lnTo>
                    <a:pt x="6300" y="2327"/>
                  </a:lnTo>
                  <a:cubicBezTo>
                    <a:pt x="6193" y="2291"/>
                    <a:pt x="6121" y="2255"/>
                    <a:pt x="6050" y="2255"/>
                  </a:cubicBezTo>
                  <a:cubicBezTo>
                    <a:pt x="5978" y="2220"/>
                    <a:pt x="5906" y="2148"/>
                    <a:pt x="5835" y="2112"/>
                  </a:cubicBezTo>
                  <a:cubicBezTo>
                    <a:pt x="5763" y="2076"/>
                    <a:pt x="5692" y="2005"/>
                    <a:pt x="5620" y="1933"/>
                  </a:cubicBezTo>
                  <a:cubicBezTo>
                    <a:pt x="5620" y="1897"/>
                    <a:pt x="5584" y="1862"/>
                    <a:pt x="5548" y="1826"/>
                  </a:cubicBezTo>
                  <a:cubicBezTo>
                    <a:pt x="5548" y="1754"/>
                    <a:pt x="5548" y="1683"/>
                    <a:pt x="5513" y="1611"/>
                  </a:cubicBezTo>
                  <a:lnTo>
                    <a:pt x="5513" y="1432"/>
                  </a:lnTo>
                  <a:cubicBezTo>
                    <a:pt x="5537" y="1241"/>
                    <a:pt x="5385" y="1130"/>
                    <a:pt x="5229" y="1130"/>
                  </a:cubicBezTo>
                  <a:cubicBezTo>
                    <a:pt x="5151" y="1130"/>
                    <a:pt x="5071" y="1158"/>
                    <a:pt x="5012" y="1217"/>
                  </a:cubicBezTo>
                  <a:cubicBezTo>
                    <a:pt x="4976" y="1289"/>
                    <a:pt x="4940" y="1361"/>
                    <a:pt x="4940" y="1432"/>
                  </a:cubicBezTo>
                  <a:cubicBezTo>
                    <a:pt x="4940" y="1611"/>
                    <a:pt x="4976" y="1790"/>
                    <a:pt x="5012" y="1933"/>
                  </a:cubicBezTo>
                  <a:cubicBezTo>
                    <a:pt x="5083" y="2112"/>
                    <a:pt x="5155" y="2291"/>
                    <a:pt x="5298" y="2434"/>
                  </a:cubicBezTo>
                  <a:cubicBezTo>
                    <a:pt x="5548" y="2685"/>
                    <a:pt x="5835" y="2864"/>
                    <a:pt x="6193" y="2935"/>
                  </a:cubicBezTo>
                  <a:lnTo>
                    <a:pt x="6229" y="2935"/>
                  </a:lnTo>
                  <a:cubicBezTo>
                    <a:pt x="6300" y="2935"/>
                    <a:pt x="6372" y="2935"/>
                    <a:pt x="6479" y="2900"/>
                  </a:cubicBezTo>
                  <a:cubicBezTo>
                    <a:pt x="6551" y="2864"/>
                    <a:pt x="6658" y="2828"/>
                    <a:pt x="6730" y="2757"/>
                  </a:cubicBezTo>
                  <a:cubicBezTo>
                    <a:pt x="6909" y="2649"/>
                    <a:pt x="7052" y="2542"/>
                    <a:pt x="7195" y="2399"/>
                  </a:cubicBezTo>
                  <a:cubicBezTo>
                    <a:pt x="7267" y="2327"/>
                    <a:pt x="7302" y="2255"/>
                    <a:pt x="7374" y="2184"/>
                  </a:cubicBezTo>
                  <a:cubicBezTo>
                    <a:pt x="7374" y="2148"/>
                    <a:pt x="7374" y="2148"/>
                    <a:pt x="7410" y="2112"/>
                  </a:cubicBezTo>
                  <a:lnTo>
                    <a:pt x="7410" y="2076"/>
                  </a:lnTo>
                  <a:cubicBezTo>
                    <a:pt x="7517" y="2148"/>
                    <a:pt x="7625" y="2220"/>
                    <a:pt x="7768" y="2255"/>
                  </a:cubicBezTo>
                  <a:cubicBezTo>
                    <a:pt x="7875" y="2327"/>
                    <a:pt x="8018" y="2327"/>
                    <a:pt x="8161" y="2327"/>
                  </a:cubicBezTo>
                  <a:lnTo>
                    <a:pt x="8197" y="2327"/>
                  </a:lnTo>
                  <a:cubicBezTo>
                    <a:pt x="8269" y="2327"/>
                    <a:pt x="8376" y="2327"/>
                    <a:pt x="8448" y="2291"/>
                  </a:cubicBezTo>
                  <a:cubicBezTo>
                    <a:pt x="8519" y="2291"/>
                    <a:pt x="8591" y="2255"/>
                    <a:pt x="8663" y="2220"/>
                  </a:cubicBezTo>
                  <a:lnTo>
                    <a:pt x="8698" y="2220"/>
                  </a:lnTo>
                  <a:cubicBezTo>
                    <a:pt x="8842" y="2148"/>
                    <a:pt x="8985" y="2041"/>
                    <a:pt x="9128" y="1933"/>
                  </a:cubicBezTo>
                  <a:cubicBezTo>
                    <a:pt x="9200" y="1862"/>
                    <a:pt x="9271" y="1790"/>
                    <a:pt x="9307" y="1718"/>
                  </a:cubicBezTo>
                  <a:cubicBezTo>
                    <a:pt x="9414" y="1933"/>
                    <a:pt x="9557" y="2148"/>
                    <a:pt x="9772" y="2291"/>
                  </a:cubicBezTo>
                  <a:cubicBezTo>
                    <a:pt x="9844" y="2399"/>
                    <a:pt x="9987" y="2434"/>
                    <a:pt x="10094" y="2506"/>
                  </a:cubicBezTo>
                  <a:cubicBezTo>
                    <a:pt x="10023" y="2721"/>
                    <a:pt x="9951" y="2935"/>
                    <a:pt x="9844" y="3222"/>
                  </a:cubicBezTo>
                  <a:cubicBezTo>
                    <a:pt x="9772" y="3401"/>
                    <a:pt x="9665" y="3580"/>
                    <a:pt x="9522" y="3759"/>
                  </a:cubicBezTo>
                  <a:cubicBezTo>
                    <a:pt x="9486" y="3830"/>
                    <a:pt x="9414" y="3866"/>
                    <a:pt x="9378" y="3938"/>
                  </a:cubicBezTo>
                  <a:cubicBezTo>
                    <a:pt x="9235" y="4009"/>
                    <a:pt x="9128" y="4081"/>
                    <a:pt x="9021" y="4153"/>
                  </a:cubicBezTo>
                  <a:cubicBezTo>
                    <a:pt x="8734" y="4224"/>
                    <a:pt x="8484" y="4296"/>
                    <a:pt x="8233" y="4331"/>
                  </a:cubicBezTo>
                  <a:lnTo>
                    <a:pt x="8054" y="4331"/>
                  </a:lnTo>
                  <a:cubicBezTo>
                    <a:pt x="7911" y="4331"/>
                    <a:pt x="7732" y="4367"/>
                    <a:pt x="7589" y="4403"/>
                  </a:cubicBezTo>
                  <a:cubicBezTo>
                    <a:pt x="7374" y="4439"/>
                    <a:pt x="7195" y="4582"/>
                    <a:pt x="7088" y="4725"/>
                  </a:cubicBezTo>
                  <a:cubicBezTo>
                    <a:pt x="6944" y="4868"/>
                    <a:pt x="6837" y="5012"/>
                    <a:pt x="6730" y="5191"/>
                  </a:cubicBezTo>
                  <a:cubicBezTo>
                    <a:pt x="6622" y="5334"/>
                    <a:pt x="6587" y="5370"/>
                    <a:pt x="6551" y="5477"/>
                  </a:cubicBezTo>
                  <a:cubicBezTo>
                    <a:pt x="6408" y="5620"/>
                    <a:pt x="6229" y="5763"/>
                    <a:pt x="6050" y="5906"/>
                  </a:cubicBezTo>
                  <a:cubicBezTo>
                    <a:pt x="5906" y="6014"/>
                    <a:pt x="5763" y="6085"/>
                    <a:pt x="5620" y="6157"/>
                  </a:cubicBezTo>
                  <a:cubicBezTo>
                    <a:pt x="5477" y="6229"/>
                    <a:pt x="5334" y="6264"/>
                    <a:pt x="5191" y="6300"/>
                  </a:cubicBezTo>
                  <a:lnTo>
                    <a:pt x="4833" y="6300"/>
                  </a:lnTo>
                  <a:cubicBezTo>
                    <a:pt x="4725" y="6264"/>
                    <a:pt x="4654" y="6264"/>
                    <a:pt x="4546" y="6229"/>
                  </a:cubicBezTo>
                  <a:cubicBezTo>
                    <a:pt x="4475" y="6193"/>
                    <a:pt x="4403" y="6157"/>
                    <a:pt x="4331" y="6085"/>
                  </a:cubicBezTo>
                  <a:cubicBezTo>
                    <a:pt x="4188" y="5942"/>
                    <a:pt x="4045" y="5799"/>
                    <a:pt x="3902" y="5656"/>
                  </a:cubicBezTo>
                  <a:lnTo>
                    <a:pt x="3759" y="5477"/>
                  </a:lnTo>
                  <a:cubicBezTo>
                    <a:pt x="3687" y="5405"/>
                    <a:pt x="3616" y="5334"/>
                    <a:pt x="3544" y="5262"/>
                  </a:cubicBezTo>
                  <a:cubicBezTo>
                    <a:pt x="3508" y="5226"/>
                    <a:pt x="3437" y="5191"/>
                    <a:pt x="3401" y="5155"/>
                  </a:cubicBezTo>
                  <a:lnTo>
                    <a:pt x="3258" y="5119"/>
                  </a:lnTo>
                  <a:lnTo>
                    <a:pt x="2721" y="5119"/>
                  </a:lnTo>
                  <a:lnTo>
                    <a:pt x="2577" y="5155"/>
                  </a:lnTo>
                  <a:lnTo>
                    <a:pt x="2220" y="5226"/>
                  </a:lnTo>
                  <a:cubicBezTo>
                    <a:pt x="2076" y="5226"/>
                    <a:pt x="1862" y="5262"/>
                    <a:pt x="1683" y="5262"/>
                  </a:cubicBezTo>
                  <a:lnTo>
                    <a:pt x="1360" y="5262"/>
                  </a:lnTo>
                  <a:cubicBezTo>
                    <a:pt x="1253" y="5226"/>
                    <a:pt x="1110" y="5191"/>
                    <a:pt x="1003" y="5155"/>
                  </a:cubicBezTo>
                  <a:cubicBezTo>
                    <a:pt x="895" y="5119"/>
                    <a:pt x="824" y="5083"/>
                    <a:pt x="752" y="5012"/>
                  </a:cubicBezTo>
                  <a:cubicBezTo>
                    <a:pt x="716" y="5012"/>
                    <a:pt x="680" y="4976"/>
                    <a:pt x="645" y="4904"/>
                  </a:cubicBezTo>
                  <a:cubicBezTo>
                    <a:pt x="609" y="4868"/>
                    <a:pt x="573" y="4797"/>
                    <a:pt x="537" y="4725"/>
                  </a:cubicBezTo>
                  <a:cubicBezTo>
                    <a:pt x="537" y="4654"/>
                    <a:pt x="501" y="4582"/>
                    <a:pt x="501" y="4510"/>
                  </a:cubicBezTo>
                  <a:cubicBezTo>
                    <a:pt x="466" y="4439"/>
                    <a:pt x="466" y="4331"/>
                    <a:pt x="501" y="4224"/>
                  </a:cubicBezTo>
                  <a:cubicBezTo>
                    <a:pt x="501" y="4081"/>
                    <a:pt x="537" y="3938"/>
                    <a:pt x="609" y="3795"/>
                  </a:cubicBezTo>
                  <a:cubicBezTo>
                    <a:pt x="824" y="3365"/>
                    <a:pt x="1110" y="2935"/>
                    <a:pt x="1432" y="2542"/>
                  </a:cubicBezTo>
                  <a:lnTo>
                    <a:pt x="1504" y="2434"/>
                  </a:lnTo>
                  <a:cubicBezTo>
                    <a:pt x="1539" y="2399"/>
                    <a:pt x="1539" y="2363"/>
                    <a:pt x="1539" y="2291"/>
                  </a:cubicBezTo>
                  <a:cubicBezTo>
                    <a:pt x="1539" y="2220"/>
                    <a:pt x="1468" y="2184"/>
                    <a:pt x="1432" y="2112"/>
                  </a:cubicBezTo>
                  <a:lnTo>
                    <a:pt x="1253" y="2112"/>
                  </a:lnTo>
                  <a:cubicBezTo>
                    <a:pt x="1181" y="2112"/>
                    <a:pt x="1146" y="2148"/>
                    <a:pt x="1110" y="2220"/>
                  </a:cubicBezTo>
                  <a:lnTo>
                    <a:pt x="1003" y="2327"/>
                  </a:lnTo>
                  <a:cubicBezTo>
                    <a:pt x="609" y="2792"/>
                    <a:pt x="287" y="3329"/>
                    <a:pt x="72" y="3938"/>
                  </a:cubicBezTo>
                  <a:cubicBezTo>
                    <a:pt x="0" y="4224"/>
                    <a:pt x="0" y="4510"/>
                    <a:pt x="72" y="4833"/>
                  </a:cubicBezTo>
                  <a:cubicBezTo>
                    <a:pt x="108" y="4976"/>
                    <a:pt x="179" y="5119"/>
                    <a:pt x="287" y="5226"/>
                  </a:cubicBezTo>
                  <a:cubicBezTo>
                    <a:pt x="394" y="5370"/>
                    <a:pt x="501" y="5477"/>
                    <a:pt x="645" y="5584"/>
                  </a:cubicBezTo>
                  <a:cubicBezTo>
                    <a:pt x="788" y="5656"/>
                    <a:pt x="931" y="5692"/>
                    <a:pt x="1074" y="5727"/>
                  </a:cubicBezTo>
                  <a:cubicBezTo>
                    <a:pt x="1253" y="5799"/>
                    <a:pt x="1432" y="5835"/>
                    <a:pt x="1611" y="5835"/>
                  </a:cubicBezTo>
                  <a:cubicBezTo>
                    <a:pt x="1790" y="5835"/>
                    <a:pt x="1969" y="5835"/>
                    <a:pt x="2148" y="5871"/>
                  </a:cubicBezTo>
                  <a:lnTo>
                    <a:pt x="2971" y="5871"/>
                  </a:lnTo>
                  <a:lnTo>
                    <a:pt x="3007" y="5942"/>
                  </a:lnTo>
                  <a:cubicBezTo>
                    <a:pt x="3079" y="6050"/>
                    <a:pt x="3150" y="6121"/>
                    <a:pt x="3222" y="6229"/>
                  </a:cubicBezTo>
                  <a:lnTo>
                    <a:pt x="3258" y="6300"/>
                  </a:lnTo>
                  <a:cubicBezTo>
                    <a:pt x="3365" y="6551"/>
                    <a:pt x="3544" y="6730"/>
                    <a:pt x="3723" y="6909"/>
                  </a:cubicBezTo>
                  <a:cubicBezTo>
                    <a:pt x="3830" y="7016"/>
                    <a:pt x="3973" y="7123"/>
                    <a:pt x="4117" y="7195"/>
                  </a:cubicBezTo>
                  <a:cubicBezTo>
                    <a:pt x="4188" y="7267"/>
                    <a:pt x="4260" y="7302"/>
                    <a:pt x="4367" y="7338"/>
                  </a:cubicBezTo>
                  <a:cubicBezTo>
                    <a:pt x="4475" y="7374"/>
                    <a:pt x="4546" y="7410"/>
                    <a:pt x="4654" y="7410"/>
                  </a:cubicBezTo>
                  <a:cubicBezTo>
                    <a:pt x="4833" y="7446"/>
                    <a:pt x="5012" y="7481"/>
                    <a:pt x="5155" y="7481"/>
                  </a:cubicBezTo>
                  <a:lnTo>
                    <a:pt x="5369" y="7481"/>
                  </a:lnTo>
                  <a:cubicBezTo>
                    <a:pt x="5477" y="7481"/>
                    <a:pt x="5620" y="7446"/>
                    <a:pt x="5727" y="7410"/>
                  </a:cubicBezTo>
                  <a:cubicBezTo>
                    <a:pt x="5906" y="7374"/>
                    <a:pt x="6050" y="7338"/>
                    <a:pt x="6229" y="7231"/>
                  </a:cubicBezTo>
                  <a:cubicBezTo>
                    <a:pt x="6372" y="7195"/>
                    <a:pt x="6479" y="7123"/>
                    <a:pt x="6622" y="7052"/>
                  </a:cubicBezTo>
                  <a:cubicBezTo>
                    <a:pt x="6765" y="6945"/>
                    <a:pt x="6909" y="6837"/>
                    <a:pt x="7016" y="6730"/>
                  </a:cubicBezTo>
                  <a:cubicBezTo>
                    <a:pt x="7195" y="6587"/>
                    <a:pt x="7302" y="6443"/>
                    <a:pt x="7446" y="6264"/>
                  </a:cubicBezTo>
                  <a:cubicBezTo>
                    <a:pt x="7589" y="6050"/>
                    <a:pt x="7732" y="5835"/>
                    <a:pt x="7839" y="5584"/>
                  </a:cubicBezTo>
                  <a:cubicBezTo>
                    <a:pt x="7839" y="5584"/>
                    <a:pt x="7839" y="5549"/>
                    <a:pt x="7839" y="5513"/>
                  </a:cubicBezTo>
                  <a:cubicBezTo>
                    <a:pt x="7875" y="5477"/>
                    <a:pt x="7911" y="5405"/>
                    <a:pt x="7911" y="5370"/>
                  </a:cubicBezTo>
                  <a:cubicBezTo>
                    <a:pt x="7947" y="5298"/>
                    <a:pt x="7911" y="5298"/>
                    <a:pt x="7947" y="5262"/>
                  </a:cubicBezTo>
                  <a:lnTo>
                    <a:pt x="7947" y="5226"/>
                  </a:lnTo>
                  <a:cubicBezTo>
                    <a:pt x="8090" y="5155"/>
                    <a:pt x="8197" y="5155"/>
                    <a:pt x="8340" y="5119"/>
                  </a:cubicBezTo>
                  <a:lnTo>
                    <a:pt x="8484" y="5083"/>
                  </a:lnTo>
                  <a:cubicBezTo>
                    <a:pt x="8734" y="5012"/>
                    <a:pt x="8949" y="4940"/>
                    <a:pt x="9200" y="4833"/>
                  </a:cubicBezTo>
                  <a:cubicBezTo>
                    <a:pt x="9378" y="4761"/>
                    <a:pt x="9557" y="4654"/>
                    <a:pt x="9772" y="4510"/>
                  </a:cubicBezTo>
                  <a:cubicBezTo>
                    <a:pt x="9915" y="4403"/>
                    <a:pt x="10094" y="4260"/>
                    <a:pt x="10202" y="4081"/>
                  </a:cubicBezTo>
                  <a:cubicBezTo>
                    <a:pt x="10381" y="3795"/>
                    <a:pt x="10560" y="3472"/>
                    <a:pt x="10667" y="3114"/>
                  </a:cubicBezTo>
                  <a:cubicBezTo>
                    <a:pt x="10703" y="2971"/>
                    <a:pt x="10774" y="2792"/>
                    <a:pt x="10810" y="2613"/>
                  </a:cubicBezTo>
                  <a:cubicBezTo>
                    <a:pt x="10810" y="2578"/>
                    <a:pt x="10810" y="2542"/>
                    <a:pt x="10810" y="2506"/>
                  </a:cubicBezTo>
                  <a:lnTo>
                    <a:pt x="10918" y="2506"/>
                  </a:lnTo>
                  <a:cubicBezTo>
                    <a:pt x="11025" y="2470"/>
                    <a:pt x="11168" y="2434"/>
                    <a:pt x="11311" y="2363"/>
                  </a:cubicBezTo>
                  <a:cubicBezTo>
                    <a:pt x="11526" y="2255"/>
                    <a:pt x="11741" y="2112"/>
                    <a:pt x="11920" y="1933"/>
                  </a:cubicBezTo>
                  <a:cubicBezTo>
                    <a:pt x="11992" y="1826"/>
                    <a:pt x="12063" y="1754"/>
                    <a:pt x="12135" y="1647"/>
                  </a:cubicBezTo>
                  <a:cubicBezTo>
                    <a:pt x="12206" y="1540"/>
                    <a:pt x="12278" y="1432"/>
                    <a:pt x="12349" y="1325"/>
                  </a:cubicBezTo>
                  <a:cubicBezTo>
                    <a:pt x="12457" y="1110"/>
                    <a:pt x="12528" y="895"/>
                    <a:pt x="12564" y="680"/>
                  </a:cubicBezTo>
                  <a:cubicBezTo>
                    <a:pt x="12600" y="573"/>
                    <a:pt x="12600" y="430"/>
                    <a:pt x="12600" y="287"/>
                  </a:cubicBezTo>
                  <a:cubicBezTo>
                    <a:pt x="12636" y="179"/>
                    <a:pt x="12564" y="72"/>
                    <a:pt x="1245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3"/>
            <p:cNvSpPr/>
            <p:nvPr/>
          </p:nvSpPr>
          <p:spPr>
            <a:xfrm>
              <a:off x="2447550" y="1468200"/>
              <a:ext cx="243425" cy="120850"/>
            </a:xfrm>
            <a:custGeom>
              <a:avLst/>
              <a:gdLst/>
              <a:ahLst/>
              <a:cxnLst/>
              <a:rect l="l" t="t" r="r" b="b"/>
              <a:pathLst>
                <a:path w="9737" h="4834" extrusionOk="0">
                  <a:moveTo>
                    <a:pt x="2076" y="1"/>
                  </a:moveTo>
                  <a:cubicBezTo>
                    <a:pt x="2005" y="1"/>
                    <a:pt x="1933" y="37"/>
                    <a:pt x="1898" y="72"/>
                  </a:cubicBezTo>
                  <a:lnTo>
                    <a:pt x="1790" y="216"/>
                  </a:lnTo>
                  <a:lnTo>
                    <a:pt x="1647" y="394"/>
                  </a:lnTo>
                  <a:cubicBezTo>
                    <a:pt x="1540" y="502"/>
                    <a:pt x="1468" y="609"/>
                    <a:pt x="1396" y="717"/>
                  </a:cubicBezTo>
                  <a:lnTo>
                    <a:pt x="1361" y="752"/>
                  </a:lnTo>
                  <a:cubicBezTo>
                    <a:pt x="1182" y="1003"/>
                    <a:pt x="1003" y="1254"/>
                    <a:pt x="859" y="1504"/>
                  </a:cubicBezTo>
                  <a:cubicBezTo>
                    <a:pt x="716" y="1719"/>
                    <a:pt x="573" y="2005"/>
                    <a:pt x="466" y="2256"/>
                  </a:cubicBezTo>
                  <a:lnTo>
                    <a:pt x="394" y="2327"/>
                  </a:lnTo>
                  <a:cubicBezTo>
                    <a:pt x="287" y="2578"/>
                    <a:pt x="179" y="2829"/>
                    <a:pt x="72" y="3079"/>
                  </a:cubicBezTo>
                  <a:cubicBezTo>
                    <a:pt x="36" y="3186"/>
                    <a:pt x="0" y="3330"/>
                    <a:pt x="36" y="3473"/>
                  </a:cubicBezTo>
                  <a:cubicBezTo>
                    <a:pt x="36" y="3616"/>
                    <a:pt x="72" y="3759"/>
                    <a:pt x="144" y="3867"/>
                  </a:cubicBezTo>
                  <a:cubicBezTo>
                    <a:pt x="179" y="3938"/>
                    <a:pt x="215" y="3974"/>
                    <a:pt x="251" y="4010"/>
                  </a:cubicBezTo>
                  <a:lnTo>
                    <a:pt x="251" y="4046"/>
                  </a:lnTo>
                  <a:cubicBezTo>
                    <a:pt x="287" y="4117"/>
                    <a:pt x="323" y="4153"/>
                    <a:pt x="394" y="4189"/>
                  </a:cubicBezTo>
                  <a:cubicBezTo>
                    <a:pt x="502" y="4296"/>
                    <a:pt x="645" y="4368"/>
                    <a:pt x="788" y="4403"/>
                  </a:cubicBezTo>
                  <a:lnTo>
                    <a:pt x="1217" y="4403"/>
                  </a:lnTo>
                  <a:cubicBezTo>
                    <a:pt x="1361" y="4368"/>
                    <a:pt x="1504" y="4368"/>
                    <a:pt x="1647" y="4332"/>
                  </a:cubicBezTo>
                  <a:cubicBezTo>
                    <a:pt x="1719" y="4332"/>
                    <a:pt x="1790" y="4296"/>
                    <a:pt x="1826" y="4260"/>
                  </a:cubicBezTo>
                  <a:lnTo>
                    <a:pt x="1969" y="4225"/>
                  </a:lnTo>
                  <a:lnTo>
                    <a:pt x="2041" y="4296"/>
                  </a:lnTo>
                  <a:lnTo>
                    <a:pt x="2148" y="4368"/>
                  </a:lnTo>
                  <a:cubicBezTo>
                    <a:pt x="2220" y="4439"/>
                    <a:pt x="2291" y="4511"/>
                    <a:pt x="2399" y="4547"/>
                  </a:cubicBezTo>
                  <a:cubicBezTo>
                    <a:pt x="2578" y="4654"/>
                    <a:pt x="2757" y="4726"/>
                    <a:pt x="2936" y="4797"/>
                  </a:cubicBezTo>
                  <a:cubicBezTo>
                    <a:pt x="3043" y="4797"/>
                    <a:pt x="3150" y="4833"/>
                    <a:pt x="3258" y="4833"/>
                  </a:cubicBezTo>
                  <a:cubicBezTo>
                    <a:pt x="3329" y="4833"/>
                    <a:pt x="3437" y="4797"/>
                    <a:pt x="3544" y="4797"/>
                  </a:cubicBezTo>
                  <a:cubicBezTo>
                    <a:pt x="3723" y="4761"/>
                    <a:pt x="3902" y="4654"/>
                    <a:pt x="4045" y="4547"/>
                  </a:cubicBezTo>
                  <a:cubicBezTo>
                    <a:pt x="4117" y="4475"/>
                    <a:pt x="4188" y="4403"/>
                    <a:pt x="4260" y="4368"/>
                  </a:cubicBezTo>
                  <a:cubicBezTo>
                    <a:pt x="4296" y="4296"/>
                    <a:pt x="4332" y="4260"/>
                    <a:pt x="4403" y="4189"/>
                  </a:cubicBezTo>
                  <a:lnTo>
                    <a:pt x="4439" y="4153"/>
                  </a:lnTo>
                  <a:cubicBezTo>
                    <a:pt x="4511" y="4046"/>
                    <a:pt x="4618" y="3902"/>
                    <a:pt x="4690" y="3759"/>
                  </a:cubicBezTo>
                  <a:lnTo>
                    <a:pt x="4833" y="3580"/>
                  </a:lnTo>
                  <a:lnTo>
                    <a:pt x="4940" y="3401"/>
                  </a:lnTo>
                  <a:lnTo>
                    <a:pt x="5012" y="3437"/>
                  </a:lnTo>
                  <a:lnTo>
                    <a:pt x="5083" y="3437"/>
                  </a:lnTo>
                  <a:cubicBezTo>
                    <a:pt x="5191" y="3473"/>
                    <a:pt x="5298" y="3509"/>
                    <a:pt x="5370" y="3509"/>
                  </a:cubicBezTo>
                  <a:lnTo>
                    <a:pt x="5835" y="3509"/>
                  </a:lnTo>
                  <a:cubicBezTo>
                    <a:pt x="6014" y="3437"/>
                    <a:pt x="6157" y="3365"/>
                    <a:pt x="6264" y="3258"/>
                  </a:cubicBezTo>
                  <a:cubicBezTo>
                    <a:pt x="6372" y="3186"/>
                    <a:pt x="6479" y="3079"/>
                    <a:pt x="6551" y="2972"/>
                  </a:cubicBezTo>
                  <a:cubicBezTo>
                    <a:pt x="6658" y="2829"/>
                    <a:pt x="6766" y="2721"/>
                    <a:pt x="6837" y="2578"/>
                  </a:cubicBezTo>
                  <a:cubicBezTo>
                    <a:pt x="6945" y="2435"/>
                    <a:pt x="6945" y="2435"/>
                    <a:pt x="6980" y="2363"/>
                  </a:cubicBezTo>
                  <a:lnTo>
                    <a:pt x="7016" y="2292"/>
                  </a:lnTo>
                  <a:lnTo>
                    <a:pt x="7159" y="2292"/>
                  </a:lnTo>
                  <a:cubicBezTo>
                    <a:pt x="7231" y="2327"/>
                    <a:pt x="7338" y="2363"/>
                    <a:pt x="7410" y="2363"/>
                  </a:cubicBezTo>
                  <a:cubicBezTo>
                    <a:pt x="7517" y="2399"/>
                    <a:pt x="7625" y="2399"/>
                    <a:pt x="7732" y="2399"/>
                  </a:cubicBezTo>
                  <a:lnTo>
                    <a:pt x="8090" y="2399"/>
                  </a:lnTo>
                  <a:cubicBezTo>
                    <a:pt x="8197" y="2363"/>
                    <a:pt x="8305" y="2327"/>
                    <a:pt x="8376" y="2292"/>
                  </a:cubicBezTo>
                  <a:cubicBezTo>
                    <a:pt x="8484" y="2256"/>
                    <a:pt x="8555" y="2220"/>
                    <a:pt x="8627" y="2148"/>
                  </a:cubicBezTo>
                  <a:cubicBezTo>
                    <a:pt x="8770" y="2041"/>
                    <a:pt x="8949" y="1898"/>
                    <a:pt x="9056" y="1719"/>
                  </a:cubicBezTo>
                  <a:cubicBezTo>
                    <a:pt x="9200" y="1540"/>
                    <a:pt x="9343" y="1325"/>
                    <a:pt x="9450" y="1146"/>
                  </a:cubicBezTo>
                  <a:lnTo>
                    <a:pt x="9486" y="1075"/>
                  </a:lnTo>
                  <a:cubicBezTo>
                    <a:pt x="9593" y="896"/>
                    <a:pt x="9665" y="752"/>
                    <a:pt x="9737" y="573"/>
                  </a:cubicBezTo>
                  <a:cubicBezTo>
                    <a:pt x="9701" y="394"/>
                    <a:pt x="9593" y="251"/>
                    <a:pt x="9450" y="180"/>
                  </a:cubicBezTo>
                  <a:lnTo>
                    <a:pt x="9343" y="180"/>
                  </a:lnTo>
                  <a:cubicBezTo>
                    <a:pt x="9271" y="180"/>
                    <a:pt x="9200" y="216"/>
                    <a:pt x="9128" y="251"/>
                  </a:cubicBezTo>
                  <a:cubicBezTo>
                    <a:pt x="8985" y="323"/>
                    <a:pt x="8913" y="466"/>
                    <a:pt x="8913" y="609"/>
                  </a:cubicBezTo>
                  <a:cubicBezTo>
                    <a:pt x="8913" y="681"/>
                    <a:pt x="8878" y="717"/>
                    <a:pt x="8878" y="788"/>
                  </a:cubicBezTo>
                  <a:cubicBezTo>
                    <a:pt x="8842" y="896"/>
                    <a:pt x="8806" y="967"/>
                    <a:pt x="8770" y="1003"/>
                  </a:cubicBezTo>
                  <a:cubicBezTo>
                    <a:pt x="8663" y="1182"/>
                    <a:pt x="8591" y="1325"/>
                    <a:pt x="8484" y="1468"/>
                  </a:cubicBezTo>
                  <a:cubicBezTo>
                    <a:pt x="8376" y="1576"/>
                    <a:pt x="8305" y="1647"/>
                    <a:pt x="8197" y="1719"/>
                  </a:cubicBezTo>
                  <a:cubicBezTo>
                    <a:pt x="8162" y="1755"/>
                    <a:pt x="8126" y="1790"/>
                    <a:pt x="8054" y="1826"/>
                  </a:cubicBezTo>
                  <a:cubicBezTo>
                    <a:pt x="8018" y="1826"/>
                    <a:pt x="7947" y="1862"/>
                    <a:pt x="7911" y="1862"/>
                  </a:cubicBezTo>
                  <a:lnTo>
                    <a:pt x="7696" y="1862"/>
                  </a:lnTo>
                  <a:lnTo>
                    <a:pt x="7517" y="1826"/>
                  </a:lnTo>
                  <a:cubicBezTo>
                    <a:pt x="7482" y="1790"/>
                    <a:pt x="7410" y="1790"/>
                    <a:pt x="7374" y="1755"/>
                  </a:cubicBezTo>
                  <a:cubicBezTo>
                    <a:pt x="7303" y="1719"/>
                    <a:pt x="7195" y="1683"/>
                    <a:pt x="7124" y="1647"/>
                  </a:cubicBezTo>
                  <a:lnTo>
                    <a:pt x="6766" y="1647"/>
                  </a:lnTo>
                  <a:lnTo>
                    <a:pt x="6694" y="1683"/>
                  </a:lnTo>
                  <a:cubicBezTo>
                    <a:pt x="6658" y="1719"/>
                    <a:pt x="6622" y="1755"/>
                    <a:pt x="6587" y="1790"/>
                  </a:cubicBezTo>
                  <a:cubicBezTo>
                    <a:pt x="6515" y="1826"/>
                    <a:pt x="6479" y="1898"/>
                    <a:pt x="6443" y="1934"/>
                  </a:cubicBezTo>
                  <a:lnTo>
                    <a:pt x="6443" y="2005"/>
                  </a:lnTo>
                  <a:lnTo>
                    <a:pt x="6336" y="2184"/>
                  </a:lnTo>
                  <a:cubicBezTo>
                    <a:pt x="6229" y="2327"/>
                    <a:pt x="6086" y="2506"/>
                    <a:pt x="5978" y="2685"/>
                  </a:cubicBezTo>
                  <a:cubicBezTo>
                    <a:pt x="5907" y="2757"/>
                    <a:pt x="5835" y="2829"/>
                    <a:pt x="5763" y="2900"/>
                  </a:cubicBezTo>
                  <a:lnTo>
                    <a:pt x="5656" y="2972"/>
                  </a:lnTo>
                  <a:cubicBezTo>
                    <a:pt x="5620" y="2972"/>
                    <a:pt x="5549" y="3008"/>
                    <a:pt x="5513" y="3008"/>
                  </a:cubicBezTo>
                  <a:lnTo>
                    <a:pt x="5155" y="3008"/>
                  </a:lnTo>
                  <a:cubicBezTo>
                    <a:pt x="5083" y="3008"/>
                    <a:pt x="5012" y="2972"/>
                    <a:pt x="4940" y="2972"/>
                  </a:cubicBezTo>
                  <a:lnTo>
                    <a:pt x="4833" y="2972"/>
                  </a:lnTo>
                  <a:cubicBezTo>
                    <a:pt x="4761" y="3008"/>
                    <a:pt x="4725" y="3043"/>
                    <a:pt x="4690" y="3115"/>
                  </a:cubicBezTo>
                  <a:lnTo>
                    <a:pt x="4618" y="3186"/>
                  </a:lnTo>
                  <a:lnTo>
                    <a:pt x="4618" y="3222"/>
                  </a:lnTo>
                  <a:lnTo>
                    <a:pt x="4582" y="3258"/>
                  </a:lnTo>
                  <a:lnTo>
                    <a:pt x="4511" y="3330"/>
                  </a:lnTo>
                  <a:lnTo>
                    <a:pt x="4511" y="3365"/>
                  </a:lnTo>
                  <a:lnTo>
                    <a:pt x="4332" y="3616"/>
                  </a:lnTo>
                  <a:lnTo>
                    <a:pt x="4224" y="3723"/>
                  </a:lnTo>
                  <a:cubicBezTo>
                    <a:pt x="4117" y="3902"/>
                    <a:pt x="3974" y="4046"/>
                    <a:pt x="3830" y="4189"/>
                  </a:cubicBezTo>
                  <a:cubicBezTo>
                    <a:pt x="3759" y="4225"/>
                    <a:pt x="3687" y="4260"/>
                    <a:pt x="3616" y="4296"/>
                  </a:cubicBezTo>
                  <a:lnTo>
                    <a:pt x="3472" y="4332"/>
                  </a:lnTo>
                  <a:lnTo>
                    <a:pt x="3222" y="4332"/>
                  </a:lnTo>
                  <a:cubicBezTo>
                    <a:pt x="3150" y="4332"/>
                    <a:pt x="3043" y="4296"/>
                    <a:pt x="2971" y="4260"/>
                  </a:cubicBezTo>
                  <a:cubicBezTo>
                    <a:pt x="2864" y="4225"/>
                    <a:pt x="2757" y="4153"/>
                    <a:pt x="2649" y="4081"/>
                  </a:cubicBezTo>
                  <a:lnTo>
                    <a:pt x="2506" y="3938"/>
                  </a:lnTo>
                  <a:lnTo>
                    <a:pt x="2434" y="3902"/>
                  </a:lnTo>
                  <a:lnTo>
                    <a:pt x="2327" y="3759"/>
                  </a:lnTo>
                  <a:cubicBezTo>
                    <a:pt x="2291" y="3759"/>
                    <a:pt x="2255" y="3723"/>
                    <a:pt x="2220" y="3688"/>
                  </a:cubicBezTo>
                  <a:cubicBezTo>
                    <a:pt x="2148" y="3652"/>
                    <a:pt x="2076" y="3652"/>
                    <a:pt x="2005" y="3652"/>
                  </a:cubicBezTo>
                  <a:lnTo>
                    <a:pt x="1969" y="3652"/>
                  </a:lnTo>
                  <a:cubicBezTo>
                    <a:pt x="1898" y="3652"/>
                    <a:pt x="1826" y="3652"/>
                    <a:pt x="1754" y="3688"/>
                  </a:cubicBezTo>
                  <a:lnTo>
                    <a:pt x="1719" y="3688"/>
                  </a:lnTo>
                  <a:cubicBezTo>
                    <a:pt x="1575" y="3723"/>
                    <a:pt x="1396" y="3759"/>
                    <a:pt x="1217" y="3795"/>
                  </a:cubicBezTo>
                  <a:lnTo>
                    <a:pt x="1003" y="3795"/>
                  </a:lnTo>
                  <a:lnTo>
                    <a:pt x="895" y="3759"/>
                  </a:lnTo>
                  <a:lnTo>
                    <a:pt x="752" y="3688"/>
                  </a:lnTo>
                  <a:cubicBezTo>
                    <a:pt x="716" y="3652"/>
                    <a:pt x="681" y="3616"/>
                    <a:pt x="681" y="3580"/>
                  </a:cubicBezTo>
                  <a:cubicBezTo>
                    <a:pt x="645" y="3544"/>
                    <a:pt x="609" y="3509"/>
                    <a:pt x="609" y="3509"/>
                  </a:cubicBezTo>
                  <a:cubicBezTo>
                    <a:pt x="609" y="3473"/>
                    <a:pt x="609" y="3437"/>
                    <a:pt x="573" y="3401"/>
                  </a:cubicBezTo>
                  <a:cubicBezTo>
                    <a:pt x="573" y="3365"/>
                    <a:pt x="573" y="3330"/>
                    <a:pt x="573" y="3330"/>
                  </a:cubicBezTo>
                  <a:cubicBezTo>
                    <a:pt x="609" y="3151"/>
                    <a:pt x="645" y="3043"/>
                    <a:pt x="716" y="2900"/>
                  </a:cubicBezTo>
                  <a:cubicBezTo>
                    <a:pt x="859" y="2506"/>
                    <a:pt x="1074" y="2148"/>
                    <a:pt x="1253" y="1790"/>
                  </a:cubicBezTo>
                  <a:cubicBezTo>
                    <a:pt x="1468" y="1433"/>
                    <a:pt x="1719" y="1110"/>
                    <a:pt x="1969" y="788"/>
                  </a:cubicBezTo>
                  <a:lnTo>
                    <a:pt x="2148" y="573"/>
                  </a:lnTo>
                  <a:lnTo>
                    <a:pt x="2255" y="430"/>
                  </a:lnTo>
                  <a:cubicBezTo>
                    <a:pt x="2291" y="394"/>
                    <a:pt x="2327" y="323"/>
                    <a:pt x="2327" y="251"/>
                  </a:cubicBezTo>
                  <a:cubicBezTo>
                    <a:pt x="2327" y="180"/>
                    <a:pt x="2291" y="144"/>
                    <a:pt x="2255" y="72"/>
                  </a:cubicBezTo>
                  <a:cubicBezTo>
                    <a:pt x="2184" y="37"/>
                    <a:pt x="2148" y="1"/>
                    <a:pt x="20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3"/>
            <p:cNvSpPr/>
            <p:nvPr/>
          </p:nvSpPr>
          <p:spPr>
            <a:xfrm>
              <a:off x="2714225" y="1343825"/>
              <a:ext cx="59075" cy="164125"/>
            </a:xfrm>
            <a:custGeom>
              <a:avLst/>
              <a:gdLst/>
              <a:ahLst/>
              <a:cxnLst/>
              <a:rect l="l" t="t" r="r" b="b"/>
              <a:pathLst>
                <a:path w="2363" h="6565" extrusionOk="0">
                  <a:moveTo>
                    <a:pt x="1253" y="0"/>
                  </a:moveTo>
                  <a:cubicBezTo>
                    <a:pt x="1146" y="0"/>
                    <a:pt x="1038" y="36"/>
                    <a:pt x="931" y="36"/>
                  </a:cubicBezTo>
                  <a:cubicBezTo>
                    <a:pt x="680" y="108"/>
                    <a:pt x="430" y="251"/>
                    <a:pt x="251" y="466"/>
                  </a:cubicBezTo>
                  <a:cubicBezTo>
                    <a:pt x="215" y="501"/>
                    <a:pt x="179" y="537"/>
                    <a:pt x="179" y="573"/>
                  </a:cubicBezTo>
                  <a:cubicBezTo>
                    <a:pt x="179" y="645"/>
                    <a:pt x="215" y="716"/>
                    <a:pt x="251" y="752"/>
                  </a:cubicBezTo>
                  <a:cubicBezTo>
                    <a:pt x="287" y="788"/>
                    <a:pt x="322" y="788"/>
                    <a:pt x="394" y="788"/>
                  </a:cubicBezTo>
                  <a:cubicBezTo>
                    <a:pt x="430" y="788"/>
                    <a:pt x="501" y="788"/>
                    <a:pt x="537" y="752"/>
                  </a:cubicBezTo>
                  <a:lnTo>
                    <a:pt x="645" y="645"/>
                  </a:lnTo>
                  <a:cubicBezTo>
                    <a:pt x="716" y="609"/>
                    <a:pt x="788" y="537"/>
                    <a:pt x="895" y="501"/>
                  </a:cubicBezTo>
                  <a:cubicBezTo>
                    <a:pt x="967" y="501"/>
                    <a:pt x="1038" y="466"/>
                    <a:pt x="1146" y="430"/>
                  </a:cubicBezTo>
                  <a:lnTo>
                    <a:pt x="1396" y="430"/>
                  </a:lnTo>
                  <a:lnTo>
                    <a:pt x="1468" y="501"/>
                  </a:lnTo>
                  <a:lnTo>
                    <a:pt x="1504" y="537"/>
                  </a:lnTo>
                  <a:cubicBezTo>
                    <a:pt x="1504" y="573"/>
                    <a:pt x="1539" y="573"/>
                    <a:pt x="1539" y="609"/>
                  </a:cubicBezTo>
                  <a:cubicBezTo>
                    <a:pt x="1539" y="645"/>
                    <a:pt x="1575" y="680"/>
                    <a:pt x="1575" y="752"/>
                  </a:cubicBezTo>
                  <a:cubicBezTo>
                    <a:pt x="1575" y="824"/>
                    <a:pt x="1575" y="895"/>
                    <a:pt x="1575" y="967"/>
                  </a:cubicBezTo>
                  <a:cubicBezTo>
                    <a:pt x="1575" y="1038"/>
                    <a:pt x="1539" y="1110"/>
                    <a:pt x="1504" y="1217"/>
                  </a:cubicBezTo>
                  <a:cubicBezTo>
                    <a:pt x="1504" y="1253"/>
                    <a:pt x="1504" y="1253"/>
                    <a:pt x="1504" y="1289"/>
                  </a:cubicBezTo>
                  <a:cubicBezTo>
                    <a:pt x="1504" y="1360"/>
                    <a:pt x="1468" y="1432"/>
                    <a:pt x="1468" y="1504"/>
                  </a:cubicBezTo>
                  <a:cubicBezTo>
                    <a:pt x="1468" y="1611"/>
                    <a:pt x="1504" y="1718"/>
                    <a:pt x="1575" y="1790"/>
                  </a:cubicBezTo>
                  <a:cubicBezTo>
                    <a:pt x="1647" y="1862"/>
                    <a:pt x="1683" y="1897"/>
                    <a:pt x="1754" y="1933"/>
                  </a:cubicBezTo>
                  <a:lnTo>
                    <a:pt x="1790" y="1969"/>
                  </a:lnTo>
                  <a:cubicBezTo>
                    <a:pt x="1826" y="2005"/>
                    <a:pt x="1862" y="2005"/>
                    <a:pt x="1862" y="2041"/>
                  </a:cubicBezTo>
                  <a:cubicBezTo>
                    <a:pt x="1862" y="2076"/>
                    <a:pt x="1862" y="2076"/>
                    <a:pt x="1862" y="2076"/>
                  </a:cubicBezTo>
                  <a:lnTo>
                    <a:pt x="1862" y="2148"/>
                  </a:lnTo>
                  <a:cubicBezTo>
                    <a:pt x="1897" y="2220"/>
                    <a:pt x="1897" y="2255"/>
                    <a:pt x="1862" y="2327"/>
                  </a:cubicBezTo>
                  <a:cubicBezTo>
                    <a:pt x="1826" y="2542"/>
                    <a:pt x="1754" y="2721"/>
                    <a:pt x="1683" y="2935"/>
                  </a:cubicBezTo>
                  <a:lnTo>
                    <a:pt x="1647" y="3007"/>
                  </a:lnTo>
                  <a:cubicBezTo>
                    <a:pt x="1611" y="3043"/>
                    <a:pt x="1611" y="3079"/>
                    <a:pt x="1611" y="3114"/>
                  </a:cubicBezTo>
                  <a:lnTo>
                    <a:pt x="1611" y="3222"/>
                  </a:lnTo>
                  <a:cubicBezTo>
                    <a:pt x="1575" y="3293"/>
                    <a:pt x="1575" y="3329"/>
                    <a:pt x="1611" y="3401"/>
                  </a:cubicBezTo>
                  <a:cubicBezTo>
                    <a:pt x="1611" y="3437"/>
                    <a:pt x="1611" y="3472"/>
                    <a:pt x="1647" y="3508"/>
                  </a:cubicBezTo>
                  <a:cubicBezTo>
                    <a:pt x="1647" y="3544"/>
                    <a:pt x="1647" y="3544"/>
                    <a:pt x="1647" y="3544"/>
                  </a:cubicBezTo>
                  <a:lnTo>
                    <a:pt x="1683" y="3651"/>
                  </a:lnTo>
                  <a:lnTo>
                    <a:pt x="1718" y="3687"/>
                  </a:lnTo>
                  <a:lnTo>
                    <a:pt x="1718" y="3795"/>
                  </a:lnTo>
                  <a:lnTo>
                    <a:pt x="1718" y="3830"/>
                  </a:lnTo>
                  <a:lnTo>
                    <a:pt x="1683" y="3902"/>
                  </a:lnTo>
                  <a:cubicBezTo>
                    <a:pt x="1683" y="3938"/>
                    <a:pt x="1647" y="3973"/>
                    <a:pt x="1647" y="4009"/>
                  </a:cubicBezTo>
                  <a:lnTo>
                    <a:pt x="1504" y="4117"/>
                  </a:lnTo>
                  <a:cubicBezTo>
                    <a:pt x="1468" y="4152"/>
                    <a:pt x="1396" y="4188"/>
                    <a:pt x="1325" y="4224"/>
                  </a:cubicBezTo>
                  <a:lnTo>
                    <a:pt x="1181" y="4296"/>
                  </a:lnTo>
                  <a:lnTo>
                    <a:pt x="1146" y="4296"/>
                  </a:lnTo>
                  <a:cubicBezTo>
                    <a:pt x="1074" y="4296"/>
                    <a:pt x="967" y="4367"/>
                    <a:pt x="931" y="4403"/>
                  </a:cubicBezTo>
                  <a:cubicBezTo>
                    <a:pt x="895" y="4439"/>
                    <a:pt x="859" y="4475"/>
                    <a:pt x="824" y="4510"/>
                  </a:cubicBezTo>
                  <a:cubicBezTo>
                    <a:pt x="788" y="4582"/>
                    <a:pt x="788" y="4618"/>
                    <a:pt x="788" y="4689"/>
                  </a:cubicBezTo>
                  <a:cubicBezTo>
                    <a:pt x="788" y="4725"/>
                    <a:pt x="788" y="4761"/>
                    <a:pt x="788" y="4797"/>
                  </a:cubicBezTo>
                  <a:cubicBezTo>
                    <a:pt x="788" y="4868"/>
                    <a:pt x="824" y="4940"/>
                    <a:pt x="859" y="4976"/>
                  </a:cubicBezTo>
                  <a:cubicBezTo>
                    <a:pt x="895" y="5012"/>
                    <a:pt x="895" y="5047"/>
                    <a:pt x="931" y="5083"/>
                  </a:cubicBezTo>
                  <a:cubicBezTo>
                    <a:pt x="931" y="5119"/>
                    <a:pt x="967" y="5155"/>
                    <a:pt x="967" y="5191"/>
                  </a:cubicBezTo>
                  <a:cubicBezTo>
                    <a:pt x="967" y="5226"/>
                    <a:pt x="967" y="5262"/>
                    <a:pt x="967" y="5262"/>
                  </a:cubicBezTo>
                  <a:cubicBezTo>
                    <a:pt x="967" y="5298"/>
                    <a:pt x="967" y="5334"/>
                    <a:pt x="967" y="5369"/>
                  </a:cubicBezTo>
                  <a:lnTo>
                    <a:pt x="895" y="5477"/>
                  </a:lnTo>
                  <a:cubicBezTo>
                    <a:pt x="824" y="5548"/>
                    <a:pt x="788" y="5584"/>
                    <a:pt x="716" y="5656"/>
                  </a:cubicBezTo>
                  <a:cubicBezTo>
                    <a:pt x="609" y="5727"/>
                    <a:pt x="501" y="5763"/>
                    <a:pt x="430" y="5835"/>
                  </a:cubicBezTo>
                  <a:lnTo>
                    <a:pt x="358" y="5835"/>
                  </a:lnTo>
                  <a:cubicBezTo>
                    <a:pt x="215" y="5835"/>
                    <a:pt x="108" y="5906"/>
                    <a:pt x="36" y="6014"/>
                  </a:cubicBezTo>
                  <a:cubicBezTo>
                    <a:pt x="0" y="6085"/>
                    <a:pt x="0" y="6193"/>
                    <a:pt x="0" y="6264"/>
                  </a:cubicBezTo>
                  <a:lnTo>
                    <a:pt x="0" y="6300"/>
                  </a:lnTo>
                  <a:lnTo>
                    <a:pt x="0" y="6336"/>
                  </a:lnTo>
                  <a:cubicBezTo>
                    <a:pt x="36" y="6408"/>
                    <a:pt x="72" y="6443"/>
                    <a:pt x="143" y="6479"/>
                  </a:cubicBezTo>
                  <a:cubicBezTo>
                    <a:pt x="196" y="6532"/>
                    <a:pt x="267" y="6565"/>
                    <a:pt x="344" y="6565"/>
                  </a:cubicBezTo>
                  <a:cubicBezTo>
                    <a:pt x="372" y="6565"/>
                    <a:pt x="401" y="6560"/>
                    <a:pt x="430" y="6551"/>
                  </a:cubicBezTo>
                  <a:cubicBezTo>
                    <a:pt x="537" y="6551"/>
                    <a:pt x="680" y="6515"/>
                    <a:pt x="788" y="6408"/>
                  </a:cubicBezTo>
                  <a:cubicBezTo>
                    <a:pt x="967" y="6300"/>
                    <a:pt x="1146" y="6157"/>
                    <a:pt x="1289" y="5978"/>
                  </a:cubicBezTo>
                  <a:cubicBezTo>
                    <a:pt x="1396" y="5871"/>
                    <a:pt x="1468" y="5763"/>
                    <a:pt x="1504" y="5620"/>
                  </a:cubicBezTo>
                  <a:cubicBezTo>
                    <a:pt x="1539" y="5513"/>
                    <a:pt x="1575" y="5405"/>
                    <a:pt x="1575" y="5262"/>
                  </a:cubicBezTo>
                  <a:cubicBezTo>
                    <a:pt x="1575" y="5226"/>
                    <a:pt x="1575" y="5155"/>
                    <a:pt x="1575" y="5083"/>
                  </a:cubicBezTo>
                  <a:cubicBezTo>
                    <a:pt x="1539" y="5012"/>
                    <a:pt x="1539" y="4976"/>
                    <a:pt x="1504" y="4904"/>
                  </a:cubicBezTo>
                  <a:lnTo>
                    <a:pt x="1468" y="4833"/>
                  </a:lnTo>
                  <a:lnTo>
                    <a:pt x="1575" y="4797"/>
                  </a:lnTo>
                  <a:cubicBezTo>
                    <a:pt x="1754" y="4689"/>
                    <a:pt x="1933" y="4546"/>
                    <a:pt x="2041" y="4367"/>
                  </a:cubicBezTo>
                  <a:cubicBezTo>
                    <a:pt x="2148" y="4224"/>
                    <a:pt x="2220" y="4045"/>
                    <a:pt x="2220" y="3830"/>
                  </a:cubicBezTo>
                  <a:cubicBezTo>
                    <a:pt x="2220" y="3795"/>
                    <a:pt x="2220" y="3759"/>
                    <a:pt x="2220" y="3723"/>
                  </a:cubicBezTo>
                  <a:cubicBezTo>
                    <a:pt x="2220" y="3687"/>
                    <a:pt x="2220" y="3687"/>
                    <a:pt x="2220" y="3651"/>
                  </a:cubicBezTo>
                  <a:cubicBezTo>
                    <a:pt x="2220" y="3616"/>
                    <a:pt x="2220" y="3580"/>
                    <a:pt x="2184" y="3544"/>
                  </a:cubicBezTo>
                  <a:cubicBezTo>
                    <a:pt x="2148" y="3472"/>
                    <a:pt x="2148" y="3401"/>
                    <a:pt x="2112" y="3365"/>
                  </a:cubicBezTo>
                  <a:lnTo>
                    <a:pt x="2041" y="3258"/>
                  </a:lnTo>
                  <a:cubicBezTo>
                    <a:pt x="2076" y="3222"/>
                    <a:pt x="2076" y="3150"/>
                    <a:pt x="2112" y="3114"/>
                  </a:cubicBezTo>
                  <a:lnTo>
                    <a:pt x="2148" y="3043"/>
                  </a:lnTo>
                  <a:cubicBezTo>
                    <a:pt x="2184" y="2900"/>
                    <a:pt x="2255" y="2721"/>
                    <a:pt x="2291" y="2578"/>
                  </a:cubicBezTo>
                  <a:cubicBezTo>
                    <a:pt x="2363" y="2363"/>
                    <a:pt x="2363" y="2148"/>
                    <a:pt x="2291" y="1933"/>
                  </a:cubicBezTo>
                  <a:cubicBezTo>
                    <a:pt x="2255" y="1826"/>
                    <a:pt x="2184" y="1718"/>
                    <a:pt x="2112" y="1611"/>
                  </a:cubicBezTo>
                  <a:cubicBezTo>
                    <a:pt x="2076" y="1575"/>
                    <a:pt x="2041" y="1575"/>
                    <a:pt x="2005" y="1539"/>
                  </a:cubicBezTo>
                  <a:lnTo>
                    <a:pt x="1969" y="1504"/>
                  </a:lnTo>
                  <a:cubicBezTo>
                    <a:pt x="2005" y="1289"/>
                    <a:pt x="2041" y="1074"/>
                    <a:pt x="2076" y="824"/>
                  </a:cubicBezTo>
                  <a:cubicBezTo>
                    <a:pt x="2041" y="680"/>
                    <a:pt x="2041" y="573"/>
                    <a:pt x="1969" y="430"/>
                  </a:cubicBezTo>
                  <a:cubicBezTo>
                    <a:pt x="1933" y="394"/>
                    <a:pt x="1897" y="322"/>
                    <a:pt x="1862" y="287"/>
                  </a:cubicBezTo>
                  <a:cubicBezTo>
                    <a:pt x="1826" y="215"/>
                    <a:pt x="1754" y="179"/>
                    <a:pt x="1683" y="108"/>
                  </a:cubicBezTo>
                  <a:cubicBezTo>
                    <a:pt x="1575" y="36"/>
                    <a:pt x="1468" y="0"/>
                    <a:pt x="13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3"/>
            <p:cNvSpPr/>
            <p:nvPr/>
          </p:nvSpPr>
          <p:spPr>
            <a:xfrm>
              <a:off x="2209500" y="1546050"/>
              <a:ext cx="72525" cy="118150"/>
            </a:xfrm>
            <a:custGeom>
              <a:avLst/>
              <a:gdLst/>
              <a:ahLst/>
              <a:cxnLst/>
              <a:rect l="l" t="t" r="r" b="b"/>
              <a:pathLst>
                <a:path w="2901" h="4726" extrusionOk="0">
                  <a:moveTo>
                    <a:pt x="1182" y="1"/>
                  </a:moveTo>
                  <a:cubicBezTo>
                    <a:pt x="1039" y="1"/>
                    <a:pt x="896" y="1"/>
                    <a:pt x="753" y="72"/>
                  </a:cubicBezTo>
                  <a:cubicBezTo>
                    <a:pt x="609" y="108"/>
                    <a:pt x="502" y="216"/>
                    <a:pt x="395" y="323"/>
                  </a:cubicBezTo>
                  <a:cubicBezTo>
                    <a:pt x="287" y="430"/>
                    <a:pt x="180" y="574"/>
                    <a:pt x="108" y="717"/>
                  </a:cubicBezTo>
                  <a:cubicBezTo>
                    <a:pt x="37" y="896"/>
                    <a:pt x="1" y="1075"/>
                    <a:pt x="1" y="1254"/>
                  </a:cubicBezTo>
                  <a:cubicBezTo>
                    <a:pt x="1" y="1433"/>
                    <a:pt x="73" y="1612"/>
                    <a:pt x="144" y="1755"/>
                  </a:cubicBezTo>
                  <a:cubicBezTo>
                    <a:pt x="216" y="1898"/>
                    <a:pt x="323" y="2041"/>
                    <a:pt x="431" y="2149"/>
                  </a:cubicBezTo>
                  <a:cubicBezTo>
                    <a:pt x="502" y="2220"/>
                    <a:pt x="574" y="2256"/>
                    <a:pt x="645" y="2328"/>
                  </a:cubicBezTo>
                  <a:lnTo>
                    <a:pt x="681" y="2363"/>
                  </a:lnTo>
                  <a:lnTo>
                    <a:pt x="717" y="2399"/>
                  </a:lnTo>
                  <a:lnTo>
                    <a:pt x="681" y="2435"/>
                  </a:lnTo>
                  <a:lnTo>
                    <a:pt x="609" y="2507"/>
                  </a:lnTo>
                  <a:cubicBezTo>
                    <a:pt x="538" y="2614"/>
                    <a:pt x="466" y="2685"/>
                    <a:pt x="395" y="2793"/>
                  </a:cubicBezTo>
                  <a:cubicBezTo>
                    <a:pt x="359" y="2900"/>
                    <a:pt x="287" y="3008"/>
                    <a:pt x="252" y="3151"/>
                  </a:cubicBezTo>
                  <a:cubicBezTo>
                    <a:pt x="216" y="3222"/>
                    <a:pt x="216" y="3366"/>
                    <a:pt x="180" y="3473"/>
                  </a:cubicBezTo>
                  <a:cubicBezTo>
                    <a:pt x="180" y="3580"/>
                    <a:pt x="180" y="3724"/>
                    <a:pt x="216" y="3831"/>
                  </a:cubicBezTo>
                  <a:cubicBezTo>
                    <a:pt x="252" y="3938"/>
                    <a:pt x="287" y="4046"/>
                    <a:pt x="359" y="4153"/>
                  </a:cubicBezTo>
                  <a:cubicBezTo>
                    <a:pt x="395" y="4260"/>
                    <a:pt x="502" y="4368"/>
                    <a:pt x="574" y="4439"/>
                  </a:cubicBezTo>
                  <a:cubicBezTo>
                    <a:pt x="645" y="4511"/>
                    <a:pt x="753" y="4583"/>
                    <a:pt x="824" y="4618"/>
                  </a:cubicBezTo>
                  <a:cubicBezTo>
                    <a:pt x="896" y="4654"/>
                    <a:pt x="967" y="4654"/>
                    <a:pt x="1039" y="4690"/>
                  </a:cubicBezTo>
                  <a:cubicBezTo>
                    <a:pt x="1111" y="4690"/>
                    <a:pt x="1182" y="4690"/>
                    <a:pt x="1218" y="4726"/>
                  </a:cubicBezTo>
                  <a:lnTo>
                    <a:pt x="1433" y="4726"/>
                  </a:lnTo>
                  <a:cubicBezTo>
                    <a:pt x="1504" y="4690"/>
                    <a:pt x="1576" y="4690"/>
                    <a:pt x="1648" y="4690"/>
                  </a:cubicBezTo>
                  <a:cubicBezTo>
                    <a:pt x="1719" y="4654"/>
                    <a:pt x="1755" y="4654"/>
                    <a:pt x="1827" y="4618"/>
                  </a:cubicBezTo>
                  <a:lnTo>
                    <a:pt x="1862" y="4618"/>
                  </a:lnTo>
                  <a:lnTo>
                    <a:pt x="1970" y="4583"/>
                  </a:lnTo>
                  <a:lnTo>
                    <a:pt x="2005" y="4583"/>
                  </a:lnTo>
                  <a:cubicBezTo>
                    <a:pt x="2113" y="4511"/>
                    <a:pt x="2220" y="4439"/>
                    <a:pt x="2328" y="4404"/>
                  </a:cubicBezTo>
                  <a:lnTo>
                    <a:pt x="2399" y="4260"/>
                  </a:lnTo>
                  <a:lnTo>
                    <a:pt x="2650" y="4081"/>
                  </a:lnTo>
                  <a:cubicBezTo>
                    <a:pt x="2829" y="3974"/>
                    <a:pt x="2865" y="3795"/>
                    <a:pt x="2793" y="3616"/>
                  </a:cubicBezTo>
                  <a:cubicBezTo>
                    <a:pt x="2721" y="3509"/>
                    <a:pt x="2614" y="3437"/>
                    <a:pt x="2471" y="3437"/>
                  </a:cubicBezTo>
                  <a:cubicBezTo>
                    <a:pt x="2435" y="3437"/>
                    <a:pt x="2363" y="3473"/>
                    <a:pt x="2328" y="3473"/>
                  </a:cubicBezTo>
                  <a:lnTo>
                    <a:pt x="2041" y="3652"/>
                  </a:lnTo>
                  <a:lnTo>
                    <a:pt x="1934" y="3724"/>
                  </a:lnTo>
                  <a:cubicBezTo>
                    <a:pt x="1791" y="3795"/>
                    <a:pt x="1648" y="3867"/>
                    <a:pt x="1469" y="3974"/>
                  </a:cubicBezTo>
                  <a:lnTo>
                    <a:pt x="1325" y="4010"/>
                  </a:lnTo>
                  <a:lnTo>
                    <a:pt x="1146" y="4010"/>
                  </a:lnTo>
                  <a:lnTo>
                    <a:pt x="1039" y="3974"/>
                  </a:lnTo>
                  <a:lnTo>
                    <a:pt x="932" y="3903"/>
                  </a:lnTo>
                  <a:lnTo>
                    <a:pt x="824" y="3831"/>
                  </a:lnTo>
                  <a:cubicBezTo>
                    <a:pt x="788" y="3759"/>
                    <a:pt x="788" y="3724"/>
                    <a:pt x="753" y="3688"/>
                  </a:cubicBezTo>
                  <a:cubicBezTo>
                    <a:pt x="717" y="3652"/>
                    <a:pt x="717" y="3580"/>
                    <a:pt x="717" y="3545"/>
                  </a:cubicBezTo>
                  <a:cubicBezTo>
                    <a:pt x="717" y="3473"/>
                    <a:pt x="717" y="3401"/>
                    <a:pt x="717" y="3330"/>
                  </a:cubicBezTo>
                  <a:cubicBezTo>
                    <a:pt x="717" y="3258"/>
                    <a:pt x="753" y="3187"/>
                    <a:pt x="788" y="3115"/>
                  </a:cubicBezTo>
                  <a:cubicBezTo>
                    <a:pt x="824" y="3008"/>
                    <a:pt x="896" y="2900"/>
                    <a:pt x="967" y="2793"/>
                  </a:cubicBezTo>
                  <a:lnTo>
                    <a:pt x="1039" y="2721"/>
                  </a:lnTo>
                  <a:lnTo>
                    <a:pt x="1075" y="2685"/>
                  </a:lnTo>
                  <a:lnTo>
                    <a:pt x="1111" y="2614"/>
                  </a:lnTo>
                  <a:cubicBezTo>
                    <a:pt x="1146" y="2578"/>
                    <a:pt x="1182" y="2542"/>
                    <a:pt x="1218" y="2507"/>
                  </a:cubicBezTo>
                  <a:cubicBezTo>
                    <a:pt x="1218" y="2471"/>
                    <a:pt x="1254" y="2471"/>
                    <a:pt x="1254" y="2435"/>
                  </a:cubicBezTo>
                  <a:cubicBezTo>
                    <a:pt x="1290" y="2507"/>
                    <a:pt x="1325" y="2578"/>
                    <a:pt x="1361" y="2650"/>
                  </a:cubicBezTo>
                  <a:cubicBezTo>
                    <a:pt x="1469" y="2757"/>
                    <a:pt x="1612" y="2829"/>
                    <a:pt x="1755" y="2864"/>
                  </a:cubicBezTo>
                  <a:lnTo>
                    <a:pt x="2005" y="2864"/>
                  </a:lnTo>
                  <a:cubicBezTo>
                    <a:pt x="2077" y="2864"/>
                    <a:pt x="2149" y="2829"/>
                    <a:pt x="2256" y="2829"/>
                  </a:cubicBezTo>
                  <a:cubicBezTo>
                    <a:pt x="2399" y="2793"/>
                    <a:pt x="2542" y="2757"/>
                    <a:pt x="2686" y="2685"/>
                  </a:cubicBezTo>
                  <a:cubicBezTo>
                    <a:pt x="2829" y="2650"/>
                    <a:pt x="2900" y="2507"/>
                    <a:pt x="2865" y="2363"/>
                  </a:cubicBezTo>
                  <a:cubicBezTo>
                    <a:pt x="2829" y="2256"/>
                    <a:pt x="2757" y="2184"/>
                    <a:pt x="2614" y="2184"/>
                  </a:cubicBezTo>
                  <a:lnTo>
                    <a:pt x="2578" y="2220"/>
                  </a:lnTo>
                  <a:lnTo>
                    <a:pt x="2399" y="2256"/>
                  </a:lnTo>
                  <a:lnTo>
                    <a:pt x="2256" y="2256"/>
                  </a:lnTo>
                  <a:lnTo>
                    <a:pt x="2077" y="2292"/>
                  </a:lnTo>
                  <a:lnTo>
                    <a:pt x="1827" y="2292"/>
                  </a:lnTo>
                  <a:lnTo>
                    <a:pt x="1791" y="2256"/>
                  </a:lnTo>
                  <a:cubicBezTo>
                    <a:pt x="1791" y="2256"/>
                    <a:pt x="1755" y="2220"/>
                    <a:pt x="1755" y="2220"/>
                  </a:cubicBezTo>
                  <a:cubicBezTo>
                    <a:pt x="1755" y="2184"/>
                    <a:pt x="1719" y="2149"/>
                    <a:pt x="1719" y="2113"/>
                  </a:cubicBezTo>
                  <a:cubicBezTo>
                    <a:pt x="1719" y="2077"/>
                    <a:pt x="1719" y="2005"/>
                    <a:pt x="1719" y="1970"/>
                  </a:cubicBezTo>
                  <a:cubicBezTo>
                    <a:pt x="1755" y="1898"/>
                    <a:pt x="1755" y="1826"/>
                    <a:pt x="1791" y="1755"/>
                  </a:cubicBezTo>
                  <a:cubicBezTo>
                    <a:pt x="1827" y="1683"/>
                    <a:pt x="1862" y="1612"/>
                    <a:pt x="1898" y="1576"/>
                  </a:cubicBezTo>
                  <a:cubicBezTo>
                    <a:pt x="1970" y="1504"/>
                    <a:pt x="2041" y="1433"/>
                    <a:pt x="2113" y="1361"/>
                  </a:cubicBezTo>
                  <a:cubicBezTo>
                    <a:pt x="2149" y="1289"/>
                    <a:pt x="2184" y="1218"/>
                    <a:pt x="2184" y="1146"/>
                  </a:cubicBezTo>
                  <a:cubicBezTo>
                    <a:pt x="2184" y="1075"/>
                    <a:pt x="2149" y="1003"/>
                    <a:pt x="2113" y="967"/>
                  </a:cubicBezTo>
                  <a:cubicBezTo>
                    <a:pt x="2041" y="896"/>
                    <a:pt x="1970" y="896"/>
                    <a:pt x="1934" y="896"/>
                  </a:cubicBezTo>
                  <a:cubicBezTo>
                    <a:pt x="1827" y="896"/>
                    <a:pt x="1791" y="896"/>
                    <a:pt x="1719" y="967"/>
                  </a:cubicBezTo>
                  <a:cubicBezTo>
                    <a:pt x="1612" y="1075"/>
                    <a:pt x="1504" y="1182"/>
                    <a:pt x="1433" y="1289"/>
                  </a:cubicBezTo>
                  <a:cubicBezTo>
                    <a:pt x="1325" y="1433"/>
                    <a:pt x="1254" y="1576"/>
                    <a:pt x="1218" y="1755"/>
                  </a:cubicBezTo>
                  <a:cubicBezTo>
                    <a:pt x="1182" y="1862"/>
                    <a:pt x="1182" y="1970"/>
                    <a:pt x="1182" y="2077"/>
                  </a:cubicBezTo>
                  <a:lnTo>
                    <a:pt x="1111" y="2041"/>
                  </a:lnTo>
                  <a:cubicBezTo>
                    <a:pt x="1111" y="2005"/>
                    <a:pt x="1075" y="2005"/>
                    <a:pt x="1039" y="2005"/>
                  </a:cubicBezTo>
                  <a:lnTo>
                    <a:pt x="967" y="1934"/>
                  </a:lnTo>
                  <a:cubicBezTo>
                    <a:pt x="932" y="1898"/>
                    <a:pt x="860" y="1862"/>
                    <a:pt x="788" y="1826"/>
                  </a:cubicBezTo>
                  <a:cubicBezTo>
                    <a:pt x="717" y="1755"/>
                    <a:pt x="645" y="1683"/>
                    <a:pt x="609" y="1647"/>
                  </a:cubicBezTo>
                  <a:cubicBezTo>
                    <a:pt x="574" y="1576"/>
                    <a:pt x="538" y="1504"/>
                    <a:pt x="502" y="1468"/>
                  </a:cubicBezTo>
                  <a:cubicBezTo>
                    <a:pt x="466" y="1397"/>
                    <a:pt x="466" y="1325"/>
                    <a:pt x="431" y="1254"/>
                  </a:cubicBezTo>
                  <a:cubicBezTo>
                    <a:pt x="431" y="1182"/>
                    <a:pt x="431" y="1111"/>
                    <a:pt x="431" y="1039"/>
                  </a:cubicBezTo>
                  <a:cubicBezTo>
                    <a:pt x="466" y="967"/>
                    <a:pt x="466" y="896"/>
                    <a:pt x="502" y="824"/>
                  </a:cubicBezTo>
                  <a:cubicBezTo>
                    <a:pt x="538" y="753"/>
                    <a:pt x="574" y="681"/>
                    <a:pt x="609" y="609"/>
                  </a:cubicBezTo>
                  <a:cubicBezTo>
                    <a:pt x="681" y="538"/>
                    <a:pt x="717" y="502"/>
                    <a:pt x="788" y="430"/>
                  </a:cubicBezTo>
                  <a:lnTo>
                    <a:pt x="896" y="395"/>
                  </a:lnTo>
                  <a:lnTo>
                    <a:pt x="1039" y="323"/>
                  </a:lnTo>
                  <a:lnTo>
                    <a:pt x="1146" y="323"/>
                  </a:lnTo>
                  <a:cubicBezTo>
                    <a:pt x="1254" y="323"/>
                    <a:pt x="1325" y="251"/>
                    <a:pt x="1325" y="180"/>
                  </a:cubicBezTo>
                  <a:cubicBezTo>
                    <a:pt x="1325" y="72"/>
                    <a:pt x="1254" y="1"/>
                    <a:pt x="1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3"/>
            <p:cNvSpPr/>
            <p:nvPr/>
          </p:nvSpPr>
          <p:spPr>
            <a:xfrm>
              <a:off x="2237250" y="1466425"/>
              <a:ext cx="42075" cy="86825"/>
            </a:xfrm>
            <a:custGeom>
              <a:avLst/>
              <a:gdLst/>
              <a:ahLst/>
              <a:cxnLst/>
              <a:rect l="l" t="t" r="r" b="b"/>
              <a:pathLst>
                <a:path w="1683" h="3473" extrusionOk="0">
                  <a:moveTo>
                    <a:pt x="752" y="0"/>
                  </a:moveTo>
                  <a:cubicBezTo>
                    <a:pt x="717" y="0"/>
                    <a:pt x="681" y="36"/>
                    <a:pt x="645" y="72"/>
                  </a:cubicBezTo>
                  <a:cubicBezTo>
                    <a:pt x="609" y="108"/>
                    <a:pt x="573" y="143"/>
                    <a:pt x="538" y="179"/>
                  </a:cubicBezTo>
                  <a:cubicBezTo>
                    <a:pt x="502" y="215"/>
                    <a:pt x="466" y="287"/>
                    <a:pt x="430" y="322"/>
                  </a:cubicBezTo>
                  <a:cubicBezTo>
                    <a:pt x="359" y="430"/>
                    <a:pt x="323" y="573"/>
                    <a:pt x="287" y="716"/>
                  </a:cubicBezTo>
                  <a:cubicBezTo>
                    <a:pt x="287" y="823"/>
                    <a:pt x="287" y="967"/>
                    <a:pt x="287" y="1074"/>
                  </a:cubicBezTo>
                  <a:cubicBezTo>
                    <a:pt x="323" y="1146"/>
                    <a:pt x="359" y="1181"/>
                    <a:pt x="359" y="1253"/>
                  </a:cubicBezTo>
                  <a:cubicBezTo>
                    <a:pt x="394" y="1289"/>
                    <a:pt x="466" y="1360"/>
                    <a:pt x="502" y="1396"/>
                  </a:cubicBezTo>
                  <a:lnTo>
                    <a:pt x="573" y="1432"/>
                  </a:lnTo>
                  <a:lnTo>
                    <a:pt x="573" y="1468"/>
                  </a:lnTo>
                  <a:cubicBezTo>
                    <a:pt x="430" y="1611"/>
                    <a:pt x="287" y="1754"/>
                    <a:pt x="180" y="1933"/>
                  </a:cubicBezTo>
                  <a:cubicBezTo>
                    <a:pt x="108" y="2005"/>
                    <a:pt x="72" y="2112"/>
                    <a:pt x="36" y="2219"/>
                  </a:cubicBezTo>
                  <a:cubicBezTo>
                    <a:pt x="1" y="2327"/>
                    <a:pt x="1" y="2470"/>
                    <a:pt x="1" y="2577"/>
                  </a:cubicBezTo>
                  <a:cubicBezTo>
                    <a:pt x="1" y="2685"/>
                    <a:pt x="1" y="2792"/>
                    <a:pt x="36" y="2900"/>
                  </a:cubicBezTo>
                  <a:cubicBezTo>
                    <a:pt x="72" y="3007"/>
                    <a:pt x="144" y="3114"/>
                    <a:pt x="251" y="3186"/>
                  </a:cubicBezTo>
                  <a:cubicBezTo>
                    <a:pt x="394" y="3293"/>
                    <a:pt x="502" y="3365"/>
                    <a:pt x="645" y="3436"/>
                  </a:cubicBezTo>
                  <a:cubicBezTo>
                    <a:pt x="681" y="3436"/>
                    <a:pt x="717" y="3472"/>
                    <a:pt x="752" y="3472"/>
                  </a:cubicBezTo>
                  <a:cubicBezTo>
                    <a:pt x="824" y="3472"/>
                    <a:pt x="860" y="3436"/>
                    <a:pt x="895" y="3365"/>
                  </a:cubicBezTo>
                  <a:cubicBezTo>
                    <a:pt x="931" y="3293"/>
                    <a:pt x="931" y="3186"/>
                    <a:pt x="824" y="3150"/>
                  </a:cubicBezTo>
                  <a:cubicBezTo>
                    <a:pt x="681" y="3043"/>
                    <a:pt x="609" y="2971"/>
                    <a:pt x="502" y="2900"/>
                  </a:cubicBezTo>
                  <a:cubicBezTo>
                    <a:pt x="466" y="2900"/>
                    <a:pt x="430" y="2864"/>
                    <a:pt x="430" y="2828"/>
                  </a:cubicBezTo>
                  <a:cubicBezTo>
                    <a:pt x="394" y="2792"/>
                    <a:pt x="359" y="2756"/>
                    <a:pt x="359" y="2721"/>
                  </a:cubicBezTo>
                  <a:cubicBezTo>
                    <a:pt x="323" y="2685"/>
                    <a:pt x="323" y="2613"/>
                    <a:pt x="323" y="2577"/>
                  </a:cubicBezTo>
                  <a:cubicBezTo>
                    <a:pt x="323" y="2506"/>
                    <a:pt x="323" y="2434"/>
                    <a:pt x="323" y="2363"/>
                  </a:cubicBezTo>
                  <a:cubicBezTo>
                    <a:pt x="323" y="2291"/>
                    <a:pt x="359" y="2219"/>
                    <a:pt x="394" y="2184"/>
                  </a:cubicBezTo>
                  <a:cubicBezTo>
                    <a:pt x="394" y="2112"/>
                    <a:pt x="430" y="2076"/>
                    <a:pt x="466" y="2040"/>
                  </a:cubicBezTo>
                  <a:cubicBezTo>
                    <a:pt x="538" y="1933"/>
                    <a:pt x="609" y="1861"/>
                    <a:pt x="717" y="1790"/>
                  </a:cubicBezTo>
                  <a:lnTo>
                    <a:pt x="788" y="1718"/>
                  </a:lnTo>
                  <a:cubicBezTo>
                    <a:pt x="824" y="1683"/>
                    <a:pt x="860" y="1647"/>
                    <a:pt x="860" y="1575"/>
                  </a:cubicBezTo>
                  <a:cubicBezTo>
                    <a:pt x="860" y="1575"/>
                    <a:pt x="860" y="1539"/>
                    <a:pt x="860" y="1539"/>
                  </a:cubicBezTo>
                  <a:lnTo>
                    <a:pt x="1468" y="1539"/>
                  </a:lnTo>
                  <a:cubicBezTo>
                    <a:pt x="1576" y="1539"/>
                    <a:pt x="1647" y="1468"/>
                    <a:pt x="1647" y="1360"/>
                  </a:cubicBezTo>
                  <a:cubicBezTo>
                    <a:pt x="1683" y="1253"/>
                    <a:pt x="1576" y="1181"/>
                    <a:pt x="1468" y="1181"/>
                  </a:cubicBezTo>
                  <a:lnTo>
                    <a:pt x="967" y="1181"/>
                  </a:lnTo>
                  <a:cubicBezTo>
                    <a:pt x="895" y="1181"/>
                    <a:pt x="824" y="1181"/>
                    <a:pt x="752" y="1146"/>
                  </a:cubicBezTo>
                  <a:lnTo>
                    <a:pt x="681" y="1110"/>
                  </a:lnTo>
                  <a:cubicBezTo>
                    <a:pt x="681" y="1074"/>
                    <a:pt x="681" y="1074"/>
                    <a:pt x="645" y="1074"/>
                  </a:cubicBezTo>
                  <a:lnTo>
                    <a:pt x="609" y="1002"/>
                  </a:lnTo>
                  <a:lnTo>
                    <a:pt x="609" y="931"/>
                  </a:lnTo>
                  <a:cubicBezTo>
                    <a:pt x="609" y="895"/>
                    <a:pt x="609" y="823"/>
                    <a:pt x="609" y="788"/>
                  </a:cubicBezTo>
                  <a:cubicBezTo>
                    <a:pt x="645" y="680"/>
                    <a:pt x="645" y="573"/>
                    <a:pt x="681" y="501"/>
                  </a:cubicBezTo>
                  <a:cubicBezTo>
                    <a:pt x="717" y="430"/>
                    <a:pt x="752" y="394"/>
                    <a:pt x="752" y="358"/>
                  </a:cubicBezTo>
                  <a:lnTo>
                    <a:pt x="860" y="287"/>
                  </a:lnTo>
                  <a:cubicBezTo>
                    <a:pt x="895" y="251"/>
                    <a:pt x="895" y="215"/>
                    <a:pt x="895" y="179"/>
                  </a:cubicBezTo>
                  <a:cubicBezTo>
                    <a:pt x="895" y="143"/>
                    <a:pt x="895" y="108"/>
                    <a:pt x="860" y="72"/>
                  </a:cubicBezTo>
                  <a:cubicBezTo>
                    <a:pt x="824" y="36"/>
                    <a:pt x="788" y="0"/>
                    <a:pt x="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3"/>
            <p:cNvSpPr/>
            <p:nvPr/>
          </p:nvSpPr>
          <p:spPr>
            <a:xfrm>
              <a:off x="2109275" y="1634650"/>
              <a:ext cx="77900" cy="145900"/>
            </a:xfrm>
            <a:custGeom>
              <a:avLst/>
              <a:gdLst/>
              <a:ahLst/>
              <a:cxnLst/>
              <a:rect l="l" t="t" r="r" b="b"/>
              <a:pathLst>
                <a:path w="3116" h="5836" extrusionOk="0">
                  <a:moveTo>
                    <a:pt x="1182" y="1"/>
                  </a:moveTo>
                  <a:cubicBezTo>
                    <a:pt x="1075" y="1"/>
                    <a:pt x="1003" y="36"/>
                    <a:pt x="932" y="108"/>
                  </a:cubicBezTo>
                  <a:lnTo>
                    <a:pt x="824" y="215"/>
                  </a:lnTo>
                  <a:cubicBezTo>
                    <a:pt x="753" y="287"/>
                    <a:pt x="717" y="323"/>
                    <a:pt x="645" y="394"/>
                  </a:cubicBezTo>
                  <a:cubicBezTo>
                    <a:pt x="609" y="466"/>
                    <a:pt x="574" y="537"/>
                    <a:pt x="574" y="609"/>
                  </a:cubicBezTo>
                  <a:cubicBezTo>
                    <a:pt x="538" y="716"/>
                    <a:pt x="538" y="824"/>
                    <a:pt x="574" y="931"/>
                  </a:cubicBezTo>
                  <a:cubicBezTo>
                    <a:pt x="574" y="1003"/>
                    <a:pt x="609" y="1074"/>
                    <a:pt x="609" y="1110"/>
                  </a:cubicBezTo>
                  <a:lnTo>
                    <a:pt x="609" y="1146"/>
                  </a:lnTo>
                  <a:cubicBezTo>
                    <a:pt x="645" y="1218"/>
                    <a:pt x="681" y="1289"/>
                    <a:pt x="753" y="1325"/>
                  </a:cubicBezTo>
                  <a:cubicBezTo>
                    <a:pt x="824" y="1432"/>
                    <a:pt x="896" y="1540"/>
                    <a:pt x="1003" y="1611"/>
                  </a:cubicBezTo>
                  <a:cubicBezTo>
                    <a:pt x="896" y="1611"/>
                    <a:pt x="788" y="1647"/>
                    <a:pt x="717" y="1683"/>
                  </a:cubicBezTo>
                  <a:cubicBezTo>
                    <a:pt x="574" y="1755"/>
                    <a:pt x="466" y="1826"/>
                    <a:pt x="359" y="1933"/>
                  </a:cubicBezTo>
                  <a:cubicBezTo>
                    <a:pt x="252" y="2041"/>
                    <a:pt x="180" y="2184"/>
                    <a:pt x="108" y="2291"/>
                  </a:cubicBezTo>
                  <a:cubicBezTo>
                    <a:pt x="37" y="2435"/>
                    <a:pt x="1" y="2614"/>
                    <a:pt x="1" y="2793"/>
                  </a:cubicBezTo>
                  <a:lnTo>
                    <a:pt x="1" y="2972"/>
                  </a:lnTo>
                  <a:cubicBezTo>
                    <a:pt x="37" y="3043"/>
                    <a:pt x="37" y="3115"/>
                    <a:pt x="73" y="3150"/>
                  </a:cubicBezTo>
                  <a:cubicBezTo>
                    <a:pt x="108" y="3222"/>
                    <a:pt x="108" y="3258"/>
                    <a:pt x="180" y="3294"/>
                  </a:cubicBezTo>
                  <a:lnTo>
                    <a:pt x="180" y="3329"/>
                  </a:lnTo>
                  <a:cubicBezTo>
                    <a:pt x="252" y="3401"/>
                    <a:pt x="287" y="3437"/>
                    <a:pt x="359" y="3508"/>
                  </a:cubicBezTo>
                  <a:cubicBezTo>
                    <a:pt x="430" y="3580"/>
                    <a:pt x="538" y="3652"/>
                    <a:pt x="645" y="3723"/>
                  </a:cubicBezTo>
                  <a:lnTo>
                    <a:pt x="609" y="3795"/>
                  </a:lnTo>
                  <a:cubicBezTo>
                    <a:pt x="502" y="3902"/>
                    <a:pt x="430" y="4010"/>
                    <a:pt x="359" y="4153"/>
                  </a:cubicBezTo>
                  <a:cubicBezTo>
                    <a:pt x="216" y="4475"/>
                    <a:pt x="180" y="4797"/>
                    <a:pt x="287" y="5119"/>
                  </a:cubicBezTo>
                  <a:cubicBezTo>
                    <a:pt x="323" y="5262"/>
                    <a:pt x="395" y="5406"/>
                    <a:pt x="502" y="5513"/>
                  </a:cubicBezTo>
                  <a:cubicBezTo>
                    <a:pt x="574" y="5585"/>
                    <a:pt x="609" y="5620"/>
                    <a:pt x="681" y="5692"/>
                  </a:cubicBezTo>
                  <a:cubicBezTo>
                    <a:pt x="753" y="5728"/>
                    <a:pt x="860" y="5764"/>
                    <a:pt x="932" y="5799"/>
                  </a:cubicBezTo>
                  <a:cubicBezTo>
                    <a:pt x="1003" y="5799"/>
                    <a:pt x="1075" y="5835"/>
                    <a:pt x="1146" y="5835"/>
                  </a:cubicBezTo>
                  <a:lnTo>
                    <a:pt x="1397" y="5835"/>
                  </a:lnTo>
                  <a:cubicBezTo>
                    <a:pt x="1469" y="5835"/>
                    <a:pt x="1540" y="5799"/>
                    <a:pt x="1576" y="5764"/>
                  </a:cubicBezTo>
                  <a:lnTo>
                    <a:pt x="1612" y="5764"/>
                  </a:lnTo>
                  <a:cubicBezTo>
                    <a:pt x="1719" y="5728"/>
                    <a:pt x="1791" y="5692"/>
                    <a:pt x="1862" y="5656"/>
                  </a:cubicBezTo>
                  <a:cubicBezTo>
                    <a:pt x="1934" y="5620"/>
                    <a:pt x="1970" y="5585"/>
                    <a:pt x="2005" y="5549"/>
                  </a:cubicBezTo>
                  <a:cubicBezTo>
                    <a:pt x="2041" y="5477"/>
                    <a:pt x="2041" y="5370"/>
                    <a:pt x="2041" y="5298"/>
                  </a:cubicBezTo>
                  <a:cubicBezTo>
                    <a:pt x="2005" y="5155"/>
                    <a:pt x="1862" y="5048"/>
                    <a:pt x="1719" y="5048"/>
                  </a:cubicBezTo>
                  <a:lnTo>
                    <a:pt x="1540" y="5048"/>
                  </a:lnTo>
                  <a:cubicBezTo>
                    <a:pt x="1433" y="5083"/>
                    <a:pt x="1325" y="5083"/>
                    <a:pt x="1218" y="5119"/>
                  </a:cubicBezTo>
                  <a:lnTo>
                    <a:pt x="1075" y="5119"/>
                  </a:lnTo>
                  <a:lnTo>
                    <a:pt x="1003" y="5083"/>
                  </a:lnTo>
                  <a:lnTo>
                    <a:pt x="932" y="5012"/>
                  </a:lnTo>
                  <a:cubicBezTo>
                    <a:pt x="896" y="4976"/>
                    <a:pt x="896" y="4940"/>
                    <a:pt x="860" y="4904"/>
                  </a:cubicBezTo>
                  <a:cubicBezTo>
                    <a:pt x="860" y="4869"/>
                    <a:pt x="860" y="4833"/>
                    <a:pt x="824" y="4797"/>
                  </a:cubicBezTo>
                  <a:cubicBezTo>
                    <a:pt x="824" y="4725"/>
                    <a:pt x="824" y="4690"/>
                    <a:pt x="824" y="4618"/>
                  </a:cubicBezTo>
                  <a:cubicBezTo>
                    <a:pt x="860" y="4546"/>
                    <a:pt x="860" y="4475"/>
                    <a:pt x="896" y="4403"/>
                  </a:cubicBezTo>
                  <a:cubicBezTo>
                    <a:pt x="932" y="4332"/>
                    <a:pt x="967" y="4296"/>
                    <a:pt x="967" y="4224"/>
                  </a:cubicBezTo>
                  <a:cubicBezTo>
                    <a:pt x="1039" y="4153"/>
                    <a:pt x="1146" y="4081"/>
                    <a:pt x="1218" y="4045"/>
                  </a:cubicBezTo>
                  <a:cubicBezTo>
                    <a:pt x="1254" y="4010"/>
                    <a:pt x="1254" y="4010"/>
                    <a:pt x="1290" y="3974"/>
                  </a:cubicBezTo>
                  <a:cubicBezTo>
                    <a:pt x="1325" y="3938"/>
                    <a:pt x="1361" y="3902"/>
                    <a:pt x="1397" y="3831"/>
                  </a:cubicBezTo>
                  <a:cubicBezTo>
                    <a:pt x="1397" y="3795"/>
                    <a:pt x="1433" y="3723"/>
                    <a:pt x="1433" y="3687"/>
                  </a:cubicBezTo>
                  <a:cubicBezTo>
                    <a:pt x="1433" y="3580"/>
                    <a:pt x="1397" y="3508"/>
                    <a:pt x="1325" y="3437"/>
                  </a:cubicBezTo>
                  <a:cubicBezTo>
                    <a:pt x="1290" y="3401"/>
                    <a:pt x="1254" y="3365"/>
                    <a:pt x="1218" y="3365"/>
                  </a:cubicBezTo>
                  <a:lnTo>
                    <a:pt x="1182" y="3365"/>
                  </a:lnTo>
                  <a:cubicBezTo>
                    <a:pt x="1111" y="3329"/>
                    <a:pt x="1039" y="3258"/>
                    <a:pt x="967" y="3222"/>
                  </a:cubicBezTo>
                  <a:cubicBezTo>
                    <a:pt x="860" y="3150"/>
                    <a:pt x="753" y="3043"/>
                    <a:pt x="681" y="2936"/>
                  </a:cubicBezTo>
                  <a:lnTo>
                    <a:pt x="645" y="2900"/>
                  </a:lnTo>
                  <a:lnTo>
                    <a:pt x="645" y="2828"/>
                  </a:lnTo>
                  <a:cubicBezTo>
                    <a:pt x="609" y="2757"/>
                    <a:pt x="609" y="2685"/>
                    <a:pt x="645" y="2614"/>
                  </a:cubicBezTo>
                  <a:lnTo>
                    <a:pt x="645" y="2506"/>
                  </a:lnTo>
                  <a:cubicBezTo>
                    <a:pt x="681" y="2435"/>
                    <a:pt x="717" y="2363"/>
                    <a:pt x="788" y="2327"/>
                  </a:cubicBezTo>
                  <a:cubicBezTo>
                    <a:pt x="824" y="2256"/>
                    <a:pt x="860" y="2220"/>
                    <a:pt x="896" y="2184"/>
                  </a:cubicBezTo>
                  <a:lnTo>
                    <a:pt x="1003" y="2112"/>
                  </a:lnTo>
                  <a:lnTo>
                    <a:pt x="1146" y="2112"/>
                  </a:lnTo>
                  <a:cubicBezTo>
                    <a:pt x="1182" y="2112"/>
                    <a:pt x="1254" y="2112"/>
                    <a:pt x="1325" y="2041"/>
                  </a:cubicBezTo>
                  <a:cubicBezTo>
                    <a:pt x="1361" y="2005"/>
                    <a:pt x="1397" y="1933"/>
                    <a:pt x="1397" y="1862"/>
                  </a:cubicBezTo>
                  <a:cubicBezTo>
                    <a:pt x="1540" y="2005"/>
                    <a:pt x="1719" y="2112"/>
                    <a:pt x="1898" y="2184"/>
                  </a:cubicBezTo>
                  <a:cubicBezTo>
                    <a:pt x="1934" y="2220"/>
                    <a:pt x="2005" y="2256"/>
                    <a:pt x="2041" y="2256"/>
                  </a:cubicBezTo>
                  <a:lnTo>
                    <a:pt x="2077" y="2256"/>
                  </a:lnTo>
                  <a:cubicBezTo>
                    <a:pt x="2041" y="2291"/>
                    <a:pt x="2041" y="2327"/>
                    <a:pt x="2005" y="2363"/>
                  </a:cubicBezTo>
                  <a:cubicBezTo>
                    <a:pt x="1934" y="2470"/>
                    <a:pt x="1898" y="2614"/>
                    <a:pt x="1862" y="2721"/>
                  </a:cubicBezTo>
                  <a:cubicBezTo>
                    <a:pt x="1826" y="2864"/>
                    <a:pt x="1826" y="3007"/>
                    <a:pt x="1862" y="3115"/>
                  </a:cubicBezTo>
                  <a:cubicBezTo>
                    <a:pt x="1898" y="3365"/>
                    <a:pt x="2041" y="3580"/>
                    <a:pt x="2256" y="3723"/>
                  </a:cubicBezTo>
                  <a:cubicBezTo>
                    <a:pt x="2363" y="3831"/>
                    <a:pt x="2507" y="3902"/>
                    <a:pt x="2686" y="3974"/>
                  </a:cubicBezTo>
                  <a:cubicBezTo>
                    <a:pt x="2721" y="3974"/>
                    <a:pt x="2757" y="4010"/>
                    <a:pt x="2829" y="4010"/>
                  </a:cubicBezTo>
                  <a:lnTo>
                    <a:pt x="2900" y="4010"/>
                  </a:lnTo>
                  <a:cubicBezTo>
                    <a:pt x="3044" y="3938"/>
                    <a:pt x="3115" y="3795"/>
                    <a:pt x="3079" y="3652"/>
                  </a:cubicBezTo>
                  <a:cubicBezTo>
                    <a:pt x="3079" y="3544"/>
                    <a:pt x="3008" y="3437"/>
                    <a:pt x="2936" y="3401"/>
                  </a:cubicBezTo>
                  <a:lnTo>
                    <a:pt x="2865" y="3365"/>
                  </a:lnTo>
                  <a:cubicBezTo>
                    <a:pt x="2721" y="3329"/>
                    <a:pt x="2614" y="3258"/>
                    <a:pt x="2507" y="3186"/>
                  </a:cubicBezTo>
                  <a:cubicBezTo>
                    <a:pt x="2471" y="3150"/>
                    <a:pt x="2435" y="3115"/>
                    <a:pt x="2435" y="3079"/>
                  </a:cubicBezTo>
                  <a:cubicBezTo>
                    <a:pt x="2399" y="3043"/>
                    <a:pt x="2363" y="3007"/>
                    <a:pt x="2328" y="2972"/>
                  </a:cubicBezTo>
                  <a:lnTo>
                    <a:pt x="2328" y="2864"/>
                  </a:lnTo>
                  <a:cubicBezTo>
                    <a:pt x="2292" y="2828"/>
                    <a:pt x="2292" y="2757"/>
                    <a:pt x="2328" y="2721"/>
                  </a:cubicBezTo>
                  <a:cubicBezTo>
                    <a:pt x="2328" y="2649"/>
                    <a:pt x="2328" y="2614"/>
                    <a:pt x="2363" y="2542"/>
                  </a:cubicBezTo>
                  <a:cubicBezTo>
                    <a:pt x="2399" y="2470"/>
                    <a:pt x="2435" y="2399"/>
                    <a:pt x="2507" y="2327"/>
                  </a:cubicBezTo>
                  <a:cubicBezTo>
                    <a:pt x="2542" y="2256"/>
                    <a:pt x="2578" y="2220"/>
                    <a:pt x="2650" y="2184"/>
                  </a:cubicBezTo>
                  <a:cubicBezTo>
                    <a:pt x="2686" y="2148"/>
                    <a:pt x="2721" y="2112"/>
                    <a:pt x="2721" y="2077"/>
                  </a:cubicBezTo>
                  <a:cubicBezTo>
                    <a:pt x="2721" y="2005"/>
                    <a:pt x="2721" y="1933"/>
                    <a:pt x="2686" y="1898"/>
                  </a:cubicBezTo>
                  <a:cubicBezTo>
                    <a:pt x="2650" y="1862"/>
                    <a:pt x="2614" y="1826"/>
                    <a:pt x="2578" y="1826"/>
                  </a:cubicBezTo>
                  <a:lnTo>
                    <a:pt x="2507" y="1826"/>
                  </a:lnTo>
                  <a:cubicBezTo>
                    <a:pt x="2495" y="1814"/>
                    <a:pt x="2483" y="1810"/>
                    <a:pt x="2471" y="1810"/>
                  </a:cubicBezTo>
                  <a:cubicBezTo>
                    <a:pt x="2447" y="1810"/>
                    <a:pt x="2423" y="1826"/>
                    <a:pt x="2399" y="1826"/>
                  </a:cubicBezTo>
                  <a:lnTo>
                    <a:pt x="2292" y="1933"/>
                  </a:lnTo>
                  <a:cubicBezTo>
                    <a:pt x="2292" y="1826"/>
                    <a:pt x="2256" y="1755"/>
                    <a:pt x="2220" y="1719"/>
                  </a:cubicBezTo>
                  <a:lnTo>
                    <a:pt x="2113" y="1647"/>
                  </a:lnTo>
                  <a:lnTo>
                    <a:pt x="1898" y="1468"/>
                  </a:lnTo>
                  <a:lnTo>
                    <a:pt x="1791" y="1397"/>
                  </a:lnTo>
                  <a:lnTo>
                    <a:pt x="1719" y="1325"/>
                  </a:lnTo>
                  <a:cubicBezTo>
                    <a:pt x="1576" y="1218"/>
                    <a:pt x="1469" y="1110"/>
                    <a:pt x="1361" y="967"/>
                  </a:cubicBezTo>
                  <a:cubicBezTo>
                    <a:pt x="1325" y="931"/>
                    <a:pt x="1325" y="895"/>
                    <a:pt x="1290" y="860"/>
                  </a:cubicBezTo>
                  <a:lnTo>
                    <a:pt x="1254" y="752"/>
                  </a:lnTo>
                  <a:lnTo>
                    <a:pt x="1254" y="716"/>
                  </a:lnTo>
                  <a:cubicBezTo>
                    <a:pt x="1325" y="681"/>
                    <a:pt x="1361" y="609"/>
                    <a:pt x="1433" y="573"/>
                  </a:cubicBezTo>
                  <a:cubicBezTo>
                    <a:pt x="1469" y="537"/>
                    <a:pt x="1504" y="430"/>
                    <a:pt x="1504" y="359"/>
                  </a:cubicBezTo>
                  <a:cubicBezTo>
                    <a:pt x="1540" y="251"/>
                    <a:pt x="1504" y="180"/>
                    <a:pt x="1433" y="108"/>
                  </a:cubicBezTo>
                  <a:cubicBezTo>
                    <a:pt x="1361" y="36"/>
                    <a:pt x="1254" y="1"/>
                    <a:pt x="1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3"/>
            <p:cNvSpPr/>
            <p:nvPr/>
          </p:nvSpPr>
          <p:spPr>
            <a:xfrm>
              <a:off x="2522725" y="1588125"/>
              <a:ext cx="82350" cy="53700"/>
            </a:xfrm>
            <a:custGeom>
              <a:avLst/>
              <a:gdLst/>
              <a:ahLst/>
              <a:cxnLst/>
              <a:rect l="l" t="t" r="r" b="b"/>
              <a:pathLst>
                <a:path w="3294" h="2148" extrusionOk="0">
                  <a:moveTo>
                    <a:pt x="2864" y="0"/>
                  </a:moveTo>
                  <a:cubicBezTo>
                    <a:pt x="2792" y="36"/>
                    <a:pt x="2721" y="72"/>
                    <a:pt x="2685" y="143"/>
                  </a:cubicBezTo>
                  <a:lnTo>
                    <a:pt x="2613" y="251"/>
                  </a:lnTo>
                  <a:cubicBezTo>
                    <a:pt x="2577" y="287"/>
                    <a:pt x="2542" y="358"/>
                    <a:pt x="2506" y="394"/>
                  </a:cubicBezTo>
                  <a:cubicBezTo>
                    <a:pt x="2434" y="501"/>
                    <a:pt x="2327" y="573"/>
                    <a:pt x="2255" y="645"/>
                  </a:cubicBezTo>
                  <a:cubicBezTo>
                    <a:pt x="2184" y="680"/>
                    <a:pt x="2112" y="716"/>
                    <a:pt x="2076" y="752"/>
                  </a:cubicBezTo>
                  <a:lnTo>
                    <a:pt x="1969" y="752"/>
                  </a:lnTo>
                  <a:lnTo>
                    <a:pt x="1933" y="716"/>
                  </a:lnTo>
                  <a:cubicBezTo>
                    <a:pt x="1861" y="645"/>
                    <a:pt x="1790" y="609"/>
                    <a:pt x="1683" y="609"/>
                  </a:cubicBezTo>
                  <a:cubicBezTo>
                    <a:pt x="1611" y="609"/>
                    <a:pt x="1539" y="645"/>
                    <a:pt x="1468" y="716"/>
                  </a:cubicBezTo>
                  <a:cubicBezTo>
                    <a:pt x="1396" y="788"/>
                    <a:pt x="1360" y="859"/>
                    <a:pt x="1360" y="931"/>
                  </a:cubicBezTo>
                  <a:lnTo>
                    <a:pt x="1360" y="1002"/>
                  </a:lnTo>
                  <a:cubicBezTo>
                    <a:pt x="1360" y="985"/>
                    <a:pt x="1351" y="976"/>
                    <a:pt x="1342" y="976"/>
                  </a:cubicBezTo>
                  <a:cubicBezTo>
                    <a:pt x="1334" y="976"/>
                    <a:pt x="1325" y="985"/>
                    <a:pt x="1325" y="1002"/>
                  </a:cubicBezTo>
                  <a:lnTo>
                    <a:pt x="1181" y="1002"/>
                  </a:lnTo>
                  <a:cubicBezTo>
                    <a:pt x="1146" y="1038"/>
                    <a:pt x="1110" y="1110"/>
                    <a:pt x="1074" y="1146"/>
                  </a:cubicBezTo>
                  <a:cubicBezTo>
                    <a:pt x="1074" y="1181"/>
                    <a:pt x="1074" y="1217"/>
                    <a:pt x="1074" y="1217"/>
                  </a:cubicBezTo>
                  <a:lnTo>
                    <a:pt x="1038" y="1360"/>
                  </a:lnTo>
                  <a:lnTo>
                    <a:pt x="1002" y="1396"/>
                  </a:lnTo>
                  <a:cubicBezTo>
                    <a:pt x="967" y="1432"/>
                    <a:pt x="931" y="1504"/>
                    <a:pt x="895" y="1539"/>
                  </a:cubicBezTo>
                  <a:cubicBezTo>
                    <a:pt x="859" y="1611"/>
                    <a:pt x="823" y="1647"/>
                    <a:pt x="752" y="1683"/>
                  </a:cubicBezTo>
                  <a:lnTo>
                    <a:pt x="680" y="1718"/>
                  </a:lnTo>
                  <a:lnTo>
                    <a:pt x="537" y="1718"/>
                  </a:lnTo>
                  <a:cubicBezTo>
                    <a:pt x="501" y="1718"/>
                    <a:pt x="465" y="1718"/>
                    <a:pt x="465" y="1683"/>
                  </a:cubicBezTo>
                  <a:lnTo>
                    <a:pt x="394" y="1611"/>
                  </a:lnTo>
                  <a:lnTo>
                    <a:pt x="358" y="1539"/>
                  </a:lnTo>
                  <a:lnTo>
                    <a:pt x="358" y="1432"/>
                  </a:lnTo>
                  <a:cubicBezTo>
                    <a:pt x="358" y="1325"/>
                    <a:pt x="287" y="1253"/>
                    <a:pt x="179" y="1253"/>
                  </a:cubicBezTo>
                  <a:cubicBezTo>
                    <a:pt x="72" y="1253"/>
                    <a:pt x="0" y="1325"/>
                    <a:pt x="0" y="1432"/>
                  </a:cubicBezTo>
                  <a:cubicBezTo>
                    <a:pt x="0" y="1504"/>
                    <a:pt x="0" y="1611"/>
                    <a:pt x="36" y="1683"/>
                  </a:cubicBezTo>
                  <a:cubicBezTo>
                    <a:pt x="72" y="1790"/>
                    <a:pt x="108" y="1862"/>
                    <a:pt x="179" y="1933"/>
                  </a:cubicBezTo>
                  <a:cubicBezTo>
                    <a:pt x="215" y="1969"/>
                    <a:pt x="251" y="2005"/>
                    <a:pt x="287" y="2041"/>
                  </a:cubicBezTo>
                  <a:lnTo>
                    <a:pt x="322" y="2041"/>
                  </a:lnTo>
                  <a:cubicBezTo>
                    <a:pt x="430" y="2112"/>
                    <a:pt x="537" y="2148"/>
                    <a:pt x="680" y="2148"/>
                  </a:cubicBezTo>
                  <a:lnTo>
                    <a:pt x="788" y="2148"/>
                  </a:lnTo>
                  <a:cubicBezTo>
                    <a:pt x="967" y="2112"/>
                    <a:pt x="1110" y="2005"/>
                    <a:pt x="1253" y="1897"/>
                  </a:cubicBezTo>
                  <a:cubicBezTo>
                    <a:pt x="1289" y="1790"/>
                    <a:pt x="1360" y="1718"/>
                    <a:pt x="1432" y="1611"/>
                  </a:cubicBezTo>
                  <a:cubicBezTo>
                    <a:pt x="1432" y="1575"/>
                    <a:pt x="1468" y="1504"/>
                    <a:pt x="1504" y="1468"/>
                  </a:cubicBezTo>
                  <a:cubicBezTo>
                    <a:pt x="1504" y="1396"/>
                    <a:pt x="1504" y="1360"/>
                    <a:pt x="1504" y="1289"/>
                  </a:cubicBezTo>
                  <a:cubicBezTo>
                    <a:pt x="1575" y="1325"/>
                    <a:pt x="1647" y="1396"/>
                    <a:pt x="1718" y="1432"/>
                  </a:cubicBezTo>
                  <a:cubicBezTo>
                    <a:pt x="1790" y="1432"/>
                    <a:pt x="1897" y="1468"/>
                    <a:pt x="1969" y="1468"/>
                  </a:cubicBezTo>
                  <a:lnTo>
                    <a:pt x="2076" y="1468"/>
                  </a:lnTo>
                  <a:cubicBezTo>
                    <a:pt x="2112" y="1468"/>
                    <a:pt x="2184" y="1432"/>
                    <a:pt x="2255" y="1432"/>
                  </a:cubicBezTo>
                  <a:cubicBezTo>
                    <a:pt x="2291" y="1396"/>
                    <a:pt x="2363" y="1396"/>
                    <a:pt x="2398" y="1360"/>
                  </a:cubicBezTo>
                  <a:lnTo>
                    <a:pt x="2434" y="1360"/>
                  </a:lnTo>
                  <a:cubicBezTo>
                    <a:pt x="2542" y="1325"/>
                    <a:pt x="2613" y="1253"/>
                    <a:pt x="2685" y="1181"/>
                  </a:cubicBezTo>
                  <a:cubicBezTo>
                    <a:pt x="2935" y="1002"/>
                    <a:pt x="3114" y="752"/>
                    <a:pt x="3222" y="466"/>
                  </a:cubicBezTo>
                  <a:cubicBezTo>
                    <a:pt x="3293" y="322"/>
                    <a:pt x="3222" y="143"/>
                    <a:pt x="3114" y="72"/>
                  </a:cubicBezTo>
                  <a:cubicBezTo>
                    <a:pt x="3043" y="36"/>
                    <a:pt x="3007" y="0"/>
                    <a:pt x="29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3"/>
            <p:cNvSpPr/>
            <p:nvPr/>
          </p:nvSpPr>
          <p:spPr>
            <a:xfrm>
              <a:off x="2524500" y="1316975"/>
              <a:ext cx="45675" cy="70725"/>
            </a:xfrm>
            <a:custGeom>
              <a:avLst/>
              <a:gdLst/>
              <a:ahLst/>
              <a:cxnLst/>
              <a:rect l="l" t="t" r="r" b="b"/>
              <a:pathLst>
                <a:path w="1827" h="2829" extrusionOk="0">
                  <a:moveTo>
                    <a:pt x="1683" y="0"/>
                  </a:moveTo>
                  <a:cubicBezTo>
                    <a:pt x="1576" y="0"/>
                    <a:pt x="1468" y="36"/>
                    <a:pt x="1397" y="72"/>
                  </a:cubicBezTo>
                  <a:cubicBezTo>
                    <a:pt x="1289" y="108"/>
                    <a:pt x="1182" y="179"/>
                    <a:pt x="1110" y="251"/>
                  </a:cubicBezTo>
                  <a:cubicBezTo>
                    <a:pt x="1039" y="358"/>
                    <a:pt x="967" y="430"/>
                    <a:pt x="931" y="537"/>
                  </a:cubicBezTo>
                  <a:cubicBezTo>
                    <a:pt x="896" y="645"/>
                    <a:pt x="860" y="752"/>
                    <a:pt x="860" y="860"/>
                  </a:cubicBezTo>
                  <a:cubicBezTo>
                    <a:pt x="824" y="860"/>
                    <a:pt x="788" y="860"/>
                    <a:pt x="788" y="895"/>
                  </a:cubicBezTo>
                  <a:cubicBezTo>
                    <a:pt x="681" y="931"/>
                    <a:pt x="609" y="1003"/>
                    <a:pt x="502" y="1038"/>
                  </a:cubicBezTo>
                  <a:lnTo>
                    <a:pt x="394" y="1146"/>
                  </a:lnTo>
                  <a:cubicBezTo>
                    <a:pt x="359" y="1182"/>
                    <a:pt x="287" y="1217"/>
                    <a:pt x="251" y="1289"/>
                  </a:cubicBezTo>
                  <a:cubicBezTo>
                    <a:pt x="180" y="1361"/>
                    <a:pt x="144" y="1468"/>
                    <a:pt x="72" y="1611"/>
                  </a:cubicBezTo>
                  <a:cubicBezTo>
                    <a:pt x="37" y="1719"/>
                    <a:pt x="1" y="1862"/>
                    <a:pt x="1" y="2005"/>
                  </a:cubicBezTo>
                  <a:cubicBezTo>
                    <a:pt x="1" y="2041"/>
                    <a:pt x="1" y="2112"/>
                    <a:pt x="1" y="2184"/>
                  </a:cubicBezTo>
                  <a:cubicBezTo>
                    <a:pt x="37" y="2220"/>
                    <a:pt x="37" y="2291"/>
                    <a:pt x="72" y="2363"/>
                  </a:cubicBezTo>
                  <a:cubicBezTo>
                    <a:pt x="108" y="2399"/>
                    <a:pt x="144" y="2434"/>
                    <a:pt x="180" y="2470"/>
                  </a:cubicBezTo>
                  <a:cubicBezTo>
                    <a:pt x="180" y="2506"/>
                    <a:pt x="251" y="2542"/>
                    <a:pt x="287" y="2578"/>
                  </a:cubicBezTo>
                  <a:cubicBezTo>
                    <a:pt x="430" y="2685"/>
                    <a:pt x="609" y="2792"/>
                    <a:pt x="788" y="2828"/>
                  </a:cubicBezTo>
                  <a:lnTo>
                    <a:pt x="860" y="2828"/>
                  </a:lnTo>
                  <a:cubicBezTo>
                    <a:pt x="1110" y="2828"/>
                    <a:pt x="1254" y="2542"/>
                    <a:pt x="1110" y="2363"/>
                  </a:cubicBezTo>
                  <a:cubicBezTo>
                    <a:pt x="1075" y="2291"/>
                    <a:pt x="1003" y="2256"/>
                    <a:pt x="931" y="2220"/>
                  </a:cubicBezTo>
                  <a:lnTo>
                    <a:pt x="717" y="2148"/>
                  </a:lnTo>
                  <a:lnTo>
                    <a:pt x="645" y="2112"/>
                  </a:lnTo>
                  <a:cubicBezTo>
                    <a:pt x="609" y="2112"/>
                    <a:pt x="609" y="2077"/>
                    <a:pt x="573" y="2077"/>
                  </a:cubicBezTo>
                  <a:cubicBezTo>
                    <a:pt x="573" y="2041"/>
                    <a:pt x="538" y="2041"/>
                    <a:pt x="538" y="2005"/>
                  </a:cubicBezTo>
                  <a:lnTo>
                    <a:pt x="538" y="1898"/>
                  </a:lnTo>
                  <a:cubicBezTo>
                    <a:pt x="538" y="1862"/>
                    <a:pt x="573" y="1790"/>
                    <a:pt x="573" y="1754"/>
                  </a:cubicBezTo>
                  <a:cubicBezTo>
                    <a:pt x="609" y="1683"/>
                    <a:pt x="645" y="1647"/>
                    <a:pt x="681" y="1575"/>
                  </a:cubicBezTo>
                  <a:cubicBezTo>
                    <a:pt x="717" y="1540"/>
                    <a:pt x="717" y="1504"/>
                    <a:pt x="752" y="1504"/>
                  </a:cubicBezTo>
                  <a:cubicBezTo>
                    <a:pt x="860" y="1432"/>
                    <a:pt x="931" y="1361"/>
                    <a:pt x="1039" y="1325"/>
                  </a:cubicBezTo>
                  <a:lnTo>
                    <a:pt x="1110" y="1289"/>
                  </a:lnTo>
                  <a:cubicBezTo>
                    <a:pt x="1218" y="1396"/>
                    <a:pt x="1361" y="1468"/>
                    <a:pt x="1540" y="1540"/>
                  </a:cubicBezTo>
                  <a:cubicBezTo>
                    <a:pt x="1540" y="1575"/>
                    <a:pt x="1576" y="1575"/>
                    <a:pt x="1647" y="1575"/>
                  </a:cubicBezTo>
                  <a:lnTo>
                    <a:pt x="1683" y="1575"/>
                  </a:lnTo>
                  <a:cubicBezTo>
                    <a:pt x="1719" y="1575"/>
                    <a:pt x="1790" y="1540"/>
                    <a:pt x="1826" y="1468"/>
                  </a:cubicBezTo>
                  <a:cubicBezTo>
                    <a:pt x="1826" y="1432"/>
                    <a:pt x="1826" y="1361"/>
                    <a:pt x="1826" y="1325"/>
                  </a:cubicBezTo>
                  <a:cubicBezTo>
                    <a:pt x="1826" y="1253"/>
                    <a:pt x="1790" y="1217"/>
                    <a:pt x="1719" y="1182"/>
                  </a:cubicBezTo>
                  <a:cubicBezTo>
                    <a:pt x="1612" y="1146"/>
                    <a:pt x="1504" y="1038"/>
                    <a:pt x="1361" y="967"/>
                  </a:cubicBezTo>
                  <a:lnTo>
                    <a:pt x="1289" y="860"/>
                  </a:lnTo>
                  <a:lnTo>
                    <a:pt x="1254" y="788"/>
                  </a:lnTo>
                  <a:lnTo>
                    <a:pt x="1254" y="752"/>
                  </a:lnTo>
                  <a:cubicBezTo>
                    <a:pt x="1218" y="752"/>
                    <a:pt x="1218" y="716"/>
                    <a:pt x="1254" y="681"/>
                  </a:cubicBezTo>
                  <a:cubicBezTo>
                    <a:pt x="1254" y="645"/>
                    <a:pt x="1254" y="645"/>
                    <a:pt x="1254" y="609"/>
                  </a:cubicBezTo>
                  <a:cubicBezTo>
                    <a:pt x="1289" y="573"/>
                    <a:pt x="1289" y="537"/>
                    <a:pt x="1325" y="502"/>
                  </a:cubicBezTo>
                  <a:cubicBezTo>
                    <a:pt x="1325" y="466"/>
                    <a:pt x="1361" y="430"/>
                    <a:pt x="1397" y="430"/>
                  </a:cubicBezTo>
                  <a:cubicBezTo>
                    <a:pt x="1433" y="394"/>
                    <a:pt x="1468" y="358"/>
                    <a:pt x="1540" y="358"/>
                  </a:cubicBezTo>
                  <a:lnTo>
                    <a:pt x="1683" y="323"/>
                  </a:lnTo>
                  <a:cubicBezTo>
                    <a:pt x="1755" y="287"/>
                    <a:pt x="1826" y="251"/>
                    <a:pt x="1826" y="144"/>
                  </a:cubicBezTo>
                  <a:cubicBezTo>
                    <a:pt x="1826" y="108"/>
                    <a:pt x="1790" y="72"/>
                    <a:pt x="1790" y="36"/>
                  </a:cubicBezTo>
                  <a:cubicBezTo>
                    <a:pt x="1755" y="36"/>
                    <a:pt x="1719" y="0"/>
                    <a:pt x="16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3"/>
            <p:cNvSpPr/>
            <p:nvPr/>
          </p:nvSpPr>
          <p:spPr>
            <a:xfrm>
              <a:off x="2766350" y="1339350"/>
              <a:ext cx="62425" cy="65350"/>
            </a:xfrm>
            <a:custGeom>
              <a:avLst/>
              <a:gdLst/>
              <a:ahLst/>
              <a:cxnLst/>
              <a:rect l="l" t="t" r="r" b="b"/>
              <a:pathLst>
                <a:path w="2497" h="2614" extrusionOk="0">
                  <a:moveTo>
                    <a:pt x="1710" y="0"/>
                  </a:moveTo>
                  <a:cubicBezTo>
                    <a:pt x="1602" y="0"/>
                    <a:pt x="1495" y="0"/>
                    <a:pt x="1387" y="36"/>
                  </a:cubicBezTo>
                  <a:cubicBezTo>
                    <a:pt x="1280" y="72"/>
                    <a:pt x="1244" y="143"/>
                    <a:pt x="1280" y="251"/>
                  </a:cubicBezTo>
                  <a:cubicBezTo>
                    <a:pt x="1280" y="322"/>
                    <a:pt x="1352" y="358"/>
                    <a:pt x="1423" y="358"/>
                  </a:cubicBezTo>
                  <a:lnTo>
                    <a:pt x="1459" y="358"/>
                  </a:lnTo>
                  <a:lnTo>
                    <a:pt x="1602" y="322"/>
                  </a:lnTo>
                  <a:lnTo>
                    <a:pt x="1745" y="322"/>
                  </a:lnTo>
                  <a:cubicBezTo>
                    <a:pt x="1781" y="322"/>
                    <a:pt x="1817" y="322"/>
                    <a:pt x="1853" y="358"/>
                  </a:cubicBezTo>
                  <a:lnTo>
                    <a:pt x="1996" y="430"/>
                  </a:lnTo>
                  <a:cubicBezTo>
                    <a:pt x="1996" y="430"/>
                    <a:pt x="2032" y="466"/>
                    <a:pt x="2067" y="501"/>
                  </a:cubicBezTo>
                  <a:lnTo>
                    <a:pt x="2103" y="537"/>
                  </a:lnTo>
                  <a:cubicBezTo>
                    <a:pt x="2103" y="573"/>
                    <a:pt x="2103" y="609"/>
                    <a:pt x="2103" y="645"/>
                  </a:cubicBezTo>
                  <a:cubicBezTo>
                    <a:pt x="2103" y="680"/>
                    <a:pt x="2103" y="752"/>
                    <a:pt x="2103" y="824"/>
                  </a:cubicBezTo>
                  <a:cubicBezTo>
                    <a:pt x="2103" y="895"/>
                    <a:pt x="2067" y="967"/>
                    <a:pt x="2067" y="1038"/>
                  </a:cubicBezTo>
                  <a:cubicBezTo>
                    <a:pt x="1996" y="1146"/>
                    <a:pt x="1924" y="1289"/>
                    <a:pt x="1817" y="1396"/>
                  </a:cubicBezTo>
                  <a:lnTo>
                    <a:pt x="1674" y="1611"/>
                  </a:lnTo>
                  <a:cubicBezTo>
                    <a:pt x="1674" y="1647"/>
                    <a:pt x="1638" y="1718"/>
                    <a:pt x="1638" y="1754"/>
                  </a:cubicBezTo>
                  <a:cubicBezTo>
                    <a:pt x="1638" y="1683"/>
                    <a:pt x="1602" y="1647"/>
                    <a:pt x="1566" y="1575"/>
                  </a:cubicBezTo>
                  <a:cubicBezTo>
                    <a:pt x="1495" y="1504"/>
                    <a:pt x="1459" y="1432"/>
                    <a:pt x="1352" y="1361"/>
                  </a:cubicBezTo>
                  <a:cubicBezTo>
                    <a:pt x="1316" y="1361"/>
                    <a:pt x="1280" y="1325"/>
                    <a:pt x="1280" y="1325"/>
                  </a:cubicBezTo>
                  <a:lnTo>
                    <a:pt x="1244" y="1325"/>
                  </a:lnTo>
                  <a:cubicBezTo>
                    <a:pt x="1208" y="1325"/>
                    <a:pt x="1173" y="1289"/>
                    <a:pt x="1137" y="1289"/>
                  </a:cubicBezTo>
                  <a:cubicBezTo>
                    <a:pt x="1089" y="1289"/>
                    <a:pt x="1041" y="1273"/>
                    <a:pt x="994" y="1273"/>
                  </a:cubicBezTo>
                  <a:cubicBezTo>
                    <a:pt x="970" y="1273"/>
                    <a:pt x="946" y="1277"/>
                    <a:pt x="922" y="1289"/>
                  </a:cubicBezTo>
                  <a:lnTo>
                    <a:pt x="850" y="1289"/>
                  </a:lnTo>
                  <a:cubicBezTo>
                    <a:pt x="636" y="1289"/>
                    <a:pt x="421" y="1325"/>
                    <a:pt x="242" y="1396"/>
                  </a:cubicBezTo>
                  <a:lnTo>
                    <a:pt x="170" y="1396"/>
                  </a:lnTo>
                  <a:cubicBezTo>
                    <a:pt x="1" y="1430"/>
                    <a:pt x="24" y="1721"/>
                    <a:pt x="210" y="1721"/>
                  </a:cubicBezTo>
                  <a:cubicBezTo>
                    <a:pt x="220" y="1721"/>
                    <a:pt x="231" y="1720"/>
                    <a:pt x="242" y="1718"/>
                  </a:cubicBezTo>
                  <a:lnTo>
                    <a:pt x="314" y="1718"/>
                  </a:lnTo>
                  <a:cubicBezTo>
                    <a:pt x="421" y="1683"/>
                    <a:pt x="564" y="1647"/>
                    <a:pt x="707" y="1647"/>
                  </a:cubicBezTo>
                  <a:lnTo>
                    <a:pt x="994" y="1647"/>
                  </a:lnTo>
                  <a:cubicBezTo>
                    <a:pt x="1029" y="1647"/>
                    <a:pt x="1065" y="1647"/>
                    <a:pt x="1101" y="1683"/>
                  </a:cubicBezTo>
                  <a:lnTo>
                    <a:pt x="1173" y="1683"/>
                  </a:lnTo>
                  <a:lnTo>
                    <a:pt x="1173" y="1718"/>
                  </a:lnTo>
                  <a:cubicBezTo>
                    <a:pt x="1208" y="1754"/>
                    <a:pt x="1208" y="1790"/>
                    <a:pt x="1244" y="1826"/>
                  </a:cubicBezTo>
                  <a:cubicBezTo>
                    <a:pt x="1244" y="1862"/>
                    <a:pt x="1280" y="1933"/>
                    <a:pt x="1280" y="1969"/>
                  </a:cubicBezTo>
                  <a:cubicBezTo>
                    <a:pt x="1280" y="2041"/>
                    <a:pt x="1280" y="2112"/>
                    <a:pt x="1280" y="2184"/>
                  </a:cubicBezTo>
                  <a:cubicBezTo>
                    <a:pt x="1280" y="2220"/>
                    <a:pt x="1244" y="2255"/>
                    <a:pt x="1244" y="2291"/>
                  </a:cubicBezTo>
                  <a:cubicBezTo>
                    <a:pt x="1208" y="2363"/>
                    <a:pt x="1208" y="2434"/>
                    <a:pt x="1244" y="2470"/>
                  </a:cubicBezTo>
                  <a:cubicBezTo>
                    <a:pt x="1280" y="2542"/>
                    <a:pt x="1316" y="2578"/>
                    <a:pt x="1387" y="2613"/>
                  </a:cubicBezTo>
                  <a:lnTo>
                    <a:pt x="1459" y="2613"/>
                  </a:lnTo>
                  <a:cubicBezTo>
                    <a:pt x="1531" y="2613"/>
                    <a:pt x="1638" y="2542"/>
                    <a:pt x="1674" y="2434"/>
                  </a:cubicBezTo>
                  <a:cubicBezTo>
                    <a:pt x="1710" y="2327"/>
                    <a:pt x="1710" y="2220"/>
                    <a:pt x="1710" y="2148"/>
                  </a:cubicBezTo>
                  <a:cubicBezTo>
                    <a:pt x="1710" y="2041"/>
                    <a:pt x="1710" y="1969"/>
                    <a:pt x="1674" y="1897"/>
                  </a:cubicBezTo>
                  <a:lnTo>
                    <a:pt x="1674" y="1897"/>
                  </a:lnTo>
                  <a:cubicBezTo>
                    <a:pt x="1710" y="1933"/>
                    <a:pt x="1710" y="1969"/>
                    <a:pt x="1745" y="1969"/>
                  </a:cubicBezTo>
                  <a:cubicBezTo>
                    <a:pt x="1781" y="2005"/>
                    <a:pt x="1853" y="2005"/>
                    <a:pt x="1888" y="2005"/>
                  </a:cubicBezTo>
                  <a:cubicBezTo>
                    <a:pt x="1960" y="2005"/>
                    <a:pt x="2067" y="1969"/>
                    <a:pt x="2103" y="1897"/>
                  </a:cubicBezTo>
                  <a:cubicBezTo>
                    <a:pt x="2175" y="1790"/>
                    <a:pt x="2211" y="1683"/>
                    <a:pt x="2246" y="1611"/>
                  </a:cubicBezTo>
                  <a:cubicBezTo>
                    <a:pt x="2318" y="1468"/>
                    <a:pt x="2390" y="1325"/>
                    <a:pt x="2425" y="1217"/>
                  </a:cubicBezTo>
                  <a:cubicBezTo>
                    <a:pt x="2461" y="1146"/>
                    <a:pt x="2461" y="1074"/>
                    <a:pt x="2497" y="1038"/>
                  </a:cubicBezTo>
                  <a:cubicBezTo>
                    <a:pt x="2497" y="931"/>
                    <a:pt x="2497" y="859"/>
                    <a:pt x="2497" y="788"/>
                  </a:cubicBezTo>
                  <a:cubicBezTo>
                    <a:pt x="2497" y="716"/>
                    <a:pt x="2497" y="680"/>
                    <a:pt x="2497" y="609"/>
                  </a:cubicBezTo>
                  <a:lnTo>
                    <a:pt x="2497" y="573"/>
                  </a:lnTo>
                  <a:cubicBezTo>
                    <a:pt x="2461" y="501"/>
                    <a:pt x="2461" y="430"/>
                    <a:pt x="2425" y="394"/>
                  </a:cubicBezTo>
                  <a:cubicBezTo>
                    <a:pt x="2390" y="322"/>
                    <a:pt x="2354" y="287"/>
                    <a:pt x="2318" y="251"/>
                  </a:cubicBezTo>
                  <a:cubicBezTo>
                    <a:pt x="2282" y="179"/>
                    <a:pt x="2211" y="143"/>
                    <a:pt x="2139" y="108"/>
                  </a:cubicBezTo>
                  <a:cubicBezTo>
                    <a:pt x="2103" y="72"/>
                    <a:pt x="2067" y="72"/>
                    <a:pt x="1996" y="36"/>
                  </a:cubicBezTo>
                  <a:cubicBezTo>
                    <a:pt x="1924" y="0"/>
                    <a:pt x="1853" y="0"/>
                    <a:pt x="17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3"/>
            <p:cNvSpPr/>
            <p:nvPr/>
          </p:nvSpPr>
          <p:spPr>
            <a:xfrm>
              <a:off x="2878875" y="1161275"/>
              <a:ext cx="33125" cy="36700"/>
            </a:xfrm>
            <a:custGeom>
              <a:avLst/>
              <a:gdLst/>
              <a:ahLst/>
              <a:cxnLst/>
              <a:rect l="l" t="t" r="r" b="b"/>
              <a:pathLst>
                <a:path w="1325" h="1468" extrusionOk="0">
                  <a:moveTo>
                    <a:pt x="430" y="0"/>
                  </a:moveTo>
                  <a:cubicBezTo>
                    <a:pt x="358" y="0"/>
                    <a:pt x="323" y="0"/>
                    <a:pt x="287" y="36"/>
                  </a:cubicBezTo>
                  <a:cubicBezTo>
                    <a:pt x="215" y="72"/>
                    <a:pt x="179" y="108"/>
                    <a:pt x="179" y="179"/>
                  </a:cubicBezTo>
                  <a:cubicBezTo>
                    <a:pt x="144" y="251"/>
                    <a:pt x="108" y="358"/>
                    <a:pt x="72" y="430"/>
                  </a:cubicBezTo>
                  <a:lnTo>
                    <a:pt x="36" y="537"/>
                  </a:lnTo>
                  <a:cubicBezTo>
                    <a:pt x="36" y="609"/>
                    <a:pt x="0" y="680"/>
                    <a:pt x="0" y="752"/>
                  </a:cubicBezTo>
                  <a:lnTo>
                    <a:pt x="0" y="823"/>
                  </a:lnTo>
                  <a:cubicBezTo>
                    <a:pt x="0" y="895"/>
                    <a:pt x="36" y="967"/>
                    <a:pt x="36" y="1002"/>
                  </a:cubicBezTo>
                  <a:cubicBezTo>
                    <a:pt x="72" y="1110"/>
                    <a:pt x="144" y="1217"/>
                    <a:pt x="215" y="1289"/>
                  </a:cubicBezTo>
                  <a:lnTo>
                    <a:pt x="287" y="1360"/>
                  </a:lnTo>
                  <a:lnTo>
                    <a:pt x="323" y="1360"/>
                  </a:lnTo>
                  <a:cubicBezTo>
                    <a:pt x="358" y="1396"/>
                    <a:pt x="394" y="1432"/>
                    <a:pt x="466" y="1432"/>
                  </a:cubicBezTo>
                  <a:cubicBezTo>
                    <a:pt x="502" y="1468"/>
                    <a:pt x="537" y="1468"/>
                    <a:pt x="573" y="1468"/>
                  </a:cubicBezTo>
                  <a:lnTo>
                    <a:pt x="788" y="1468"/>
                  </a:lnTo>
                  <a:cubicBezTo>
                    <a:pt x="931" y="1432"/>
                    <a:pt x="1074" y="1396"/>
                    <a:pt x="1182" y="1289"/>
                  </a:cubicBezTo>
                  <a:cubicBezTo>
                    <a:pt x="1289" y="1253"/>
                    <a:pt x="1325" y="1146"/>
                    <a:pt x="1289" y="1038"/>
                  </a:cubicBezTo>
                  <a:cubicBezTo>
                    <a:pt x="1253" y="1002"/>
                    <a:pt x="1218" y="931"/>
                    <a:pt x="1146" y="931"/>
                  </a:cubicBezTo>
                  <a:cubicBezTo>
                    <a:pt x="1110" y="895"/>
                    <a:pt x="1074" y="895"/>
                    <a:pt x="1039" y="895"/>
                  </a:cubicBezTo>
                  <a:lnTo>
                    <a:pt x="967" y="895"/>
                  </a:lnTo>
                  <a:cubicBezTo>
                    <a:pt x="895" y="931"/>
                    <a:pt x="788" y="967"/>
                    <a:pt x="716" y="967"/>
                  </a:cubicBezTo>
                  <a:lnTo>
                    <a:pt x="609" y="967"/>
                  </a:lnTo>
                  <a:lnTo>
                    <a:pt x="573" y="931"/>
                  </a:lnTo>
                  <a:lnTo>
                    <a:pt x="537" y="895"/>
                  </a:lnTo>
                  <a:lnTo>
                    <a:pt x="537" y="859"/>
                  </a:lnTo>
                  <a:cubicBezTo>
                    <a:pt x="537" y="859"/>
                    <a:pt x="537" y="823"/>
                    <a:pt x="537" y="788"/>
                  </a:cubicBezTo>
                  <a:cubicBezTo>
                    <a:pt x="502" y="788"/>
                    <a:pt x="502" y="752"/>
                    <a:pt x="537" y="716"/>
                  </a:cubicBezTo>
                  <a:cubicBezTo>
                    <a:pt x="537" y="644"/>
                    <a:pt x="573" y="609"/>
                    <a:pt x="573" y="537"/>
                  </a:cubicBezTo>
                  <a:cubicBezTo>
                    <a:pt x="609" y="501"/>
                    <a:pt x="645" y="394"/>
                    <a:pt x="645" y="322"/>
                  </a:cubicBezTo>
                  <a:cubicBezTo>
                    <a:pt x="681" y="251"/>
                    <a:pt x="681" y="179"/>
                    <a:pt x="645" y="108"/>
                  </a:cubicBezTo>
                  <a:cubicBezTo>
                    <a:pt x="609" y="36"/>
                    <a:pt x="537" y="0"/>
                    <a:pt x="4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3"/>
            <p:cNvSpPr/>
            <p:nvPr/>
          </p:nvSpPr>
          <p:spPr>
            <a:xfrm>
              <a:off x="2568350" y="1348300"/>
              <a:ext cx="18825" cy="32900"/>
            </a:xfrm>
            <a:custGeom>
              <a:avLst/>
              <a:gdLst/>
              <a:ahLst/>
              <a:cxnLst/>
              <a:rect l="l" t="t" r="r" b="b"/>
              <a:pathLst>
                <a:path w="753" h="1316" extrusionOk="0">
                  <a:moveTo>
                    <a:pt x="394" y="0"/>
                  </a:moveTo>
                  <a:cubicBezTo>
                    <a:pt x="359" y="0"/>
                    <a:pt x="323" y="0"/>
                    <a:pt x="287" y="36"/>
                  </a:cubicBezTo>
                  <a:cubicBezTo>
                    <a:pt x="144" y="179"/>
                    <a:pt x="72" y="394"/>
                    <a:pt x="36" y="573"/>
                  </a:cubicBezTo>
                  <a:cubicBezTo>
                    <a:pt x="1" y="609"/>
                    <a:pt x="1" y="645"/>
                    <a:pt x="36" y="716"/>
                  </a:cubicBezTo>
                  <a:cubicBezTo>
                    <a:pt x="1" y="716"/>
                    <a:pt x="1" y="788"/>
                    <a:pt x="36" y="824"/>
                  </a:cubicBezTo>
                  <a:cubicBezTo>
                    <a:pt x="36" y="859"/>
                    <a:pt x="36" y="931"/>
                    <a:pt x="72" y="967"/>
                  </a:cubicBezTo>
                  <a:cubicBezTo>
                    <a:pt x="108" y="1038"/>
                    <a:pt x="144" y="1110"/>
                    <a:pt x="215" y="1146"/>
                  </a:cubicBezTo>
                  <a:cubicBezTo>
                    <a:pt x="287" y="1217"/>
                    <a:pt x="394" y="1253"/>
                    <a:pt x="466" y="1289"/>
                  </a:cubicBezTo>
                  <a:cubicBezTo>
                    <a:pt x="484" y="1307"/>
                    <a:pt x="502" y="1316"/>
                    <a:pt x="520" y="1316"/>
                  </a:cubicBezTo>
                  <a:cubicBezTo>
                    <a:pt x="538" y="1316"/>
                    <a:pt x="556" y="1307"/>
                    <a:pt x="573" y="1289"/>
                  </a:cubicBezTo>
                  <a:lnTo>
                    <a:pt x="645" y="1289"/>
                  </a:lnTo>
                  <a:cubicBezTo>
                    <a:pt x="681" y="1289"/>
                    <a:pt x="717" y="1253"/>
                    <a:pt x="752" y="1217"/>
                  </a:cubicBezTo>
                  <a:cubicBezTo>
                    <a:pt x="752" y="1181"/>
                    <a:pt x="752" y="1110"/>
                    <a:pt x="752" y="1074"/>
                  </a:cubicBezTo>
                  <a:cubicBezTo>
                    <a:pt x="717" y="1003"/>
                    <a:pt x="681" y="967"/>
                    <a:pt x="609" y="931"/>
                  </a:cubicBezTo>
                  <a:cubicBezTo>
                    <a:pt x="538" y="895"/>
                    <a:pt x="502" y="895"/>
                    <a:pt x="430" y="824"/>
                  </a:cubicBezTo>
                  <a:lnTo>
                    <a:pt x="394" y="824"/>
                  </a:lnTo>
                  <a:cubicBezTo>
                    <a:pt x="359" y="788"/>
                    <a:pt x="323" y="752"/>
                    <a:pt x="323" y="752"/>
                  </a:cubicBezTo>
                  <a:lnTo>
                    <a:pt x="323" y="680"/>
                  </a:lnTo>
                  <a:lnTo>
                    <a:pt x="323" y="573"/>
                  </a:lnTo>
                  <a:cubicBezTo>
                    <a:pt x="323" y="537"/>
                    <a:pt x="323" y="501"/>
                    <a:pt x="359" y="430"/>
                  </a:cubicBezTo>
                  <a:cubicBezTo>
                    <a:pt x="359" y="394"/>
                    <a:pt x="394" y="322"/>
                    <a:pt x="430" y="287"/>
                  </a:cubicBezTo>
                  <a:lnTo>
                    <a:pt x="502" y="215"/>
                  </a:lnTo>
                  <a:cubicBezTo>
                    <a:pt x="538" y="179"/>
                    <a:pt x="538" y="108"/>
                    <a:pt x="502" y="36"/>
                  </a:cubicBezTo>
                  <a:cubicBezTo>
                    <a:pt x="466" y="0"/>
                    <a:pt x="430" y="0"/>
                    <a:pt x="3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3"/>
            <p:cNvSpPr/>
            <p:nvPr/>
          </p:nvSpPr>
          <p:spPr>
            <a:xfrm>
              <a:off x="3016675" y="928600"/>
              <a:ext cx="110100" cy="171850"/>
            </a:xfrm>
            <a:custGeom>
              <a:avLst/>
              <a:gdLst/>
              <a:ahLst/>
              <a:cxnLst/>
              <a:rect l="l" t="t" r="r" b="b"/>
              <a:pathLst>
                <a:path w="4404" h="6874" extrusionOk="0">
                  <a:moveTo>
                    <a:pt x="2829" y="1"/>
                  </a:moveTo>
                  <a:cubicBezTo>
                    <a:pt x="2793" y="1"/>
                    <a:pt x="2721" y="1"/>
                    <a:pt x="2686" y="36"/>
                  </a:cubicBezTo>
                  <a:cubicBezTo>
                    <a:pt x="2507" y="180"/>
                    <a:pt x="2328" y="287"/>
                    <a:pt x="2149" y="430"/>
                  </a:cubicBezTo>
                  <a:cubicBezTo>
                    <a:pt x="2077" y="502"/>
                    <a:pt x="2005" y="609"/>
                    <a:pt x="1934" y="681"/>
                  </a:cubicBezTo>
                  <a:cubicBezTo>
                    <a:pt x="1862" y="788"/>
                    <a:pt x="1791" y="895"/>
                    <a:pt x="1791" y="1003"/>
                  </a:cubicBezTo>
                  <a:cubicBezTo>
                    <a:pt x="1755" y="1039"/>
                    <a:pt x="1755" y="1074"/>
                    <a:pt x="1791" y="1074"/>
                  </a:cubicBezTo>
                  <a:lnTo>
                    <a:pt x="1719" y="1074"/>
                  </a:lnTo>
                  <a:cubicBezTo>
                    <a:pt x="1647" y="1074"/>
                    <a:pt x="1540" y="1039"/>
                    <a:pt x="1433" y="1039"/>
                  </a:cubicBezTo>
                  <a:cubicBezTo>
                    <a:pt x="1325" y="1074"/>
                    <a:pt x="1218" y="1074"/>
                    <a:pt x="1111" y="1074"/>
                  </a:cubicBezTo>
                  <a:cubicBezTo>
                    <a:pt x="1039" y="1110"/>
                    <a:pt x="932" y="1146"/>
                    <a:pt x="860" y="1182"/>
                  </a:cubicBezTo>
                  <a:cubicBezTo>
                    <a:pt x="466" y="1325"/>
                    <a:pt x="216" y="1647"/>
                    <a:pt x="144" y="2041"/>
                  </a:cubicBezTo>
                  <a:cubicBezTo>
                    <a:pt x="108" y="2435"/>
                    <a:pt x="216" y="2793"/>
                    <a:pt x="430" y="3115"/>
                  </a:cubicBezTo>
                  <a:cubicBezTo>
                    <a:pt x="466" y="3186"/>
                    <a:pt x="502" y="3258"/>
                    <a:pt x="538" y="3329"/>
                  </a:cubicBezTo>
                  <a:cubicBezTo>
                    <a:pt x="502" y="3401"/>
                    <a:pt x="466" y="3437"/>
                    <a:pt x="430" y="3508"/>
                  </a:cubicBezTo>
                  <a:lnTo>
                    <a:pt x="395" y="3580"/>
                  </a:lnTo>
                  <a:cubicBezTo>
                    <a:pt x="287" y="3687"/>
                    <a:pt x="216" y="3795"/>
                    <a:pt x="180" y="3938"/>
                  </a:cubicBezTo>
                  <a:cubicBezTo>
                    <a:pt x="108" y="4081"/>
                    <a:pt x="37" y="4224"/>
                    <a:pt x="37" y="4368"/>
                  </a:cubicBezTo>
                  <a:cubicBezTo>
                    <a:pt x="1" y="4475"/>
                    <a:pt x="1" y="4546"/>
                    <a:pt x="37" y="4654"/>
                  </a:cubicBezTo>
                  <a:cubicBezTo>
                    <a:pt x="37" y="4761"/>
                    <a:pt x="37" y="4869"/>
                    <a:pt x="37" y="4976"/>
                  </a:cubicBezTo>
                  <a:cubicBezTo>
                    <a:pt x="144" y="5298"/>
                    <a:pt x="359" y="5549"/>
                    <a:pt x="645" y="5692"/>
                  </a:cubicBezTo>
                  <a:cubicBezTo>
                    <a:pt x="717" y="5728"/>
                    <a:pt x="753" y="5763"/>
                    <a:pt x="788" y="5763"/>
                  </a:cubicBezTo>
                  <a:lnTo>
                    <a:pt x="824" y="5763"/>
                  </a:lnTo>
                  <a:cubicBezTo>
                    <a:pt x="896" y="5799"/>
                    <a:pt x="932" y="5835"/>
                    <a:pt x="1003" y="5835"/>
                  </a:cubicBezTo>
                  <a:lnTo>
                    <a:pt x="1146" y="5835"/>
                  </a:lnTo>
                  <a:lnTo>
                    <a:pt x="1146" y="5907"/>
                  </a:lnTo>
                  <a:cubicBezTo>
                    <a:pt x="1218" y="5942"/>
                    <a:pt x="1218" y="6014"/>
                    <a:pt x="1290" y="6086"/>
                  </a:cubicBezTo>
                  <a:cubicBezTo>
                    <a:pt x="1325" y="6157"/>
                    <a:pt x="1397" y="6229"/>
                    <a:pt x="1468" y="6265"/>
                  </a:cubicBezTo>
                  <a:cubicBezTo>
                    <a:pt x="1540" y="6336"/>
                    <a:pt x="1576" y="6408"/>
                    <a:pt x="1683" y="6444"/>
                  </a:cubicBezTo>
                  <a:cubicBezTo>
                    <a:pt x="1934" y="6658"/>
                    <a:pt x="2256" y="6766"/>
                    <a:pt x="2614" y="6837"/>
                  </a:cubicBezTo>
                  <a:cubicBezTo>
                    <a:pt x="2686" y="6837"/>
                    <a:pt x="2793" y="6873"/>
                    <a:pt x="2900" y="6873"/>
                  </a:cubicBezTo>
                  <a:lnTo>
                    <a:pt x="3079" y="6873"/>
                  </a:lnTo>
                  <a:cubicBezTo>
                    <a:pt x="3151" y="6837"/>
                    <a:pt x="3258" y="6837"/>
                    <a:pt x="3330" y="6802"/>
                  </a:cubicBezTo>
                  <a:cubicBezTo>
                    <a:pt x="3401" y="6802"/>
                    <a:pt x="3473" y="6766"/>
                    <a:pt x="3545" y="6730"/>
                  </a:cubicBezTo>
                  <a:lnTo>
                    <a:pt x="3580" y="6730"/>
                  </a:lnTo>
                  <a:cubicBezTo>
                    <a:pt x="3724" y="6658"/>
                    <a:pt x="3831" y="6587"/>
                    <a:pt x="3974" y="6515"/>
                  </a:cubicBezTo>
                  <a:cubicBezTo>
                    <a:pt x="4046" y="6444"/>
                    <a:pt x="4117" y="6408"/>
                    <a:pt x="4189" y="6336"/>
                  </a:cubicBezTo>
                  <a:cubicBezTo>
                    <a:pt x="4225" y="6300"/>
                    <a:pt x="4260" y="6229"/>
                    <a:pt x="4296" y="6193"/>
                  </a:cubicBezTo>
                  <a:lnTo>
                    <a:pt x="4296" y="6157"/>
                  </a:lnTo>
                  <a:cubicBezTo>
                    <a:pt x="4404" y="6014"/>
                    <a:pt x="4368" y="5835"/>
                    <a:pt x="4260" y="5692"/>
                  </a:cubicBezTo>
                  <a:cubicBezTo>
                    <a:pt x="4189" y="5656"/>
                    <a:pt x="4082" y="5620"/>
                    <a:pt x="4010" y="5620"/>
                  </a:cubicBezTo>
                  <a:cubicBezTo>
                    <a:pt x="3903" y="5620"/>
                    <a:pt x="3795" y="5656"/>
                    <a:pt x="3724" y="5692"/>
                  </a:cubicBezTo>
                  <a:lnTo>
                    <a:pt x="3724" y="5728"/>
                  </a:lnTo>
                  <a:cubicBezTo>
                    <a:pt x="3652" y="5799"/>
                    <a:pt x="3580" y="5871"/>
                    <a:pt x="3473" y="5942"/>
                  </a:cubicBezTo>
                  <a:cubicBezTo>
                    <a:pt x="3366" y="6014"/>
                    <a:pt x="3258" y="6086"/>
                    <a:pt x="3151" y="6121"/>
                  </a:cubicBezTo>
                  <a:cubicBezTo>
                    <a:pt x="3079" y="6157"/>
                    <a:pt x="3043" y="6193"/>
                    <a:pt x="2972" y="6193"/>
                  </a:cubicBezTo>
                  <a:lnTo>
                    <a:pt x="2757" y="6193"/>
                  </a:lnTo>
                  <a:cubicBezTo>
                    <a:pt x="2614" y="6157"/>
                    <a:pt x="2471" y="6121"/>
                    <a:pt x="2363" y="6086"/>
                  </a:cubicBezTo>
                  <a:cubicBezTo>
                    <a:pt x="2256" y="6050"/>
                    <a:pt x="2149" y="5978"/>
                    <a:pt x="2077" y="5907"/>
                  </a:cubicBezTo>
                  <a:cubicBezTo>
                    <a:pt x="2005" y="5871"/>
                    <a:pt x="1970" y="5835"/>
                    <a:pt x="1934" y="5763"/>
                  </a:cubicBezTo>
                  <a:cubicBezTo>
                    <a:pt x="1898" y="5728"/>
                    <a:pt x="1862" y="5656"/>
                    <a:pt x="1826" y="5620"/>
                  </a:cubicBezTo>
                  <a:lnTo>
                    <a:pt x="1826" y="5549"/>
                  </a:lnTo>
                  <a:lnTo>
                    <a:pt x="1791" y="5406"/>
                  </a:lnTo>
                  <a:cubicBezTo>
                    <a:pt x="1755" y="5370"/>
                    <a:pt x="1719" y="5334"/>
                    <a:pt x="1719" y="5262"/>
                  </a:cubicBezTo>
                  <a:cubicBezTo>
                    <a:pt x="1647" y="5227"/>
                    <a:pt x="1612" y="5155"/>
                    <a:pt x="1576" y="5119"/>
                  </a:cubicBezTo>
                  <a:cubicBezTo>
                    <a:pt x="1504" y="5083"/>
                    <a:pt x="1468" y="5048"/>
                    <a:pt x="1433" y="5012"/>
                  </a:cubicBezTo>
                  <a:lnTo>
                    <a:pt x="1361" y="4976"/>
                  </a:lnTo>
                  <a:lnTo>
                    <a:pt x="1290" y="4904"/>
                  </a:lnTo>
                  <a:lnTo>
                    <a:pt x="1218" y="4869"/>
                  </a:lnTo>
                  <a:cubicBezTo>
                    <a:pt x="1146" y="4833"/>
                    <a:pt x="1111" y="4761"/>
                    <a:pt x="1075" y="4725"/>
                  </a:cubicBezTo>
                  <a:lnTo>
                    <a:pt x="1039" y="4654"/>
                  </a:lnTo>
                  <a:lnTo>
                    <a:pt x="1003" y="4582"/>
                  </a:lnTo>
                  <a:lnTo>
                    <a:pt x="1003" y="4439"/>
                  </a:lnTo>
                  <a:cubicBezTo>
                    <a:pt x="1039" y="4260"/>
                    <a:pt x="1111" y="4081"/>
                    <a:pt x="1182" y="3902"/>
                  </a:cubicBezTo>
                  <a:cubicBezTo>
                    <a:pt x="1182" y="3866"/>
                    <a:pt x="1218" y="3795"/>
                    <a:pt x="1254" y="3759"/>
                  </a:cubicBezTo>
                  <a:cubicBezTo>
                    <a:pt x="1254" y="3687"/>
                    <a:pt x="1290" y="3616"/>
                    <a:pt x="1290" y="3544"/>
                  </a:cubicBezTo>
                  <a:cubicBezTo>
                    <a:pt x="1290" y="3473"/>
                    <a:pt x="1290" y="3401"/>
                    <a:pt x="1290" y="3329"/>
                  </a:cubicBezTo>
                  <a:cubicBezTo>
                    <a:pt x="1290" y="3294"/>
                    <a:pt x="1254" y="3258"/>
                    <a:pt x="1254" y="3222"/>
                  </a:cubicBezTo>
                  <a:lnTo>
                    <a:pt x="1254" y="3186"/>
                  </a:lnTo>
                  <a:lnTo>
                    <a:pt x="1254" y="3150"/>
                  </a:lnTo>
                  <a:cubicBezTo>
                    <a:pt x="1218" y="3115"/>
                    <a:pt x="1182" y="3079"/>
                    <a:pt x="1146" y="3043"/>
                  </a:cubicBezTo>
                  <a:cubicBezTo>
                    <a:pt x="1111" y="3007"/>
                    <a:pt x="1075" y="2972"/>
                    <a:pt x="1039" y="2936"/>
                  </a:cubicBezTo>
                  <a:cubicBezTo>
                    <a:pt x="932" y="2864"/>
                    <a:pt x="860" y="2757"/>
                    <a:pt x="788" y="2649"/>
                  </a:cubicBezTo>
                  <a:cubicBezTo>
                    <a:pt x="717" y="2578"/>
                    <a:pt x="681" y="2470"/>
                    <a:pt x="609" y="2363"/>
                  </a:cubicBezTo>
                  <a:cubicBezTo>
                    <a:pt x="609" y="2327"/>
                    <a:pt x="574" y="2256"/>
                    <a:pt x="574" y="2184"/>
                  </a:cubicBezTo>
                  <a:lnTo>
                    <a:pt x="574" y="2077"/>
                  </a:lnTo>
                  <a:cubicBezTo>
                    <a:pt x="574" y="2005"/>
                    <a:pt x="574" y="1969"/>
                    <a:pt x="609" y="1933"/>
                  </a:cubicBezTo>
                  <a:cubicBezTo>
                    <a:pt x="609" y="1898"/>
                    <a:pt x="645" y="1826"/>
                    <a:pt x="681" y="1790"/>
                  </a:cubicBezTo>
                  <a:cubicBezTo>
                    <a:pt x="717" y="1754"/>
                    <a:pt x="788" y="1683"/>
                    <a:pt x="824" y="1647"/>
                  </a:cubicBezTo>
                  <a:cubicBezTo>
                    <a:pt x="896" y="1611"/>
                    <a:pt x="932" y="1576"/>
                    <a:pt x="1039" y="1540"/>
                  </a:cubicBezTo>
                  <a:cubicBezTo>
                    <a:pt x="1111" y="1504"/>
                    <a:pt x="1218" y="1468"/>
                    <a:pt x="1325" y="1468"/>
                  </a:cubicBezTo>
                  <a:lnTo>
                    <a:pt x="1540" y="1468"/>
                  </a:lnTo>
                  <a:lnTo>
                    <a:pt x="1683" y="1504"/>
                  </a:lnTo>
                  <a:lnTo>
                    <a:pt x="1755" y="1504"/>
                  </a:lnTo>
                  <a:cubicBezTo>
                    <a:pt x="1755" y="1576"/>
                    <a:pt x="1755" y="1611"/>
                    <a:pt x="1791" y="1647"/>
                  </a:cubicBezTo>
                  <a:cubicBezTo>
                    <a:pt x="1826" y="1754"/>
                    <a:pt x="1862" y="1826"/>
                    <a:pt x="1898" y="1862"/>
                  </a:cubicBezTo>
                  <a:lnTo>
                    <a:pt x="1826" y="1969"/>
                  </a:lnTo>
                  <a:cubicBezTo>
                    <a:pt x="1719" y="2077"/>
                    <a:pt x="1612" y="2184"/>
                    <a:pt x="1540" y="2291"/>
                  </a:cubicBezTo>
                  <a:cubicBezTo>
                    <a:pt x="1504" y="2363"/>
                    <a:pt x="1468" y="2435"/>
                    <a:pt x="1433" y="2506"/>
                  </a:cubicBezTo>
                  <a:cubicBezTo>
                    <a:pt x="1397" y="2578"/>
                    <a:pt x="1397" y="2649"/>
                    <a:pt x="1361" y="2685"/>
                  </a:cubicBezTo>
                  <a:cubicBezTo>
                    <a:pt x="1325" y="2864"/>
                    <a:pt x="1361" y="3043"/>
                    <a:pt x="1397" y="3186"/>
                  </a:cubicBezTo>
                  <a:cubicBezTo>
                    <a:pt x="1468" y="3329"/>
                    <a:pt x="1540" y="3473"/>
                    <a:pt x="1683" y="3580"/>
                  </a:cubicBezTo>
                  <a:cubicBezTo>
                    <a:pt x="1791" y="3652"/>
                    <a:pt x="1934" y="3759"/>
                    <a:pt x="2077" y="3795"/>
                  </a:cubicBezTo>
                  <a:cubicBezTo>
                    <a:pt x="2184" y="3831"/>
                    <a:pt x="2328" y="3866"/>
                    <a:pt x="2471" y="3902"/>
                  </a:cubicBezTo>
                  <a:lnTo>
                    <a:pt x="2542" y="3902"/>
                  </a:lnTo>
                  <a:cubicBezTo>
                    <a:pt x="2650" y="3902"/>
                    <a:pt x="2757" y="3795"/>
                    <a:pt x="2793" y="3687"/>
                  </a:cubicBezTo>
                  <a:cubicBezTo>
                    <a:pt x="2829" y="3544"/>
                    <a:pt x="2757" y="3401"/>
                    <a:pt x="2614" y="3329"/>
                  </a:cubicBezTo>
                  <a:cubicBezTo>
                    <a:pt x="2507" y="3329"/>
                    <a:pt x="2435" y="3294"/>
                    <a:pt x="2363" y="3258"/>
                  </a:cubicBezTo>
                  <a:lnTo>
                    <a:pt x="2292" y="3258"/>
                  </a:lnTo>
                  <a:cubicBezTo>
                    <a:pt x="2220" y="3222"/>
                    <a:pt x="2184" y="3186"/>
                    <a:pt x="2113" y="3150"/>
                  </a:cubicBezTo>
                  <a:lnTo>
                    <a:pt x="2041" y="3079"/>
                  </a:lnTo>
                  <a:lnTo>
                    <a:pt x="2005" y="3007"/>
                  </a:lnTo>
                  <a:cubicBezTo>
                    <a:pt x="2005" y="2972"/>
                    <a:pt x="2005" y="2972"/>
                    <a:pt x="2005" y="2936"/>
                  </a:cubicBezTo>
                  <a:cubicBezTo>
                    <a:pt x="2005" y="2900"/>
                    <a:pt x="2005" y="2900"/>
                    <a:pt x="2005" y="2864"/>
                  </a:cubicBezTo>
                  <a:lnTo>
                    <a:pt x="2041" y="2757"/>
                  </a:lnTo>
                  <a:cubicBezTo>
                    <a:pt x="2077" y="2685"/>
                    <a:pt x="2113" y="2614"/>
                    <a:pt x="2149" y="2578"/>
                  </a:cubicBezTo>
                  <a:cubicBezTo>
                    <a:pt x="2220" y="2470"/>
                    <a:pt x="2328" y="2399"/>
                    <a:pt x="2399" y="2327"/>
                  </a:cubicBezTo>
                  <a:cubicBezTo>
                    <a:pt x="2471" y="2291"/>
                    <a:pt x="2542" y="2220"/>
                    <a:pt x="2578" y="2148"/>
                  </a:cubicBezTo>
                  <a:cubicBezTo>
                    <a:pt x="2614" y="2112"/>
                    <a:pt x="2650" y="2041"/>
                    <a:pt x="2650" y="2005"/>
                  </a:cubicBezTo>
                  <a:lnTo>
                    <a:pt x="2650" y="1933"/>
                  </a:lnTo>
                  <a:cubicBezTo>
                    <a:pt x="2650" y="1862"/>
                    <a:pt x="2614" y="1790"/>
                    <a:pt x="2614" y="1754"/>
                  </a:cubicBezTo>
                  <a:cubicBezTo>
                    <a:pt x="2614" y="1719"/>
                    <a:pt x="2578" y="1683"/>
                    <a:pt x="2542" y="1647"/>
                  </a:cubicBezTo>
                  <a:lnTo>
                    <a:pt x="2507" y="1611"/>
                  </a:lnTo>
                  <a:cubicBezTo>
                    <a:pt x="2471" y="1576"/>
                    <a:pt x="2435" y="1504"/>
                    <a:pt x="2399" y="1432"/>
                  </a:cubicBezTo>
                  <a:cubicBezTo>
                    <a:pt x="2399" y="1432"/>
                    <a:pt x="2399" y="1397"/>
                    <a:pt x="2399" y="1361"/>
                  </a:cubicBezTo>
                  <a:lnTo>
                    <a:pt x="2399" y="1253"/>
                  </a:lnTo>
                  <a:lnTo>
                    <a:pt x="2435" y="1146"/>
                  </a:lnTo>
                  <a:lnTo>
                    <a:pt x="2471" y="1074"/>
                  </a:lnTo>
                  <a:cubicBezTo>
                    <a:pt x="2542" y="967"/>
                    <a:pt x="2650" y="895"/>
                    <a:pt x="2757" y="788"/>
                  </a:cubicBezTo>
                  <a:cubicBezTo>
                    <a:pt x="2829" y="752"/>
                    <a:pt x="2900" y="681"/>
                    <a:pt x="3008" y="609"/>
                  </a:cubicBezTo>
                  <a:cubicBezTo>
                    <a:pt x="3079" y="573"/>
                    <a:pt x="3151" y="502"/>
                    <a:pt x="3151" y="430"/>
                  </a:cubicBezTo>
                  <a:cubicBezTo>
                    <a:pt x="3187" y="323"/>
                    <a:pt x="3187" y="251"/>
                    <a:pt x="3115" y="144"/>
                  </a:cubicBezTo>
                  <a:cubicBezTo>
                    <a:pt x="3079" y="72"/>
                    <a:pt x="2936" y="1"/>
                    <a:pt x="282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3"/>
            <p:cNvSpPr/>
            <p:nvPr/>
          </p:nvSpPr>
          <p:spPr>
            <a:xfrm>
              <a:off x="3087375" y="967975"/>
              <a:ext cx="25975" cy="40300"/>
            </a:xfrm>
            <a:custGeom>
              <a:avLst/>
              <a:gdLst/>
              <a:ahLst/>
              <a:cxnLst/>
              <a:rect l="l" t="t" r="r" b="b"/>
              <a:pathLst>
                <a:path w="1039" h="1612" extrusionOk="0">
                  <a:moveTo>
                    <a:pt x="752" y="1"/>
                  </a:moveTo>
                  <a:cubicBezTo>
                    <a:pt x="717" y="1"/>
                    <a:pt x="645" y="1"/>
                    <a:pt x="645" y="36"/>
                  </a:cubicBezTo>
                  <a:cubicBezTo>
                    <a:pt x="502" y="144"/>
                    <a:pt x="359" y="251"/>
                    <a:pt x="251" y="358"/>
                  </a:cubicBezTo>
                  <a:cubicBezTo>
                    <a:pt x="144" y="466"/>
                    <a:pt x="72" y="609"/>
                    <a:pt x="36" y="752"/>
                  </a:cubicBezTo>
                  <a:cubicBezTo>
                    <a:pt x="1" y="860"/>
                    <a:pt x="1" y="967"/>
                    <a:pt x="36" y="1074"/>
                  </a:cubicBezTo>
                  <a:cubicBezTo>
                    <a:pt x="36" y="1110"/>
                    <a:pt x="72" y="1146"/>
                    <a:pt x="72" y="1182"/>
                  </a:cubicBezTo>
                  <a:cubicBezTo>
                    <a:pt x="108" y="1218"/>
                    <a:pt x="108" y="1253"/>
                    <a:pt x="144" y="1289"/>
                  </a:cubicBezTo>
                  <a:cubicBezTo>
                    <a:pt x="215" y="1361"/>
                    <a:pt x="287" y="1468"/>
                    <a:pt x="359" y="1540"/>
                  </a:cubicBezTo>
                  <a:cubicBezTo>
                    <a:pt x="394" y="1575"/>
                    <a:pt x="466" y="1611"/>
                    <a:pt x="502" y="1611"/>
                  </a:cubicBezTo>
                  <a:cubicBezTo>
                    <a:pt x="573" y="1611"/>
                    <a:pt x="645" y="1575"/>
                    <a:pt x="681" y="1540"/>
                  </a:cubicBezTo>
                  <a:cubicBezTo>
                    <a:pt x="752" y="1468"/>
                    <a:pt x="752" y="1432"/>
                    <a:pt x="752" y="1361"/>
                  </a:cubicBezTo>
                  <a:cubicBezTo>
                    <a:pt x="752" y="1289"/>
                    <a:pt x="752" y="1253"/>
                    <a:pt x="681" y="1182"/>
                  </a:cubicBezTo>
                  <a:cubicBezTo>
                    <a:pt x="645" y="1110"/>
                    <a:pt x="573" y="1039"/>
                    <a:pt x="538" y="931"/>
                  </a:cubicBezTo>
                  <a:cubicBezTo>
                    <a:pt x="538" y="931"/>
                    <a:pt x="538" y="931"/>
                    <a:pt x="538" y="895"/>
                  </a:cubicBezTo>
                  <a:cubicBezTo>
                    <a:pt x="538" y="895"/>
                    <a:pt x="538" y="860"/>
                    <a:pt x="538" y="860"/>
                  </a:cubicBezTo>
                  <a:cubicBezTo>
                    <a:pt x="573" y="788"/>
                    <a:pt x="609" y="752"/>
                    <a:pt x="645" y="681"/>
                  </a:cubicBezTo>
                  <a:cubicBezTo>
                    <a:pt x="717" y="609"/>
                    <a:pt x="788" y="537"/>
                    <a:pt x="860" y="430"/>
                  </a:cubicBezTo>
                  <a:cubicBezTo>
                    <a:pt x="931" y="430"/>
                    <a:pt x="967" y="358"/>
                    <a:pt x="1003" y="287"/>
                  </a:cubicBezTo>
                  <a:cubicBezTo>
                    <a:pt x="1039" y="179"/>
                    <a:pt x="931" y="36"/>
                    <a:pt x="8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3"/>
            <p:cNvSpPr/>
            <p:nvPr/>
          </p:nvSpPr>
          <p:spPr>
            <a:xfrm>
              <a:off x="3013100" y="1104900"/>
              <a:ext cx="131575" cy="54600"/>
            </a:xfrm>
            <a:custGeom>
              <a:avLst/>
              <a:gdLst/>
              <a:ahLst/>
              <a:cxnLst/>
              <a:rect l="l" t="t" r="r" b="b"/>
              <a:pathLst>
                <a:path w="5263" h="2184" extrusionOk="0">
                  <a:moveTo>
                    <a:pt x="4726" y="0"/>
                  </a:moveTo>
                  <a:cubicBezTo>
                    <a:pt x="4654" y="36"/>
                    <a:pt x="4618" y="72"/>
                    <a:pt x="4582" y="107"/>
                  </a:cubicBezTo>
                  <a:cubicBezTo>
                    <a:pt x="4511" y="251"/>
                    <a:pt x="4403" y="358"/>
                    <a:pt x="4260" y="465"/>
                  </a:cubicBezTo>
                  <a:cubicBezTo>
                    <a:pt x="4225" y="394"/>
                    <a:pt x="4117" y="358"/>
                    <a:pt x="4010" y="358"/>
                  </a:cubicBezTo>
                  <a:cubicBezTo>
                    <a:pt x="3974" y="358"/>
                    <a:pt x="3902" y="358"/>
                    <a:pt x="3867" y="394"/>
                  </a:cubicBezTo>
                  <a:cubicBezTo>
                    <a:pt x="3759" y="430"/>
                    <a:pt x="3723" y="501"/>
                    <a:pt x="3688" y="609"/>
                  </a:cubicBezTo>
                  <a:cubicBezTo>
                    <a:pt x="3652" y="501"/>
                    <a:pt x="3544" y="465"/>
                    <a:pt x="3437" y="465"/>
                  </a:cubicBezTo>
                  <a:cubicBezTo>
                    <a:pt x="3365" y="465"/>
                    <a:pt x="3330" y="465"/>
                    <a:pt x="3294" y="501"/>
                  </a:cubicBezTo>
                  <a:cubicBezTo>
                    <a:pt x="3151" y="573"/>
                    <a:pt x="3043" y="644"/>
                    <a:pt x="2900" y="716"/>
                  </a:cubicBezTo>
                  <a:cubicBezTo>
                    <a:pt x="2900" y="680"/>
                    <a:pt x="2864" y="644"/>
                    <a:pt x="2864" y="573"/>
                  </a:cubicBezTo>
                  <a:lnTo>
                    <a:pt x="2864" y="537"/>
                  </a:lnTo>
                  <a:cubicBezTo>
                    <a:pt x="2864" y="465"/>
                    <a:pt x="2829" y="394"/>
                    <a:pt x="2757" y="322"/>
                  </a:cubicBezTo>
                  <a:cubicBezTo>
                    <a:pt x="2703" y="251"/>
                    <a:pt x="2623" y="215"/>
                    <a:pt x="2542" y="215"/>
                  </a:cubicBezTo>
                  <a:cubicBezTo>
                    <a:pt x="2462" y="215"/>
                    <a:pt x="2381" y="251"/>
                    <a:pt x="2327" y="322"/>
                  </a:cubicBezTo>
                  <a:cubicBezTo>
                    <a:pt x="2256" y="394"/>
                    <a:pt x="2220" y="465"/>
                    <a:pt x="2220" y="537"/>
                  </a:cubicBezTo>
                  <a:cubicBezTo>
                    <a:pt x="2220" y="644"/>
                    <a:pt x="2256" y="716"/>
                    <a:pt x="2256" y="823"/>
                  </a:cubicBezTo>
                  <a:cubicBezTo>
                    <a:pt x="2292" y="931"/>
                    <a:pt x="2327" y="1038"/>
                    <a:pt x="2399" y="1146"/>
                  </a:cubicBezTo>
                  <a:lnTo>
                    <a:pt x="2435" y="1181"/>
                  </a:lnTo>
                  <a:cubicBezTo>
                    <a:pt x="2399" y="1217"/>
                    <a:pt x="2399" y="1253"/>
                    <a:pt x="2363" y="1289"/>
                  </a:cubicBezTo>
                  <a:cubicBezTo>
                    <a:pt x="2292" y="1360"/>
                    <a:pt x="2220" y="1468"/>
                    <a:pt x="2148" y="1539"/>
                  </a:cubicBezTo>
                  <a:lnTo>
                    <a:pt x="2077" y="1575"/>
                  </a:lnTo>
                  <a:lnTo>
                    <a:pt x="1934" y="1575"/>
                  </a:lnTo>
                  <a:lnTo>
                    <a:pt x="1826" y="1539"/>
                  </a:lnTo>
                  <a:cubicBezTo>
                    <a:pt x="1755" y="1503"/>
                    <a:pt x="1719" y="1503"/>
                    <a:pt x="1683" y="1468"/>
                  </a:cubicBezTo>
                  <a:lnTo>
                    <a:pt x="1576" y="1360"/>
                  </a:lnTo>
                  <a:lnTo>
                    <a:pt x="1540" y="1289"/>
                  </a:lnTo>
                  <a:lnTo>
                    <a:pt x="1504" y="1253"/>
                  </a:lnTo>
                  <a:lnTo>
                    <a:pt x="1433" y="1181"/>
                  </a:lnTo>
                  <a:lnTo>
                    <a:pt x="1361" y="1146"/>
                  </a:lnTo>
                  <a:lnTo>
                    <a:pt x="1182" y="1146"/>
                  </a:lnTo>
                  <a:cubicBezTo>
                    <a:pt x="1110" y="1146"/>
                    <a:pt x="1039" y="1146"/>
                    <a:pt x="1003" y="1181"/>
                  </a:cubicBezTo>
                  <a:lnTo>
                    <a:pt x="931" y="1217"/>
                  </a:lnTo>
                  <a:lnTo>
                    <a:pt x="752" y="1289"/>
                  </a:lnTo>
                  <a:lnTo>
                    <a:pt x="609" y="1325"/>
                  </a:lnTo>
                  <a:lnTo>
                    <a:pt x="502" y="1325"/>
                  </a:lnTo>
                  <a:cubicBezTo>
                    <a:pt x="502" y="1325"/>
                    <a:pt x="502" y="1289"/>
                    <a:pt x="466" y="1289"/>
                  </a:cubicBezTo>
                  <a:cubicBezTo>
                    <a:pt x="466" y="1253"/>
                    <a:pt x="466" y="1253"/>
                    <a:pt x="466" y="1217"/>
                  </a:cubicBezTo>
                  <a:cubicBezTo>
                    <a:pt x="466" y="1146"/>
                    <a:pt x="466" y="1038"/>
                    <a:pt x="466" y="967"/>
                  </a:cubicBezTo>
                  <a:cubicBezTo>
                    <a:pt x="502" y="859"/>
                    <a:pt x="502" y="788"/>
                    <a:pt x="538" y="716"/>
                  </a:cubicBezTo>
                  <a:cubicBezTo>
                    <a:pt x="573" y="680"/>
                    <a:pt x="573" y="644"/>
                    <a:pt x="609" y="573"/>
                  </a:cubicBezTo>
                  <a:lnTo>
                    <a:pt x="681" y="537"/>
                  </a:lnTo>
                  <a:lnTo>
                    <a:pt x="717" y="501"/>
                  </a:lnTo>
                  <a:cubicBezTo>
                    <a:pt x="788" y="501"/>
                    <a:pt x="824" y="465"/>
                    <a:pt x="860" y="394"/>
                  </a:cubicBezTo>
                  <a:cubicBezTo>
                    <a:pt x="860" y="358"/>
                    <a:pt x="860" y="286"/>
                    <a:pt x="860" y="251"/>
                  </a:cubicBezTo>
                  <a:cubicBezTo>
                    <a:pt x="824" y="143"/>
                    <a:pt x="752" y="107"/>
                    <a:pt x="645" y="107"/>
                  </a:cubicBezTo>
                  <a:lnTo>
                    <a:pt x="609" y="107"/>
                  </a:lnTo>
                  <a:cubicBezTo>
                    <a:pt x="359" y="179"/>
                    <a:pt x="144" y="394"/>
                    <a:pt x="108" y="644"/>
                  </a:cubicBezTo>
                  <a:cubicBezTo>
                    <a:pt x="37" y="788"/>
                    <a:pt x="37" y="895"/>
                    <a:pt x="1" y="1038"/>
                  </a:cubicBezTo>
                  <a:cubicBezTo>
                    <a:pt x="1" y="1181"/>
                    <a:pt x="1" y="1289"/>
                    <a:pt x="37" y="1432"/>
                  </a:cubicBezTo>
                  <a:cubicBezTo>
                    <a:pt x="72" y="1468"/>
                    <a:pt x="72" y="1539"/>
                    <a:pt x="108" y="1575"/>
                  </a:cubicBezTo>
                  <a:cubicBezTo>
                    <a:pt x="144" y="1647"/>
                    <a:pt x="215" y="1682"/>
                    <a:pt x="251" y="1754"/>
                  </a:cubicBezTo>
                  <a:cubicBezTo>
                    <a:pt x="359" y="1826"/>
                    <a:pt x="466" y="1826"/>
                    <a:pt x="609" y="1826"/>
                  </a:cubicBezTo>
                  <a:lnTo>
                    <a:pt x="681" y="1826"/>
                  </a:lnTo>
                  <a:cubicBezTo>
                    <a:pt x="860" y="1826"/>
                    <a:pt x="1039" y="1754"/>
                    <a:pt x="1182" y="1647"/>
                  </a:cubicBezTo>
                  <a:lnTo>
                    <a:pt x="1254" y="1718"/>
                  </a:lnTo>
                  <a:lnTo>
                    <a:pt x="1289" y="1754"/>
                  </a:lnTo>
                  <a:cubicBezTo>
                    <a:pt x="1361" y="1826"/>
                    <a:pt x="1433" y="1897"/>
                    <a:pt x="1504" y="1969"/>
                  </a:cubicBezTo>
                  <a:cubicBezTo>
                    <a:pt x="1647" y="2076"/>
                    <a:pt x="1826" y="2148"/>
                    <a:pt x="2005" y="2184"/>
                  </a:cubicBezTo>
                  <a:lnTo>
                    <a:pt x="2292" y="2184"/>
                  </a:lnTo>
                  <a:cubicBezTo>
                    <a:pt x="2327" y="2148"/>
                    <a:pt x="2363" y="2148"/>
                    <a:pt x="2399" y="2112"/>
                  </a:cubicBezTo>
                  <a:lnTo>
                    <a:pt x="2435" y="2112"/>
                  </a:lnTo>
                  <a:cubicBezTo>
                    <a:pt x="2506" y="2112"/>
                    <a:pt x="2542" y="2076"/>
                    <a:pt x="2578" y="2040"/>
                  </a:cubicBezTo>
                  <a:cubicBezTo>
                    <a:pt x="2721" y="1933"/>
                    <a:pt x="2793" y="1790"/>
                    <a:pt x="2864" y="1647"/>
                  </a:cubicBezTo>
                  <a:lnTo>
                    <a:pt x="2900" y="1575"/>
                  </a:lnTo>
                  <a:cubicBezTo>
                    <a:pt x="2900" y="1575"/>
                    <a:pt x="2900" y="1539"/>
                    <a:pt x="2900" y="1503"/>
                  </a:cubicBezTo>
                  <a:lnTo>
                    <a:pt x="3007" y="1503"/>
                  </a:lnTo>
                  <a:cubicBezTo>
                    <a:pt x="3151" y="1468"/>
                    <a:pt x="3294" y="1396"/>
                    <a:pt x="3437" y="1289"/>
                  </a:cubicBezTo>
                  <a:cubicBezTo>
                    <a:pt x="3509" y="1217"/>
                    <a:pt x="3616" y="1146"/>
                    <a:pt x="3688" y="1074"/>
                  </a:cubicBezTo>
                  <a:cubicBezTo>
                    <a:pt x="3723" y="1038"/>
                    <a:pt x="3759" y="1002"/>
                    <a:pt x="3759" y="967"/>
                  </a:cubicBezTo>
                  <a:cubicBezTo>
                    <a:pt x="3795" y="1002"/>
                    <a:pt x="3831" y="1074"/>
                    <a:pt x="3867" y="1110"/>
                  </a:cubicBezTo>
                  <a:cubicBezTo>
                    <a:pt x="3938" y="1181"/>
                    <a:pt x="4046" y="1217"/>
                    <a:pt x="4153" y="1253"/>
                  </a:cubicBezTo>
                  <a:lnTo>
                    <a:pt x="4260" y="1253"/>
                  </a:lnTo>
                  <a:cubicBezTo>
                    <a:pt x="4403" y="1253"/>
                    <a:pt x="4582" y="1217"/>
                    <a:pt x="4690" y="1110"/>
                  </a:cubicBezTo>
                  <a:cubicBezTo>
                    <a:pt x="4833" y="1002"/>
                    <a:pt x="4905" y="895"/>
                    <a:pt x="5012" y="788"/>
                  </a:cubicBezTo>
                  <a:cubicBezTo>
                    <a:pt x="5084" y="716"/>
                    <a:pt x="5155" y="609"/>
                    <a:pt x="5191" y="537"/>
                  </a:cubicBezTo>
                  <a:cubicBezTo>
                    <a:pt x="5227" y="465"/>
                    <a:pt x="5263" y="394"/>
                    <a:pt x="5227" y="286"/>
                  </a:cubicBezTo>
                  <a:cubicBezTo>
                    <a:pt x="5227" y="179"/>
                    <a:pt x="5155" y="107"/>
                    <a:pt x="5048" y="36"/>
                  </a:cubicBezTo>
                  <a:cubicBezTo>
                    <a:pt x="4976" y="0"/>
                    <a:pt x="4940" y="0"/>
                    <a:pt x="48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3"/>
            <p:cNvSpPr/>
            <p:nvPr/>
          </p:nvSpPr>
          <p:spPr>
            <a:xfrm>
              <a:off x="2913775" y="1178275"/>
              <a:ext cx="34925" cy="30450"/>
            </a:xfrm>
            <a:custGeom>
              <a:avLst/>
              <a:gdLst/>
              <a:ahLst/>
              <a:cxnLst/>
              <a:rect l="l" t="t" r="r" b="b"/>
              <a:pathLst>
                <a:path w="1397" h="1218" extrusionOk="0">
                  <a:moveTo>
                    <a:pt x="251" y="0"/>
                  </a:moveTo>
                  <a:cubicBezTo>
                    <a:pt x="179" y="0"/>
                    <a:pt x="144" y="36"/>
                    <a:pt x="72" y="72"/>
                  </a:cubicBezTo>
                  <a:cubicBezTo>
                    <a:pt x="36" y="108"/>
                    <a:pt x="0" y="179"/>
                    <a:pt x="0" y="251"/>
                  </a:cubicBezTo>
                  <a:cubicBezTo>
                    <a:pt x="0" y="322"/>
                    <a:pt x="0" y="394"/>
                    <a:pt x="0" y="466"/>
                  </a:cubicBezTo>
                  <a:cubicBezTo>
                    <a:pt x="36" y="537"/>
                    <a:pt x="36" y="645"/>
                    <a:pt x="108" y="716"/>
                  </a:cubicBezTo>
                  <a:cubicBezTo>
                    <a:pt x="144" y="788"/>
                    <a:pt x="179" y="824"/>
                    <a:pt x="251" y="895"/>
                  </a:cubicBezTo>
                  <a:cubicBezTo>
                    <a:pt x="287" y="931"/>
                    <a:pt x="358" y="1003"/>
                    <a:pt x="430" y="1038"/>
                  </a:cubicBezTo>
                  <a:cubicBezTo>
                    <a:pt x="681" y="1146"/>
                    <a:pt x="931" y="1217"/>
                    <a:pt x="1182" y="1217"/>
                  </a:cubicBezTo>
                  <a:cubicBezTo>
                    <a:pt x="1289" y="1217"/>
                    <a:pt x="1361" y="1146"/>
                    <a:pt x="1396" y="1038"/>
                  </a:cubicBezTo>
                  <a:cubicBezTo>
                    <a:pt x="1396" y="1003"/>
                    <a:pt x="1396" y="931"/>
                    <a:pt x="1361" y="895"/>
                  </a:cubicBezTo>
                  <a:cubicBezTo>
                    <a:pt x="1361" y="824"/>
                    <a:pt x="1325" y="788"/>
                    <a:pt x="1253" y="788"/>
                  </a:cubicBezTo>
                  <a:cubicBezTo>
                    <a:pt x="1110" y="752"/>
                    <a:pt x="931" y="716"/>
                    <a:pt x="788" y="680"/>
                  </a:cubicBezTo>
                  <a:cubicBezTo>
                    <a:pt x="716" y="645"/>
                    <a:pt x="681" y="609"/>
                    <a:pt x="609" y="573"/>
                  </a:cubicBezTo>
                  <a:lnTo>
                    <a:pt x="537" y="501"/>
                  </a:lnTo>
                  <a:cubicBezTo>
                    <a:pt x="502" y="466"/>
                    <a:pt x="502" y="430"/>
                    <a:pt x="502" y="430"/>
                  </a:cubicBezTo>
                  <a:lnTo>
                    <a:pt x="502" y="251"/>
                  </a:lnTo>
                  <a:cubicBezTo>
                    <a:pt x="502" y="179"/>
                    <a:pt x="466" y="108"/>
                    <a:pt x="430" y="72"/>
                  </a:cubicBezTo>
                  <a:cubicBezTo>
                    <a:pt x="358" y="36"/>
                    <a:pt x="323" y="0"/>
                    <a:pt x="25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3"/>
            <p:cNvSpPr/>
            <p:nvPr/>
          </p:nvSpPr>
          <p:spPr>
            <a:xfrm>
              <a:off x="2867250" y="1193475"/>
              <a:ext cx="42975" cy="43875"/>
            </a:xfrm>
            <a:custGeom>
              <a:avLst/>
              <a:gdLst/>
              <a:ahLst/>
              <a:cxnLst/>
              <a:rect l="l" t="t" r="r" b="b"/>
              <a:pathLst>
                <a:path w="1719" h="1755" extrusionOk="0">
                  <a:moveTo>
                    <a:pt x="573" y="1"/>
                  </a:moveTo>
                  <a:cubicBezTo>
                    <a:pt x="537" y="1"/>
                    <a:pt x="465" y="37"/>
                    <a:pt x="430" y="72"/>
                  </a:cubicBezTo>
                  <a:cubicBezTo>
                    <a:pt x="322" y="144"/>
                    <a:pt x="251" y="251"/>
                    <a:pt x="179" y="395"/>
                  </a:cubicBezTo>
                  <a:cubicBezTo>
                    <a:pt x="143" y="430"/>
                    <a:pt x="108" y="502"/>
                    <a:pt x="72" y="573"/>
                  </a:cubicBezTo>
                  <a:cubicBezTo>
                    <a:pt x="36" y="645"/>
                    <a:pt x="36" y="752"/>
                    <a:pt x="0" y="824"/>
                  </a:cubicBezTo>
                  <a:cubicBezTo>
                    <a:pt x="0" y="967"/>
                    <a:pt x="0" y="1146"/>
                    <a:pt x="72" y="1289"/>
                  </a:cubicBezTo>
                  <a:cubicBezTo>
                    <a:pt x="108" y="1361"/>
                    <a:pt x="143" y="1433"/>
                    <a:pt x="179" y="1468"/>
                  </a:cubicBezTo>
                  <a:cubicBezTo>
                    <a:pt x="251" y="1540"/>
                    <a:pt x="287" y="1612"/>
                    <a:pt x="358" y="1647"/>
                  </a:cubicBezTo>
                  <a:cubicBezTo>
                    <a:pt x="465" y="1719"/>
                    <a:pt x="573" y="1755"/>
                    <a:pt x="716" y="1755"/>
                  </a:cubicBezTo>
                  <a:lnTo>
                    <a:pt x="788" y="1755"/>
                  </a:lnTo>
                  <a:cubicBezTo>
                    <a:pt x="931" y="1719"/>
                    <a:pt x="1110" y="1647"/>
                    <a:pt x="1217" y="1540"/>
                  </a:cubicBezTo>
                  <a:cubicBezTo>
                    <a:pt x="1360" y="1468"/>
                    <a:pt x="1504" y="1361"/>
                    <a:pt x="1611" y="1254"/>
                  </a:cubicBezTo>
                  <a:cubicBezTo>
                    <a:pt x="1683" y="1182"/>
                    <a:pt x="1718" y="1075"/>
                    <a:pt x="1647" y="1003"/>
                  </a:cubicBezTo>
                  <a:cubicBezTo>
                    <a:pt x="1647" y="967"/>
                    <a:pt x="1575" y="931"/>
                    <a:pt x="1539" y="896"/>
                  </a:cubicBezTo>
                  <a:lnTo>
                    <a:pt x="1468" y="896"/>
                  </a:lnTo>
                  <a:cubicBezTo>
                    <a:pt x="1432" y="896"/>
                    <a:pt x="1396" y="931"/>
                    <a:pt x="1396" y="931"/>
                  </a:cubicBezTo>
                  <a:lnTo>
                    <a:pt x="1181" y="1075"/>
                  </a:lnTo>
                  <a:lnTo>
                    <a:pt x="1146" y="1075"/>
                  </a:lnTo>
                  <a:cubicBezTo>
                    <a:pt x="1110" y="1110"/>
                    <a:pt x="1074" y="1110"/>
                    <a:pt x="1038" y="1146"/>
                  </a:cubicBezTo>
                  <a:cubicBezTo>
                    <a:pt x="967" y="1182"/>
                    <a:pt x="895" y="1254"/>
                    <a:pt x="788" y="1289"/>
                  </a:cubicBezTo>
                  <a:lnTo>
                    <a:pt x="609" y="1289"/>
                  </a:lnTo>
                  <a:lnTo>
                    <a:pt x="537" y="1254"/>
                  </a:lnTo>
                  <a:lnTo>
                    <a:pt x="465" y="1146"/>
                  </a:lnTo>
                  <a:cubicBezTo>
                    <a:pt x="430" y="1146"/>
                    <a:pt x="430" y="1110"/>
                    <a:pt x="430" y="1110"/>
                  </a:cubicBezTo>
                  <a:cubicBezTo>
                    <a:pt x="430" y="1075"/>
                    <a:pt x="394" y="1039"/>
                    <a:pt x="394" y="1003"/>
                  </a:cubicBezTo>
                  <a:cubicBezTo>
                    <a:pt x="394" y="931"/>
                    <a:pt x="394" y="896"/>
                    <a:pt x="394" y="860"/>
                  </a:cubicBezTo>
                  <a:cubicBezTo>
                    <a:pt x="394" y="788"/>
                    <a:pt x="430" y="717"/>
                    <a:pt x="465" y="645"/>
                  </a:cubicBezTo>
                  <a:cubicBezTo>
                    <a:pt x="465" y="573"/>
                    <a:pt x="501" y="538"/>
                    <a:pt x="537" y="502"/>
                  </a:cubicBezTo>
                  <a:cubicBezTo>
                    <a:pt x="609" y="430"/>
                    <a:pt x="644" y="359"/>
                    <a:pt x="716" y="323"/>
                  </a:cubicBezTo>
                  <a:cubicBezTo>
                    <a:pt x="752" y="287"/>
                    <a:pt x="752" y="251"/>
                    <a:pt x="752" y="216"/>
                  </a:cubicBezTo>
                  <a:cubicBezTo>
                    <a:pt x="752" y="144"/>
                    <a:pt x="752" y="108"/>
                    <a:pt x="716" y="72"/>
                  </a:cubicBezTo>
                  <a:cubicBezTo>
                    <a:pt x="680" y="37"/>
                    <a:pt x="644" y="1"/>
                    <a:pt x="57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80" name="Google Shape;580;p33"/>
          <p:cNvCxnSpPr/>
          <p:nvPr/>
        </p:nvCxnSpPr>
        <p:spPr>
          <a:xfrm>
            <a:off x="1539163" y="712075"/>
            <a:ext cx="6065700" cy="0"/>
          </a:xfrm>
          <a:prstGeom prst="straightConnector1">
            <a:avLst/>
          </a:prstGeom>
          <a:noFill/>
          <a:ln w="38100" cap="rnd" cmpd="sng">
            <a:solidFill>
              <a:schemeClr val="lt1"/>
            </a:solidFill>
            <a:prstDash val="dot"/>
            <a:round/>
            <a:headEnd type="none" w="med" len="med"/>
            <a:tailEnd type="none" w="med" len="med"/>
          </a:ln>
        </p:spPr>
      </p:cxnSp>
      <p:sp>
        <p:nvSpPr>
          <p:cNvPr id="586" name="Google Shape;586;p33"/>
          <p:cNvSpPr/>
          <p:nvPr/>
        </p:nvSpPr>
        <p:spPr>
          <a:xfrm rot="-1960143">
            <a:off x="3653638" y="2228078"/>
            <a:ext cx="13368" cy="9115"/>
          </a:xfrm>
          <a:custGeom>
            <a:avLst/>
            <a:gdLst/>
            <a:ahLst/>
            <a:cxnLst/>
            <a:rect l="l" t="t" r="r" b="b"/>
            <a:pathLst>
              <a:path w="352" h="240" extrusionOk="0">
                <a:moveTo>
                  <a:pt x="147" y="1"/>
                </a:moveTo>
                <a:cubicBezTo>
                  <a:pt x="1" y="1"/>
                  <a:pt x="191" y="239"/>
                  <a:pt x="293" y="239"/>
                </a:cubicBezTo>
                <a:cubicBezTo>
                  <a:pt x="327" y="239"/>
                  <a:pt x="351" y="214"/>
                  <a:pt x="351" y="146"/>
                </a:cubicBezTo>
                <a:cubicBezTo>
                  <a:pt x="351" y="74"/>
                  <a:pt x="280" y="3"/>
                  <a:pt x="172" y="3"/>
                </a:cubicBezTo>
                <a:cubicBezTo>
                  <a:pt x="163" y="1"/>
                  <a:pt x="154" y="1"/>
                  <a:pt x="1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3"/>
          <p:cNvSpPr/>
          <p:nvPr/>
        </p:nvSpPr>
        <p:spPr>
          <a:xfrm rot="-1960143">
            <a:off x="4529194" y="3056171"/>
            <a:ext cx="12267" cy="12305"/>
          </a:xfrm>
          <a:custGeom>
            <a:avLst/>
            <a:gdLst/>
            <a:ahLst/>
            <a:cxnLst/>
            <a:rect l="l" t="t" r="r" b="b"/>
            <a:pathLst>
              <a:path w="323" h="324" extrusionOk="0">
                <a:moveTo>
                  <a:pt x="144" y="1"/>
                </a:moveTo>
                <a:cubicBezTo>
                  <a:pt x="72" y="1"/>
                  <a:pt x="0" y="73"/>
                  <a:pt x="0" y="144"/>
                </a:cubicBezTo>
                <a:cubicBezTo>
                  <a:pt x="0" y="252"/>
                  <a:pt x="72" y="323"/>
                  <a:pt x="144" y="323"/>
                </a:cubicBezTo>
                <a:cubicBezTo>
                  <a:pt x="251" y="323"/>
                  <a:pt x="323" y="252"/>
                  <a:pt x="323" y="144"/>
                </a:cubicBezTo>
                <a:cubicBezTo>
                  <a:pt x="323" y="73"/>
                  <a:pt x="251" y="1"/>
                  <a:pt x="1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4 Ways to Connect Front of House (FOH) &amp; Back of House (BOH) Staf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2798" y="2722115"/>
            <a:ext cx="4446360" cy="20964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9"/>
        <p:cNvGrpSpPr/>
        <p:nvPr/>
      </p:nvGrpSpPr>
      <p:grpSpPr>
        <a:xfrm>
          <a:off x="0" y="0"/>
          <a:ext cx="0" cy="0"/>
          <a:chOff x="0" y="0"/>
          <a:chExt cx="0" cy="0"/>
        </a:xfrm>
      </p:grpSpPr>
      <p:sp>
        <p:nvSpPr>
          <p:cNvPr id="1190" name="Google Shape;1190;p40"/>
          <p:cNvSpPr txBox="1">
            <a:spLocks noGrp="1"/>
          </p:cNvSpPr>
          <p:nvPr>
            <p:ph type="subTitle" idx="1"/>
          </p:nvPr>
        </p:nvSpPr>
        <p:spPr>
          <a:xfrm>
            <a:off x="387111" y="1854580"/>
            <a:ext cx="5245639" cy="1394400"/>
          </a:xfrm>
          <a:prstGeom prst="rect">
            <a:avLst/>
          </a:prstGeom>
        </p:spPr>
        <p:txBody>
          <a:bodyPr spcFirstLastPara="1" wrap="square" lIns="91425" tIns="91425" rIns="91425" bIns="91425" anchor="ctr" anchorCtr="0">
            <a:noAutofit/>
          </a:bodyPr>
          <a:lstStyle/>
          <a:p>
            <a:pPr>
              <a:lnSpc>
                <a:spcPct val="150000"/>
              </a:lnSpc>
            </a:pPr>
            <a:r>
              <a:rPr lang="en-US" sz="1400">
                <a:latin typeface="+mj-lt"/>
              </a:rPr>
              <a:t>Now let’s talk about our role during service, the tasks will be carried out as follows:</a:t>
            </a:r>
          </a:p>
          <a:p>
            <a:pPr>
              <a:lnSpc>
                <a:spcPct val="150000"/>
              </a:lnSpc>
            </a:pPr>
            <a:r>
              <a:rPr lang="en-US" sz="1400">
                <a:solidFill>
                  <a:schemeClr val="accent2">
                    <a:lumMod val="60000"/>
                    <a:lumOff val="40000"/>
                  </a:schemeClr>
                </a:solidFill>
                <a:latin typeface="+mj-lt"/>
              </a:rPr>
              <a:t>Kitchen Brigade:</a:t>
            </a:r>
          </a:p>
          <a:p>
            <a:pPr lvl="0">
              <a:buFont typeface="Arial" panose="020B0604020202020204" pitchFamily="34" charset="0"/>
              <a:buChar char="•"/>
            </a:pPr>
            <a:r>
              <a:rPr lang="en-US" sz="1400">
                <a:latin typeface="+mj-lt"/>
              </a:rPr>
              <a:t>Manage the orders coming in from the wait staff.</a:t>
            </a:r>
          </a:p>
          <a:p>
            <a:pPr lvl="0">
              <a:buFont typeface="Arial" panose="020B0604020202020204" pitchFamily="34" charset="0"/>
              <a:buChar char="•"/>
            </a:pPr>
            <a:r>
              <a:rPr lang="en-US" sz="1400">
                <a:latin typeface="+mj-lt"/>
              </a:rPr>
              <a:t>Prepare food and plate it in accordance with the restaurant's guidelines (Cheng et al., 2014).</a:t>
            </a:r>
          </a:p>
          <a:p>
            <a:pPr lvl="0">
              <a:buFont typeface="Arial" panose="020B0604020202020204" pitchFamily="34" charset="0"/>
              <a:buChar char="•"/>
            </a:pPr>
            <a:r>
              <a:rPr lang="en-US" sz="1400">
                <a:latin typeface="+mj-lt"/>
              </a:rPr>
              <a:t>Maintain constant contact with the front desk staff to address customer concerns and expedite service.</a:t>
            </a:r>
          </a:p>
          <a:p>
            <a:pPr lvl="0">
              <a:buFont typeface="Arial" panose="020B0604020202020204" pitchFamily="34" charset="0"/>
              <a:buChar char="•"/>
            </a:pPr>
            <a:r>
              <a:rPr lang="en-US" sz="1400">
                <a:latin typeface="+mj-lt"/>
              </a:rPr>
              <a:t>Plan for and execute safe food storage and handling procedures</a:t>
            </a:r>
          </a:p>
          <a:p>
            <a:pPr lvl="0">
              <a:buFont typeface="Arial" panose="020B0604020202020204" pitchFamily="34" charset="0"/>
              <a:buChar char="•"/>
            </a:pPr>
            <a:r>
              <a:rPr lang="en-US" sz="1400">
                <a:latin typeface="+mj-lt"/>
              </a:rPr>
              <a:t>Maintain an orderly and safe kitchen environment at all times during service.</a:t>
            </a:r>
          </a:p>
        </p:txBody>
      </p:sp>
      <p:sp>
        <p:nvSpPr>
          <p:cNvPr id="1191" name="Google Shape;1191;p40"/>
          <p:cNvSpPr txBox="1">
            <a:spLocks noGrp="1"/>
          </p:cNvSpPr>
          <p:nvPr>
            <p:ph type="title"/>
          </p:nvPr>
        </p:nvSpPr>
        <p:spPr>
          <a:xfrm>
            <a:off x="1068850" y="175984"/>
            <a:ext cx="4563900" cy="531900"/>
          </a:xfrm>
          <a:prstGeom prst="rect">
            <a:avLst/>
          </a:prstGeom>
        </p:spPr>
        <p:txBody>
          <a:bodyPr spcFirstLastPara="1" wrap="square" lIns="91425" tIns="91425" rIns="91425" bIns="91425" anchor="ctr" anchorCtr="0">
            <a:noAutofit/>
          </a:bodyPr>
          <a:lstStyle/>
          <a:p>
            <a:pPr lvl="0"/>
            <a:r>
              <a:rPr lang="en-US"/>
              <a:t>Role during service</a:t>
            </a:r>
            <a:endParaRPr/>
          </a:p>
        </p:txBody>
      </p:sp>
      <p:cxnSp>
        <p:nvCxnSpPr>
          <p:cNvPr id="1192" name="Google Shape;1192;p40"/>
          <p:cNvCxnSpPr/>
          <p:nvPr/>
        </p:nvCxnSpPr>
        <p:spPr>
          <a:xfrm>
            <a:off x="1028903" y="712464"/>
            <a:ext cx="6065700" cy="0"/>
          </a:xfrm>
          <a:prstGeom prst="straightConnector1">
            <a:avLst/>
          </a:prstGeom>
          <a:noFill/>
          <a:ln w="38100" cap="rnd" cmpd="sng">
            <a:solidFill>
              <a:schemeClr val="lt1"/>
            </a:solidFill>
            <a:prstDash val="dot"/>
            <a:round/>
            <a:headEnd type="none" w="med" len="med"/>
            <a:tailEnd type="none" w="med" len="med"/>
          </a:ln>
        </p:spPr>
      </p:cxnSp>
      <p:grpSp>
        <p:nvGrpSpPr>
          <p:cNvPr id="2" name="Group 1"/>
          <p:cNvGrpSpPr/>
          <p:nvPr/>
        </p:nvGrpSpPr>
        <p:grpSpPr>
          <a:xfrm>
            <a:off x="6714263" y="281958"/>
            <a:ext cx="1370573" cy="856581"/>
            <a:chOff x="5923449" y="2386657"/>
            <a:chExt cx="1997248" cy="1233661"/>
          </a:xfrm>
        </p:grpSpPr>
        <p:grpSp>
          <p:nvGrpSpPr>
            <p:cNvPr id="1194" name="Google Shape;1194;p40"/>
            <p:cNvGrpSpPr/>
            <p:nvPr/>
          </p:nvGrpSpPr>
          <p:grpSpPr>
            <a:xfrm rot="-3176386">
              <a:off x="6859796" y="2489371"/>
              <a:ext cx="1163616" cy="958187"/>
              <a:chOff x="1550000" y="2050775"/>
              <a:chExt cx="907425" cy="747225"/>
            </a:xfrm>
          </p:grpSpPr>
          <p:sp>
            <p:nvSpPr>
              <p:cNvPr id="1195" name="Google Shape;1195;p40"/>
              <p:cNvSpPr/>
              <p:nvPr/>
            </p:nvSpPr>
            <p:spPr>
              <a:xfrm>
                <a:off x="2277525" y="2367550"/>
                <a:ext cx="25" cy="925"/>
              </a:xfrm>
              <a:custGeom>
                <a:avLst/>
                <a:gdLst/>
                <a:ahLst/>
                <a:cxnLst/>
                <a:rect l="l" t="t" r="r" b="b"/>
                <a:pathLst>
                  <a:path w="1" h="37" extrusionOk="0">
                    <a:moveTo>
                      <a:pt x="0" y="36"/>
                    </a:moveTo>
                    <a:lnTo>
                      <a:pt x="0" y="0"/>
                    </a:lnTo>
                    <a:close/>
                  </a:path>
                </a:pathLst>
              </a:custGeom>
              <a:solidFill>
                <a:srgbClr val="FB5E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0"/>
              <p:cNvSpPr/>
              <p:nvPr/>
            </p:nvSpPr>
            <p:spPr>
              <a:xfrm>
                <a:off x="1823825" y="2561725"/>
                <a:ext cx="25" cy="25"/>
              </a:xfrm>
              <a:custGeom>
                <a:avLst/>
                <a:gdLst/>
                <a:ahLst/>
                <a:cxnLst/>
                <a:rect l="l" t="t" r="r" b="b"/>
                <a:pathLst>
                  <a:path w="1" h="1" extrusionOk="0">
                    <a:moveTo>
                      <a:pt x="0" y="1"/>
                    </a:moveTo>
                    <a:close/>
                  </a:path>
                </a:pathLst>
              </a:custGeom>
              <a:solidFill>
                <a:srgbClr val="FB5E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0"/>
              <p:cNvSpPr/>
              <p:nvPr/>
            </p:nvSpPr>
            <p:spPr>
              <a:xfrm>
                <a:off x="1920475" y="2416775"/>
                <a:ext cx="25" cy="25"/>
              </a:xfrm>
              <a:custGeom>
                <a:avLst/>
                <a:gdLst/>
                <a:ahLst/>
                <a:cxnLst/>
                <a:rect l="l" t="t" r="r" b="b"/>
                <a:pathLst>
                  <a:path w="1" h="1" extrusionOk="0">
                    <a:moveTo>
                      <a:pt x="0" y="0"/>
                    </a:moveTo>
                    <a:close/>
                  </a:path>
                </a:pathLst>
              </a:custGeom>
              <a:solidFill>
                <a:srgbClr val="FB5E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0"/>
              <p:cNvSpPr/>
              <p:nvPr/>
            </p:nvSpPr>
            <p:spPr>
              <a:xfrm>
                <a:off x="1771025" y="2521475"/>
                <a:ext cx="2700" cy="2700"/>
              </a:xfrm>
              <a:custGeom>
                <a:avLst/>
                <a:gdLst/>
                <a:ahLst/>
                <a:cxnLst/>
                <a:rect l="l" t="t" r="r" b="b"/>
                <a:pathLst>
                  <a:path w="108" h="108" extrusionOk="0">
                    <a:moveTo>
                      <a:pt x="108" y="0"/>
                    </a:moveTo>
                    <a:lnTo>
                      <a:pt x="1" y="36"/>
                    </a:lnTo>
                    <a:lnTo>
                      <a:pt x="72" y="107"/>
                    </a:lnTo>
                    <a:lnTo>
                      <a:pt x="108" y="0"/>
                    </a:lnTo>
                    <a:close/>
                  </a:path>
                </a:pathLst>
              </a:custGeom>
              <a:solidFill>
                <a:srgbClr val="FFC7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0"/>
              <p:cNvSpPr/>
              <p:nvPr/>
            </p:nvSpPr>
            <p:spPr>
              <a:xfrm>
                <a:off x="1550000" y="2050775"/>
                <a:ext cx="907425" cy="747225"/>
              </a:xfrm>
              <a:custGeom>
                <a:avLst/>
                <a:gdLst/>
                <a:ahLst/>
                <a:cxnLst/>
                <a:rect l="l" t="t" r="r" b="b"/>
                <a:pathLst>
                  <a:path w="36297" h="29889" extrusionOk="0">
                    <a:moveTo>
                      <a:pt x="5405" y="5727"/>
                    </a:moveTo>
                    <a:cubicBezTo>
                      <a:pt x="5584" y="5620"/>
                      <a:pt x="5727" y="5512"/>
                      <a:pt x="5871" y="5405"/>
                    </a:cubicBezTo>
                    <a:cubicBezTo>
                      <a:pt x="6121" y="5119"/>
                      <a:pt x="6336" y="4832"/>
                      <a:pt x="6586" y="4546"/>
                    </a:cubicBezTo>
                    <a:cubicBezTo>
                      <a:pt x="6694" y="4403"/>
                      <a:pt x="6801" y="4295"/>
                      <a:pt x="6909" y="4188"/>
                    </a:cubicBezTo>
                    <a:cubicBezTo>
                      <a:pt x="7088" y="4045"/>
                      <a:pt x="7231" y="3830"/>
                      <a:pt x="7267" y="3580"/>
                    </a:cubicBezTo>
                    <a:cubicBezTo>
                      <a:pt x="7267" y="3472"/>
                      <a:pt x="7302" y="3329"/>
                      <a:pt x="7374" y="3222"/>
                    </a:cubicBezTo>
                    <a:cubicBezTo>
                      <a:pt x="7517" y="2792"/>
                      <a:pt x="7911" y="2506"/>
                      <a:pt x="8376" y="2470"/>
                    </a:cubicBezTo>
                    <a:cubicBezTo>
                      <a:pt x="8698" y="2434"/>
                      <a:pt x="9056" y="2327"/>
                      <a:pt x="9343" y="2148"/>
                    </a:cubicBezTo>
                    <a:cubicBezTo>
                      <a:pt x="9557" y="2040"/>
                      <a:pt x="9736" y="1933"/>
                      <a:pt x="9951" y="1826"/>
                    </a:cubicBezTo>
                    <a:cubicBezTo>
                      <a:pt x="10238" y="1647"/>
                      <a:pt x="10595" y="1611"/>
                      <a:pt x="10918" y="1682"/>
                    </a:cubicBezTo>
                    <a:cubicBezTo>
                      <a:pt x="11347" y="1754"/>
                      <a:pt x="11777" y="1754"/>
                      <a:pt x="12206" y="1611"/>
                    </a:cubicBezTo>
                    <a:cubicBezTo>
                      <a:pt x="12457" y="1539"/>
                      <a:pt x="12743" y="1468"/>
                      <a:pt x="12994" y="1396"/>
                    </a:cubicBezTo>
                    <a:cubicBezTo>
                      <a:pt x="13459" y="1253"/>
                      <a:pt x="13889" y="1074"/>
                      <a:pt x="14282" y="823"/>
                    </a:cubicBezTo>
                    <a:cubicBezTo>
                      <a:pt x="14819" y="501"/>
                      <a:pt x="15392" y="251"/>
                      <a:pt x="15965" y="72"/>
                    </a:cubicBezTo>
                    <a:cubicBezTo>
                      <a:pt x="16144" y="0"/>
                      <a:pt x="16323" y="0"/>
                      <a:pt x="16466" y="36"/>
                    </a:cubicBezTo>
                    <a:cubicBezTo>
                      <a:pt x="16860" y="107"/>
                      <a:pt x="17253" y="143"/>
                      <a:pt x="17647" y="143"/>
                    </a:cubicBezTo>
                    <a:cubicBezTo>
                      <a:pt x="18041" y="107"/>
                      <a:pt x="18435" y="251"/>
                      <a:pt x="18721" y="501"/>
                    </a:cubicBezTo>
                    <a:cubicBezTo>
                      <a:pt x="18971" y="716"/>
                      <a:pt x="19222" y="931"/>
                      <a:pt x="19473" y="1110"/>
                    </a:cubicBezTo>
                    <a:cubicBezTo>
                      <a:pt x="20010" y="1575"/>
                      <a:pt x="20690" y="1790"/>
                      <a:pt x="21405" y="1790"/>
                    </a:cubicBezTo>
                    <a:cubicBezTo>
                      <a:pt x="21728" y="1790"/>
                      <a:pt x="22086" y="1790"/>
                      <a:pt x="22444" y="1826"/>
                    </a:cubicBezTo>
                    <a:cubicBezTo>
                      <a:pt x="22694" y="1861"/>
                      <a:pt x="22980" y="1790"/>
                      <a:pt x="23195" y="1647"/>
                    </a:cubicBezTo>
                    <a:cubicBezTo>
                      <a:pt x="23589" y="1432"/>
                      <a:pt x="24054" y="1396"/>
                      <a:pt x="24484" y="1468"/>
                    </a:cubicBezTo>
                    <a:cubicBezTo>
                      <a:pt x="24842" y="1503"/>
                      <a:pt x="25164" y="1611"/>
                      <a:pt x="25486" y="1647"/>
                    </a:cubicBezTo>
                    <a:cubicBezTo>
                      <a:pt x="25665" y="1682"/>
                      <a:pt x="25808" y="1790"/>
                      <a:pt x="25916" y="1933"/>
                    </a:cubicBezTo>
                    <a:cubicBezTo>
                      <a:pt x="26166" y="2184"/>
                      <a:pt x="26417" y="2398"/>
                      <a:pt x="26703" y="2577"/>
                    </a:cubicBezTo>
                    <a:cubicBezTo>
                      <a:pt x="26954" y="2720"/>
                      <a:pt x="27168" y="2935"/>
                      <a:pt x="27312" y="3186"/>
                    </a:cubicBezTo>
                    <a:cubicBezTo>
                      <a:pt x="27455" y="3365"/>
                      <a:pt x="27598" y="3508"/>
                      <a:pt x="27813" y="3615"/>
                    </a:cubicBezTo>
                    <a:cubicBezTo>
                      <a:pt x="27956" y="3723"/>
                      <a:pt x="28171" y="3723"/>
                      <a:pt x="28314" y="3651"/>
                    </a:cubicBezTo>
                    <a:cubicBezTo>
                      <a:pt x="28672" y="3508"/>
                      <a:pt x="29066" y="3508"/>
                      <a:pt x="29424" y="3651"/>
                    </a:cubicBezTo>
                    <a:cubicBezTo>
                      <a:pt x="29603" y="3687"/>
                      <a:pt x="29817" y="3794"/>
                      <a:pt x="30032" y="3830"/>
                    </a:cubicBezTo>
                    <a:cubicBezTo>
                      <a:pt x="30426" y="3902"/>
                      <a:pt x="30820" y="4009"/>
                      <a:pt x="31177" y="4116"/>
                    </a:cubicBezTo>
                    <a:cubicBezTo>
                      <a:pt x="31643" y="4295"/>
                      <a:pt x="32001" y="4582"/>
                      <a:pt x="32287" y="4940"/>
                    </a:cubicBezTo>
                    <a:cubicBezTo>
                      <a:pt x="32502" y="5262"/>
                      <a:pt x="32824" y="5512"/>
                      <a:pt x="33182" y="5620"/>
                    </a:cubicBezTo>
                    <a:cubicBezTo>
                      <a:pt x="33433" y="5691"/>
                      <a:pt x="33683" y="5799"/>
                      <a:pt x="33934" y="5906"/>
                    </a:cubicBezTo>
                    <a:cubicBezTo>
                      <a:pt x="34435" y="6121"/>
                      <a:pt x="34864" y="6479"/>
                      <a:pt x="35222" y="6908"/>
                    </a:cubicBezTo>
                    <a:cubicBezTo>
                      <a:pt x="35330" y="7087"/>
                      <a:pt x="35365" y="7302"/>
                      <a:pt x="35330" y="7517"/>
                    </a:cubicBezTo>
                    <a:cubicBezTo>
                      <a:pt x="35401" y="7660"/>
                      <a:pt x="35544" y="7803"/>
                      <a:pt x="35652" y="7982"/>
                    </a:cubicBezTo>
                    <a:cubicBezTo>
                      <a:pt x="35938" y="8376"/>
                      <a:pt x="36046" y="8841"/>
                      <a:pt x="35938" y="9307"/>
                    </a:cubicBezTo>
                    <a:cubicBezTo>
                      <a:pt x="35867" y="9665"/>
                      <a:pt x="35867" y="10023"/>
                      <a:pt x="35938" y="10381"/>
                    </a:cubicBezTo>
                    <a:cubicBezTo>
                      <a:pt x="35974" y="10595"/>
                      <a:pt x="35938" y="10810"/>
                      <a:pt x="35902" y="10989"/>
                    </a:cubicBezTo>
                    <a:cubicBezTo>
                      <a:pt x="35795" y="11311"/>
                      <a:pt x="35831" y="11633"/>
                      <a:pt x="35938" y="11920"/>
                    </a:cubicBezTo>
                    <a:cubicBezTo>
                      <a:pt x="36189" y="12707"/>
                      <a:pt x="36296" y="13530"/>
                      <a:pt x="36225" y="14354"/>
                    </a:cubicBezTo>
                    <a:cubicBezTo>
                      <a:pt x="36225" y="14533"/>
                      <a:pt x="36189" y="14748"/>
                      <a:pt x="36189" y="14962"/>
                    </a:cubicBezTo>
                    <a:cubicBezTo>
                      <a:pt x="36189" y="15070"/>
                      <a:pt x="36225" y="15177"/>
                      <a:pt x="36225" y="15284"/>
                    </a:cubicBezTo>
                    <a:cubicBezTo>
                      <a:pt x="36260" y="15463"/>
                      <a:pt x="36260" y="15678"/>
                      <a:pt x="36260" y="15857"/>
                    </a:cubicBezTo>
                    <a:cubicBezTo>
                      <a:pt x="36189" y="16143"/>
                      <a:pt x="36153" y="16430"/>
                      <a:pt x="36153" y="16752"/>
                    </a:cubicBezTo>
                    <a:cubicBezTo>
                      <a:pt x="36153" y="16824"/>
                      <a:pt x="36153" y="16895"/>
                      <a:pt x="36117" y="16967"/>
                    </a:cubicBezTo>
                    <a:cubicBezTo>
                      <a:pt x="36010" y="17289"/>
                      <a:pt x="35902" y="17611"/>
                      <a:pt x="35795" y="17933"/>
                    </a:cubicBezTo>
                    <a:cubicBezTo>
                      <a:pt x="35723" y="18184"/>
                      <a:pt x="35544" y="18434"/>
                      <a:pt x="35258" y="18542"/>
                    </a:cubicBezTo>
                    <a:cubicBezTo>
                      <a:pt x="35043" y="18613"/>
                      <a:pt x="34864" y="18792"/>
                      <a:pt x="34757" y="18971"/>
                    </a:cubicBezTo>
                    <a:cubicBezTo>
                      <a:pt x="34864" y="19866"/>
                      <a:pt x="34757" y="20797"/>
                      <a:pt x="34471" y="21620"/>
                    </a:cubicBezTo>
                    <a:cubicBezTo>
                      <a:pt x="34292" y="22085"/>
                      <a:pt x="34256" y="22587"/>
                      <a:pt x="34327" y="23088"/>
                    </a:cubicBezTo>
                    <a:cubicBezTo>
                      <a:pt x="34399" y="23374"/>
                      <a:pt x="34399" y="23660"/>
                      <a:pt x="34327" y="23947"/>
                    </a:cubicBezTo>
                    <a:cubicBezTo>
                      <a:pt x="34327" y="24126"/>
                      <a:pt x="34220" y="24305"/>
                      <a:pt x="34077" y="24448"/>
                    </a:cubicBezTo>
                    <a:cubicBezTo>
                      <a:pt x="34041" y="24519"/>
                      <a:pt x="33969" y="24591"/>
                      <a:pt x="33969" y="24663"/>
                    </a:cubicBezTo>
                    <a:cubicBezTo>
                      <a:pt x="33862" y="25021"/>
                      <a:pt x="33647" y="25343"/>
                      <a:pt x="33361" y="25593"/>
                    </a:cubicBezTo>
                    <a:cubicBezTo>
                      <a:pt x="33397" y="25736"/>
                      <a:pt x="33397" y="25844"/>
                      <a:pt x="33433" y="25951"/>
                    </a:cubicBezTo>
                    <a:cubicBezTo>
                      <a:pt x="33576" y="26381"/>
                      <a:pt x="33397" y="26810"/>
                      <a:pt x="33039" y="27025"/>
                    </a:cubicBezTo>
                    <a:cubicBezTo>
                      <a:pt x="32860" y="27132"/>
                      <a:pt x="32717" y="27240"/>
                      <a:pt x="32573" y="27311"/>
                    </a:cubicBezTo>
                    <a:cubicBezTo>
                      <a:pt x="32216" y="27526"/>
                      <a:pt x="31750" y="27490"/>
                      <a:pt x="31428" y="27240"/>
                    </a:cubicBezTo>
                    <a:cubicBezTo>
                      <a:pt x="31321" y="27168"/>
                      <a:pt x="31213" y="27132"/>
                      <a:pt x="31070" y="27132"/>
                    </a:cubicBezTo>
                    <a:cubicBezTo>
                      <a:pt x="30963" y="27132"/>
                      <a:pt x="30820" y="27132"/>
                      <a:pt x="30712" y="27132"/>
                    </a:cubicBezTo>
                    <a:cubicBezTo>
                      <a:pt x="30390" y="27025"/>
                      <a:pt x="30068" y="27061"/>
                      <a:pt x="29781" y="27168"/>
                    </a:cubicBezTo>
                    <a:cubicBezTo>
                      <a:pt x="29603" y="27204"/>
                      <a:pt x="29459" y="27204"/>
                      <a:pt x="29280" y="27168"/>
                    </a:cubicBezTo>
                    <a:cubicBezTo>
                      <a:pt x="28779" y="27132"/>
                      <a:pt x="28278" y="26953"/>
                      <a:pt x="27813" y="26739"/>
                    </a:cubicBezTo>
                    <a:cubicBezTo>
                      <a:pt x="27562" y="26810"/>
                      <a:pt x="27312" y="26953"/>
                      <a:pt x="27097" y="27168"/>
                    </a:cubicBezTo>
                    <a:cubicBezTo>
                      <a:pt x="26989" y="27311"/>
                      <a:pt x="26775" y="27419"/>
                      <a:pt x="26560" y="27419"/>
                    </a:cubicBezTo>
                    <a:cubicBezTo>
                      <a:pt x="26345" y="27419"/>
                      <a:pt x="26095" y="27526"/>
                      <a:pt x="25951" y="27705"/>
                    </a:cubicBezTo>
                    <a:lnTo>
                      <a:pt x="26202" y="27884"/>
                    </a:lnTo>
                    <a:cubicBezTo>
                      <a:pt x="25522" y="28457"/>
                      <a:pt x="24555" y="28564"/>
                      <a:pt x="23732" y="28206"/>
                    </a:cubicBezTo>
                    <a:cubicBezTo>
                      <a:pt x="23303" y="28063"/>
                      <a:pt x="22837" y="27992"/>
                      <a:pt x="22408" y="28063"/>
                    </a:cubicBezTo>
                    <a:lnTo>
                      <a:pt x="21513" y="28135"/>
                    </a:lnTo>
                    <a:cubicBezTo>
                      <a:pt x="21370" y="28135"/>
                      <a:pt x="21191" y="28135"/>
                      <a:pt x="21048" y="28135"/>
                    </a:cubicBezTo>
                    <a:cubicBezTo>
                      <a:pt x="20546" y="28135"/>
                      <a:pt x="20117" y="27884"/>
                      <a:pt x="19831" y="27490"/>
                    </a:cubicBezTo>
                    <a:cubicBezTo>
                      <a:pt x="19652" y="27240"/>
                      <a:pt x="19329" y="27061"/>
                      <a:pt x="19007" y="27025"/>
                    </a:cubicBezTo>
                    <a:cubicBezTo>
                      <a:pt x="18828" y="26953"/>
                      <a:pt x="18649" y="26918"/>
                      <a:pt x="18470" y="26882"/>
                    </a:cubicBezTo>
                    <a:cubicBezTo>
                      <a:pt x="18327" y="26810"/>
                      <a:pt x="18184" y="26703"/>
                      <a:pt x="18077" y="26524"/>
                    </a:cubicBezTo>
                    <a:cubicBezTo>
                      <a:pt x="18041" y="26452"/>
                      <a:pt x="17969" y="26345"/>
                      <a:pt x="17898" y="26238"/>
                    </a:cubicBezTo>
                    <a:cubicBezTo>
                      <a:pt x="17790" y="26059"/>
                      <a:pt x="17647" y="25915"/>
                      <a:pt x="17468" y="25844"/>
                    </a:cubicBezTo>
                    <a:cubicBezTo>
                      <a:pt x="17182" y="25772"/>
                      <a:pt x="17003" y="25522"/>
                      <a:pt x="17003" y="25235"/>
                    </a:cubicBezTo>
                    <a:cubicBezTo>
                      <a:pt x="17003" y="25021"/>
                      <a:pt x="16967" y="24842"/>
                      <a:pt x="16931" y="24627"/>
                    </a:cubicBezTo>
                    <a:cubicBezTo>
                      <a:pt x="16931" y="24305"/>
                      <a:pt x="16788" y="23983"/>
                      <a:pt x="16573" y="23732"/>
                    </a:cubicBezTo>
                    <a:cubicBezTo>
                      <a:pt x="16466" y="23589"/>
                      <a:pt x="16358" y="23410"/>
                      <a:pt x="16323" y="23195"/>
                    </a:cubicBezTo>
                    <a:cubicBezTo>
                      <a:pt x="16251" y="22694"/>
                      <a:pt x="16251" y="22157"/>
                      <a:pt x="16323" y="21656"/>
                    </a:cubicBezTo>
                    <a:cubicBezTo>
                      <a:pt x="16430" y="21405"/>
                      <a:pt x="16358" y="21119"/>
                      <a:pt x="16179" y="20940"/>
                    </a:cubicBezTo>
                    <a:cubicBezTo>
                      <a:pt x="15965" y="20725"/>
                      <a:pt x="15893" y="20403"/>
                      <a:pt x="15929" y="20117"/>
                    </a:cubicBezTo>
                    <a:lnTo>
                      <a:pt x="15929" y="19902"/>
                    </a:lnTo>
                    <a:cubicBezTo>
                      <a:pt x="16000" y="19687"/>
                      <a:pt x="15857" y="19437"/>
                      <a:pt x="15643" y="19329"/>
                    </a:cubicBezTo>
                    <a:cubicBezTo>
                      <a:pt x="15535" y="19258"/>
                      <a:pt x="15428" y="19150"/>
                      <a:pt x="15392" y="19007"/>
                    </a:cubicBezTo>
                    <a:cubicBezTo>
                      <a:pt x="15356" y="18864"/>
                      <a:pt x="15320" y="18721"/>
                      <a:pt x="15320" y="18542"/>
                    </a:cubicBezTo>
                    <a:cubicBezTo>
                      <a:pt x="15249" y="18327"/>
                      <a:pt x="15356" y="18076"/>
                      <a:pt x="15571" y="17969"/>
                    </a:cubicBezTo>
                    <a:cubicBezTo>
                      <a:pt x="15464" y="17754"/>
                      <a:pt x="15392" y="17504"/>
                      <a:pt x="15285" y="17361"/>
                    </a:cubicBezTo>
                    <a:cubicBezTo>
                      <a:pt x="15177" y="17146"/>
                      <a:pt x="15070" y="17003"/>
                      <a:pt x="14927" y="16824"/>
                    </a:cubicBezTo>
                    <a:cubicBezTo>
                      <a:pt x="14569" y="16573"/>
                      <a:pt x="14103" y="16501"/>
                      <a:pt x="13710" y="16609"/>
                    </a:cubicBezTo>
                    <a:lnTo>
                      <a:pt x="13423" y="16931"/>
                    </a:lnTo>
                    <a:lnTo>
                      <a:pt x="12528" y="17253"/>
                    </a:lnTo>
                    <a:cubicBezTo>
                      <a:pt x="12493" y="17683"/>
                      <a:pt x="12206" y="18076"/>
                      <a:pt x="11777" y="18220"/>
                    </a:cubicBezTo>
                    <a:cubicBezTo>
                      <a:pt x="11669" y="18363"/>
                      <a:pt x="11562" y="18470"/>
                      <a:pt x="11455" y="18649"/>
                    </a:cubicBezTo>
                    <a:lnTo>
                      <a:pt x="11204" y="18470"/>
                    </a:lnTo>
                    <a:cubicBezTo>
                      <a:pt x="10989" y="18649"/>
                      <a:pt x="10846" y="18900"/>
                      <a:pt x="10810" y="19186"/>
                    </a:cubicBezTo>
                    <a:cubicBezTo>
                      <a:pt x="10774" y="19365"/>
                      <a:pt x="10739" y="19580"/>
                      <a:pt x="10703" y="19759"/>
                    </a:cubicBezTo>
                    <a:cubicBezTo>
                      <a:pt x="10667" y="19974"/>
                      <a:pt x="10524" y="20117"/>
                      <a:pt x="10309" y="20188"/>
                    </a:cubicBezTo>
                    <a:cubicBezTo>
                      <a:pt x="10166" y="20260"/>
                      <a:pt x="10023" y="20331"/>
                      <a:pt x="9915" y="20439"/>
                    </a:cubicBezTo>
                    <a:cubicBezTo>
                      <a:pt x="9880" y="20582"/>
                      <a:pt x="9844" y="20725"/>
                      <a:pt x="9844" y="20868"/>
                    </a:cubicBezTo>
                    <a:cubicBezTo>
                      <a:pt x="9808" y="21119"/>
                      <a:pt x="9701" y="21370"/>
                      <a:pt x="9522" y="21584"/>
                    </a:cubicBezTo>
                    <a:cubicBezTo>
                      <a:pt x="9486" y="21656"/>
                      <a:pt x="9414" y="21763"/>
                      <a:pt x="9414" y="21835"/>
                    </a:cubicBezTo>
                    <a:cubicBezTo>
                      <a:pt x="9343" y="21942"/>
                      <a:pt x="9343" y="22050"/>
                      <a:pt x="9271" y="22157"/>
                    </a:cubicBezTo>
                    <a:cubicBezTo>
                      <a:pt x="9128" y="22479"/>
                      <a:pt x="8949" y="22837"/>
                      <a:pt x="8734" y="23159"/>
                    </a:cubicBezTo>
                    <a:cubicBezTo>
                      <a:pt x="8663" y="23338"/>
                      <a:pt x="8591" y="23481"/>
                      <a:pt x="8555" y="23660"/>
                    </a:cubicBezTo>
                    <a:cubicBezTo>
                      <a:pt x="8519" y="24018"/>
                      <a:pt x="8376" y="24340"/>
                      <a:pt x="8161" y="24627"/>
                    </a:cubicBezTo>
                    <a:cubicBezTo>
                      <a:pt x="8054" y="24770"/>
                      <a:pt x="7982" y="24949"/>
                      <a:pt x="7911" y="25164"/>
                    </a:cubicBezTo>
                    <a:cubicBezTo>
                      <a:pt x="7839" y="25235"/>
                      <a:pt x="7803" y="25343"/>
                      <a:pt x="7768" y="25414"/>
                    </a:cubicBezTo>
                    <a:cubicBezTo>
                      <a:pt x="7553" y="25522"/>
                      <a:pt x="7481" y="25307"/>
                      <a:pt x="7338" y="25235"/>
                    </a:cubicBezTo>
                    <a:cubicBezTo>
                      <a:pt x="7267" y="25450"/>
                      <a:pt x="7267" y="25665"/>
                      <a:pt x="7374" y="25880"/>
                    </a:cubicBezTo>
                    <a:cubicBezTo>
                      <a:pt x="7553" y="26309"/>
                      <a:pt x="7517" y="26810"/>
                      <a:pt x="7302" y="27240"/>
                    </a:cubicBezTo>
                    <a:cubicBezTo>
                      <a:pt x="7195" y="27490"/>
                      <a:pt x="7123" y="27741"/>
                      <a:pt x="6980" y="27992"/>
                    </a:cubicBezTo>
                    <a:cubicBezTo>
                      <a:pt x="6944" y="28171"/>
                      <a:pt x="6801" y="28314"/>
                      <a:pt x="6658" y="28385"/>
                    </a:cubicBezTo>
                    <a:cubicBezTo>
                      <a:pt x="6372" y="28493"/>
                      <a:pt x="6157" y="28672"/>
                      <a:pt x="6014" y="28886"/>
                    </a:cubicBezTo>
                    <a:cubicBezTo>
                      <a:pt x="5763" y="29137"/>
                      <a:pt x="5513" y="29316"/>
                      <a:pt x="5190" y="29423"/>
                    </a:cubicBezTo>
                    <a:cubicBezTo>
                      <a:pt x="4976" y="29531"/>
                      <a:pt x="4833" y="29423"/>
                      <a:pt x="4654" y="29244"/>
                    </a:cubicBezTo>
                    <a:cubicBezTo>
                      <a:pt x="4582" y="29280"/>
                      <a:pt x="4475" y="29316"/>
                      <a:pt x="4403" y="29352"/>
                    </a:cubicBezTo>
                    <a:cubicBezTo>
                      <a:pt x="4152" y="29495"/>
                      <a:pt x="3866" y="29567"/>
                      <a:pt x="3615" y="29531"/>
                    </a:cubicBezTo>
                    <a:cubicBezTo>
                      <a:pt x="3508" y="29531"/>
                      <a:pt x="3401" y="29567"/>
                      <a:pt x="3293" y="29602"/>
                    </a:cubicBezTo>
                    <a:cubicBezTo>
                      <a:pt x="3186" y="29710"/>
                      <a:pt x="3043" y="29817"/>
                      <a:pt x="2935" y="29889"/>
                    </a:cubicBezTo>
                    <a:cubicBezTo>
                      <a:pt x="2792" y="29889"/>
                      <a:pt x="2613" y="29853"/>
                      <a:pt x="2470" y="29817"/>
                    </a:cubicBezTo>
                    <a:cubicBezTo>
                      <a:pt x="2219" y="29674"/>
                      <a:pt x="1933" y="29638"/>
                      <a:pt x="1683" y="29710"/>
                    </a:cubicBezTo>
                    <a:cubicBezTo>
                      <a:pt x="1611" y="29745"/>
                      <a:pt x="1504" y="29674"/>
                      <a:pt x="1432" y="29638"/>
                    </a:cubicBezTo>
                    <a:cubicBezTo>
                      <a:pt x="1325" y="29531"/>
                      <a:pt x="1217" y="29423"/>
                      <a:pt x="1110" y="29316"/>
                    </a:cubicBezTo>
                    <a:cubicBezTo>
                      <a:pt x="788" y="29352"/>
                      <a:pt x="573" y="29101"/>
                      <a:pt x="430" y="28815"/>
                    </a:cubicBezTo>
                    <a:cubicBezTo>
                      <a:pt x="358" y="28707"/>
                      <a:pt x="322" y="28636"/>
                      <a:pt x="287" y="28564"/>
                    </a:cubicBezTo>
                    <a:cubicBezTo>
                      <a:pt x="72" y="28314"/>
                      <a:pt x="0" y="27992"/>
                      <a:pt x="108" y="27705"/>
                    </a:cubicBezTo>
                    <a:cubicBezTo>
                      <a:pt x="108" y="27562"/>
                      <a:pt x="143" y="27419"/>
                      <a:pt x="179" y="27311"/>
                    </a:cubicBezTo>
                    <a:cubicBezTo>
                      <a:pt x="287" y="26918"/>
                      <a:pt x="358" y="26560"/>
                      <a:pt x="322" y="26166"/>
                    </a:cubicBezTo>
                    <a:cubicBezTo>
                      <a:pt x="358" y="25844"/>
                      <a:pt x="394" y="25522"/>
                      <a:pt x="466" y="25200"/>
                    </a:cubicBezTo>
                    <a:cubicBezTo>
                      <a:pt x="537" y="24949"/>
                      <a:pt x="716" y="24770"/>
                      <a:pt x="967" y="24734"/>
                    </a:cubicBezTo>
                    <a:cubicBezTo>
                      <a:pt x="1002" y="24519"/>
                      <a:pt x="1038" y="24269"/>
                      <a:pt x="1074" y="24090"/>
                    </a:cubicBezTo>
                    <a:cubicBezTo>
                      <a:pt x="1181" y="23696"/>
                      <a:pt x="1432" y="23338"/>
                      <a:pt x="1826" y="23195"/>
                    </a:cubicBezTo>
                    <a:cubicBezTo>
                      <a:pt x="2219" y="23016"/>
                      <a:pt x="2506" y="22658"/>
                      <a:pt x="2577" y="22229"/>
                    </a:cubicBezTo>
                    <a:cubicBezTo>
                      <a:pt x="2577" y="22157"/>
                      <a:pt x="2577" y="22085"/>
                      <a:pt x="2542" y="22014"/>
                    </a:cubicBezTo>
                    <a:cubicBezTo>
                      <a:pt x="2434" y="21763"/>
                      <a:pt x="2506" y="21513"/>
                      <a:pt x="2721" y="21334"/>
                    </a:cubicBezTo>
                    <a:cubicBezTo>
                      <a:pt x="2792" y="21226"/>
                      <a:pt x="2900" y="21155"/>
                      <a:pt x="2971" y="21012"/>
                    </a:cubicBezTo>
                    <a:cubicBezTo>
                      <a:pt x="3186" y="20797"/>
                      <a:pt x="3186" y="20439"/>
                      <a:pt x="3007" y="20188"/>
                    </a:cubicBezTo>
                    <a:cubicBezTo>
                      <a:pt x="2792" y="19830"/>
                      <a:pt x="2685" y="19437"/>
                      <a:pt x="2792" y="19043"/>
                    </a:cubicBezTo>
                    <a:cubicBezTo>
                      <a:pt x="2900" y="18434"/>
                      <a:pt x="2971" y="17826"/>
                      <a:pt x="3079" y="17217"/>
                    </a:cubicBezTo>
                    <a:cubicBezTo>
                      <a:pt x="3079" y="17110"/>
                      <a:pt x="3079" y="17003"/>
                      <a:pt x="3079" y="16895"/>
                    </a:cubicBezTo>
                    <a:cubicBezTo>
                      <a:pt x="3043" y="16824"/>
                      <a:pt x="3043" y="16752"/>
                      <a:pt x="3007" y="16716"/>
                    </a:cubicBezTo>
                    <a:cubicBezTo>
                      <a:pt x="2756" y="16179"/>
                      <a:pt x="2756" y="15571"/>
                      <a:pt x="2935" y="14998"/>
                    </a:cubicBezTo>
                    <a:cubicBezTo>
                      <a:pt x="3007" y="14748"/>
                      <a:pt x="2971" y="14425"/>
                      <a:pt x="2828" y="14139"/>
                    </a:cubicBezTo>
                    <a:cubicBezTo>
                      <a:pt x="2721" y="13924"/>
                      <a:pt x="2721" y="13638"/>
                      <a:pt x="2828" y="13387"/>
                    </a:cubicBezTo>
                    <a:cubicBezTo>
                      <a:pt x="2971" y="13029"/>
                      <a:pt x="3114" y="12671"/>
                      <a:pt x="3222" y="12313"/>
                    </a:cubicBezTo>
                    <a:cubicBezTo>
                      <a:pt x="3293" y="12027"/>
                      <a:pt x="3329" y="11705"/>
                      <a:pt x="3329" y="11419"/>
                    </a:cubicBezTo>
                    <a:cubicBezTo>
                      <a:pt x="3329" y="11275"/>
                      <a:pt x="3329" y="11168"/>
                      <a:pt x="3258" y="11025"/>
                    </a:cubicBezTo>
                    <a:cubicBezTo>
                      <a:pt x="3186" y="10882"/>
                      <a:pt x="3186" y="10703"/>
                      <a:pt x="3293" y="10524"/>
                    </a:cubicBezTo>
                    <a:cubicBezTo>
                      <a:pt x="3329" y="10452"/>
                      <a:pt x="3365" y="10345"/>
                      <a:pt x="3401" y="10273"/>
                    </a:cubicBezTo>
                    <a:cubicBezTo>
                      <a:pt x="3615" y="9879"/>
                      <a:pt x="3759" y="9450"/>
                      <a:pt x="3830" y="8985"/>
                    </a:cubicBezTo>
                    <a:cubicBezTo>
                      <a:pt x="3830" y="8806"/>
                      <a:pt x="3938" y="8662"/>
                      <a:pt x="4045" y="8519"/>
                    </a:cubicBezTo>
                    <a:cubicBezTo>
                      <a:pt x="4188" y="8412"/>
                      <a:pt x="4260" y="8269"/>
                      <a:pt x="4260" y="8125"/>
                    </a:cubicBezTo>
                    <a:cubicBezTo>
                      <a:pt x="4296" y="7947"/>
                      <a:pt x="4367" y="7768"/>
                      <a:pt x="4546" y="7660"/>
                    </a:cubicBezTo>
                    <a:cubicBezTo>
                      <a:pt x="4654" y="7589"/>
                      <a:pt x="4725" y="7445"/>
                      <a:pt x="4761" y="7302"/>
                    </a:cubicBezTo>
                    <a:cubicBezTo>
                      <a:pt x="4833" y="6873"/>
                      <a:pt x="5011" y="6479"/>
                      <a:pt x="5262" y="6121"/>
                    </a:cubicBezTo>
                    <a:cubicBezTo>
                      <a:pt x="5334" y="6014"/>
                      <a:pt x="5369" y="5870"/>
                      <a:pt x="5405" y="5727"/>
                    </a:cubicBezTo>
                    <a:close/>
                    <a:moveTo>
                      <a:pt x="23338" y="27097"/>
                    </a:moveTo>
                    <a:lnTo>
                      <a:pt x="23338" y="27097"/>
                    </a:lnTo>
                    <a:cubicBezTo>
                      <a:pt x="23517" y="26953"/>
                      <a:pt x="23732" y="26918"/>
                      <a:pt x="23911" y="26953"/>
                    </a:cubicBezTo>
                    <a:lnTo>
                      <a:pt x="24269" y="27240"/>
                    </a:lnTo>
                    <a:cubicBezTo>
                      <a:pt x="24376" y="27132"/>
                      <a:pt x="24484" y="27025"/>
                      <a:pt x="24591" y="26918"/>
                    </a:cubicBezTo>
                    <a:cubicBezTo>
                      <a:pt x="24699" y="26846"/>
                      <a:pt x="24806" y="26882"/>
                      <a:pt x="24878" y="27025"/>
                    </a:cubicBezTo>
                    <a:cubicBezTo>
                      <a:pt x="24663" y="27383"/>
                      <a:pt x="24412" y="27669"/>
                      <a:pt x="24054" y="27848"/>
                    </a:cubicBezTo>
                    <a:cubicBezTo>
                      <a:pt x="24520" y="28027"/>
                      <a:pt x="25021" y="27992"/>
                      <a:pt x="25450" y="27777"/>
                    </a:cubicBezTo>
                    <a:cubicBezTo>
                      <a:pt x="25558" y="27311"/>
                      <a:pt x="25987" y="26989"/>
                      <a:pt x="26488" y="26989"/>
                    </a:cubicBezTo>
                    <a:cubicBezTo>
                      <a:pt x="26560" y="26989"/>
                      <a:pt x="26632" y="26953"/>
                      <a:pt x="26703" y="26918"/>
                    </a:cubicBezTo>
                    <a:cubicBezTo>
                      <a:pt x="26811" y="26703"/>
                      <a:pt x="26882" y="26524"/>
                      <a:pt x="26954" y="26381"/>
                    </a:cubicBezTo>
                    <a:cubicBezTo>
                      <a:pt x="26882" y="26130"/>
                      <a:pt x="26918" y="25915"/>
                      <a:pt x="27061" y="25701"/>
                    </a:cubicBezTo>
                    <a:cubicBezTo>
                      <a:pt x="27168" y="25558"/>
                      <a:pt x="27204" y="25379"/>
                      <a:pt x="27240" y="25200"/>
                    </a:cubicBezTo>
                    <a:cubicBezTo>
                      <a:pt x="27240" y="25092"/>
                      <a:pt x="27240" y="24985"/>
                      <a:pt x="27240" y="24877"/>
                    </a:cubicBezTo>
                    <a:cubicBezTo>
                      <a:pt x="27276" y="24734"/>
                      <a:pt x="27347" y="24627"/>
                      <a:pt x="27455" y="24591"/>
                    </a:cubicBezTo>
                    <a:cubicBezTo>
                      <a:pt x="27598" y="24519"/>
                      <a:pt x="27741" y="24519"/>
                      <a:pt x="27884" y="24555"/>
                    </a:cubicBezTo>
                    <a:lnTo>
                      <a:pt x="27455" y="24842"/>
                    </a:lnTo>
                    <a:cubicBezTo>
                      <a:pt x="27419" y="25235"/>
                      <a:pt x="27383" y="25522"/>
                      <a:pt x="27347" y="25880"/>
                    </a:cubicBezTo>
                    <a:lnTo>
                      <a:pt x="27849" y="25736"/>
                    </a:lnTo>
                    <a:cubicBezTo>
                      <a:pt x="27992" y="25951"/>
                      <a:pt x="27777" y="26130"/>
                      <a:pt x="27849" y="26345"/>
                    </a:cubicBezTo>
                    <a:lnTo>
                      <a:pt x="28242" y="26524"/>
                    </a:lnTo>
                    <a:cubicBezTo>
                      <a:pt x="28314" y="26273"/>
                      <a:pt x="28457" y="26059"/>
                      <a:pt x="28708" y="25951"/>
                    </a:cubicBezTo>
                    <a:cubicBezTo>
                      <a:pt x="28779" y="26202"/>
                      <a:pt x="28564" y="26381"/>
                      <a:pt x="28529" y="26596"/>
                    </a:cubicBezTo>
                    <a:cubicBezTo>
                      <a:pt x="28779" y="26667"/>
                      <a:pt x="29030" y="26739"/>
                      <a:pt x="29280" y="26775"/>
                    </a:cubicBezTo>
                    <a:cubicBezTo>
                      <a:pt x="29424" y="26775"/>
                      <a:pt x="29603" y="26775"/>
                      <a:pt x="29746" y="26703"/>
                    </a:cubicBezTo>
                    <a:cubicBezTo>
                      <a:pt x="30354" y="26596"/>
                      <a:pt x="30963" y="26667"/>
                      <a:pt x="31535" y="26882"/>
                    </a:cubicBezTo>
                    <a:lnTo>
                      <a:pt x="31571" y="26918"/>
                    </a:lnTo>
                    <a:cubicBezTo>
                      <a:pt x="31786" y="27061"/>
                      <a:pt x="32072" y="27061"/>
                      <a:pt x="32323" y="26918"/>
                    </a:cubicBezTo>
                    <a:cubicBezTo>
                      <a:pt x="32466" y="26810"/>
                      <a:pt x="32609" y="26703"/>
                      <a:pt x="32788" y="26631"/>
                    </a:cubicBezTo>
                    <a:cubicBezTo>
                      <a:pt x="32967" y="26524"/>
                      <a:pt x="33039" y="26273"/>
                      <a:pt x="33003" y="26059"/>
                    </a:cubicBezTo>
                    <a:cubicBezTo>
                      <a:pt x="33003" y="25951"/>
                      <a:pt x="32967" y="25880"/>
                      <a:pt x="32931" y="25772"/>
                    </a:cubicBezTo>
                    <a:cubicBezTo>
                      <a:pt x="32860" y="25522"/>
                      <a:pt x="32931" y="25307"/>
                      <a:pt x="33110" y="25128"/>
                    </a:cubicBezTo>
                    <a:cubicBezTo>
                      <a:pt x="33289" y="24985"/>
                      <a:pt x="33397" y="24806"/>
                      <a:pt x="33468" y="24591"/>
                    </a:cubicBezTo>
                    <a:cubicBezTo>
                      <a:pt x="33540" y="24448"/>
                      <a:pt x="33612" y="24305"/>
                      <a:pt x="33719" y="24162"/>
                    </a:cubicBezTo>
                    <a:cubicBezTo>
                      <a:pt x="33826" y="24018"/>
                      <a:pt x="33898" y="23875"/>
                      <a:pt x="33898" y="23696"/>
                    </a:cubicBezTo>
                    <a:cubicBezTo>
                      <a:pt x="33969" y="23446"/>
                      <a:pt x="33934" y="23159"/>
                      <a:pt x="33826" y="22873"/>
                    </a:cubicBezTo>
                    <a:cubicBezTo>
                      <a:pt x="33683" y="22587"/>
                      <a:pt x="33683" y="22264"/>
                      <a:pt x="33898" y="21978"/>
                    </a:cubicBezTo>
                    <a:cubicBezTo>
                      <a:pt x="33934" y="21942"/>
                      <a:pt x="33934" y="21835"/>
                      <a:pt x="33934" y="21763"/>
                    </a:cubicBezTo>
                    <a:cubicBezTo>
                      <a:pt x="33969" y="21692"/>
                      <a:pt x="34005" y="21477"/>
                      <a:pt x="34041" y="21370"/>
                    </a:cubicBezTo>
                    <a:cubicBezTo>
                      <a:pt x="34256" y="20761"/>
                      <a:pt x="34363" y="20117"/>
                      <a:pt x="34363" y="19472"/>
                    </a:cubicBezTo>
                    <a:cubicBezTo>
                      <a:pt x="34363" y="19365"/>
                      <a:pt x="34327" y="19222"/>
                      <a:pt x="34292" y="19114"/>
                    </a:cubicBezTo>
                    <a:cubicBezTo>
                      <a:pt x="34292" y="19007"/>
                      <a:pt x="34220" y="18900"/>
                      <a:pt x="34220" y="18828"/>
                    </a:cubicBezTo>
                    <a:cubicBezTo>
                      <a:pt x="34363" y="18434"/>
                      <a:pt x="34542" y="18076"/>
                      <a:pt x="34829" y="17754"/>
                    </a:cubicBezTo>
                    <a:cubicBezTo>
                      <a:pt x="34864" y="17933"/>
                      <a:pt x="34864" y="18005"/>
                      <a:pt x="34900" y="18112"/>
                    </a:cubicBezTo>
                    <a:cubicBezTo>
                      <a:pt x="34972" y="17969"/>
                      <a:pt x="35151" y="17862"/>
                      <a:pt x="35330" y="17862"/>
                    </a:cubicBezTo>
                    <a:cubicBezTo>
                      <a:pt x="35473" y="17504"/>
                      <a:pt x="35580" y="17146"/>
                      <a:pt x="35723" y="16824"/>
                    </a:cubicBezTo>
                    <a:cubicBezTo>
                      <a:pt x="35723" y="16752"/>
                      <a:pt x="35759" y="16680"/>
                      <a:pt x="35759" y="16645"/>
                    </a:cubicBezTo>
                    <a:cubicBezTo>
                      <a:pt x="35723" y="16394"/>
                      <a:pt x="35723" y="16143"/>
                      <a:pt x="35795" y="15929"/>
                    </a:cubicBezTo>
                    <a:cubicBezTo>
                      <a:pt x="35867" y="15714"/>
                      <a:pt x="35831" y="15499"/>
                      <a:pt x="35795" y="15284"/>
                    </a:cubicBezTo>
                    <a:cubicBezTo>
                      <a:pt x="35759" y="15177"/>
                      <a:pt x="35723" y="15070"/>
                      <a:pt x="35759" y="14962"/>
                    </a:cubicBezTo>
                    <a:cubicBezTo>
                      <a:pt x="35759" y="14748"/>
                      <a:pt x="35795" y="14533"/>
                      <a:pt x="35795" y="14282"/>
                    </a:cubicBezTo>
                    <a:cubicBezTo>
                      <a:pt x="35831" y="13495"/>
                      <a:pt x="35723" y="12707"/>
                      <a:pt x="35473" y="11956"/>
                    </a:cubicBezTo>
                    <a:cubicBezTo>
                      <a:pt x="35365" y="11633"/>
                      <a:pt x="35330" y="11275"/>
                      <a:pt x="35437" y="10917"/>
                    </a:cubicBezTo>
                    <a:cubicBezTo>
                      <a:pt x="35473" y="10667"/>
                      <a:pt x="35509" y="10416"/>
                      <a:pt x="35437" y="10166"/>
                    </a:cubicBezTo>
                    <a:cubicBezTo>
                      <a:pt x="35437" y="9915"/>
                      <a:pt x="35437" y="9665"/>
                      <a:pt x="35437" y="9414"/>
                    </a:cubicBezTo>
                    <a:cubicBezTo>
                      <a:pt x="35437" y="9235"/>
                      <a:pt x="35509" y="9056"/>
                      <a:pt x="35509" y="8841"/>
                    </a:cubicBezTo>
                    <a:cubicBezTo>
                      <a:pt x="35509" y="8591"/>
                      <a:pt x="35401" y="8304"/>
                      <a:pt x="35187" y="8125"/>
                    </a:cubicBezTo>
                    <a:cubicBezTo>
                      <a:pt x="35043" y="8233"/>
                      <a:pt x="35222" y="8448"/>
                      <a:pt x="35043" y="8591"/>
                    </a:cubicBezTo>
                    <a:cubicBezTo>
                      <a:pt x="34900" y="8125"/>
                      <a:pt x="34864" y="7660"/>
                      <a:pt x="34864" y="7159"/>
                    </a:cubicBezTo>
                    <a:cubicBezTo>
                      <a:pt x="34578" y="6765"/>
                      <a:pt x="34148" y="6407"/>
                      <a:pt x="33683" y="6193"/>
                    </a:cubicBezTo>
                    <a:cubicBezTo>
                      <a:pt x="33361" y="6085"/>
                      <a:pt x="33039" y="5942"/>
                      <a:pt x="32717" y="5835"/>
                    </a:cubicBezTo>
                    <a:cubicBezTo>
                      <a:pt x="32538" y="5763"/>
                      <a:pt x="32359" y="5656"/>
                      <a:pt x="32216" y="5477"/>
                    </a:cubicBezTo>
                    <a:cubicBezTo>
                      <a:pt x="32144" y="5369"/>
                      <a:pt x="32037" y="5262"/>
                      <a:pt x="31965" y="5119"/>
                    </a:cubicBezTo>
                    <a:cubicBezTo>
                      <a:pt x="31500" y="4582"/>
                      <a:pt x="30855" y="4260"/>
                      <a:pt x="30175" y="4188"/>
                    </a:cubicBezTo>
                    <a:cubicBezTo>
                      <a:pt x="30247" y="4439"/>
                      <a:pt x="30354" y="4582"/>
                      <a:pt x="30318" y="4797"/>
                    </a:cubicBezTo>
                    <a:cubicBezTo>
                      <a:pt x="30032" y="4761"/>
                      <a:pt x="30104" y="4510"/>
                      <a:pt x="29960" y="4367"/>
                    </a:cubicBezTo>
                    <a:cubicBezTo>
                      <a:pt x="29817" y="4224"/>
                      <a:pt x="29746" y="4295"/>
                      <a:pt x="29638" y="4116"/>
                    </a:cubicBezTo>
                    <a:lnTo>
                      <a:pt x="29209" y="3938"/>
                    </a:lnTo>
                    <a:cubicBezTo>
                      <a:pt x="28815" y="3723"/>
                      <a:pt x="28385" y="3830"/>
                      <a:pt x="28063" y="4116"/>
                    </a:cubicBezTo>
                    <a:cubicBezTo>
                      <a:pt x="27956" y="4224"/>
                      <a:pt x="27741" y="4295"/>
                      <a:pt x="27598" y="4260"/>
                    </a:cubicBezTo>
                    <a:cubicBezTo>
                      <a:pt x="27419" y="4224"/>
                      <a:pt x="27240" y="4152"/>
                      <a:pt x="27025" y="4081"/>
                    </a:cubicBezTo>
                    <a:lnTo>
                      <a:pt x="26811" y="4260"/>
                    </a:lnTo>
                    <a:cubicBezTo>
                      <a:pt x="26524" y="4224"/>
                      <a:pt x="26238" y="4224"/>
                      <a:pt x="25951" y="4188"/>
                    </a:cubicBezTo>
                    <a:cubicBezTo>
                      <a:pt x="25593" y="4116"/>
                      <a:pt x="25236" y="4260"/>
                      <a:pt x="25021" y="4582"/>
                    </a:cubicBezTo>
                    <a:cubicBezTo>
                      <a:pt x="24770" y="4868"/>
                      <a:pt x="24591" y="5190"/>
                      <a:pt x="24376" y="5512"/>
                    </a:cubicBezTo>
                    <a:cubicBezTo>
                      <a:pt x="24341" y="5548"/>
                      <a:pt x="24269" y="5548"/>
                      <a:pt x="24233" y="5584"/>
                    </a:cubicBezTo>
                    <a:cubicBezTo>
                      <a:pt x="24233" y="5441"/>
                      <a:pt x="24269" y="5262"/>
                      <a:pt x="24412" y="5119"/>
                    </a:cubicBezTo>
                    <a:cubicBezTo>
                      <a:pt x="24555" y="4868"/>
                      <a:pt x="24734" y="4653"/>
                      <a:pt x="24878" y="4367"/>
                    </a:cubicBezTo>
                    <a:cubicBezTo>
                      <a:pt x="24985" y="4152"/>
                      <a:pt x="25200" y="4009"/>
                      <a:pt x="25415" y="3938"/>
                    </a:cubicBezTo>
                    <a:cubicBezTo>
                      <a:pt x="25629" y="3866"/>
                      <a:pt x="25880" y="3830"/>
                      <a:pt x="26095" y="3866"/>
                    </a:cubicBezTo>
                    <a:cubicBezTo>
                      <a:pt x="26202" y="3866"/>
                      <a:pt x="26345" y="3866"/>
                      <a:pt x="26453" y="3866"/>
                    </a:cubicBezTo>
                    <a:cubicBezTo>
                      <a:pt x="26775" y="3759"/>
                      <a:pt x="27097" y="3759"/>
                      <a:pt x="27419" y="3866"/>
                    </a:cubicBezTo>
                    <a:cubicBezTo>
                      <a:pt x="27240" y="3615"/>
                      <a:pt x="27061" y="3365"/>
                      <a:pt x="26846" y="3150"/>
                    </a:cubicBezTo>
                    <a:cubicBezTo>
                      <a:pt x="26775" y="3043"/>
                      <a:pt x="26632" y="2935"/>
                      <a:pt x="26524" y="2864"/>
                    </a:cubicBezTo>
                    <a:cubicBezTo>
                      <a:pt x="26130" y="2613"/>
                      <a:pt x="25772" y="2291"/>
                      <a:pt x="25450" y="1969"/>
                    </a:cubicBezTo>
                    <a:cubicBezTo>
                      <a:pt x="25128" y="1897"/>
                      <a:pt x="24770" y="1790"/>
                      <a:pt x="24412" y="1754"/>
                    </a:cubicBezTo>
                    <a:cubicBezTo>
                      <a:pt x="23983" y="1682"/>
                      <a:pt x="23553" y="1754"/>
                      <a:pt x="23159" y="1969"/>
                    </a:cubicBezTo>
                    <a:cubicBezTo>
                      <a:pt x="22945" y="2076"/>
                      <a:pt x="22730" y="2148"/>
                      <a:pt x="22479" y="2112"/>
                    </a:cubicBezTo>
                    <a:cubicBezTo>
                      <a:pt x="22121" y="2112"/>
                      <a:pt x="21763" y="2076"/>
                      <a:pt x="21370" y="2076"/>
                    </a:cubicBezTo>
                    <a:cubicBezTo>
                      <a:pt x="20546" y="2112"/>
                      <a:pt x="19759" y="1826"/>
                      <a:pt x="19150" y="1289"/>
                    </a:cubicBezTo>
                    <a:cubicBezTo>
                      <a:pt x="18900" y="1074"/>
                      <a:pt x="18685" y="895"/>
                      <a:pt x="18435" y="680"/>
                    </a:cubicBezTo>
                    <a:cubicBezTo>
                      <a:pt x="18220" y="501"/>
                      <a:pt x="17933" y="394"/>
                      <a:pt x="17611" y="394"/>
                    </a:cubicBezTo>
                    <a:cubicBezTo>
                      <a:pt x="17218" y="465"/>
                      <a:pt x="16824" y="465"/>
                      <a:pt x="16430" y="394"/>
                    </a:cubicBezTo>
                    <a:cubicBezTo>
                      <a:pt x="16287" y="322"/>
                      <a:pt x="16108" y="358"/>
                      <a:pt x="16000" y="394"/>
                    </a:cubicBezTo>
                    <a:cubicBezTo>
                      <a:pt x="15392" y="609"/>
                      <a:pt x="14819" y="895"/>
                      <a:pt x="14282" y="1181"/>
                    </a:cubicBezTo>
                    <a:cubicBezTo>
                      <a:pt x="13960" y="1360"/>
                      <a:pt x="13638" y="1539"/>
                      <a:pt x="13280" y="1647"/>
                    </a:cubicBezTo>
                    <a:cubicBezTo>
                      <a:pt x="12922" y="1754"/>
                      <a:pt x="12493" y="1861"/>
                      <a:pt x="12135" y="1969"/>
                    </a:cubicBezTo>
                    <a:cubicBezTo>
                      <a:pt x="11741" y="2076"/>
                      <a:pt x="11347" y="2112"/>
                      <a:pt x="10953" y="2005"/>
                    </a:cubicBezTo>
                    <a:cubicBezTo>
                      <a:pt x="10560" y="1933"/>
                      <a:pt x="10202" y="2005"/>
                      <a:pt x="9880" y="2184"/>
                    </a:cubicBezTo>
                    <a:lnTo>
                      <a:pt x="9557" y="2398"/>
                    </a:lnTo>
                    <a:cubicBezTo>
                      <a:pt x="9164" y="2613"/>
                      <a:pt x="8770" y="2756"/>
                      <a:pt x="8340" y="2792"/>
                    </a:cubicBezTo>
                    <a:cubicBezTo>
                      <a:pt x="7947" y="2828"/>
                      <a:pt x="7660" y="3114"/>
                      <a:pt x="7589" y="3472"/>
                    </a:cubicBezTo>
                    <a:cubicBezTo>
                      <a:pt x="7553" y="3544"/>
                      <a:pt x="7553" y="3615"/>
                      <a:pt x="7517" y="3723"/>
                    </a:cubicBezTo>
                    <a:cubicBezTo>
                      <a:pt x="7517" y="3938"/>
                      <a:pt x="7410" y="4152"/>
                      <a:pt x="7231" y="4295"/>
                    </a:cubicBezTo>
                    <a:cubicBezTo>
                      <a:pt x="6980" y="4510"/>
                      <a:pt x="6765" y="4761"/>
                      <a:pt x="6586" y="5011"/>
                    </a:cubicBezTo>
                    <a:cubicBezTo>
                      <a:pt x="6336" y="5298"/>
                      <a:pt x="6085" y="5584"/>
                      <a:pt x="5835" y="5835"/>
                    </a:cubicBezTo>
                    <a:cubicBezTo>
                      <a:pt x="5405" y="6228"/>
                      <a:pt x="5083" y="6729"/>
                      <a:pt x="4940" y="7302"/>
                    </a:cubicBezTo>
                    <a:cubicBezTo>
                      <a:pt x="4904" y="7445"/>
                      <a:pt x="4797" y="7589"/>
                      <a:pt x="4689" y="7696"/>
                    </a:cubicBezTo>
                    <a:cubicBezTo>
                      <a:pt x="4546" y="7803"/>
                      <a:pt x="4439" y="7982"/>
                      <a:pt x="4439" y="8161"/>
                    </a:cubicBezTo>
                    <a:cubicBezTo>
                      <a:pt x="4403" y="8304"/>
                      <a:pt x="4331" y="8448"/>
                      <a:pt x="4224" y="8591"/>
                    </a:cubicBezTo>
                    <a:cubicBezTo>
                      <a:pt x="4152" y="8698"/>
                      <a:pt x="4081" y="8841"/>
                      <a:pt x="4081" y="8985"/>
                    </a:cubicBezTo>
                    <a:cubicBezTo>
                      <a:pt x="4009" y="9486"/>
                      <a:pt x="3866" y="9915"/>
                      <a:pt x="3615" y="10345"/>
                    </a:cubicBezTo>
                    <a:cubicBezTo>
                      <a:pt x="3580" y="10416"/>
                      <a:pt x="3544" y="10488"/>
                      <a:pt x="3544" y="10524"/>
                    </a:cubicBezTo>
                    <a:cubicBezTo>
                      <a:pt x="3580" y="10846"/>
                      <a:pt x="3580" y="11168"/>
                      <a:pt x="3544" y="11454"/>
                    </a:cubicBezTo>
                    <a:cubicBezTo>
                      <a:pt x="3401" y="12134"/>
                      <a:pt x="3222" y="12779"/>
                      <a:pt x="3079" y="13423"/>
                    </a:cubicBezTo>
                    <a:cubicBezTo>
                      <a:pt x="3007" y="13602"/>
                      <a:pt x="3007" y="13817"/>
                      <a:pt x="3079" y="13996"/>
                    </a:cubicBezTo>
                    <a:cubicBezTo>
                      <a:pt x="3258" y="14354"/>
                      <a:pt x="3293" y="14748"/>
                      <a:pt x="3186" y="15105"/>
                    </a:cubicBezTo>
                    <a:cubicBezTo>
                      <a:pt x="3043" y="15607"/>
                      <a:pt x="3043" y="16143"/>
                      <a:pt x="3258" y="16645"/>
                    </a:cubicBezTo>
                    <a:cubicBezTo>
                      <a:pt x="3329" y="16931"/>
                      <a:pt x="3365" y="17217"/>
                      <a:pt x="3293" y="17504"/>
                    </a:cubicBezTo>
                    <a:cubicBezTo>
                      <a:pt x="3222" y="17683"/>
                      <a:pt x="3186" y="17862"/>
                      <a:pt x="3186" y="18076"/>
                    </a:cubicBezTo>
                    <a:cubicBezTo>
                      <a:pt x="3186" y="18434"/>
                      <a:pt x="3150" y="18828"/>
                      <a:pt x="3079" y="19186"/>
                    </a:cubicBezTo>
                    <a:cubicBezTo>
                      <a:pt x="3043" y="19258"/>
                      <a:pt x="3043" y="19365"/>
                      <a:pt x="3079" y="19437"/>
                    </a:cubicBezTo>
                    <a:cubicBezTo>
                      <a:pt x="3222" y="19544"/>
                      <a:pt x="3401" y="19508"/>
                      <a:pt x="3508" y="19365"/>
                    </a:cubicBezTo>
                    <a:cubicBezTo>
                      <a:pt x="3687" y="19150"/>
                      <a:pt x="3830" y="18971"/>
                      <a:pt x="3973" y="18792"/>
                    </a:cubicBezTo>
                    <a:cubicBezTo>
                      <a:pt x="4117" y="18578"/>
                      <a:pt x="4188" y="18506"/>
                      <a:pt x="4367" y="18542"/>
                    </a:cubicBezTo>
                    <a:cubicBezTo>
                      <a:pt x="4475" y="18685"/>
                      <a:pt x="4367" y="18792"/>
                      <a:pt x="4331" y="18900"/>
                    </a:cubicBezTo>
                    <a:cubicBezTo>
                      <a:pt x="4117" y="19293"/>
                      <a:pt x="3902" y="19723"/>
                      <a:pt x="3651" y="20117"/>
                    </a:cubicBezTo>
                    <a:cubicBezTo>
                      <a:pt x="3544" y="20296"/>
                      <a:pt x="3365" y="20475"/>
                      <a:pt x="3472" y="20761"/>
                    </a:cubicBezTo>
                    <a:cubicBezTo>
                      <a:pt x="3472" y="20761"/>
                      <a:pt x="3472" y="20833"/>
                      <a:pt x="3437" y="20868"/>
                    </a:cubicBezTo>
                    <a:lnTo>
                      <a:pt x="3222" y="21477"/>
                    </a:lnTo>
                    <a:lnTo>
                      <a:pt x="3508" y="21799"/>
                    </a:lnTo>
                    <a:lnTo>
                      <a:pt x="4152" y="21656"/>
                    </a:lnTo>
                    <a:lnTo>
                      <a:pt x="4331" y="21871"/>
                    </a:lnTo>
                    <a:lnTo>
                      <a:pt x="4582" y="21906"/>
                    </a:lnTo>
                    <a:lnTo>
                      <a:pt x="4582" y="21942"/>
                    </a:lnTo>
                    <a:lnTo>
                      <a:pt x="4045" y="22157"/>
                    </a:lnTo>
                    <a:lnTo>
                      <a:pt x="3794" y="22014"/>
                    </a:lnTo>
                    <a:cubicBezTo>
                      <a:pt x="3544" y="22085"/>
                      <a:pt x="3258" y="22085"/>
                      <a:pt x="3007" y="22014"/>
                    </a:cubicBezTo>
                    <a:cubicBezTo>
                      <a:pt x="2864" y="22408"/>
                      <a:pt x="2685" y="22801"/>
                      <a:pt x="2542" y="23123"/>
                    </a:cubicBezTo>
                    <a:cubicBezTo>
                      <a:pt x="2112" y="23410"/>
                      <a:pt x="1539" y="23481"/>
                      <a:pt x="1432" y="24090"/>
                    </a:cubicBezTo>
                    <a:lnTo>
                      <a:pt x="1754" y="24054"/>
                    </a:lnTo>
                    <a:cubicBezTo>
                      <a:pt x="1468" y="24484"/>
                      <a:pt x="1360" y="24985"/>
                      <a:pt x="823" y="25128"/>
                    </a:cubicBezTo>
                    <a:cubicBezTo>
                      <a:pt x="752" y="25486"/>
                      <a:pt x="716" y="25808"/>
                      <a:pt x="645" y="26166"/>
                    </a:cubicBezTo>
                    <a:cubicBezTo>
                      <a:pt x="645" y="26273"/>
                      <a:pt x="609" y="26381"/>
                      <a:pt x="573" y="26524"/>
                    </a:cubicBezTo>
                    <a:cubicBezTo>
                      <a:pt x="537" y="26631"/>
                      <a:pt x="501" y="26775"/>
                      <a:pt x="466" y="26918"/>
                    </a:cubicBezTo>
                    <a:cubicBezTo>
                      <a:pt x="466" y="27168"/>
                      <a:pt x="430" y="27383"/>
                      <a:pt x="394" y="27598"/>
                    </a:cubicBezTo>
                    <a:cubicBezTo>
                      <a:pt x="251" y="28063"/>
                      <a:pt x="573" y="28493"/>
                      <a:pt x="967" y="28958"/>
                    </a:cubicBezTo>
                    <a:lnTo>
                      <a:pt x="1038" y="28958"/>
                    </a:lnTo>
                    <a:lnTo>
                      <a:pt x="1539" y="28779"/>
                    </a:lnTo>
                    <a:cubicBezTo>
                      <a:pt x="1718" y="28421"/>
                      <a:pt x="1647" y="27992"/>
                      <a:pt x="1862" y="27669"/>
                    </a:cubicBezTo>
                    <a:lnTo>
                      <a:pt x="2255" y="27383"/>
                    </a:lnTo>
                    <a:cubicBezTo>
                      <a:pt x="2470" y="27132"/>
                      <a:pt x="2864" y="27168"/>
                      <a:pt x="3043" y="27419"/>
                    </a:cubicBezTo>
                    <a:lnTo>
                      <a:pt x="3293" y="27669"/>
                    </a:lnTo>
                    <a:cubicBezTo>
                      <a:pt x="3329" y="27813"/>
                      <a:pt x="3293" y="27956"/>
                      <a:pt x="3150" y="28027"/>
                    </a:cubicBezTo>
                    <a:lnTo>
                      <a:pt x="2506" y="27992"/>
                    </a:lnTo>
                    <a:cubicBezTo>
                      <a:pt x="2506" y="27705"/>
                      <a:pt x="2721" y="27813"/>
                      <a:pt x="2828" y="27669"/>
                    </a:cubicBezTo>
                    <a:cubicBezTo>
                      <a:pt x="2685" y="27419"/>
                      <a:pt x="2542" y="27383"/>
                      <a:pt x="2363" y="27562"/>
                    </a:cubicBezTo>
                    <a:cubicBezTo>
                      <a:pt x="2255" y="27669"/>
                      <a:pt x="2148" y="27777"/>
                      <a:pt x="2041" y="27920"/>
                    </a:cubicBezTo>
                    <a:lnTo>
                      <a:pt x="2041" y="28278"/>
                    </a:lnTo>
                    <a:cubicBezTo>
                      <a:pt x="2041" y="28493"/>
                      <a:pt x="2184" y="28707"/>
                      <a:pt x="2398" y="28779"/>
                    </a:cubicBezTo>
                    <a:cubicBezTo>
                      <a:pt x="2542" y="28851"/>
                      <a:pt x="2685" y="28922"/>
                      <a:pt x="2828" y="29030"/>
                    </a:cubicBezTo>
                    <a:lnTo>
                      <a:pt x="3007" y="29280"/>
                    </a:lnTo>
                    <a:lnTo>
                      <a:pt x="3580" y="29101"/>
                    </a:lnTo>
                    <a:lnTo>
                      <a:pt x="3902" y="29137"/>
                    </a:lnTo>
                    <a:cubicBezTo>
                      <a:pt x="4081" y="29065"/>
                      <a:pt x="4224" y="28994"/>
                      <a:pt x="4403" y="28922"/>
                    </a:cubicBezTo>
                    <a:cubicBezTo>
                      <a:pt x="4546" y="28815"/>
                      <a:pt x="4761" y="28851"/>
                      <a:pt x="4904" y="28958"/>
                    </a:cubicBezTo>
                    <a:cubicBezTo>
                      <a:pt x="4976" y="28994"/>
                      <a:pt x="5011" y="29030"/>
                      <a:pt x="5047" y="29030"/>
                    </a:cubicBezTo>
                    <a:cubicBezTo>
                      <a:pt x="5262" y="28886"/>
                      <a:pt x="5477" y="28779"/>
                      <a:pt x="5656" y="28636"/>
                    </a:cubicBezTo>
                    <a:cubicBezTo>
                      <a:pt x="5835" y="28493"/>
                      <a:pt x="6085" y="28242"/>
                      <a:pt x="6264" y="28063"/>
                    </a:cubicBezTo>
                    <a:lnTo>
                      <a:pt x="6264" y="28063"/>
                    </a:lnTo>
                    <a:cubicBezTo>
                      <a:pt x="6551" y="27992"/>
                      <a:pt x="6801" y="27813"/>
                      <a:pt x="6873" y="27526"/>
                    </a:cubicBezTo>
                    <a:cubicBezTo>
                      <a:pt x="6980" y="27276"/>
                      <a:pt x="7052" y="27025"/>
                      <a:pt x="7123" y="26739"/>
                    </a:cubicBezTo>
                    <a:cubicBezTo>
                      <a:pt x="7195" y="26488"/>
                      <a:pt x="7195" y="26166"/>
                      <a:pt x="7123" y="25880"/>
                    </a:cubicBezTo>
                    <a:cubicBezTo>
                      <a:pt x="7088" y="25701"/>
                      <a:pt x="7052" y="25522"/>
                      <a:pt x="7052" y="25343"/>
                    </a:cubicBezTo>
                    <a:cubicBezTo>
                      <a:pt x="7052" y="25235"/>
                      <a:pt x="7088" y="25128"/>
                      <a:pt x="7123" y="25021"/>
                    </a:cubicBezTo>
                    <a:lnTo>
                      <a:pt x="7517" y="24985"/>
                    </a:lnTo>
                    <a:cubicBezTo>
                      <a:pt x="7696" y="24734"/>
                      <a:pt x="7839" y="24519"/>
                      <a:pt x="7947" y="24305"/>
                    </a:cubicBezTo>
                    <a:cubicBezTo>
                      <a:pt x="8018" y="24197"/>
                      <a:pt x="8090" y="24054"/>
                      <a:pt x="8126" y="23947"/>
                    </a:cubicBezTo>
                    <a:cubicBezTo>
                      <a:pt x="8197" y="23553"/>
                      <a:pt x="8305" y="23195"/>
                      <a:pt x="8484" y="22837"/>
                    </a:cubicBezTo>
                    <a:cubicBezTo>
                      <a:pt x="8734" y="22443"/>
                      <a:pt x="8949" y="22014"/>
                      <a:pt x="9092" y="21548"/>
                    </a:cubicBezTo>
                    <a:cubicBezTo>
                      <a:pt x="9092" y="21513"/>
                      <a:pt x="9128" y="21477"/>
                      <a:pt x="9164" y="21441"/>
                    </a:cubicBezTo>
                    <a:cubicBezTo>
                      <a:pt x="9343" y="21226"/>
                      <a:pt x="9450" y="20976"/>
                      <a:pt x="9486" y="20689"/>
                    </a:cubicBezTo>
                    <a:cubicBezTo>
                      <a:pt x="9522" y="20260"/>
                      <a:pt x="9808" y="19938"/>
                      <a:pt x="10202" y="19830"/>
                    </a:cubicBezTo>
                    <a:cubicBezTo>
                      <a:pt x="10238" y="19830"/>
                      <a:pt x="10273" y="19795"/>
                      <a:pt x="10273" y="19759"/>
                    </a:cubicBezTo>
                    <a:cubicBezTo>
                      <a:pt x="10273" y="19687"/>
                      <a:pt x="10309" y="19580"/>
                      <a:pt x="10345" y="19437"/>
                    </a:cubicBezTo>
                    <a:cubicBezTo>
                      <a:pt x="10202" y="19580"/>
                      <a:pt x="10166" y="19723"/>
                      <a:pt x="9915" y="19687"/>
                    </a:cubicBezTo>
                    <a:lnTo>
                      <a:pt x="9665" y="19365"/>
                    </a:lnTo>
                    <a:cubicBezTo>
                      <a:pt x="9450" y="19472"/>
                      <a:pt x="9271" y="19651"/>
                      <a:pt x="9199" y="19866"/>
                    </a:cubicBezTo>
                    <a:cubicBezTo>
                      <a:pt x="9164" y="19974"/>
                      <a:pt x="9092" y="20081"/>
                      <a:pt x="9020" y="20153"/>
                    </a:cubicBezTo>
                    <a:cubicBezTo>
                      <a:pt x="8770" y="20403"/>
                      <a:pt x="8484" y="20618"/>
                      <a:pt x="8197" y="20833"/>
                    </a:cubicBezTo>
                    <a:cubicBezTo>
                      <a:pt x="8054" y="20940"/>
                      <a:pt x="7839" y="20904"/>
                      <a:pt x="7768" y="20725"/>
                    </a:cubicBezTo>
                    <a:cubicBezTo>
                      <a:pt x="7696" y="20654"/>
                      <a:pt x="7660" y="20546"/>
                      <a:pt x="7624" y="20439"/>
                    </a:cubicBezTo>
                    <a:cubicBezTo>
                      <a:pt x="7553" y="20403"/>
                      <a:pt x="7517" y="20331"/>
                      <a:pt x="7481" y="20296"/>
                    </a:cubicBezTo>
                    <a:cubicBezTo>
                      <a:pt x="7159" y="20510"/>
                      <a:pt x="7267" y="20976"/>
                      <a:pt x="6944" y="21119"/>
                    </a:cubicBezTo>
                    <a:cubicBezTo>
                      <a:pt x="6622" y="21083"/>
                      <a:pt x="6801" y="20689"/>
                      <a:pt x="6551" y="20546"/>
                    </a:cubicBezTo>
                    <a:cubicBezTo>
                      <a:pt x="6372" y="20868"/>
                      <a:pt x="6193" y="21191"/>
                      <a:pt x="5978" y="21477"/>
                    </a:cubicBezTo>
                    <a:cubicBezTo>
                      <a:pt x="5620" y="21441"/>
                      <a:pt x="5441" y="21871"/>
                      <a:pt x="5083" y="21835"/>
                    </a:cubicBezTo>
                    <a:cubicBezTo>
                      <a:pt x="4976" y="21692"/>
                      <a:pt x="4940" y="21477"/>
                      <a:pt x="5011" y="21298"/>
                    </a:cubicBezTo>
                    <a:cubicBezTo>
                      <a:pt x="5047" y="21226"/>
                      <a:pt x="5011" y="21083"/>
                      <a:pt x="5190" y="21047"/>
                    </a:cubicBezTo>
                    <a:cubicBezTo>
                      <a:pt x="5334" y="21191"/>
                      <a:pt x="5119" y="21370"/>
                      <a:pt x="5226" y="21548"/>
                    </a:cubicBezTo>
                    <a:cubicBezTo>
                      <a:pt x="5405" y="21513"/>
                      <a:pt x="5513" y="21405"/>
                      <a:pt x="5656" y="21298"/>
                    </a:cubicBezTo>
                    <a:cubicBezTo>
                      <a:pt x="5871" y="21119"/>
                      <a:pt x="6014" y="20797"/>
                      <a:pt x="6336" y="20689"/>
                    </a:cubicBezTo>
                    <a:cubicBezTo>
                      <a:pt x="6372" y="20689"/>
                      <a:pt x="6407" y="20582"/>
                      <a:pt x="6443" y="20546"/>
                    </a:cubicBezTo>
                    <a:cubicBezTo>
                      <a:pt x="6479" y="20475"/>
                      <a:pt x="6515" y="20403"/>
                      <a:pt x="6551" y="20367"/>
                    </a:cubicBezTo>
                    <a:cubicBezTo>
                      <a:pt x="6801" y="20260"/>
                      <a:pt x="6873" y="20510"/>
                      <a:pt x="7016" y="20582"/>
                    </a:cubicBezTo>
                    <a:cubicBezTo>
                      <a:pt x="7052" y="20439"/>
                      <a:pt x="7123" y="20331"/>
                      <a:pt x="7195" y="20224"/>
                    </a:cubicBezTo>
                    <a:cubicBezTo>
                      <a:pt x="7302" y="19938"/>
                      <a:pt x="7696" y="19938"/>
                      <a:pt x="7803" y="20188"/>
                    </a:cubicBezTo>
                    <a:cubicBezTo>
                      <a:pt x="7875" y="20296"/>
                      <a:pt x="7947" y="20403"/>
                      <a:pt x="8018" y="20510"/>
                    </a:cubicBezTo>
                    <a:cubicBezTo>
                      <a:pt x="8090" y="20439"/>
                      <a:pt x="8197" y="20403"/>
                      <a:pt x="8269" y="20331"/>
                    </a:cubicBezTo>
                    <a:cubicBezTo>
                      <a:pt x="8627" y="20188"/>
                      <a:pt x="8913" y="19902"/>
                      <a:pt x="9056" y="19544"/>
                    </a:cubicBezTo>
                    <a:cubicBezTo>
                      <a:pt x="9128" y="19365"/>
                      <a:pt x="9271" y="19186"/>
                      <a:pt x="9486" y="19114"/>
                    </a:cubicBezTo>
                    <a:cubicBezTo>
                      <a:pt x="9665" y="19007"/>
                      <a:pt x="9844" y="19114"/>
                      <a:pt x="9987" y="19150"/>
                    </a:cubicBezTo>
                    <a:cubicBezTo>
                      <a:pt x="10166" y="18935"/>
                      <a:pt x="10345" y="18721"/>
                      <a:pt x="10488" y="18506"/>
                    </a:cubicBezTo>
                    <a:cubicBezTo>
                      <a:pt x="10631" y="18291"/>
                      <a:pt x="10774" y="18041"/>
                      <a:pt x="10953" y="17790"/>
                    </a:cubicBezTo>
                    <a:cubicBezTo>
                      <a:pt x="11240" y="17897"/>
                      <a:pt x="11490" y="17718"/>
                      <a:pt x="11705" y="17575"/>
                    </a:cubicBezTo>
                    <a:lnTo>
                      <a:pt x="11884" y="17647"/>
                    </a:lnTo>
                    <a:cubicBezTo>
                      <a:pt x="12063" y="17575"/>
                      <a:pt x="12063" y="17468"/>
                      <a:pt x="12099" y="17361"/>
                    </a:cubicBezTo>
                    <a:cubicBezTo>
                      <a:pt x="12099" y="17217"/>
                      <a:pt x="12170" y="17074"/>
                      <a:pt x="12278" y="17003"/>
                    </a:cubicBezTo>
                    <a:cubicBezTo>
                      <a:pt x="12528" y="16824"/>
                      <a:pt x="12815" y="16716"/>
                      <a:pt x="13137" y="16645"/>
                    </a:cubicBezTo>
                    <a:cubicBezTo>
                      <a:pt x="13280" y="16394"/>
                      <a:pt x="13602" y="16215"/>
                      <a:pt x="13924" y="16251"/>
                    </a:cubicBezTo>
                    <a:cubicBezTo>
                      <a:pt x="13996" y="16251"/>
                      <a:pt x="14068" y="16179"/>
                      <a:pt x="14211" y="16108"/>
                    </a:cubicBezTo>
                    <a:lnTo>
                      <a:pt x="13781" y="15857"/>
                    </a:lnTo>
                    <a:cubicBezTo>
                      <a:pt x="13674" y="15607"/>
                      <a:pt x="13710" y="15284"/>
                      <a:pt x="13817" y="15034"/>
                    </a:cubicBezTo>
                    <a:cubicBezTo>
                      <a:pt x="14068" y="15213"/>
                      <a:pt x="13996" y="15463"/>
                      <a:pt x="14139" y="15607"/>
                    </a:cubicBezTo>
                    <a:lnTo>
                      <a:pt x="14604" y="16108"/>
                    </a:lnTo>
                    <a:cubicBezTo>
                      <a:pt x="14855" y="16108"/>
                      <a:pt x="14998" y="16322"/>
                      <a:pt x="15141" y="16609"/>
                    </a:cubicBezTo>
                    <a:cubicBezTo>
                      <a:pt x="15249" y="16859"/>
                      <a:pt x="15428" y="17110"/>
                      <a:pt x="15571" y="17361"/>
                    </a:cubicBezTo>
                    <a:cubicBezTo>
                      <a:pt x="15678" y="17217"/>
                      <a:pt x="15750" y="17074"/>
                      <a:pt x="15965" y="17182"/>
                    </a:cubicBezTo>
                    <a:cubicBezTo>
                      <a:pt x="16072" y="17468"/>
                      <a:pt x="15965" y="17718"/>
                      <a:pt x="15893" y="18005"/>
                    </a:cubicBezTo>
                    <a:lnTo>
                      <a:pt x="15643" y="18148"/>
                    </a:lnTo>
                    <a:cubicBezTo>
                      <a:pt x="15571" y="18399"/>
                      <a:pt x="15607" y="18721"/>
                      <a:pt x="15714" y="18971"/>
                    </a:cubicBezTo>
                    <a:cubicBezTo>
                      <a:pt x="15786" y="19043"/>
                      <a:pt x="15857" y="19079"/>
                      <a:pt x="15893" y="19114"/>
                    </a:cubicBezTo>
                    <a:cubicBezTo>
                      <a:pt x="16144" y="19258"/>
                      <a:pt x="16287" y="19544"/>
                      <a:pt x="16215" y="19795"/>
                    </a:cubicBezTo>
                    <a:lnTo>
                      <a:pt x="16215" y="20045"/>
                    </a:lnTo>
                    <a:cubicBezTo>
                      <a:pt x="16179" y="20331"/>
                      <a:pt x="16251" y="20582"/>
                      <a:pt x="16430" y="20797"/>
                    </a:cubicBezTo>
                    <a:cubicBezTo>
                      <a:pt x="16609" y="21047"/>
                      <a:pt x="16645" y="21370"/>
                      <a:pt x="16573" y="21656"/>
                    </a:cubicBezTo>
                    <a:cubicBezTo>
                      <a:pt x="16502" y="22157"/>
                      <a:pt x="16502" y="22658"/>
                      <a:pt x="16645" y="23159"/>
                    </a:cubicBezTo>
                    <a:cubicBezTo>
                      <a:pt x="16681" y="23302"/>
                      <a:pt x="16752" y="23410"/>
                      <a:pt x="16824" y="23517"/>
                    </a:cubicBezTo>
                    <a:cubicBezTo>
                      <a:pt x="17110" y="23875"/>
                      <a:pt x="17289" y="24340"/>
                      <a:pt x="17325" y="24806"/>
                    </a:cubicBezTo>
                    <a:cubicBezTo>
                      <a:pt x="17325" y="25021"/>
                      <a:pt x="17361" y="25271"/>
                      <a:pt x="17468" y="25450"/>
                    </a:cubicBezTo>
                    <a:cubicBezTo>
                      <a:pt x="17969" y="25593"/>
                      <a:pt x="18184" y="26059"/>
                      <a:pt x="18470" y="26524"/>
                    </a:cubicBezTo>
                    <a:lnTo>
                      <a:pt x="18971" y="26631"/>
                    </a:lnTo>
                    <a:cubicBezTo>
                      <a:pt x="19473" y="26703"/>
                      <a:pt x="19902" y="26989"/>
                      <a:pt x="20188" y="27383"/>
                    </a:cubicBezTo>
                    <a:cubicBezTo>
                      <a:pt x="20296" y="27562"/>
                      <a:pt x="20475" y="27669"/>
                      <a:pt x="20690" y="27705"/>
                    </a:cubicBezTo>
                    <a:cubicBezTo>
                      <a:pt x="20940" y="27777"/>
                      <a:pt x="21227" y="27777"/>
                      <a:pt x="21477" y="27741"/>
                    </a:cubicBezTo>
                    <a:cubicBezTo>
                      <a:pt x="21728" y="27705"/>
                      <a:pt x="21978" y="27669"/>
                      <a:pt x="22229" y="27669"/>
                    </a:cubicBezTo>
                    <a:cubicBezTo>
                      <a:pt x="22623" y="27634"/>
                      <a:pt x="22980" y="27669"/>
                      <a:pt x="23338" y="27705"/>
                    </a:cubicBezTo>
                    <a:cubicBezTo>
                      <a:pt x="23589" y="27777"/>
                      <a:pt x="23875" y="27669"/>
                      <a:pt x="24090" y="27455"/>
                    </a:cubicBezTo>
                    <a:cubicBezTo>
                      <a:pt x="23911" y="27240"/>
                      <a:pt x="23625" y="27097"/>
                      <a:pt x="23338" y="27097"/>
                    </a:cubicBezTo>
                    <a:close/>
                    <a:moveTo>
                      <a:pt x="2721" y="29531"/>
                    </a:moveTo>
                    <a:cubicBezTo>
                      <a:pt x="2613" y="29244"/>
                      <a:pt x="2363" y="29423"/>
                      <a:pt x="2184" y="29280"/>
                    </a:cubicBezTo>
                    <a:cubicBezTo>
                      <a:pt x="2041" y="29101"/>
                      <a:pt x="2112" y="28958"/>
                      <a:pt x="1897" y="28922"/>
                    </a:cubicBezTo>
                    <a:cubicBezTo>
                      <a:pt x="1826" y="28994"/>
                      <a:pt x="1754" y="29101"/>
                      <a:pt x="1683" y="29173"/>
                    </a:cubicBezTo>
                    <a:lnTo>
                      <a:pt x="1360" y="29173"/>
                    </a:lnTo>
                    <a:lnTo>
                      <a:pt x="1647" y="29423"/>
                    </a:lnTo>
                    <a:cubicBezTo>
                      <a:pt x="1897" y="29280"/>
                      <a:pt x="2184" y="29316"/>
                      <a:pt x="2434" y="29459"/>
                    </a:cubicBezTo>
                    <a:cubicBezTo>
                      <a:pt x="2542" y="29495"/>
                      <a:pt x="2613" y="29531"/>
                      <a:pt x="2721" y="29531"/>
                    </a:cubicBezTo>
                    <a:close/>
                    <a:moveTo>
                      <a:pt x="3401" y="20117"/>
                    </a:moveTo>
                    <a:cubicBezTo>
                      <a:pt x="3508" y="19938"/>
                      <a:pt x="3580" y="19723"/>
                      <a:pt x="3615" y="19544"/>
                    </a:cubicBezTo>
                    <a:lnTo>
                      <a:pt x="3258" y="19723"/>
                    </a:lnTo>
                    <a:cubicBezTo>
                      <a:pt x="3222" y="19866"/>
                      <a:pt x="3293" y="20045"/>
                      <a:pt x="3401" y="20117"/>
                    </a:cubicBezTo>
                    <a:close/>
                    <a:moveTo>
                      <a:pt x="3043" y="21835"/>
                    </a:moveTo>
                    <a:lnTo>
                      <a:pt x="3043" y="21298"/>
                    </a:lnTo>
                    <a:lnTo>
                      <a:pt x="2756" y="21584"/>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0"/>
              <p:cNvSpPr/>
              <p:nvPr/>
            </p:nvSpPr>
            <p:spPr>
              <a:xfrm>
                <a:off x="1951800" y="2428400"/>
                <a:ext cx="150350" cy="44775"/>
              </a:xfrm>
              <a:custGeom>
                <a:avLst/>
                <a:gdLst/>
                <a:ahLst/>
                <a:cxnLst/>
                <a:rect l="l" t="t" r="r" b="b"/>
                <a:pathLst>
                  <a:path w="6014" h="1791" extrusionOk="0">
                    <a:moveTo>
                      <a:pt x="4224" y="1325"/>
                    </a:moveTo>
                    <a:lnTo>
                      <a:pt x="5369" y="1074"/>
                    </a:lnTo>
                    <a:cubicBezTo>
                      <a:pt x="5548" y="752"/>
                      <a:pt x="5119" y="502"/>
                      <a:pt x="5369" y="179"/>
                    </a:cubicBezTo>
                    <a:cubicBezTo>
                      <a:pt x="5405" y="215"/>
                      <a:pt x="5441" y="287"/>
                      <a:pt x="5477" y="358"/>
                    </a:cubicBezTo>
                    <a:cubicBezTo>
                      <a:pt x="5584" y="681"/>
                      <a:pt x="5727" y="1003"/>
                      <a:pt x="5942" y="1289"/>
                    </a:cubicBezTo>
                    <a:cubicBezTo>
                      <a:pt x="5978" y="1361"/>
                      <a:pt x="6014" y="1504"/>
                      <a:pt x="6014" y="1611"/>
                    </a:cubicBezTo>
                    <a:cubicBezTo>
                      <a:pt x="6014" y="1683"/>
                      <a:pt x="5906" y="1719"/>
                      <a:pt x="5870" y="1790"/>
                    </a:cubicBezTo>
                    <a:cubicBezTo>
                      <a:pt x="5620" y="1719"/>
                      <a:pt x="5656" y="1468"/>
                      <a:pt x="5548" y="1325"/>
                    </a:cubicBezTo>
                    <a:lnTo>
                      <a:pt x="4904" y="1432"/>
                    </a:lnTo>
                    <a:cubicBezTo>
                      <a:pt x="4761" y="1432"/>
                      <a:pt x="4582" y="1468"/>
                      <a:pt x="4439" y="1504"/>
                    </a:cubicBezTo>
                    <a:cubicBezTo>
                      <a:pt x="4188" y="1611"/>
                      <a:pt x="3938" y="1611"/>
                      <a:pt x="3687" y="1504"/>
                    </a:cubicBezTo>
                    <a:cubicBezTo>
                      <a:pt x="3615" y="1468"/>
                      <a:pt x="3508" y="1504"/>
                      <a:pt x="3436" y="1504"/>
                    </a:cubicBezTo>
                    <a:cubicBezTo>
                      <a:pt x="3150" y="1504"/>
                      <a:pt x="2899" y="1504"/>
                      <a:pt x="2649" y="1468"/>
                    </a:cubicBezTo>
                    <a:cubicBezTo>
                      <a:pt x="2506" y="1468"/>
                      <a:pt x="2363" y="1468"/>
                      <a:pt x="2219" y="1540"/>
                    </a:cubicBezTo>
                    <a:cubicBezTo>
                      <a:pt x="2005" y="1575"/>
                      <a:pt x="2005" y="1575"/>
                      <a:pt x="1754" y="1468"/>
                    </a:cubicBezTo>
                    <a:cubicBezTo>
                      <a:pt x="1718" y="1325"/>
                      <a:pt x="1682" y="1217"/>
                      <a:pt x="1647" y="1074"/>
                    </a:cubicBezTo>
                    <a:cubicBezTo>
                      <a:pt x="1324" y="1003"/>
                      <a:pt x="1074" y="1182"/>
                      <a:pt x="788" y="1038"/>
                    </a:cubicBezTo>
                    <a:lnTo>
                      <a:pt x="680" y="716"/>
                    </a:lnTo>
                    <a:cubicBezTo>
                      <a:pt x="644" y="716"/>
                      <a:pt x="609" y="716"/>
                      <a:pt x="573" y="716"/>
                    </a:cubicBezTo>
                    <a:cubicBezTo>
                      <a:pt x="501" y="788"/>
                      <a:pt x="430" y="860"/>
                      <a:pt x="322" y="895"/>
                    </a:cubicBezTo>
                    <a:cubicBezTo>
                      <a:pt x="215" y="895"/>
                      <a:pt x="143" y="895"/>
                      <a:pt x="36" y="895"/>
                    </a:cubicBezTo>
                    <a:cubicBezTo>
                      <a:pt x="0" y="573"/>
                      <a:pt x="72" y="251"/>
                      <a:pt x="286" y="0"/>
                    </a:cubicBezTo>
                    <a:cubicBezTo>
                      <a:pt x="322" y="72"/>
                      <a:pt x="394" y="108"/>
                      <a:pt x="394" y="179"/>
                    </a:cubicBezTo>
                    <a:cubicBezTo>
                      <a:pt x="394" y="287"/>
                      <a:pt x="394" y="394"/>
                      <a:pt x="394" y="466"/>
                    </a:cubicBezTo>
                    <a:lnTo>
                      <a:pt x="788" y="358"/>
                    </a:lnTo>
                    <a:cubicBezTo>
                      <a:pt x="1038" y="430"/>
                      <a:pt x="1002" y="645"/>
                      <a:pt x="1110" y="824"/>
                    </a:cubicBezTo>
                    <a:cubicBezTo>
                      <a:pt x="1468" y="824"/>
                      <a:pt x="1897" y="645"/>
                      <a:pt x="2076" y="1146"/>
                    </a:cubicBezTo>
                    <a:cubicBezTo>
                      <a:pt x="2792" y="1110"/>
                      <a:pt x="3544" y="1146"/>
                      <a:pt x="4224" y="132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0"/>
              <p:cNvSpPr/>
              <p:nvPr/>
            </p:nvSpPr>
            <p:spPr>
              <a:xfrm>
                <a:off x="2231000" y="2537575"/>
                <a:ext cx="79650" cy="125300"/>
              </a:xfrm>
              <a:custGeom>
                <a:avLst/>
                <a:gdLst/>
                <a:ahLst/>
                <a:cxnLst/>
                <a:rect l="l" t="t" r="r" b="b"/>
                <a:pathLst>
                  <a:path w="3186" h="5012" extrusionOk="0">
                    <a:moveTo>
                      <a:pt x="0" y="0"/>
                    </a:moveTo>
                    <a:cubicBezTo>
                      <a:pt x="36" y="72"/>
                      <a:pt x="107" y="179"/>
                      <a:pt x="143" y="287"/>
                    </a:cubicBezTo>
                    <a:cubicBezTo>
                      <a:pt x="215" y="394"/>
                      <a:pt x="322" y="537"/>
                      <a:pt x="465" y="609"/>
                    </a:cubicBezTo>
                    <a:cubicBezTo>
                      <a:pt x="716" y="752"/>
                      <a:pt x="859" y="1003"/>
                      <a:pt x="895" y="1289"/>
                    </a:cubicBezTo>
                    <a:cubicBezTo>
                      <a:pt x="931" y="1325"/>
                      <a:pt x="931" y="1361"/>
                      <a:pt x="967" y="1396"/>
                    </a:cubicBezTo>
                    <a:lnTo>
                      <a:pt x="1468" y="1396"/>
                    </a:lnTo>
                    <a:cubicBezTo>
                      <a:pt x="1754" y="1396"/>
                      <a:pt x="2005" y="1432"/>
                      <a:pt x="2076" y="1790"/>
                    </a:cubicBezTo>
                    <a:lnTo>
                      <a:pt x="2398" y="1754"/>
                    </a:lnTo>
                    <a:lnTo>
                      <a:pt x="2971" y="1217"/>
                    </a:lnTo>
                    <a:cubicBezTo>
                      <a:pt x="3007" y="1217"/>
                      <a:pt x="3043" y="1217"/>
                      <a:pt x="3078" y="1217"/>
                    </a:cubicBezTo>
                    <a:cubicBezTo>
                      <a:pt x="3114" y="1217"/>
                      <a:pt x="3150" y="1253"/>
                      <a:pt x="3186" y="1289"/>
                    </a:cubicBezTo>
                    <a:lnTo>
                      <a:pt x="3186" y="1361"/>
                    </a:lnTo>
                    <a:cubicBezTo>
                      <a:pt x="2864" y="1540"/>
                      <a:pt x="2613" y="1826"/>
                      <a:pt x="2506" y="2184"/>
                    </a:cubicBezTo>
                    <a:cubicBezTo>
                      <a:pt x="2470" y="2291"/>
                      <a:pt x="2398" y="2363"/>
                      <a:pt x="2327" y="2434"/>
                    </a:cubicBezTo>
                    <a:cubicBezTo>
                      <a:pt x="2219" y="2542"/>
                      <a:pt x="2148" y="2649"/>
                      <a:pt x="2040" y="2721"/>
                    </a:cubicBezTo>
                    <a:cubicBezTo>
                      <a:pt x="2076" y="2792"/>
                      <a:pt x="2112" y="2864"/>
                      <a:pt x="2148" y="2936"/>
                    </a:cubicBezTo>
                    <a:cubicBezTo>
                      <a:pt x="2398" y="3186"/>
                      <a:pt x="2434" y="3544"/>
                      <a:pt x="2255" y="3830"/>
                    </a:cubicBezTo>
                    <a:cubicBezTo>
                      <a:pt x="1969" y="4332"/>
                      <a:pt x="1539" y="4761"/>
                      <a:pt x="1038" y="5012"/>
                    </a:cubicBezTo>
                    <a:cubicBezTo>
                      <a:pt x="967" y="5012"/>
                      <a:pt x="895" y="4976"/>
                      <a:pt x="788" y="4976"/>
                    </a:cubicBezTo>
                    <a:cubicBezTo>
                      <a:pt x="1074" y="4725"/>
                      <a:pt x="1324" y="4511"/>
                      <a:pt x="1575" y="4260"/>
                    </a:cubicBezTo>
                    <a:cubicBezTo>
                      <a:pt x="1718" y="4117"/>
                      <a:pt x="1861" y="3938"/>
                      <a:pt x="1969" y="3723"/>
                    </a:cubicBezTo>
                    <a:cubicBezTo>
                      <a:pt x="2148" y="3544"/>
                      <a:pt x="2112" y="3258"/>
                      <a:pt x="1969" y="3079"/>
                    </a:cubicBezTo>
                    <a:cubicBezTo>
                      <a:pt x="1790" y="2936"/>
                      <a:pt x="1790" y="2685"/>
                      <a:pt x="1897" y="2542"/>
                    </a:cubicBezTo>
                    <a:cubicBezTo>
                      <a:pt x="1933" y="2434"/>
                      <a:pt x="1933" y="2327"/>
                      <a:pt x="1933" y="2220"/>
                    </a:cubicBezTo>
                    <a:lnTo>
                      <a:pt x="1718" y="2041"/>
                    </a:lnTo>
                    <a:cubicBezTo>
                      <a:pt x="1718" y="1898"/>
                      <a:pt x="1682" y="1754"/>
                      <a:pt x="1647" y="1647"/>
                    </a:cubicBezTo>
                    <a:cubicBezTo>
                      <a:pt x="1360" y="1361"/>
                      <a:pt x="1002" y="1611"/>
                      <a:pt x="716" y="1504"/>
                    </a:cubicBezTo>
                    <a:cubicBezTo>
                      <a:pt x="680" y="1468"/>
                      <a:pt x="644" y="1432"/>
                      <a:pt x="644" y="1396"/>
                    </a:cubicBezTo>
                    <a:cubicBezTo>
                      <a:pt x="609" y="1038"/>
                      <a:pt x="465" y="716"/>
                      <a:pt x="179" y="502"/>
                    </a:cubicBezTo>
                    <a:cubicBezTo>
                      <a:pt x="36" y="394"/>
                      <a:pt x="0" y="287"/>
                      <a:pt x="0" y="0"/>
                    </a:cubicBezTo>
                    <a:close/>
                    <a:moveTo>
                      <a:pt x="2005" y="2184"/>
                    </a:moveTo>
                    <a:cubicBezTo>
                      <a:pt x="2184" y="2148"/>
                      <a:pt x="2184" y="2148"/>
                      <a:pt x="2184" y="2005"/>
                    </a:cubicBezTo>
                    <a:cubicBezTo>
                      <a:pt x="2148" y="2041"/>
                      <a:pt x="2112" y="2076"/>
                      <a:pt x="2005" y="218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0"/>
              <p:cNvSpPr/>
              <p:nvPr/>
            </p:nvSpPr>
            <p:spPr>
              <a:xfrm>
                <a:off x="2309725" y="2480300"/>
                <a:ext cx="42100" cy="85925"/>
              </a:xfrm>
              <a:custGeom>
                <a:avLst/>
                <a:gdLst/>
                <a:ahLst/>
                <a:cxnLst/>
                <a:rect l="l" t="t" r="r" b="b"/>
                <a:pathLst>
                  <a:path w="1684" h="3437" extrusionOk="0">
                    <a:moveTo>
                      <a:pt x="538" y="1003"/>
                    </a:moveTo>
                    <a:lnTo>
                      <a:pt x="1182" y="573"/>
                    </a:lnTo>
                    <a:cubicBezTo>
                      <a:pt x="1254" y="36"/>
                      <a:pt x="1290" y="1"/>
                      <a:pt x="1576" y="72"/>
                    </a:cubicBezTo>
                    <a:cubicBezTo>
                      <a:pt x="1683" y="502"/>
                      <a:pt x="1469" y="967"/>
                      <a:pt x="1039" y="1110"/>
                    </a:cubicBezTo>
                    <a:cubicBezTo>
                      <a:pt x="967" y="1647"/>
                      <a:pt x="896" y="2112"/>
                      <a:pt x="824" y="2614"/>
                    </a:cubicBezTo>
                    <a:cubicBezTo>
                      <a:pt x="824" y="2793"/>
                      <a:pt x="717" y="2972"/>
                      <a:pt x="610" y="3115"/>
                    </a:cubicBezTo>
                    <a:lnTo>
                      <a:pt x="252" y="3437"/>
                    </a:lnTo>
                    <a:lnTo>
                      <a:pt x="1" y="3258"/>
                    </a:lnTo>
                    <a:cubicBezTo>
                      <a:pt x="73" y="3150"/>
                      <a:pt x="144" y="3079"/>
                      <a:pt x="216" y="3007"/>
                    </a:cubicBezTo>
                    <a:cubicBezTo>
                      <a:pt x="395" y="2828"/>
                      <a:pt x="502" y="2578"/>
                      <a:pt x="538" y="2327"/>
                    </a:cubicBezTo>
                    <a:cubicBezTo>
                      <a:pt x="538" y="2220"/>
                      <a:pt x="538" y="2148"/>
                      <a:pt x="574" y="2041"/>
                    </a:cubicBezTo>
                    <a:cubicBezTo>
                      <a:pt x="681" y="1683"/>
                      <a:pt x="645" y="1325"/>
                      <a:pt x="538" y="100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0"/>
              <p:cNvSpPr/>
              <p:nvPr/>
            </p:nvSpPr>
            <p:spPr>
              <a:xfrm>
                <a:off x="1813075" y="2279850"/>
                <a:ext cx="136950" cy="29550"/>
              </a:xfrm>
              <a:custGeom>
                <a:avLst/>
                <a:gdLst/>
                <a:ahLst/>
                <a:cxnLst/>
                <a:rect l="l" t="t" r="r" b="b"/>
                <a:pathLst>
                  <a:path w="5478" h="1182" extrusionOk="0">
                    <a:moveTo>
                      <a:pt x="5477" y="1146"/>
                    </a:moveTo>
                    <a:cubicBezTo>
                      <a:pt x="5263" y="1182"/>
                      <a:pt x="5048" y="1146"/>
                      <a:pt x="4869" y="1074"/>
                    </a:cubicBezTo>
                    <a:lnTo>
                      <a:pt x="4046" y="895"/>
                    </a:lnTo>
                    <a:cubicBezTo>
                      <a:pt x="3938" y="860"/>
                      <a:pt x="3867" y="824"/>
                      <a:pt x="3795" y="788"/>
                    </a:cubicBezTo>
                    <a:cubicBezTo>
                      <a:pt x="3437" y="645"/>
                      <a:pt x="3043" y="573"/>
                      <a:pt x="2650" y="609"/>
                    </a:cubicBezTo>
                    <a:cubicBezTo>
                      <a:pt x="2328" y="609"/>
                      <a:pt x="2041" y="609"/>
                      <a:pt x="1970" y="215"/>
                    </a:cubicBezTo>
                    <a:cubicBezTo>
                      <a:pt x="1647" y="215"/>
                      <a:pt x="1289" y="251"/>
                      <a:pt x="1003" y="358"/>
                    </a:cubicBezTo>
                    <a:cubicBezTo>
                      <a:pt x="681" y="430"/>
                      <a:pt x="395" y="502"/>
                      <a:pt x="108" y="609"/>
                    </a:cubicBezTo>
                    <a:cubicBezTo>
                      <a:pt x="1" y="537"/>
                      <a:pt x="1" y="430"/>
                      <a:pt x="72" y="358"/>
                    </a:cubicBezTo>
                    <a:cubicBezTo>
                      <a:pt x="216" y="251"/>
                      <a:pt x="359" y="180"/>
                      <a:pt x="538" y="180"/>
                    </a:cubicBezTo>
                    <a:cubicBezTo>
                      <a:pt x="1075" y="180"/>
                      <a:pt x="1612" y="108"/>
                      <a:pt x="2149" y="1"/>
                    </a:cubicBezTo>
                    <a:cubicBezTo>
                      <a:pt x="2220" y="144"/>
                      <a:pt x="2292" y="251"/>
                      <a:pt x="2399" y="394"/>
                    </a:cubicBezTo>
                    <a:lnTo>
                      <a:pt x="2972" y="394"/>
                    </a:lnTo>
                    <a:cubicBezTo>
                      <a:pt x="3330" y="394"/>
                      <a:pt x="3724" y="430"/>
                      <a:pt x="4081" y="573"/>
                    </a:cubicBezTo>
                    <a:cubicBezTo>
                      <a:pt x="4475" y="716"/>
                      <a:pt x="4869" y="824"/>
                      <a:pt x="5299" y="931"/>
                    </a:cubicBezTo>
                    <a:cubicBezTo>
                      <a:pt x="5370" y="967"/>
                      <a:pt x="5477" y="1003"/>
                      <a:pt x="5477" y="114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0"/>
              <p:cNvSpPr/>
              <p:nvPr/>
            </p:nvSpPr>
            <p:spPr>
              <a:xfrm>
                <a:off x="2307950" y="2175150"/>
                <a:ext cx="25075" cy="102925"/>
              </a:xfrm>
              <a:custGeom>
                <a:avLst/>
                <a:gdLst/>
                <a:ahLst/>
                <a:cxnLst/>
                <a:rect l="l" t="t" r="r" b="b"/>
                <a:pathLst>
                  <a:path w="1003" h="4117" extrusionOk="0">
                    <a:moveTo>
                      <a:pt x="215" y="1862"/>
                    </a:moveTo>
                    <a:cubicBezTo>
                      <a:pt x="394" y="1969"/>
                      <a:pt x="502" y="2077"/>
                      <a:pt x="645" y="2148"/>
                    </a:cubicBezTo>
                    <a:cubicBezTo>
                      <a:pt x="859" y="2291"/>
                      <a:pt x="1003" y="2542"/>
                      <a:pt x="967" y="2828"/>
                    </a:cubicBezTo>
                    <a:cubicBezTo>
                      <a:pt x="931" y="3115"/>
                      <a:pt x="895" y="3401"/>
                      <a:pt x="824" y="3687"/>
                    </a:cubicBezTo>
                    <a:cubicBezTo>
                      <a:pt x="788" y="3831"/>
                      <a:pt x="716" y="3938"/>
                      <a:pt x="645" y="4045"/>
                    </a:cubicBezTo>
                    <a:cubicBezTo>
                      <a:pt x="609" y="4081"/>
                      <a:pt x="502" y="4081"/>
                      <a:pt x="430" y="4117"/>
                    </a:cubicBezTo>
                    <a:cubicBezTo>
                      <a:pt x="358" y="3938"/>
                      <a:pt x="430" y="3795"/>
                      <a:pt x="466" y="3687"/>
                    </a:cubicBezTo>
                    <a:cubicBezTo>
                      <a:pt x="537" y="3365"/>
                      <a:pt x="609" y="3043"/>
                      <a:pt x="681" y="2721"/>
                    </a:cubicBezTo>
                    <a:cubicBezTo>
                      <a:pt x="716" y="2435"/>
                      <a:pt x="573" y="2148"/>
                      <a:pt x="287" y="2077"/>
                    </a:cubicBezTo>
                    <a:lnTo>
                      <a:pt x="108" y="1969"/>
                    </a:lnTo>
                    <a:cubicBezTo>
                      <a:pt x="36" y="1862"/>
                      <a:pt x="36" y="1647"/>
                      <a:pt x="108" y="1540"/>
                    </a:cubicBezTo>
                    <a:cubicBezTo>
                      <a:pt x="144" y="1468"/>
                      <a:pt x="215" y="1432"/>
                      <a:pt x="215" y="1361"/>
                    </a:cubicBezTo>
                    <a:cubicBezTo>
                      <a:pt x="358" y="1182"/>
                      <a:pt x="287" y="931"/>
                      <a:pt x="108" y="788"/>
                    </a:cubicBezTo>
                    <a:lnTo>
                      <a:pt x="0" y="645"/>
                    </a:lnTo>
                    <a:cubicBezTo>
                      <a:pt x="36" y="180"/>
                      <a:pt x="179" y="1"/>
                      <a:pt x="466" y="180"/>
                    </a:cubicBezTo>
                    <a:lnTo>
                      <a:pt x="323" y="537"/>
                    </a:lnTo>
                    <a:cubicBezTo>
                      <a:pt x="323" y="573"/>
                      <a:pt x="358" y="609"/>
                      <a:pt x="358" y="645"/>
                    </a:cubicBezTo>
                    <a:cubicBezTo>
                      <a:pt x="609" y="860"/>
                      <a:pt x="645" y="1253"/>
                      <a:pt x="394" y="1540"/>
                    </a:cubicBezTo>
                    <a:cubicBezTo>
                      <a:pt x="323" y="1647"/>
                      <a:pt x="287" y="1754"/>
                      <a:pt x="215" y="186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0"/>
              <p:cNvSpPr/>
              <p:nvPr/>
            </p:nvSpPr>
            <p:spPr>
              <a:xfrm>
                <a:off x="2196975" y="2442725"/>
                <a:ext cx="26875" cy="83250"/>
              </a:xfrm>
              <a:custGeom>
                <a:avLst/>
                <a:gdLst/>
                <a:ahLst/>
                <a:cxnLst/>
                <a:rect l="l" t="t" r="r" b="b"/>
                <a:pathLst>
                  <a:path w="1075" h="3330" extrusionOk="0">
                    <a:moveTo>
                      <a:pt x="1" y="2148"/>
                    </a:moveTo>
                    <a:cubicBezTo>
                      <a:pt x="108" y="1826"/>
                      <a:pt x="216" y="1575"/>
                      <a:pt x="323" y="1289"/>
                    </a:cubicBezTo>
                    <a:lnTo>
                      <a:pt x="1" y="1074"/>
                    </a:lnTo>
                    <a:cubicBezTo>
                      <a:pt x="72" y="716"/>
                      <a:pt x="144" y="358"/>
                      <a:pt x="216" y="0"/>
                    </a:cubicBezTo>
                    <a:cubicBezTo>
                      <a:pt x="466" y="215"/>
                      <a:pt x="574" y="537"/>
                      <a:pt x="430" y="859"/>
                    </a:cubicBezTo>
                    <a:lnTo>
                      <a:pt x="681" y="1110"/>
                    </a:lnTo>
                    <a:cubicBezTo>
                      <a:pt x="717" y="1504"/>
                      <a:pt x="466" y="1754"/>
                      <a:pt x="395" y="2076"/>
                    </a:cubicBezTo>
                    <a:cubicBezTo>
                      <a:pt x="753" y="2398"/>
                      <a:pt x="1003" y="2828"/>
                      <a:pt x="1075" y="3293"/>
                    </a:cubicBezTo>
                    <a:cubicBezTo>
                      <a:pt x="932" y="3329"/>
                      <a:pt x="824" y="3222"/>
                      <a:pt x="753" y="3114"/>
                    </a:cubicBezTo>
                    <a:cubicBezTo>
                      <a:pt x="717" y="3043"/>
                      <a:pt x="681" y="2935"/>
                      <a:pt x="681" y="2864"/>
                    </a:cubicBezTo>
                    <a:cubicBezTo>
                      <a:pt x="609" y="2649"/>
                      <a:pt x="466" y="2506"/>
                      <a:pt x="287" y="2398"/>
                    </a:cubicBezTo>
                    <a:cubicBezTo>
                      <a:pt x="180" y="2327"/>
                      <a:pt x="72" y="2255"/>
                      <a:pt x="1" y="214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0"/>
              <p:cNvSpPr/>
              <p:nvPr/>
            </p:nvSpPr>
            <p:spPr>
              <a:xfrm>
                <a:off x="2118225" y="2356800"/>
                <a:ext cx="61775" cy="68050"/>
              </a:xfrm>
              <a:custGeom>
                <a:avLst/>
                <a:gdLst/>
                <a:ahLst/>
                <a:cxnLst/>
                <a:rect l="l" t="t" r="r" b="b"/>
                <a:pathLst>
                  <a:path w="2471" h="2722" extrusionOk="0">
                    <a:moveTo>
                      <a:pt x="216" y="37"/>
                    </a:moveTo>
                    <a:cubicBezTo>
                      <a:pt x="395" y="37"/>
                      <a:pt x="466" y="144"/>
                      <a:pt x="466" y="287"/>
                    </a:cubicBezTo>
                    <a:cubicBezTo>
                      <a:pt x="466" y="430"/>
                      <a:pt x="466" y="609"/>
                      <a:pt x="430" y="788"/>
                    </a:cubicBezTo>
                    <a:lnTo>
                      <a:pt x="932" y="1361"/>
                    </a:lnTo>
                    <a:lnTo>
                      <a:pt x="1755" y="1683"/>
                    </a:lnTo>
                    <a:cubicBezTo>
                      <a:pt x="2184" y="1826"/>
                      <a:pt x="2471" y="2256"/>
                      <a:pt x="2399" y="2721"/>
                    </a:cubicBezTo>
                    <a:cubicBezTo>
                      <a:pt x="2292" y="2578"/>
                      <a:pt x="2220" y="2471"/>
                      <a:pt x="2113" y="2363"/>
                    </a:cubicBezTo>
                    <a:cubicBezTo>
                      <a:pt x="2005" y="2149"/>
                      <a:pt x="1791" y="2005"/>
                      <a:pt x="1576" y="1934"/>
                    </a:cubicBezTo>
                    <a:cubicBezTo>
                      <a:pt x="1361" y="1862"/>
                      <a:pt x="1111" y="1791"/>
                      <a:pt x="932" y="1719"/>
                    </a:cubicBezTo>
                    <a:cubicBezTo>
                      <a:pt x="788" y="1647"/>
                      <a:pt x="645" y="1576"/>
                      <a:pt x="574" y="1468"/>
                    </a:cubicBezTo>
                    <a:cubicBezTo>
                      <a:pt x="430" y="1289"/>
                      <a:pt x="287" y="1111"/>
                      <a:pt x="72" y="1003"/>
                    </a:cubicBezTo>
                    <a:cubicBezTo>
                      <a:pt x="72" y="1003"/>
                      <a:pt x="37" y="932"/>
                      <a:pt x="1" y="896"/>
                    </a:cubicBezTo>
                    <a:lnTo>
                      <a:pt x="251" y="1"/>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0"/>
              <p:cNvSpPr/>
              <p:nvPr/>
            </p:nvSpPr>
            <p:spPr>
              <a:xfrm>
                <a:off x="2118225" y="2301325"/>
                <a:ext cx="59100" cy="56400"/>
              </a:xfrm>
              <a:custGeom>
                <a:avLst/>
                <a:gdLst/>
                <a:ahLst/>
                <a:cxnLst/>
                <a:rect l="l" t="t" r="r" b="b"/>
                <a:pathLst>
                  <a:path w="2364" h="2256" extrusionOk="0">
                    <a:moveTo>
                      <a:pt x="251" y="2256"/>
                    </a:moveTo>
                    <a:cubicBezTo>
                      <a:pt x="72" y="2148"/>
                      <a:pt x="1" y="1934"/>
                      <a:pt x="108" y="1755"/>
                    </a:cubicBezTo>
                    <a:cubicBezTo>
                      <a:pt x="180" y="1611"/>
                      <a:pt x="251" y="1432"/>
                      <a:pt x="323" y="1289"/>
                    </a:cubicBezTo>
                    <a:cubicBezTo>
                      <a:pt x="395" y="1218"/>
                      <a:pt x="466" y="1146"/>
                      <a:pt x="574" y="1110"/>
                    </a:cubicBezTo>
                    <a:cubicBezTo>
                      <a:pt x="1003" y="895"/>
                      <a:pt x="1433" y="609"/>
                      <a:pt x="1791" y="287"/>
                    </a:cubicBezTo>
                    <a:cubicBezTo>
                      <a:pt x="1898" y="180"/>
                      <a:pt x="2041" y="108"/>
                      <a:pt x="2149" y="36"/>
                    </a:cubicBezTo>
                    <a:cubicBezTo>
                      <a:pt x="2220" y="1"/>
                      <a:pt x="2292" y="36"/>
                      <a:pt x="2363" y="72"/>
                    </a:cubicBezTo>
                    <a:cubicBezTo>
                      <a:pt x="1898" y="681"/>
                      <a:pt x="1290" y="1146"/>
                      <a:pt x="574" y="1468"/>
                    </a:cubicBezTo>
                    <a:cubicBezTo>
                      <a:pt x="466" y="1719"/>
                      <a:pt x="323" y="1969"/>
                      <a:pt x="216" y="225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0"/>
              <p:cNvSpPr/>
              <p:nvPr/>
            </p:nvSpPr>
            <p:spPr>
              <a:xfrm>
                <a:off x="1637700" y="2731750"/>
                <a:ext cx="36700" cy="32250"/>
              </a:xfrm>
              <a:custGeom>
                <a:avLst/>
                <a:gdLst/>
                <a:ahLst/>
                <a:cxnLst/>
                <a:rect l="l" t="t" r="r" b="b"/>
                <a:pathLst>
                  <a:path w="1468" h="1290" extrusionOk="0">
                    <a:moveTo>
                      <a:pt x="1468" y="788"/>
                    </a:moveTo>
                    <a:cubicBezTo>
                      <a:pt x="1432" y="1003"/>
                      <a:pt x="1289" y="1146"/>
                      <a:pt x="1110" y="1254"/>
                    </a:cubicBezTo>
                    <a:cubicBezTo>
                      <a:pt x="1002" y="1289"/>
                      <a:pt x="931" y="1289"/>
                      <a:pt x="823" y="1289"/>
                    </a:cubicBezTo>
                    <a:cubicBezTo>
                      <a:pt x="644" y="1182"/>
                      <a:pt x="430" y="1075"/>
                      <a:pt x="251" y="932"/>
                    </a:cubicBezTo>
                    <a:cubicBezTo>
                      <a:pt x="107" y="860"/>
                      <a:pt x="0" y="681"/>
                      <a:pt x="36" y="502"/>
                    </a:cubicBezTo>
                    <a:lnTo>
                      <a:pt x="322" y="502"/>
                    </a:lnTo>
                    <a:cubicBezTo>
                      <a:pt x="394" y="359"/>
                      <a:pt x="465" y="216"/>
                      <a:pt x="573" y="1"/>
                    </a:cubicBezTo>
                    <a:lnTo>
                      <a:pt x="752" y="323"/>
                    </a:lnTo>
                    <a:lnTo>
                      <a:pt x="1038" y="323"/>
                    </a:lnTo>
                    <a:lnTo>
                      <a:pt x="1253" y="681"/>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0"/>
              <p:cNvSpPr/>
              <p:nvPr/>
            </p:nvSpPr>
            <p:spPr>
              <a:xfrm>
                <a:off x="1892725" y="2133100"/>
                <a:ext cx="40300" cy="59075"/>
              </a:xfrm>
              <a:custGeom>
                <a:avLst/>
                <a:gdLst/>
                <a:ahLst/>
                <a:cxnLst/>
                <a:rect l="l" t="t" r="r" b="b"/>
                <a:pathLst>
                  <a:path w="1612" h="2363" extrusionOk="0">
                    <a:moveTo>
                      <a:pt x="609" y="179"/>
                    </a:moveTo>
                    <a:lnTo>
                      <a:pt x="430" y="609"/>
                    </a:lnTo>
                    <a:cubicBezTo>
                      <a:pt x="860" y="859"/>
                      <a:pt x="860" y="859"/>
                      <a:pt x="895" y="1468"/>
                    </a:cubicBezTo>
                    <a:cubicBezTo>
                      <a:pt x="1110" y="1611"/>
                      <a:pt x="1468" y="1683"/>
                      <a:pt x="1540" y="2041"/>
                    </a:cubicBezTo>
                    <a:cubicBezTo>
                      <a:pt x="1540" y="2148"/>
                      <a:pt x="1611" y="2255"/>
                      <a:pt x="1468" y="2363"/>
                    </a:cubicBezTo>
                    <a:cubicBezTo>
                      <a:pt x="1397" y="2291"/>
                      <a:pt x="1325" y="2219"/>
                      <a:pt x="1289" y="2112"/>
                    </a:cubicBezTo>
                    <a:cubicBezTo>
                      <a:pt x="1218" y="2005"/>
                      <a:pt x="1110" y="1897"/>
                      <a:pt x="967" y="1826"/>
                    </a:cubicBezTo>
                    <a:cubicBezTo>
                      <a:pt x="645" y="1754"/>
                      <a:pt x="466" y="1432"/>
                      <a:pt x="573" y="1146"/>
                    </a:cubicBezTo>
                    <a:cubicBezTo>
                      <a:pt x="573" y="1110"/>
                      <a:pt x="573" y="1074"/>
                      <a:pt x="538" y="1002"/>
                    </a:cubicBezTo>
                    <a:cubicBezTo>
                      <a:pt x="430" y="967"/>
                      <a:pt x="323" y="931"/>
                      <a:pt x="215" y="895"/>
                    </a:cubicBezTo>
                    <a:cubicBezTo>
                      <a:pt x="72" y="895"/>
                      <a:pt x="1" y="716"/>
                      <a:pt x="36" y="609"/>
                    </a:cubicBezTo>
                    <a:cubicBezTo>
                      <a:pt x="108" y="430"/>
                      <a:pt x="215" y="251"/>
                      <a:pt x="323" y="108"/>
                    </a:cubicBezTo>
                    <a:cubicBezTo>
                      <a:pt x="394" y="0"/>
                      <a:pt x="502" y="36"/>
                      <a:pt x="609" y="17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0"/>
              <p:cNvSpPr/>
              <p:nvPr/>
            </p:nvSpPr>
            <p:spPr>
              <a:xfrm>
                <a:off x="1707500" y="2222575"/>
                <a:ext cx="83225" cy="39400"/>
              </a:xfrm>
              <a:custGeom>
                <a:avLst/>
                <a:gdLst/>
                <a:ahLst/>
                <a:cxnLst/>
                <a:rect l="l" t="t" r="r" b="b"/>
                <a:pathLst>
                  <a:path w="3329" h="1576" extrusionOk="0">
                    <a:moveTo>
                      <a:pt x="179" y="1576"/>
                    </a:moveTo>
                    <a:lnTo>
                      <a:pt x="0" y="1468"/>
                    </a:lnTo>
                    <a:cubicBezTo>
                      <a:pt x="0" y="1253"/>
                      <a:pt x="215" y="967"/>
                      <a:pt x="573" y="681"/>
                    </a:cubicBezTo>
                    <a:lnTo>
                      <a:pt x="1503" y="466"/>
                    </a:lnTo>
                    <a:cubicBezTo>
                      <a:pt x="1826" y="394"/>
                      <a:pt x="2148" y="287"/>
                      <a:pt x="2434" y="215"/>
                    </a:cubicBezTo>
                    <a:cubicBezTo>
                      <a:pt x="2720" y="108"/>
                      <a:pt x="3007" y="36"/>
                      <a:pt x="3329" y="1"/>
                    </a:cubicBezTo>
                    <a:cubicBezTo>
                      <a:pt x="2542" y="430"/>
                      <a:pt x="1682" y="752"/>
                      <a:pt x="823" y="89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0"/>
              <p:cNvSpPr/>
              <p:nvPr/>
            </p:nvSpPr>
            <p:spPr>
              <a:xfrm>
                <a:off x="1981325" y="2346075"/>
                <a:ext cx="71600" cy="23275"/>
              </a:xfrm>
              <a:custGeom>
                <a:avLst/>
                <a:gdLst/>
                <a:ahLst/>
                <a:cxnLst/>
                <a:rect l="l" t="t" r="r" b="b"/>
                <a:pathLst>
                  <a:path w="2864" h="931" extrusionOk="0">
                    <a:moveTo>
                      <a:pt x="2828" y="466"/>
                    </a:moveTo>
                    <a:cubicBezTo>
                      <a:pt x="2792" y="466"/>
                      <a:pt x="2721" y="466"/>
                      <a:pt x="2649" y="466"/>
                    </a:cubicBezTo>
                    <a:cubicBezTo>
                      <a:pt x="2399" y="394"/>
                      <a:pt x="2148" y="430"/>
                      <a:pt x="1897" y="573"/>
                    </a:cubicBezTo>
                    <a:cubicBezTo>
                      <a:pt x="1754" y="645"/>
                      <a:pt x="1575" y="680"/>
                      <a:pt x="1396" y="752"/>
                    </a:cubicBezTo>
                    <a:lnTo>
                      <a:pt x="1110" y="394"/>
                    </a:lnTo>
                    <a:cubicBezTo>
                      <a:pt x="895" y="394"/>
                      <a:pt x="752" y="537"/>
                      <a:pt x="609" y="609"/>
                    </a:cubicBezTo>
                    <a:cubicBezTo>
                      <a:pt x="430" y="716"/>
                      <a:pt x="358" y="788"/>
                      <a:pt x="215" y="859"/>
                    </a:cubicBezTo>
                    <a:cubicBezTo>
                      <a:pt x="72" y="931"/>
                      <a:pt x="36" y="859"/>
                      <a:pt x="0" y="645"/>
                    </a:cubicBezTo>
                    <a:lnTo>
                      <a:pt x="609" y="287"/>
                    </a:lnTo>
                    <a:cubicBezTo>
                      <a:pt x="680" y="251"/>
                      <a:pt x="752" y="179"/>
                      <a:pt x="824" y="179"/>
                    </a:cubicBezTo>
                    <a:cubicBezTo>
                      <a:pt x="1038" y="0"/>
                      <a:pt x="1361" y="72"/>
                      <a:pt x="1504" y="287"/>
                    </a:cubicBezTo>
                    <a:lnTo>
                      <a:pt x="1611" y="394"/>
                    </a:lnTo>
                    <a:cubicBezTo>
                      <a:pt x="1790" y="322"/>
                      <a:pt x="1969" y="251"/>
                      <a:pt x="2148" y="215"/>
                    </a:cubicBezTo>
                    <a:cubicBezTo>
                      <a:pt x="2327" y="215"/>
                      <a:pt x="2506" y="215"/>
                      <a:pt x="2685" y="215"/>
                    </a:cubicBezTo>
                    <a:cubicBezTo>
                      <a:pt x="2757" y="215"/>
                      <a:pt x="2828" y="322"/>
                      <a:pt x="2864" y="35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0"/>
              <p:cNvSpPr/>
              <p:nvPr/>
            </p:nvSpPr>
            <p:spPr>
              <a:xfrm>
                <a:off x="2052025" y="2514300"/>
                <a:ext cx="51925" cy="39400"/>
              </a:xfrm>
              <a:custGeom>
                <a:avLst/>
                <a:gdLst/>
                <a:ahLst/>
                <a:cxnLst/>
                <a:rect l="l" t="t" r="r" b="b"/>
                <a:pathLst>
                  <a:path w="2077" h="1576" extrusionOk="0">
                    <a:moveTo>
                      <a:pt x="609" y="967"/>
                    </a:moveTo>
                    <a:cubicBezTo>
                      <a:pt x="430" y="1182"/>
                      <a:pt x="537" y="1433"/>
                      <a:pt x="358" y="1576"/>
                    </a:cubicBezTo>
                    <a:cubicBezTo>
                      <a:pt x="107" y="1397"/>
                      <a:pt x="0" y="1110"/>
                      <a:pt x="36" y="824"/>
                    </a:cubicBezTo>
                    <a:lnTo>
                      <a:pt x="251" y="860"/>
                    </a:lnTo>
                    <a:lnTo>
                      <a:pt x="823" y="752"/>
                    </a:lnTo>
                    <a:cubicBezTo>
                      <a:pt x="1110" y="717"/>
                      <a:pt x="1217" y="359"/>
                      <a:pt x="1575" y="359"/>
                    </a:cubicBezTo>
                    <a:lnTo>
                      <a:pt x="1861" y="1"/>
                    </a:lnTo>
                    <a:cubicBezTo>
                      <a:pt x="2040" y="72"/>
                      <a:pt x="2076" y="180"/>
                      <a:pt x="2005" y="287"/>
                    </a:cubicBezTo>
                    <a:cubicBezTo>
                      <a:pt x="1861" y="466"/>
                      <a:pt x="1754" y="645"/>
                      <a:pt x="1611" y="824"/>
                    </a:cubicBezTo>
                    <a:lnTo>
                      <a:pt x="1289" y="824"/>
                    </a:lnTo>
                    <a:cubicBezTo>
                      <a:pt x="1074" y="931"/>
                      <a:pt x="895" y="1146"/>
                      <a:pt x="609" y="96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0"/>
              <p:cNvSpPr/>
              <p:nvPr/>
            </p:nvSpPr>
            <p:spPr>
              <a:xfrm>
                <a:off x="1861400" y="2354125"/>
                <a:ext cx="19725" cy="67150"/>
              </a:xfrm>
              <a:custGeom>
                <a:avLst/>
                <a:gdLst/>
                <a:ahLst/>
                <a:cxnLst/>
                <a:rect l="l" t="t" r="r" b="b"/>
                <a:pathLst>
                  <a:path w="789" h="2686" extrusionOk="0">
                    <a:moveTo>
                      <a:pt x="788" y="2614"/>
                    </a:moveTo>
                    <a:cubicBezTo>
                      <a:pt x="574" y="2685"/>
                      <a:pt x="502" y="2685"/>
                      <a:pt x="466" y="2542"/>
                    </a:cubicBezTo>
                    <a:cubicBezTo>
                      <a:pt x="359" y="2363"/>
                      <a:pt x="287" y="2148"/>
                      <a:pt x="251" y="1933"/>
                    </a:cubicBezTo>
                    <a:cubicBezTo>
                      <a:pt x="216" y="1790"/>
                      <a:pt x="180" y="1647"/>
                      <a:pt x="108" y="1504"/>
                    </a:cubicBezTo>
                    <a:cubicBezTo>
                      <a:pt x="37" y="1289"/>
                      <a:pt x="1" y="1039"/>
                      <a:pt x="37" y="824"/>
                    </a:cubicBezTo>
                    <a:cubicBezTo>
                      <a:pt x="72" y="537"/>
                      <a:pt x="180" y="251"/>
                      <a:pt x="359" y="0"/>
                    </a:cubicBezTo>
                    <a:cubicBezTo>
                      <a:pt x="395" y="72"/>
                      <a:pt x="395" y="144"/>
                      <a:pt x="430" y="215"/>
                    </a:cubicBezTo>
                    <a:cubicBezTo>
                      <a:pt x="430" y="430"/>
                      <a:pt x="395" y="681"/>
                      <a:pt x="359" y="860"/>
                    </a:cubicBezTo>
                    <a:cubicBezTo>
                      <a:pt x="359" y="1003"/>
                      <a:pt x="359" y="1146"/>
                      <a:pt x="430" y="1289"/>
                    </a:cubicBezTo>
                    <a:cubicBezTo>
                      <a:pt x="502" y="1468"/>
                      <a:pt x="538" y="1683"/>
                      <a:pt x="574" y="1862"/>
                    </a:cubicBezTo>
                    <a:cubicBezTo>
                      <a:pt x="645" y="2112"/>
                      <a:pt x="717" y="2363"/>
                      <a:pt x="788" y="261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0"/>
              <p:cNvSpPr/>
              <p:nvPr/>
            </p:nvSpPr>
            <p:spPr>
              <a:xfrm>
                <a:off x="1683325" y="2434675"/>
                <a:ext cx="65350" cy="49225"/>
              </a:xfrm>
              <a:custGeom>
                <a:avLst/>
                <a:gdLst/>
                <a:ahLst/>
                <a:cxnLst/>
                <a:rect l="l" t="t" r="r" b="b"/>
                <a:pathLst>
                  <a:path w="2614" h="1969" extrusionOk="0">
                    <a:moveTo>
                      <a:pt x="2614" y="251"/>
                    </a:moveTo>
                    <a:cubicBezTo>
                      <a:pt x="2542" y="322"/>
                      <a:pt x="2399" y="358"/>
                      <a:pt x="2291" y="322"/>
                    </a:cubicBezTo>
                    <a:cubicBezTo>
                      <a:pt x="2113" y="251"/>
                      <a:pt x="1898" y="251"/>
                      <a:pt x="1719" y="394"/>
                    </a:cubicBezTo>
                    <a:cubicBezTo>
                      <a:pt x="1611" y="465"/>
                      <a:pt x="1468" y="537"/>
                      <a:pt x="1325" y="573"/>
                    </a:cubicBezTo>
                    <a:cubicBezTo>
                      <a:pt x="824" y="716"/>
                      <a:pt x="466" y="1110"/>
                      <a:pt x="359" y="1611"/>
                    </a:cubicBezTo>
                    <a:cubicBezTo>
                      <a:pt x="323" y="1682"/>
                      <a:pt x="323" y="1790"/>
                      <a:pt x="287" y="1861"/>
                    </a:cubicBezTo>
                    <a:cubicBezTo>
                      <a:pt x="287" y="1897"/>
                      <a:pt x="215" y="1933"/>
                      <a:pt x="180" y="1969"/>
                    </a:cubicBezTo>
                    <a:cubicBezTo>
                      <a:pt x="36" y="1969"/>
                      <a:pt x="1" y="1861"/>
                      <a:pt x="36" y="1754"/>
                    </a:cubicBezTo>
                    <a:cubicBezTo>
                      <a:pt x="144" y="1145"/>
                      <a:pt x="538" y="644"/>
                      <a:pt x="1110" y="430"/>
                    </a:cubicBezTo>
                    <a:cubicBezTo>
                      <a:pt x="1325" y="322"/>
                      <a:pt x="1540" y="251"/>
                      <a:pt x="1755" y="143"/>
                    </a:cubicBezTo>
                    <a:cubicBezTo>
                      <a:pt x="2041" y="0"/>
                      <a:pt x="2363" y="36"/>
                      <a:pt x="2614"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0"/>
              <p:cNvSpPr/>
              <p:nvPr/>
            </p:nvSpPr>
            <p:spPr>
              <a:xfrm>
                <a:off x="2050225" y="2241375"/>
                <a:ext cx="73400" cy="25975"/>
              </a:xfrm>
              <a:custGeom>
                <a:avLst/>
                <a:gdLst/>
                <a:ahLst/>
                <a:cxnLst/>
                <a:rect l="l" t="t" r="r" b="b"/>
                <a:pathLst>
                  <a:path w="2936" h="1039" extrusionOk="0">
                    <a:moveTo>
                      <a:pt x="2936" y="1003"/>
                    </a:moveTo>
                    <a:cubicBezTo>
                      <a:pt x="2792" y="1038"/>
                      <a:pt x="2614" y="1003"/>
                      <a:pt x="2506" y="895"/>
                    </a:cubicBezTo>
                    <a:cubicBezTo>
                      <a:pt x="2184" y="645"/>
                      <a:pt x="1862" y="501"/>
                      <a:pt x="1504" y="394"/>
                    </a:cubicBezTo>
                    <a:cubicBezTo>
                      <a:pt x="1253" y="287"/>
                      <a:pt x="931" y="287"/>
                      <a:pt x="681" y="430"/>
                    </a:cubicBezTo>
                    <a:cubicBezTo>
                      <a:pt x="609" y="466"/>
                      <a:pt x="502" y="501"/>
                      <a:pt x="394" y="537"/>
                    </a:cubicBezTo>
                    <a:cubicBezTo>
                      <a:pt x="179" y="466"/>
                      <a:pt x="144" y="251"/>
                      <a:pt x="1" y="108"/>
                    </a:cubicBezTo>
                    <a:cubicBezTo>
                      <a:pt x="215" y="36"/>
                      <a:pt x="323" y="215"/>
                      <a:pt x="502" y="323"/>
                    </a:cubicBezTo>
                    <a:cubicBezTo>
                      <a:pt x="1074" y="0"/>
                      <a:pt x="1790" y="36"/>
                      <a:pt x="2327" y="394"/>
                    </a:cubicBezTo>
                    <a:cubicBezTo>
                      <a:pt x="2614" y="501"/>
                      <a:pt x="2864" y="645"/>
                      <a:pt x="2936" y="100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0"/>
              <p:cNvSpPr/>
              <p:nvPr/>
            </p:nvSpPr>
            <p:spPr>
              <a:xfrm>
                <a:off x="1753125" y="2168000"/>
                <a:ext cx="86825" cy="23275"/>
              </a:xfrm>
              <a:custGeom>
                <a:avLst/>
                <a:gdLst/>
                <a:ahLst/>
                <a:cxnLst/>
                <a:rect l="l" t="t" r="r" b="b"/>
                <a:pathLst>
                  <a:path w="3473" h="931" extrusionOk="0">
                    <a:moveTo>
                      <a:pt x="1" y="716"/>
                    </a:moveTo>
                    <a:cubicBezTo>
                      <a:pt x="215" y="394"/>
                      <a:pt x="573" y="143"/>
                      <a:pt x="967" y="36"/>
                    </a:cubicBezTo>
                    <a:cubicBezTo>
                      <a:pt x="1003" y="0"/>
                      <a:pt x="1039" y="0"/>
                      <a:pt x="1110" y="36"/>
                    </a:cubicBezTo>
                    <a:cubicBezTo>
                      <a:pt x="1504" y="215"/>
                      <a:pt x="1862" y="36"/>
                      <a:pt x="2256" y="36"/>
                    </a:cubicBezTo>
                    <a:cubicBezTo>
                      <a:pt x="2327" y="36"/>
                      <a:pt x="2399" y="0"/>
                      <a:pt x="2506" y="0"/>
                    </a:cubicBezTo>
                    <a:cubicBezTo>
                      <a:pt x="2757" y="251"/>
                      <a:pt x="3115" y="430"/>
                      <a:pt x="3473" y="501"/>
                    </a:cubicBezTo>
                    <a:cubicBezTo>
                      <a:pt x="3330" y="573"/>
                      <a:pt x="3258" y="645"/>
                      <a:pt x="3222" y="645"/>
                    </a:cubicBezTo>
                    <a:cubicBezTo>
                      <a:pt x="3043" y="609"/>
                      <a:pt x="2900" y="537"/>
                      <a:pt x="2757" y="430"/>
                    </a:cubicBezTo>
                    <a:cubicBezTo>
                      <a:pt x="2399" y="215"/>
                      <a:pt x="2005" y="108"/>
                      <a:pt x="1611" y="215"/>
                    </a:cubicBezTo>
                    <a:cubicBezTo>
                      <a:pt x="1468" y="251"/>
                      <a:pt x="1325" y="251"/>
                      <a:pt x="1218" y="251"/>
                    </a:cubicBezTo>
                    <a:cubicBezTo>
                      <a:pt x="895" y="215"/>
                      <a:pt x="573" y="430"/>
                      <a:pt x="466" y="716"/>
                    </a:cubicBezTo>
                    <a:cubicBezTo>
                      <a:pt x="430" y="788"/>
                      <a:pt x="359" y="823"/>
                      <a:pt x="323" y="859"/>
                    </a:cubicBezTo>
                    <a:cubicBezTo>
                      <a:pt x="215" y="931"/>
                      <a:pt x="144" y="895"/>
                      <a:pt x="1"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0"/>
              <p:cNvSpPr/>
              <p:nvPr/>
            </p:nvSpPr>
            <p:spPr>
              <a:xfrm>
                <a:off x="1767450" y="2321900"/>
                <a:ext cx="85025" cy="13450"/>
              </a:xfrm>
              <a:custGeom>
                <a:avLst/>
                <a:gdLst/>
                <a:ahLst/>
                <a:cxnLst/>
                <a:rect l="l" t="t" r="r" b="b"/>
                <a:pathLst>
                  <a:path w="3401" h="538" extrusionOk="0">
                    <a:moveTo>
                      <a:pt x="0" y="216"/>
                    </a:moveTo>
                    <a:lnTo>
                      <a:pt x="430" y="1"/>
                    </a:lnTo>
                    <a:cubicBezTo>
                      <a:pt x="680" y="287"/>
                      <a:pt x="1110" y="359"/>
                      <a:pt x="1432" y="216"/>
                    </a:cubicBezTo>
                    <a:cubicBezTo>
                      <a:pt x="1790" y="144"/>
                      <a:pt x="2148" y="144"/>
                      <a:pt x="2506" y="216"/>
                    </a:cubicBezTo>
                    <a:cubicBezTo>
                      <a:pt x="2828" y="251"/>
                      <a:pt x="3114" y="359"/>
                      <a:pt x="3401" y="430"/>
                    </a:cubicBezTo>
                    <a:cubicBezTo>
                      <a:pt x="3293" y="502"/>
                      <a:pt x="3222" y="538"/>
                      <a:pt x="3186" y="538"/>
                    </a:cubicBezTo>
                    <a:cubicBezTo>
                      <a:pt x="2971" y="538"/>
                      <a:pt x="2757" y="466"/>
                      <a:pt x="2506" y="466"/>
                    </a:cubicBezTo>
                    <a:cubicBezTo>
                      <a:pt x="2148" y="395"/>
                      <a:pt x="1790" y="430"/>
                      <a:pt x="1432" y="502"/>
                    </a:cubicBezTo>
                    <a:cubicBezTo>
                      <a:pt x="1217" y="538"/>
                      <a:pt x="1003" y="538"/>
                      <a:pt x="788" y="538"/>
                    </a:cubicBezTo>
                    <a:cubicBezTo>
                      <a:pt x="680" y="538"/>
                      <a:pt x="609" y="502"/>
                      <a:pt x="537" y="466"/>
                    </a:cubicBezTo>
                    <a:cubicBezTo>
                      <a:pt x="394" y="323"/>
                      <a:pt x="179" y="251"/>
                      <a:pt x="0" y="2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0"/>
              <p:cNvSpPr/>
              <p:nvPr/>
            </p:nvSpPr>
            <p:spPr>
              <a:xfrm>
                <a:off x="2267675" y="2308475"/>
                <a:ext cx="76100" cy="38525"/>
              </a:xfrm>
              <a:custGeom>
                <a:avLst/>
                <a:gdLst/>
                <a:ahLst/>
                <a:cxnLst/>
                <a:rect l="l" t="t" r="r" b="b"/>
                <a:pathLst>
                  <a:path w="3044" h="1541" extrusionOk="0">
                    <a:moveTo>
                      <a:pt x="3043" y="1"/>
                    </a:moveTo>
                    <a:cubicBezTo>
                      <a:pt x="2900" y="252"/>
                      <a:pt x="2649" y="287"/>
                      <a:pt x="2506" y="395"/>
                    </a:cubicBezTo>
                    <a:cubicBezTo>
                      <a:pt x="2327" y="502"/>
                      <a:pt x="2113" y="609"/>
                      <a:pt x="1934" y="753"/>
                    </a:cubicBezTo>
                    <a:cubicBezTo>
                      <a:pt x="1934" y="824"/>
                      <a:pt x="1934" y="896"/>
                      <a:pt x="1898" y="1003"/>
                    </a:cubicBezTo>
                    <a:cubicBezTo>
                      <a:pt x="1898" y="1325"/>
                      <a:pt x="1540" y="1540"/>
                      <a:pt x="1218" y="1397"/>
                    </a:cubicBezTo>
                    <a:cubicBezTo>
                      <a:pt x="1003" y="1325"/>
                      <a:pt x="788" y="1254"/>
                      <a:pt x="573" y="1182"/>
                    </a:cubicBezTo>
                    <a:cubicBezTo>
                      <a:pt x="430" y="1111"/>
                      <a:pt x="287" y="1075"/>
                      <a:pt x="180" y="1039"/>
                    </a:cubicBezTo>
                    <a:cubicBezTo>
                      <a:pt x="108" y="1039"/>
                      <a:pt x="108" y="967"/>
                      <a:pt x="1" y="896"/>
                    </a:cubicBezTo>
                    <a:cubicBezTo>
                      <a:pt x="72" y="860"/>
                      <a:pt x="144" y="860"/>
                      <a:pt x="251" y="860"/>
                    </a:cubicBezTo>
                    <a:cubicBezTo>
                      <a:pt x="430" y="896"/>
                      <a:pt x="609" y="967"/>
                      <a:pt x="824" y="1003"/>
                    </a:cubicBezTo>
                    <a:cubicBezTo>
                      <a:pt x="931" y="1039"/>
                      <a:pt x="1039" y="1111"/>
                      <a:pt x="1146" y="1146"/>
                    </a:cubicBezTo>
                    <a:cubicBezTo>
                      <a:pt x="1397" y="1218"/>
                      <a:pt x="1504" y="1182"/>
                      <a:pt x="1647" y="932"/>
                    </a:cubicBezTo>
                    <a:cubicBezTo>
                      <a:pt x="1934" y="430"/>
                      <a:pt x="2435" y="73"/>
                      <a:pt x="3043"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0"/>
              <p:cNvSpPr/>
              <p:nvPr/>
            </p:nvSpPr>
            <p:spPr>
              <a:xfrm>
                <a:off x="1975950" y="2228850"/>
                <a:ext cx="63550" cy="26875"/>
              </a:xfrm>
              <a:custGeom>
                <a:avLst/>
                <a:gdLst/>
                <a:ahLst/>
                <a:cxnLst/>
                <a:rect l="l" t="t" r="r" b="b"/>
                <a:pathLst>
                  <a:path w="2542" h="1075" extrusionOk="0">
                    <a:moveTo>
                      <a:pt x="2542" y="573"/>
                    </a:moveTo>
                    <a:cubicBezTo>
                      <a:pt x="2435" y="645"/>
                      <a:pt x="2291" y="609"/>
                      <a:pt x="2256" y="501"/>
                    </a:cubicBezTo>
                    <a:cubicBezTo>
                      <a:pt x="2077" y="251"/>
                      <a:pt x="1826" y="287"/>
                      <a:pt x="1540" y="358"/>
                    </a:cubicBezTo>
                    <a:cubicBezTo>
                      <a:pt x="1468" y="394"/>
                      <a:pt x="1432" y="430"/>
                      <a:pt x="1361" y="430"/>
                    </a:cubicBezTo>
                    <a:cubicBezTo>
                      <a:pt x="1039" y="466"/>
                      <a:pt x="752" y="609"/>
                      <a:pt x="537" y="859"/>
                    </a:cubicBezTo>
                    <a:cubicBezTo>
                      <a:pt x="430" y="931"/>
                      <a:pt x="358" y="1074"/>
                      <a:pt x="180" y="1038"/>
                    </a:cubicBezTo>
                    <a:cubicBezTo>
                      <a:pt x="1" y="967"/>
                      <a:pt x="108" y="788"/>
                      <a:pt x="180" y="645"/>
                    </a:cubicBezTo>
                    <a:cubicBezTo>
                      <a:pt x="287" y="609"/>
                      <a:pt x="430" y="609"/>
                      <a:pt x="502" y="537"/>
                    </a:cubicBezTo>
                    <a:cubicBezTo>
                      <a:pt x="860" y="143"/>
                      <a:pt x="1325" y="179"/>
                      <a:pt x="1790" y="72"/>
                    </a:cubicBezTo>
                    <a:cubicBezTo>
                      <a:pt x="2256" y="0"/>
                      <a:pt x="2363" y="179"/>
                      <a:pt x="2542"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0"/>
              <p:cNvSpPr/>
              <p:nvPr/>
            </p:nvSpPr>
            <p:spPr>
              <a:xfrm>
                <a:off x="2018900" y="2106250"/>
                <a:ext cx="41200" cy="18825"/>
              </a:xfrm>
              <a:custGeom>
                <a:avLst/>
                <a:gdLst/>
                <a:ahLst/>
                <a:cxnLst/>
                <a:rect l="l" t="t" r="r" b="b"/>
                <a:pathLst>
                  <a:path w="1648" h="753" extrusionOk="0">
                    <a:moveTo>
                      <a:pt x="1647" y="323"/>
                    </a:moveTo>
                    <a:cubicBezTo>
                      <a:pt x="1576" y="537"/>
                      <a:pt x="1397" y="752"/>
                      <a:pt x="1146" y="752"/>
                    </a:cubicBezTo>
                    <a:cubicBezTo>
                      <a:pt x="1003" y="609"/>
                      <a:pt x="1110" y="537"/>
                      <a:pt x="1182" y="466"/>
                    </a:cubicBezTo>
                    <a:lnTo>
                      <a:pt x="1397" y="287"/>
                    </a:lnTo>
                    <a:cubicBezTo>
                      <a:pt x="1289" y="179"/>
                      <a:pt x="1218" y="251"/>
                      <a:pt x="1146" y="287"/>
                    </a:cubicBezTo>
                    <a:cubicBezTo>
                      <a:pt x="896" y="430"/>
                      <a:pt x="645" y="537"/>
                      <a:pt x="359" y="645"/>
                    </a:cubicBezTo>
                    <a:cubicBezTo>
                      <a:pt x="215" y="716"/>
                      <a:pt x="215" y="716"/>
                      <a:pt x="1" y="609"/>
                    </a:cubicBezTo>
                    <a:cubicBezTo>
                      <a:pt x="36" y="537"/>
                      <a:pt x="72" y="466"/>
                      <a:pt x="108" y="466"/>
                    </a:cubicBezTo>
                    <a:cubicBezTo>
                      <a:pt x="538" y="251"/>
                      <a:pt x="967" y="72"/>
                      <a:pt x="143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0"/>
              <p:cNvSpPr/>
              <p:nvPr/>
            </p:nvSpPr>
            <p:spPr>
              <a:xfrm>
                <a:off x="2344625" y="2652125"/>
                <a:ext cx="34925" cy="22375"/>
              </a:xfrm>
              <a:custGeom>
                <a:avLst/>
                <a:gdLst/>
                <a:ahLst/>
                <a:cxnLst/>
                <a:rect l="l" t="t" r="r" b="b"/>
                <a:pathLst>
                  <a:path w="1397" h="895" extrusionOk="0">
                    <a:moveTo>
                      <a:pt x="431" y="322"/>
                    </a:moveTo>
                    <a:cubicBezTo>
                      <a:pt x="502" y="215"/>
                      <a:pt x="538" y="108"/>
                      <a:pt x="574" y="0"/>
                    </a:cubicBezTo>
                    <a:cubicBezTo>
                      <a:pt x="824" y="0"/>
                      <a:pt x="967" y="286"/>
                      <a:pt x="1218" y="179"/>
                    </a:cubicBezTo>
                    <a:cubicBezTo>
                      <a:pt x="1397" y="465"/>
                      <a:pt x="1397" y="501"/>
                      <a:pt x="1218" y="716"/>
                    </a:cubicBezTo>
                    <a:lnTo>
                      <a:pt x="1111" y="430"/>
                    </a:lnTo>
                    <a:lnTo>
                      <a:pt x="932" y="644"/>
                    </a:lnTo>
                    <a:lnTo>
                      <a:pt x="645" y="501"/>
                    </a:lnTo>
                    <a:cubicBezTo>
                      <a:pt x="610" y="609"/>
                      <a:pt x="574" y="752"/>
                      <a:pt x="538" y="859"/>
                    </a:cubicBezTo>
                    <a:cubicBezTo>
                      <a:pt x="180" y="895"/>
                      <a:pt x="287" y="430"/>
                      <a:pt x="1" y="430"/>
                    </a:cubicBezTo>
                    <a:cubicBezTo>
                      <a:pt x="37" y="286"/>
                      <a:pt x="37" y="215"/>
                      <a:pt x="73" y="143"/>
                    </a:cubicBezTo>
                    <a:cubicBezTo>
                      <a:pt x="108" y="143"/>
                      <a:pt x="144" y="143"/>
                      <a:pt x="180" y="143"/>
                    </a:cubicBezTo>
                    <a:cubicBezTo>
                      <a:pt x="287" y="215"/>
                      <a:pt x="359" y="286"/>
                      <a:pt x="431" y="32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0"/>
              <p:cNvSpPr/>
              <p:nvPr/>
            </p:nvSpPr>
            <p:spPr>
              <a:xfrm>
                <a:off x="1707500" y="2274475"/>
                <a:ext cx="51925" cy="43875"/>
              </a:xfrm>
              <a:custGeom>
                <a:avLst/>
                <a:gdLst/>
                <a:ahLst/>
                <a:cxnLst/>
                <a:rect l="l" t="t" r="r" b="b"/>
                <a:pathLst>
                  <a:path w="2077" h="1755" extrusionOk="0">
                    <a:moveTo>
                      <a:pt x="2076" y="1"/>
                    </a:moveTo>
                    <a:cubicBezTo>
                      <a:pt x="1933" y="287"/>
                      <a:pt x="1826" y="538"/>
                      <a:pt x="1503" y="466"/>
                    </a:cubicBezTo>
                    <a:cubicBezTo>
                      <a:pt x="931" y="752"/>
                      <a:pt x="465" y="1218"/>
                      <a:pt x="143" y="1755"/>
                    </a:cubicBezTo>
                    <a:lnTo>
                      <a:pt x="0" y="1683"/>
                    </a:lnTo>
                    <a:cubicBezTo>
                      <a:pt x="430" y="860"/>
                      <a:pt x="1181" y="251"/>
                      <a:pt x="2076"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0"/>
              <p:cNvSpPr/>
              <p:nvPr/>
            </p:nvSpPr>
            <p:spPr>
              <a:xfrm>
                <a:off x="2298100" y="2582325"/>
                <a:ext cx="33150" cy="48350"/>
              </a:xfrm>
              <a:custGeom>
                <a:avLst/>
                <a:gdLst/>
                <a:ahLst/>
                <a:cxnLst/>
                <a:rect l="l" t="t" r="r" b="b"/>
                <a:pathLst>
                  <a:path w="1326" h="1934" extrusionOk="0">
                    <a:moveTo>
                      <a:pt x="1" y="1790"/>
                    </a:moveTo>
                    <a:lnTo>
                      <a:pt x="609" y="1217"/>
                    </a:lnTo>
                    <a:cubicBezTo>
                      <a:pt x="645" y="788"/>
                      <a:pt x="824" y="394"/>
                      <a:pt x="1110" y="72"/>
                    </a:cubicBezTo>
                    <a:cubicBezTo>
                      <a:pt x="1146" y="36"/>
                      <a:pt x="1182" y="36"/>
                      <a:pt x="1218" y="0"/>
                    </a:cubicBezTo>
                    <a:cubicBezTo>
                      <a:pt x="1289" y="72"/>
                      <a:pt x="1325" y="215"/>
                      <a:pt x="1253" y="322"/>
                    </a:cubicBezTo>
                    <a:cubicBezTo>
                      <a:pt x="1110" y="644"/>
                      <a:pt x="931" y="1002"/>
                      <a:pt x="752" y="1325"/>
                    </a:cubicBezTo>
                    <a:cubicBezTo>
                      <a:pt x="609" y="1539"/>
                      <a:pt x="430" y="1718"/>
                      <a:pt x="251" y="1897"/>
                    </a:cubicBezTo>
                    <a:cubicBezTo>
                      <a:pt x="180" y="1933"/>
                      <a:pt x="72" y="1933"/>
                      <a:pt x="1" y="179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0"/>
              <p:cNvSpPr/>
              <p:nvPr/>
            </p:nvSpPr>
            <p:spPr>
              <a:xfrm>
                <a:off x="2012650" y="2542050"/>
                <a:ext cx="40275" cy="27775"/>
              </a:xfrm>
              <a:custGeom>
                <a:avLst/>
                <a:gdLst/>
                <a:ahLst/>
                <a:cxnLst/>
                <a:rect l="l" t="t" r="r" b="b"/>
                <a:pathLst>
                  <a:path w="1611" h="1111" extrusionOk="0">
                    <a:moveTo>
                      <a:pt x="1611" y="1038"/>
                    </a:moveTo>
                    <a:cubicBezTo>
                      <a:pt x="1539" y="1110"/>
                      <a:pt x="1432" y="1074"/>
                      <a:pt x="1360" y="967"/>
                    </a:cubicBezTo>
                    <a:cubicBezTo>
                      <a:pt x="1289" y="859"/>
                      <a:pt x="1217" y="716"/>
                      <a:pt x="1146" y="609"/>
                    </a:cubicBezTo>
                    <a:cubicBezTo>
                      <a:pt x="1038" y="430"/>
                      <a:pt x="895" y="323"/>
                      <a:pt x="680" y="323"/>
                    </a:cubicBezTo>
                    <a:lnTo>
                      <a:pt x="108" y="287"/>
                    </a:lnTo>
                    <a:cubicBezTo>
                      <a:pt x="0" y="179"/>
                      <a:pt x="0" y="72"/>
                      <a:pt x="143" y="0"/>
                    </a:cubicBezTo>
                    <a:lnTo>
                      <a:pt x="752" y="0"/>
                    </a:lnTo>
                    <a:cubicBezTo>
                      <a:pt x="1002" y="0"/>
                      <a:pt x="1253" y="144"/>
                      <a:pt x="1360" y="358"/>
                    </a:cubicBezTo>
                    <a:cubicBezTo>
                      <a:pt x="1504" y="573"/>
                      <a:pt x="1575" y="788"/>
                      <a:pt x="1611" y="103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0"/>
              <p:cNvSpPr/>
              <p:nvPr/>
            </p:nvSpPr>
            <p:spPr>
              <a:xfrm>
                <a:off x="1626050" y="2653900"/>
                <a:ext cx="11675" cy="55500"/>
              </a:xfrm>
              <a:custGeom>
                <a:avLst/>
                <a:gdLst/>
                <a:ahLst/>
                <a:cxnLst/>
                <a:rect l="l" t="t" r="r" b="b"/>
                <a:pathLst>
                  <a:path w="467" h="2220" extrusionOk="0">
                    <a:moveTo>
                      <a:pt x="144" y="2220"/>
                    </a:moveTo>
                    <a:cubicBezTo>
                      <a:pt x="1" y="2005"/>
                      <a:pt x="180" y="1862"/>
                      <a:pt x="144" y="1647"/>
                    </a:cubicBezTo>
                    <a:cubicBezTo>
                      <a:pt x="37" y="1468"/>
                      <a:pt x="37" y="1289"/>
                      <a:pt x="72" y="1110"/>
                    </a:cubicBezTo>
                    <a:lnTo>
                      <a:pt x="72" y="215"/>
                    </a:lnTo>
                    <a:cubicBezTo>
                      <a:pt x="72" y="144"/>
                      <a:pt x="72" y="72"/>
                      <a:pt x="108" y="1"/>
                    </a:cubicBezTo>
                    <a:cubicBezTo>
                      <a:pt x="216" y="72"/>
                      <a:pt x="287" y="251"/>
                      <a:pt x="287" y="394"/>
                    </a:cubicBezTo>
                    <a:cubicBezTo>
                      <a:pt x="287" y="609"/>
                      <a:pt x="287" y="788"/>
                      <a:pt x="323" y="1003"/>
                    </a:cubicBezTo>
                    <a:cubicBezTo>
                      <a:pt x="323" y="1110"/>
                      <a:pt x="359" y="1218"/>
                      <a:pt x="395" y="1289"/>
                    </a:cubicBezTo>
                    <a:cubicBezTo>
                      <a:pt x="466" y="1576"/>
                      <a:pt x="395" y="1898"/>
                      <a:pt x="216" y="2148"/>
                    </a:cubicBezTo>
                    <a:cubicBezTo>
                      <a:pt x="216" y="2148"/>
                      <a:pt x="180" y="2220"/>
                      <a:pt x="144" y="222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0"/>
              <p:cNvSpPr/>
              <p:nvPr/>
            </p:nvSpPr>
            <p:spPr>
              <a:xfrm>
                <a:off x="1660050" y="2703125"/>
                <a:ext cx="53725" cy="13450"/>
              </a:xfrm>
              <a:custGeom>
                <a:avLst/>
                <a:gdLst/>
                <a:ahLst/>
                <a:cxnLst/>
                <a:rect l="l" t="t" r="r" b="b"/>
                <a:pathLst>
                  <a:path w="2149" h="538" extrusionOk="0">
                    <a:moveTo>
                      <a:pt x="681" y="537"/>
                    </a:moveTo>
                    <a:cubicBezTo>
                      <a:pt x="609" y="394"/>
                      <a:pt x="609" y="323"/>
                      <a:pt x="574" y="215"/>
                    </a:cubicBezTo>
                    <a:lnTo>
                      <a:pt x="144" y="466"/>
                    </a:lnTo>
                    <a:cubicBezTo>
                      <a:pt x="1" y="358"/>
                      <a:pt x="73" y="287"/>
                      <a:pt x="108" y="179"/>
                    </a:cubicBezTo>
                    <a:cubicBezTo>
                      <a:pt x="216" y="179"/>
                      <a:pt x="323" y="179"/>
                      <a:pt x="395" y="144"/>
                    </a:cubicBezTo>
                    <a:cubicBezTo>
                      <a:pt x="502" y="72"/>
                      <a:pt x="574" y="72"/>
                      <a:pt x="681" y="36"/>
                    </a:cubicBezTo>
                    <a:lnTo>
                      <a:pt x="860" y="215"/>
                    </a:lnTo>
                    <a:cubicBezTo>
                      <a:pt x="1254" y="0"/>
                      <a:pt x="1755" y="36"/>
                      <a:pt x="2149" y="251"/>
                    </a:cubicBezTo>
                    <a:cubicBezTo>
                      <a:pt x="2041" y="358"/>
                      <a:pt x="1898" y="394"/>
                      <a:pt x="1791" y="358"/>
                    </a:cubicBezTo>
                    <a:cubicBezTo>
                      <a:pt x="1469" y="251"/>
                      <a:pt x="1146" y="287"/>
                      <a:pt x="896" y="466"/>
                    </a:cubicBezTo>
                    <a:cubicBezTo>
                      <a:pt x="824" y="502"/>
                      <a:pt x="753" y="537"/>
                      <a:pt x="681" y="53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0"/>
              <p:cNvSpPr/>
              <p:nvPr/>
            </p:nvSpPr>
            <p:spPr>
              <a:xfrm>
                <a:off x="1670800" y="2742500"/>
                <a:ext cx="36725" cy="25075"/>
              </a:xfrm>
              <a:custGeom>
                <a:avLst/>
                <a:gdLst/>
                <a:ahLst/>
                <a:cxnLst/>
                <a:rect l="l" t="t" r="r" b="b"/>
                <a:pathLst>
                  <a:path w="1469" h="1003" extrusionOk="0">
                    <a:moveTo>
                      <a:pt x="1432" y="358"/>
                    </a:moveTo>
                    <a:cubicBezTo>
                      <a:pt x="1289" y="251"/>
                      <a:pt x="1218" y="358"/>
                      <a:pt x="1074" y="430"/>
                    </a:cubicBezTo>
                    <a:cubicBezTo>
                      <a:pt x="788" y="573"/>
                      <a:pt x="502" y="752"/>
                      <a:pt x="251" y="967"/>
                    </a:cubicBezTo>
                    <a:cubicBezTo>
                      <a:pt x="215" y="1003"/>
                      <a:pt x="144" y="1003"/>
                      <a:pt x="1" y="1003"/>
                    </a:cubicBezTo>
                    <a:cubicBezTo>
                      <a:pt x="251" y="680"/>
                      <a:pt x="609" y="466"/>
                      <a:pt x="609" y="0"/>
                    </a:cubicBezTo>
                    <a:lnTo>
                      <a:pt x="931" y="144"/>
                    </a:lnTo>
                    <a:lnTo>
                      <a:pt x="1182" y="36"/>
                    </a:lnTo>
                    <a:lnTo>
                      <a:pt x="1468" y="179"/>
                    </a:lnTo>
                    <a:lnTo>
                      <a:pt x="1432" y="358"/>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0"/>
              <p:cNvSpPr/>
              <p:nvPr/>
            </p:nvSpPr>
            <p:spPr>
              <a:xfrm>
                <a:off x="1832775" y="2244050"/>
                <a:ext cx="62650" cy="9875"/>
              </a:xfrm>
              <a:custGeom>
                <a:avLst/>
                <a:gdLst/>
                <a:ahLst/>
                <a:cxnLst/>
                <a:rect l="l" t="t" r="r" b="b"/>
                <a:pathLst>
                  <a:path w="2506" h="395" extrusionOk="0">
                    <a:moveTo>
                      <a:pt x="0" y="323"/>
                    </a:moveTo>
                    <a:cubicBezTo>
                      <a:pt x="179" y="144"/>
                      <a:pt x="430" y="37"/>
                      <a:pt x="716" y="72"/>
                    </a:cubicBezTo>
                    <a:cubicBezTo>
                      <a:pt x="1003" y="144"/>
                      <a:pt x="1289" y="144"/>
                      <a:pt x="1575" y="72"/>
                    </a:cubicBezTo>
                    <a:cubicBezTo>
                      <a:pt x="1754" y="37"/>
                      <a:pt x="1969" y="1"/>
                      <a:pt x="2184" y="1"/>
                    </a:cubicBezTo>
                    <a:cubicBezTo>
                      <a:pt x="2291" y="1"/>
                      <a:pt x="2399" y="37"/>
                      <a:pt x="2506" y="37"/>
                    </a:cubicBezTo>
                    <a:cubicBezTo>
                      <a:pt x="1719" y="287"/>
                      <a:pt x="859" y="394"/>
                      <a:pt x="0" y="32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0"/>
              <p:cNvSpPr/>
              <p:nvPr/>
            </p:nvSpPr>
            <p:spPr>
              <a:xfrm>
                <a:off x="2309725" y="2420350"/>
                <a:ext cx="35825" cy="48350"/>
              </a:xfrm>
              <a:custGeom>
                <a:avLst/>
                <a:gdLst/>
                <a:ahLst/>
                <a:cxnLst/>
                <a:rect l="l" t="t" r="r" b="b"/>
                <a:pathLst>
                  <a:path w="1433" h="1934" extrusionOk="0">
                    <a:moveTo>
                      <a:pt x="1" y="287"/>
                    </a:moveTo>
                    <a:cubicBezTo>
                      <a:pt x="1" y="143"/>
                      <a:pt x="73" y="72"/>
                      <a:pt x="216" y="36"/>
                    </a:cubicBezTo>
                    <a:cubicBezTo>
                      <a:pt x="323" y="0"/>
                      <a:pt x="359" y="0"/>
                      <a:pt x="645" y="143"/>
                    </a:cubicBezTo>
                    <a:lnTo>
                      <a:pt x="287" y="251"/>
                    </a:lnTo>
                    <a:cubicBezTo>
                      <a:pt x="359" y="430"/>
                      <a:pt x="466" y="573"/>
                      <a:pt x="645" y="680"/>
                    </a:cubicBezTo>
                    <a:cubicBezTo>
                      <a:pt x="896" y="788"/>
                      <a:pt x="1039" y="1038"/>
                      <a:pt x="1111" y="1289"/>
                    </a:cubicBezTo>
                    <a:cubicBezTo>
                      <a:pt x="1111" y="1396"/>
                      <a:pt x="1218" y="1468"/>
                      <a:pt x="1290" y="1539"/>
                    </a:cubicBezTo>
                    <a:cubicBezTo>
                      <a:pt x="1397" y="1647"/>
                      <a:pt x="1433" y="1826"/>
                      <a:pt x="1361" y="1933"/>
                    </a:cubicBezTo>
                    <a:cubicBezTo>
                      <a:pt x="1182" y="1683"/>
                      <a:pt x="1075" y="1468"/>
                      <a:pt x="932" y="1253"/>
                    </a:cubicBezTo>
                    <a:cubicBezTo>
                      <a:pt x="896" y="1110"/>
                      <a:pt x="824" y="1003"/>
                      <a:pt x="681" y="931"/>
                    </a:cubicBezTo>
                    <a:cubicBezTo>
                      <a:pt x="395" y="788"/>
                      <a:pt x="144" y="573"/>
                      <a:pt x="1" y="28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0"/>
              <p:cNvSpPr/>
              <p:nvPr/>
            </p:nvSpPr>
            <p:spPr>
              <a:xfrm>
                <a:off x="1698550" y="2635125"/>
                <a:ext cx="22400" cy="30450"/>
              </a:xfrm>
              <a:custGeom>
                <a:avLst/>
                <a:gdLst/>
                <a:ahLst/>
                <a:cxnLst/>
                <a:rect l="l" t="t" r="r" b="b"/>
                <a:pathLst>
                  <a:path w="896" h="1218" extrusionOk="0">
                    <a:moveTo>
                      <a:pt x="895" y="1217"/>
                    </a:moveTo>
                    <a:cubicBezTo>
                      <a:pt x="573" y="931"/>
                      <a:pt x="644" y="573"/>
                      <a:pt x="465" y="251"/>
                    </a:cubicBezTo>
                    <a:cubicBezTo>
                      <a:pt x="215" y="465"/>
                      <a:pt x="358" y="788"/>
                      <a:pt x="143" y="1038"/>
                    </a:cubicBezTo>
                    <a:cubicBezTo>
                      <a:pt x="108" y="966"/>
                      <a:pt x="72" y="931"/>
                      <a:pt x="72" y="895"/>
                    </a:cubicBezTo>
                    <a:cubicBezTo>
                      <a:pt x="108" y="644"/>
                      <a:pt x="72" y="430"/>
                      <a:pt x="0" y="179"/>
                    </a:cubicBezTo>
                    <a:lnTo>
                      <a:pt x="251" y="179"/>
                    </a:lnTo>
                    <a:lnTo>
                      <a:pt x="430" y="0"/>
                    </a:lnTo>
                    <a:cubicBezTo>
                      <a:pt x="501" y="0"/>
                      <a:pt x="537" y="0"/>
                      <a:pt x="573" y="36"/>
                    </a:cubicBezTo>
                    <a:cubicBezTo>
                      <a:pt x="644" y="143"/>
                      <a:pt x="680" y="251"/>
                      <a:pt x="716" y="358"/>
                    </a:cubicBezTo>
                    <a:cubicBezTo>
                      <a:pt x="823" y="609"/>
                      <a:pt x="895" y="895"/>
                      <a:pt x="895" y="121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40"/>
              <p:cNvSpPr/>
              <p:nvPr/>
            </p:nvSpPr>
            <p:spPr>
              <a:xfrm>
                <a:off x="2369700" y="2369350"/>
                <a:ext cx="37600" cy="28650"/>
              </a:xfrm>
              <a:custGeom>
                <a:avLst/>
                <a:gdLst/>
                <a:ahLst/>
                <a:cxnLst/>
                <a:rect l="l" t="t" r="r" b="b"/>
                <a:pathLst>
                  <a:path w="1504" h="1146" extrusionOk="0">
                    <a:moveTo>
                      <a:pt x="1253" y="0"/>
                    </a:moveTo>
                    <a:lnTo>
                      <a:pt x="1432" y="0"/>
                    </a:lnTo>
                    <a:cubicBezTo>
                      <a:pt x="1504" y="179"/>
                      <a:pt x="1468" y="430"/>
                      <a:pt x="1289" y="573"/>
                    </a:cubicBezTo>
                    <a:cubicBezTo>
                      <a:pt x="1110" y="716"/>
                      <a:pt x="931" y="895"/>
                      <a:pt x="788" y="1074"/>
                    </a:cubicBezTo>
                    <a:cubicBezTo>
                      <a:pt x="716" y="1110"/>
                      <a:pt x="680" y="1145"/>
                      <a:pt x="645" y="1145"/>
                    </a:cubicBezTo>
                    <a:cubicBezTo>
                      <a:pt x="394" y="1145"/>
                      <a:pt x="179" y="1074"/>
                      <a:pt x="0" y="931"/>
                    </a:cubicBezTo>
                    <a:cubicBezTo>
                      <a:pt x="36" y="931"/>
                      <a:pt x="72" y="895"/>
                      <a:pt x="108" y="895"/>
                    </a:cubicBezTo>
                    <a:cubicBezTo>
                      <a:pt x="394" y="1002"/>
                      <a:pt x="752" y="859"/>
                      <a:pt x="859" y="573"/>
                    </a:cubicBezTo>
                    <a:cubicBezTo>
                      <a:pt x="859" y="501"/>
                      <a:pt x="895" y="465"/>
                      <a:pt x="931" y="430"/>
                    </a:cubicBezTo>
                    <a:cubicBezTo>
                      <a:pt x="1146" y="358"/>
                      <a:pt x="1181" y="179"/>
                      <a:pt x="1253"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40"/>
              <p:cNvSpPr/>
              <p:nvPr/>
            </p:nvSpPr>
            <p:spPr>
              <a:xfrm>
                <a:off x="1934775" y="2417650"/>
                <a:ext cx="20625" cy="31350"/>
              </a:xfrm>
              <a:custGeom>
                <a:avLst/>
                <a:gdLst/>
                <a:ahLst/>
                <a:cxnLst/>
                <a:rect l="l" t="t" r="r" b="b"/>
                <a:pathLst>
                  <a:path w="825" h="1254" extrusionOk="0">
                    <a:moveTo>
                      <a:pt x="180" y="1254"/>
                    </a:moveTo>
                    <a:cubicBezTo>
                      <a:pt x="1" y="1146"/>
                      <a:pt x="1" y="1039"/>
                      <a:pt x="73" y="932"/>
                    </a:cubicBezTo>
                    <a:cubicBezTo>
                      <a:pt x="216" y="645"/>
                      <a:pt x="359" y="395"/>
                      <a:pt x="538" y="108"/>
                    </a:cubicBezTo>
                    <a:cubicBezTo>
                      <a:pt x="609" y="37"/>
                      <a:pt x="681" y="1"/>
                      <a:pt x="824" y="73"/>
                    </a:cubicBezTo>
                    <a:cubicBezTo>
                      <a:pt x="824" y="144"/>
                      <a:pt x="824" y="216"/>
                      <a:pt x="788" y="251"/>
                    </a:cubicBezTo>
                    <a:cubicBezTo>
                      <a:pt x="717" y="430"/>
                      <a:pt x="645" y="609"/>
                      <a:pt x="574" y="753"/>
                    </a:cubicBezTo>
                    <a:cubicBezTo>
                      <a:pt x="502" y="967"/>
                      <a:pt x="359" y="1146"/>
                      <a:pt x="180" y="125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0"/>
              <p:cNvSpPr/>
              <p:nvPr/>
            </p:nvSpPr>
            <p:spPr>
              <a:xfrm>
                <a:off x="2062750" y="2687900"/>
                <a:ext cx="35825" cy="27775"/>
              </a:xfrm>
              <a:custGeom>
                <a:avLst/>
                <a:gdLst/>
                <a:ahLst/>
                <a:cxnLst/>
                <a:rect l="l" t="t" r="r" b="b"/>
                <a:pathLst>
                  <a:path w="1433" h="1111" extrusionOk="0">
                    <a:moveTo>
                      <a:pt x="752" y="645"/>
                    </a:moveTo>
                    <a:lnTo>
                      <a:pt x="108" y="502"/>
                    </a:lnTo>
                    <a:cubicBezTo>
                      <a:pt x="1" y="359"/>
                      <a:pt x="36" y="144"/>
                      <a:pt x="180" y="1"/>
                    </a:cubicBezTo>
                    <a:cubicBezTo>
                      <a:pt x="394" y="1"/>
                      <a:pt x="287" y="216"/>
                      <a:pt x="394" y="287"/>
                    </a:cubicBezTo>
                    <a:cubicBezTo>
                      <a:pt x="1074" y="466"/>
                      <a:pt x="1146" y="538"/>
                      <a:pt x="1432" y="1075"/>
                    </a:cubicBezTo>
                    <a:cubicBezTo>
                      <a:pt x="1110" y="1111"/>
                      <a:pt x="1039" y="788"/>
                      <a:pt x="752" y="64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0"/>
              <p:cNvSpPr/>
              <p:nvPr/>
            </p:nvSpPr>
            <p:spPr>
              <a:xfrm>
                <a:off x="2373275" y="2295075"/>
                <a:ext cx="36725" cy="18800"/>
              </a:xfrm>
              <a:custGeom>
                <a:avLst/>
                <a:gdLst/>
                <a:ahLst/>
                <a:cxnLst/>
                <a:rect l="l" t="t" r="r" b="b"/>
                <a:pathLst>
                  <a:path w="1469" h="752" extrusionOk="0">
                    <a:moveTo>
                      <a:pt x="0" y="573"/>
                    </a:moveTo>
                    <a:cubicBezTo>
                      <a:pt x="251" y="537"/>
                      <a:pt x="466" y="501"/>
                      <a:pt x="716" y="394"/>
                    </a:cubicBezTo>
                    <a:cubicBezTo>
                      <a:pt x="931" y="286"/>
                      <a:pt x="1110" y="143"/>
                      <a:pt x="1289" y="0"/>
                    </a:cubicBezTo>
                    <a:cubicBezTo>
                      <a:pt x="1432" y="143"/>
                      <a:pt x="1468" y="251"/>
                      <a:pt x="1361" y="358"/>
                    </a:cubicBezTo>
                    <a:cubicBezTo>
                      <a:pt x="1253" y="465"/>
                      <a:pt x="1110" y="537"/>
                      <a:pt x="967" y="609"/>
                    </a:cubicBezTo>
                    <a:cubicBezTo>
                      <a:pt x="752" y="680"/>
                      <a:pt x="537" y="716"/>
                      <a:pt x="323" y="716"/>
                    </a:cubicBezTo>
                    <a:cubicBezTo>
                      <a:pt x="215" y="752"/>
                      <a:pt x="36" y="680"/>
                      <a:pt x="0"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0"/>
              <p:cNvSpPr/>
              <p:nvPr/>
            </p:nvSpPr>
            <p:spPr>
              <a:xfrm>
                <a:off x="1745975" y="2131300"/>
                <a:ext cx="50125" cy="13450"/>
              </a:xfrm>
              <a:custGeom>
                <a:avLst/>
                <a:gdLst/>
                <a:ahLst/>
                <a:cxnLst/>
                <a:rect l="l" t="t" r="r" b="b"/>
                <a:pathLst>
                  <a:path w="2005" h="538" extrusionOk="0">
                    <a:moveTo>
                      <a:pt x="0" y="251"/>
                    </a:moveTo>
                    <a:cubicBezTo>
                      <a:pt x="0" y="215"/>
                      <a:pt x="0" y="144"/>
                      <a:pt x="36" y="108"/>
                    </a:cubicBezTo>
                    <a:cubicBezTo>
                      <a:pt x="72" y="72"/>
                      <a:pt x="108" y="36"/>
                      <a:pt x="143" y="1"/>
                    </a:cubicBezTo>
                    <a:lnTo>
                      <a:pt x="215" y="1"/>
                    </a:lnTo>
                    <a:cubicBezTo>
                      <a:pt x="322" y="108"/>
                      <a:pt x="466" y="72"/>
                      <a:pt x="609" y="36"/>
                    </a:cubicBezTo>
                    <a:cubicBezTo>
                      <a:pt x="824" y="36"/>
                      <a:pt x="1038" y="1"/>
                      <a:pt x="1217" y="1"/>
                    </a:cubicBezTo>
                    <a:cubicBezTo>
                      <a:pt x="1468" y="1"/>
                      <a:pt x="1647" y="108"/>
                      <a:pt x="1790" y="287"/>
                    </a:cubicBezTo>
                    <a:cubicBezTo>
                      <a:pt x="1862" y="323"/>
                      <a:pt x="1933" y="394"/>
                      <a:pt x="2005" y="466"/>
                    </a:cubicBezTo>
                    <a:cubicBezTo>
                      <a:pt x="1862" y="538"/>
                      <a:pt x="1718" y="502"/>
                      <a:pt x="1611" y="394"/>
                    </a:cubicBezTo>
                    <a:cubicBezTo>
                      <a:pt x="1396" y="144"/>
                      <a:pt x="1038" y="72"/>
                      <a:pt x="716" y="180"/>
                    </a:cubicBezTo>
                    <a:cubicBezTo>
                      <a:pt x="609" y="215"/>
                      <a:pt x="466" y="251"/>
                      <a:pt x="358" y="287"/>
                    </a:cubicBezTo>
                    <a:cubicBezTo>
                      <a:pt x="215" y="359"/>
                      <a:pt x="108" y="323"/>
                      <a:pt x="0"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40"/>
              <p:cNvSpPr/>
              <p:nvPr/>
            </p:nvSpPr>
            <p:spPr>
              <a:xfrm>
                <a:off x="1932100" y="2250325"/>
                <a:ext cx="17925" cy="34925"/>
              </a:xfrm>
              <a:custGeom>
                <a:avLst/>
                <a:gdLst/>
                <a:ahLst/>
                <a:cxnLst/>
                <a:rect l="l" t="t" r="r" b="b"/>
                <a:pathLst>
                  <a:path w="717" h="1397" extrusionOk="0">
                    <a:moveTo>
                      <a:pt x="323" y="931"/>
                    </a:moveTo>
                    <a:lnTo>
                      <a:pt x="36" y="609"/>
                    </a:lnTo>
                    <a:cubicBezTo>
                      <a:pt x="1" y="394"/>
                      <a:pt x="108" y="143"/>
                      <a:pt x="287" y="0"/>
                    </a:cubicBezTo>
                    <a:cubicBezTo>
                      <a:pt x="430" y="215"/>
                      <a:pt x="251" y="394"/>
                      <a:pt x="287" y="537"/>
                    </a:cubicBezTo>
                    <a:cubicBezTo>
                      <a:pt x="716" y="931"/>
                      <a:pt x="716" y="967"/>
                      <a:pt x="538" y="1325"/>
                    </a:cubicBezTo>
                    <a:cubicBezTo>
                      <a:pt x="466" y="1396"/>
                      <a:pt x="359" y="1325"/>
                      <a:pt x="323" y="1217"/>
                    </a:cubicBezTo>
                    <a:cubicBezTo>
                      <a:pt x="323" y="1146"/>
                      <a:pt x="323" y="1038"/>
                      <a:pt x="323" y="93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40"/>
              <p:cNvSpPr/>
              <p:nvPr/>
            </p:nvSpPr>
            <p:spPr>
              <a:xfrm>
                <a:off x="1830975" y="2150100"/>
                <a:ext cx="51050" cy="20600"/>
              </a:xfrm>
              <a:custGeom>
                <a:avLst/>
                <a:gdLst/>
                <a:ahLst/>
                <a:cxnLst/>
                <a:rect l="l" t="t" r="r" b="b"/>
                <a:pathLst>
                  <a:path w="2042" h="824" extrusionOk="0">
                    <a:moveTo>
                      <a:pt x="1" y="0"/>
                    </a:moveTo>
                    <a:cubicBezTo>
                      <a:pt x="108" y="0"/>
                      <a:pt x="216" y="0"/>
                      <a:pt x="323" y="36"/>
                    </a:cubicBezTo>
                    <a:cubicBezTo>
                      <a:pt x="645" y="179"/>
                      <a:pt x="967" y="287"/>
                      <a:pt x="1289" y="322"/>
                    </a:cubicBezTo>
                    <a:cubicBezTo>
                      <a:pt x="1433" y="322"/>
                      <a:pt x="1576" y="358"/>
                      <a:pt x="1755" y="394"/>
                    </a:cubicBezTo>
                    <a:cubicBezTo>
                      <a:pt x="1898" y="430"/>
                      <a:pt x="2005" y="537"/>
                      <a:pt x="2041" y="824"/>
                    </a:cubicBezTo>
                    <a:cubicBezTo>
                      <a:pt x="1934" y="752"/>
                      <a:pt x="1862" y="680"/>
                      <a:pt x="1755" y="573"/>
                    </a:cubicBezTo>
                    <a:cubicBezTo>
                      <a:pt x="1612" y="537"/>
                      <a:pt x="1504" y="501"/>
                      <a:pt x="1361" y="466"/>
                    </a:cubicBezTo>
                    <a:lnTo>
                      <a:pt x="1003" y="394"/>
                    </a:lnTo>
                    <a:cubicBezTo>
                      <a:pt x="860" y="358"/>
                      <a:pt x="752" y="358"/>
                      <a:pt x="609" y="322"/>
                    </a:cubicBezTo>
                    <a:cubicBezTo>
                      <a:pt x="287" y="287"/>
                      <a:pt x="287" y="287"/>
                      <a:pt x="1"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0"/>
              <p:cNvSpPr/>
              <p:nvPr/>
            </p:nvSpPr>
            <p:spPr>
              <a:xfrm>
                <a:off x="2009050" y="2511625"/>
                <a:ext cx="26875" cy="19700"/>
              </a:xfrm>
              <a:custGeom>
                <a:avLst/>
                <a:gdLst/>
                <a:ahLst/>
                <a:cxnLst/>
                <a:rect l="l" t="t" r="r" b="b"/>
                <a:pathLst>
                  <a:path w="1075" h="788" extrusionOk="0">
                    <a:moveTo>
                      <a:pt x="753" y="215"/>
                    </a:moveTo>
                    <a:lnTo>
                      <a:pt x="1075" y="752"/>
                    </a:lnTo>
                    <a:lnTo>
                      <a:pt x="824" y="788"/>
                    </a:lnTo>
                    <a:lnTo>
                      <a:pt x="574" y="573"/>
                    </a:lnTo>
                    <a:cubicBezTo>
                      <a:pt x="323" y="609"/>
                      <a:pt x="37" y="430"/>
                      <a:pt x="1" y="144"/>
                    </a:cubicBezTo>
                    <a:cubicBezTo>
                      <a:pt x="180" y="0"/>
                      <a:pt x="287" y="179"/>
                      <a:pt x="430"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0"/>
              <p:cNvSpPr/>
              <p:nvPr/>
            </p:nvSpPr>
            <p:spPr>
              <a:xfrm>
                <a:off x="1685125" y="2646750"/>
                <a:ext cx="10750" cy="36700"/>
              </a:xfrm>
              <a:custGeom>
                <a:avLst/>
                <a:gdLst/>
                <a:ahLst/>
                <a:cxnLst/>
                <a:rect l="l" t="t" r="r" b="b"/>
                <a:pathLst>
                  <a:path w="430" h="1468" extrusionOk="0">
                    <a:moveTo>
                      <a:pt x="179" y="0"/>
                    </a:moveTo>
                    <a:cubicBezTo>
                      <a:pt x="251" y="108"/>
                      <a:pt x="287" y="179"/>
                      <a:pt x="322" y="287"/>
                    </a:cubicBezTo>
                    <a:cubicBezTo>
                      <a:pt x="430" y="1074"/>
                      <a:pt x="430" y="1253"/>
                      <a:pt x="322" y="1468"/>
                    </a:cubicBezTo>
                    <a:cubicBezTo>
                      <a:pt x="143" y="1253"/>
                      <a:pt x="72" y="1003"/>
                      <a:pt x="108" y="716"/>
                    </a:cubicBezTo>
                    <a:cubicBezTo>
                      <a:pt x="0" y="466"/>
                      <a:pt x="36" y="215"/>
                      <a:pt x="179"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0"/>
              <p:cNvSpPr/>
              <p:nvPr/>
            </p:nvSpPr>
            <p:spPr>
              <a:xfrm>
                <a:off x="2138825" y="2443600"/>
                <a:ext cx="12550" cy="31350"/>
              </a:xfrm>
              <a:custGeom>
                <a:avLst/>
                <a:gdLst/>
                <a:ahLst/>
                <a:cxnLst/>
                <a:rect l="l" t="t" r="r" b="b"/>
                <a:pathLst>
                  <a:path w="502" h="1254" extrusionOk="0">
                    <a:moveTo>
                      <a:pt x="108" y="1254"/>
                    </a:moveTo>
                    <a:lnTo>
                      <a:pt x="179" y="860"/>
                    </a:lnTo>
                    <a:lnTo>
                      <a:pt x="0" y="681"/>
                    </a:lnTo>
                    <a:cubicBezTo>
                      <a:pt x="143" y="466"/>
                      <a:pt x="108" y="180"/>
                      <a:pt x="322" y="1"/>
                    </a:cubicBezTo>
                    <a:cubicBezTo>
                      <a:pt x="430" y="1"/>
                      <a:pt x="501" y="108"/>
                      <a:pt x="466" y="216"/>
                    </a:cubicBezTo>
                    <a:cubicBezTo>
                      <a:pt x="394" y="430"/>
                      <a:pt x="358" y="645"/>
                      <a:pt x="358" y="896"/>
                    </a:cubicBezTo>
                    <a:cubicBezTo>
                      <a:pt x="358" y="1039"/>
                      <a:pt x="251" y="1182"/>
                      <a:pt x="108" y="125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0"/>
              <p:cNvSpPr/>
              <p:nvPr/>
            </p:nvSpPr>
            <p:spPr>
              <a:xfrm>
                <a:off x="2073500" y="2603800"/>
                <a:ext cx="14325" cy="31350"/>
              </a:xfrm>
              <a:custGeom>
                <a:avLst/>
                <a:gdLst/>
                <a:ahLst/>
                <a:cxnLst/>
                <a:rect l="l" t="t" r="r" b="b"/>
                <a:pathLst>
                  <a:path w="573" h="1254" extrusionOk="0">
                    <a:moveTo>
                      <a:pt x="573" y="143"/>
                    </a:moveTo>
                    <a:cubicBezTo>
                      <a:pt x="430" y="501"/>
                      <a:pt x="287" y="895"/>
                      <a:pt x="108" y="1253"/>
                    </a:cubicBezTo>
                    <a:cubicBezTo>
                      <a:pt x="72" y="1181"/>
                      <a:pt x="36" y="1110"/>
                      <a:pt x="0" y="1002"/>
                    </a:cubicBezTo>
                    <a:cubicBezTo>
                      <a:pt x="0" y="716"/>
                      <a:pt x="72" y="394"/>
                      <a:pt x="251" y="143"/>
                    </a:cubicBezTo>
                    <a:cubicBezTo>
                      <a:pt x="287" y="36"/>
                      <a:pt x="430" y="0"/>
                      <a:pt x="573"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0"/>
              <p:cNvSpPr/>
              <p:nvPr/>
            </p:nvSpPr>
            <p:spPr>
              <a:xfrm>
                <a:off x="2396550" y="2451675"/>
                <a:ext cx="19700" cy="28650"/>
              </a:xfrm>
              <a:custGeom>
                <a:avLst/>
                <a:gdLst/>
                <a:ahLst/>
                <a:cxnLst/>
                <a:rect l="l" t="t" r="r" b="b"/>
                <a:pathLst>
                  <a:path w="788" h="1146" extrusionOk="0">
                    <a:moveTo>
                      <a:pt x="752" y="0"/>
                    </a:moveTo>
                    <a:cubicBezTo>
                      <a:pt x="788" y="72"/>
                      <a:pt x="788" y="143"/>
                      <a:pt x="788" y="215"/>
                    </a:cubicBezTo>
                    <a:cubicBezTo>
                      <a:pt x="609" y="573"/>
                      <a:pt x="322" y="895"/>
                      <a:pt x="36" y="1146"/>
                    </a:cubicBezTo>
                    <a:cubicBezTo>
                      <a:pt x="0" y="1074"/>
                      <a:pt x="0" y="1002"/>
                      <a:pt x="0" y="967"/>
                    </a:cubicBezTo>
                    <a:cubicBezTo>
                      <a:pt x="0" y="895"/>
                      <a:pt x="36" y="823"/>
                      <a:pt x="72" y="788"/>
                    </a:cubicBezTo>
                    <a:cubicBezTo>
                      <a:pt x="251" y="501"/>
                      <a:pt x="501" y="215"/>
                      <a:pt x="75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0"/>
              <p:cNvSpPr/>
              <p:nvPr/>
            </p:nvSpPr>
            <p:spPr>
              <a:xfrm>
                <a:off x="2340175" y="2289700"/>
                <a:ext cx="27750" cy="17025"/>
              </a:xfrm>
              <a:custGeom>
                <a:avLst/>
                <a:gdLst/>
                <a:ahLst/>
                <a:cxnLst/>
                <a:rect l="l" t="t" r="r" b="b"/>
                <a:pathLst>
                  <a:path w="1110" h="681" extrusionOk="0">
                    <a:moveTo>
                      <a:pt x="0" y="609"/>
                    </a:moveTo>
                    <a:cubicBezTo>
                      <a:pt x="286" y="358"/>
                      <a:pt x="609" y="143"/>
                      <a:pt x="966" y="0"/>
                    </a:cubicBezTo>
                    <a:cubicBezTo>
                      <a:pt x="1002" y="0"/>
                      <a:pt x="1038" y="36"/>
                      <a:pt x="1110" y="72"/>
                    </a:cubicBezTo>
                    <a:cubicBezTo>
                      <a:pt x="1074" y="143"/>
                      <a:pt x="1074" y="215"/>
                      <a:pt x="1038" y="251"/>
                    </a:cubicBezTo>
                    <a:cubicBezTo>
                      <a:pt x="788" y="394"/>
                      <a:pt x="501" y="537"/>
                      <a:pt x="251" y="680"/>
                    </a:cubicBezTo>
                    <a:cubicBezTo>
                      <a:pt x="179" y="680"/>
                      <a:pt x="107" y="680"/>
                      <a:pt x="0" y="60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0"/>
              <p:cNvSpPr/>
              <p:nvPr/>
            </p:nvSpPr>
            <p:spPr>
              <a:xfrm>
                <a:off x="2060075" y="2575150"/>
                <a:ext cx="30450" cy="17025"/>
              </a:xfrm>
              <a:custGeom>
                <a:avLst/>
                <a:gdLst/>
                <a:ahLst/>
                <a:cxnLst/>
                <a:rect l="l" t="t" r="r" b="b"/>
                <a:pathLst>
                  <a:path w="1218" h="681" extrusionOk="0">
                    <a:moveTo>
                      <a:pt x="430" y="681"/>
                    </a:moveTo>
                    <a:lnTo>
                      <a:pt x="108" y="430"/>
                    </a:lnTo>
                    <a:cubicBezTo>
                      <a:pt x="0" y="287"/>
                      <a:pt x="0" y="108"/>
                      <a:pt x="143" y="1"/>
                    </a:cubicBezTo>
                    <a:cubicBezTo>
                      <a:pt x="179" y="108"/>
                      <a:pt x="215" y="180"/>
                      <a:pt x="215" y="251"/>
                    </a:cubicBezTo>
                    <a:lnTo>
                      <a:pt x="680" y="323"/>
                    </a:lnTo>
                    <a:cubicBezTo>
                      <a:pt x="788" y="323"/>
                      <a:pt x="931" y="108"/>
                      <a:pt x="1217" y="216"/>
                    </a:cubicBezTo>
                    <a:cubicBezTo>
                      <a:pt x="1002" y="430"/>
                      <a:pt x="716" y="573"/>
                      <a:pt x="430" y="68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0"/>
              <p:cNvSpPr/>
              <p:nvPr/>
            </p:nvSpPr>
            <p:spPr>
              <a:xfrm>
                <a:off x="2116450" y="2615425"/>
                <a:ext cx="24175" cy="16125"/>
              </a:xfrm>
              <a:custGeom>
                <a:avLst/>
                <a:gdLst/>
                <a:ahLst/>
                <a:cxnLst/>
                <a:rect l="l" t="t" r="r" b="b"/>
                <a:pathLst>
                  <a:path w="967" h="645" extrusionOk="0">
                    <a:moveTo>
                      <a:pt x="108" y="1"/>
                    </a:moveTo>
                    <a:lnTo>
                      <a:pt x="358" y="287"/>
                    </a:lnTo>
                    <a:lnTo>
                      <a:pt x="716" y="1"/>
                    </a:lnTo>
                    <a:lnTo>
                      <a:pt x="967" y="72"/>
                    </a:lnTo>
                    <a:cubicBezTo>
                      <a:pt x="931" y="144"/>
                      <a:pt x="931" y="180"/>
                      <a:pt x="931" y="180"/>
                    </a:cubicBezTo>
                    <a:cubicBezTo>
                      <a:pt x="752" y="215"/>
                      <a:pt x="645" y="287"/>
                      <a:pt x="573" y="430"/>
                    </a:cubicBezTo>
                    <a:cubicBezTo>
                      <a:pt x="466" y="502"/>
                      <a:pt x="394" y="645"/>
                      <a:pt x="215" y="645"/>
                    </a:cubicBezTo>
                    <a:cubicBezTo>
                      <a:pt x="36" y="466"/>
                      <a:pt x="0" y="358"/>
                      <a:pt x="108"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0"/>
              <p:cNvSpPr/>
              <p:nvPr/>
            </p:nvSpPr>
            <p:spPr>
              <a:xfrm>
                <a:off x="1928525" y="2204675"/>
                <a:ext cx="11650" cy="27775"/>
              </a:xfrm>
              <a:custGeom>
                <a:avLst/>
                <a:gdLst/>
                <a:ahLst/>
                <a:cxnLst/>
                <a:rect l="l" t="t" r="r" b="b"/>
                <a:pathLst>
                  <a:path w="466" h="1111" extrusionOk="0">
                    <a:moveTo>
                      <a:pt x="179" y="1110"/>
                    </a:moveTo>
                    <a:cubicBezTo>
                      <a:pt x="0" y="1003"/>
                      <a:pt x="72" y="860"/>
                      <a:pt x="72" y="717"/>
                    </a:cubicBezTo>
                    <a:cubicBezTo>
                      <a:pt x="108" y="573"/>
                      <a:pt x="144" y="466"/>
                      <a:pt x="144" y="287"/>
                    </a:cubicBezTo>
                    <a:lnTo>
                      <a:pt x="466" y="1"/>
                    </a:lnTo>
                    <a:lnTo>
                      <a:pt x="466" y="216"/>
                    </a:lnTo>
                    <a:cubicBezTo>
                      <a:pt x="430" y="251"/>
                      <a:pt x="358" y="323"/>
                      <a:pt x="323" y="395"/>
                    </a:cubicBezTo>
                    <a:cubicBezTo>
                      <a:pt x="358" y="538"/>
                      <a:pt x="394" y="681"/>
                      <a:pt x="394" y="824"/>
                    </a:cubicBezTo>
                    <a:cubicBezTo>
                      <a:pt x="394" y="967"/>
                      <a:pt x="287" y="1075"/>
                      <a:pt x="179" y="111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0"/>
              <p:cNvSpPr/>
              <p:nvPr/>
            </p:nvSpPr>
            <p:spPr>
              <a:xfrm>
                <a:off x="1633225" y="2704025"/>
                <a:ext cx="19700" cy="21500"/>
              </a:xfrm>
              <a:custGeom>
                <a:avLst/>
                <a:gdLst/>
                <a:ahLst/>
                <a:cxnLst/>
                <a:rect l="l" t="t" r="r" b="b"/>
                <a:pathLst>
                  <a:path w="788" h="860" extrusionOk="0">
                    <a:moveTo>
                      <a:pt x="0" y="716"/>
                    </a:moveTo>
                    <a:cubicBezTo>
                      <a:pt x="36" y="680"/>
                      <a:pt x="36" y="645"/>
                      <a:pt x="72" y="609"/>
                    </a:cubicBezTo>
                    <a:lnTo>
                      <a:pt x="680" y="0"/>
                    </a:lnTo>
                    <a:cubicBezTo>
                      <a:pt x="752" y="36"/>
                      <a:pt x="788" y="179"/>
                      <a:pt x="752" y="251"/>
                    </a:cubicBezTo>
                    <a:cubicBezTo>
                      <a:pt x="609" y="501"/>
                      <a:pt x="394" y="716"/>
                      <a:pt x="143" y="8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0"/>
              <p:cNvSpPr/>
              <p:nvPr/>
            </p:nvSpPr>
            <p:spPr>
              <a:xfrm>
                <a:off x="1819350" y="2389025"/>
                <a:ext cx="26875" cy="10775"/>
              </a:xfrm>
              <a:custGeom>
                <a:avLst/>
                <a:gdLst/>
                <a:ahLst/>
                <a:cxnLst/>
                <a:rect l="l" t="t" r="r" b="b"/>
                <a:pathLst>
                  <a:path w="1075" h="431" extrusionOk="0">
                    <a:moveTo>
                      <a:pt x="0" y="251"/>
                    </a:moveTo>
                    <a:cubicBezTo>
                      <a:pt x="323" y="36"/>
                      <a:pt x="716" y="0"/>
                      <a:pt x="1074" y="179"/>
                    </a:cubicBezTo>
                    <a:cubicBezTo>
                      <a:pt x="1074" y="323"/>
                      <a:pt x="895" y="323"/>
                      <a:pt x="824" y="323"/>
                    </a:cubicBezTo>
                    <a:cubicBezTo>
                      <a:pt x="645" y="323"/>
                      <a:pt x="430" y="323"/>
                      <a:pt x="251" y="394"/>
                    </a:cubicBezTo>
                    <a:cubicBezTo>
                      <a:pt x="179" y="430"/>
                      <a:pt x="0" y="430"/>
                      <a:pt x="0"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0"/>
              <p:cNvSpPr/>
              <p:nvPr/>
            </p:nvSpPr>
            <p:spPr>
              <a:xfrm>
                <a:off x="1950000" y="2108925"/>
                <a:ext cx="20600" cy="16150"/>
              </a:xfrm>
              <a:custGeom>
                <a:avLst/>
                <a:gdLst/>
                <a:ahLst/>
                <a:cxnLst/>
                <a:rect l="l" t="t" r="r" b="b"/>
                <a:pathLst>
                  <a:path w="824" h="646" extrusionOk="0">
                    <a:moveTo>
                      <a:pt x="824" y="180"/>
                    </a:moveTo>
                    <a:cubicBezTo>
                      <a:pt x="573" y="359"/>
                      <a:pt x="287" y="502"/>
                      <a:pt x="0" y="645"/>
                    </a:cubicBezTo>
                    <a:cubicBezTo>
                      <a:pt x="0" y="502"/>
                      <a:pt x="36" y="359"/>
                      <a:pt x="179" y="323"/>
                    </a:cubicBezTo>
                    <a:cubicBezTo>
                      <a:pt x="287" y="216"/>
                      <a:pt x="466" y="108"/>
                      <a:pt x="609" y="37"/>
                    </a:cubicBezTo>
                    <a:cubicBezTo>
                      <a:pt x="681" y="1"/>
                      <a:pt x="681" y="37"/>
                      <a:pt x="824" y="18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0"/>
              <p:cNvSpPr/>
              <p:nvPr/>
            </p:nvSpPr>
            <p:spPr>
              <a:xfrm>
                <a:off x="2339275" y="2400650"/>
                <a:ext cx="8975" cy="26875"/>
              </a:xfrm>
              <a:custGeom>
                <a:avLst/>
                <a:gdLst/>
                <a:ahLst/>
                <a:cxnLst/>
                <a:rect l="l" t="t" r="r" b="b"/>
                <a:pathLst>
                  <a:path w="359" h="1075" extrusionOk="0">
                    <a:moveTo>
                      <a:pt x="251" y="1"/>
                    </a:moveTo>
                    <a:cubicBezTo>
                      <a:pt x="322" y="72"/>
                      <a:pt x="358" y="108"/>
                      <a:pt x="358" y="144"/>
                    </a:cubicBezTo>
                    <a:cubicBezTo>
                      <a:pt x="322" y="395"/>
                      <a:pt x="287" y="645"/>
                      <a:pt x="251" y="860"/>
                    </a:cubicBezTo>
                    <a:cubicBezTo>
                      <a:pt x="215" y="1003"/>
                      <a:pt x="108" y="1075"/>
                      <a:pt x="0" y="1039"/>
                    </a:cubicBezTo>
                    <a:cubicBezTo>
                      <a:pt x="0" y="681"/>
                      <a:pt x="108" y="323"/>
                      <a:pt x="25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0"/>
              <p:cNvSpPr/>
              <p:nvPr/>
            </p:nvSpPr>
            <p:spPr>
              <a:xfrm>
                <a:off x="2073500" y="2182300"/>
                <a:ext cx="14325" cy="17050"/>
              </a:xfrm>
              <a:custGeom>
                <a:avLst/>
                <a:gdLst/>
                <a:ahLst/>
                <a:cxnLst/>
                <a:rect l="l" t="t" r="r" b="b"/>
                <a:pathLst>
                  <a:path w="573" h="682" extrusionOk="0">
                    <a:moveTo>
                      <a:pt x="573" y="1"/>
                    </a:moveTo>
                    <a:cubicBezTo>
                      <a:pt x="537" y="108"/>
                      <a:pt x="501" y="251"/>
                      <a:pt x="501" y="359"/>
                    </a:cubicBezTo>
                    <a:cubicBezTo>
                      <a:pt x="465" y="466"/>
                      <a:pt x="465" y="574"/>
                      <a:pt x="501" y="681"/>
                    </a:cubicBezTo>
                    <a:cubicBezTo>
                      <a:pt x="394" y="609"/>
                      <a:pt x="322" y="574"/>
                      <a:pt x="251" y="538"/>
                    </a:cubicBezTo>
                    <a:cubicBezTo>
                      <a:pt x="179" y="538"/>
                      <a:pt x="72" y="502"/>
                      <a:pt x="0" y="502"/>
                    </a:cubicBezTo>
                    <a:cubicBezTo>
                      <a:pt x="0" y="287"/>
                      <a:pt x="179" y="216"/>
                      <a:pt x="287" y="108"/>
                    </a:cubicBezTo>
                    <a:cubicBezTo>
                      <a:pt x="394" y="37"/>
                      <a:pt x="430" y="73"/>
                      <a:pt x="573"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0"/>
              <p:cNvSpPr/>
              <p:nvPr/>
            </p:nvSpPr>
            <p:spPr>
              <a:xfrm>
                <a:off x="2112875" y="2485675"/>
                <a:ext cx="21500" cy="19700"/>
              </a:xfrm>
              <a:custGeom>
                <a:avLst/>
                <a:gdLst/>
                <a:ahLst/>
                <a:cxnLst/>
                <a:rect l="l" t="t" r="r" b="b"/>
                <a:pathLst>
                  <a:path w="860" h="788" extrusionOk="0">
                    <a:moveTo>
                      <a:pt x="788" y="537"/>
                    </a:moveTo>
                    <a:cubicBezTo>
                      <a:pt x="788" y="609"/>
                      <a:pt x="788" y="680"/>
                      <a:pt x="823" y="716"/>
                    </a:cubicBezTo>
                    <a:cubicBezTo>
                      <a:pt x="859" y="788"/>
                      <a:pt x="752" y="788"/>
                      <a:pt x="752" y="752"/>
                    </a:cubicBezTo>
                    <a:cubicBezTo>
                      <a:pt x="644" y="680"/>
                      <a:pt x="573" y="609"/>
                      <a:pt x="430" y="573"/>
                    </a:cubicBezTo>
                    <a:cubicBezTo>
                      <a:pt x="322" y="537"/>
                      <a:pt x="215" y="466"/>
                      <a:pt x="108" y="358"/>
                    </a:cubicBezTo>
                    <a:cubicBezTo>
                      <a:pt x="0" y="251"/>
                      <a:pt x="36" y="179"/>
                      <a:pt x="179" y="0"/>
                    </a:cubicBezTo>
                    <a:cubicBezTo>
                      <a:pt x="286" y="287"/>
                      <a:pt x="537" y="466"/>
                      <a:pt x="788" y="53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0"/>
              <p:cNvSpPr/>
              <p:nvPr/>
            </p:nvSpPr>
            <p:spPr>
              <a:xfrm>
                <a:off x="2179075" y="2603800"/>
                <a:ext cx="25975" cy="11650"/>
              </a:xfrm>
              <a:custGeom>
                <a:avLst/>
                <a:gdLst/>
                <a:ahLst/>
                <a:cxnLst/>
                <a:rect l="l" t="t" r="r" b="b"/>
                <a:pathLst>
                  <a:path w="1039" h="466" extrusionOk="0">
                    <a:moveTo>
                      <a:pt x="1039" y="143"/>
                    </a:moveTo>
                    <a:cubicBezTo>
                      <a:pt x="753" y="466"/>
                      <a:pt x="287" y="466"/>
                      <a:pt x="1" y="215"/>
                    </a:cubicBezTo>
                    <a:cubicBezTo>
                      <a:pt x="73" y="72"/>
                      <a:pt x="252" y="0"/>
                      <a:pt x="359" y="72"/>
                    </a:cubicBezTo>
                    <a:cubicBezTo>
                      <a:pt x="574" y="179"/>
                      <a:pt x="824" y="215"/>
                      <a:pt x="1039"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0"/>
              <p:cNvSpPr/>
              <p:nvPr/>
            </p:nvSpPr>
            <p:spPr>
              <a:xfrm>
                <a:off x="2086925" y="2613625"/>
                <a:ext cx="9850" cy="22400"/>
              </a:xfrm>
              <a:custGeom>
                <a:avLst/>
                <a:gdLst/>
                <a:ahLst/>
                <a:cxnLst/>
                <a:rect l="l" t="t" r="r" b="b"/>
                <a:pathLst>
                  <a:path w="394" h="896" extrusionOk="0">
                    <a:moveTo>
                      <a:pt x="251" y="1"/>
                    </a:moveTo>
                    <a:cubicBezTo>
                      <a:pt x="394" y="144"/>
                      <a:pt x="286" y="287"/>
                      <a:pt x="286" y="430"/>
                    </a:cubicBezTo>
                    <a:cubicBezTo>
                      <a:pt x="286" y="574"/>
                      <a:pt x="251" y="717"/>
                      <a:pt x="251" y="896"/>
                    </a:cubicBezTo>
                    <a:lnTo>
                      <a:pt x="36" y="896"/>
                    </a:lnTo>
                    <a:cubicBezTo>
                      <a:pt x="0" y="574"/>
                      <a:pt x="72" y="252"/>
                      <a:pt x="25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0"/>
              <p:cNvSpPr/>
              <p:nvPr/>
            </p:nvSpPr>
            <p:spPr>
              <a:xfrm>
                <a:off x="1794300" y="2251225"/>
                <a:ext cx="26875" cy="11650"/>
              </a:xfrm>
              <a:custGeom>
                <a:avLst/>
                <a:gdLst/>
                <a:ahLst/>
                <a:cxnLst/>
                <a:rect l="l" t="t" r="r" b="b"/>
                <a:pathLst>
                  <a:path w="1075" h="466" extrusionOk="0">
                    <a:moveTo>
                      <a:pt x="752" y="0"/>
                    </a:moveTo>
                    <a:lnTo>
                      <a:pt x="1074" y="179"/>
                    </a:lnTo>
                    <a:cubicBezTo>
                      <a:pt x="1038" y="179"/>
                      <a:pt x="1002" y="215"/>
                      <a:pt x="967" y="215"/>
                    </a:cubicBezTo>
                    <a:lnTo>
                      <a:pt x="0" y="465"/>
                    </a:lnTo>
                    <a:cubicBezTo>
                      <a:pt x="215" y="251"/>
                      <a:pt x="466" y="107"/>
                      <a:pt x="75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0"/>
              <p:cNvSpPr/>
              <p:nvPr/>
            </p:nvSpPr>
            <p:spPr>
              <a:xfrm>
                <a:off x="1716450" y="2681650"/>
                <a:ext cx="8950" cy="25975"/>
              </a:xfrm>
              <a:custGeom>
                <a:avLst/>
                <a:gdLst/>
                <a:ahLst/>
                <a:cxnLst/>
                <a:rect l="l" t="t" r="r" b="b"/>
                <a:pathLst>
                  <a:path w="358" h="1039" extrusionOk="0">
                    <a:moveTo>
                      <a:pt x="286" y="1038"/>
                    </a:moveTo>
                    <a:cubicBezTo>
                      <a:pt x="72" y="716"/>
                      <a:pt x="0" y="358"/>
                      <a:pt x="36" y="0"/>
                    </a:cubicBezTo>
                    <a:cubicBezTo>
                      <a:pt x="107" y="72"/>
                      <a:pt x="179" y="108"/>
                      <a:pt x="215" y="179"/>
                    </a:cubicBezTo>
                    <a:cubicBezTo>
                      <a:pt x="322" y="430"/>
                      <a:pt x="358" y="752"/>
                      <a:pt x="286" y="103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0"/>
              <p:cNvSpPr/>
              <p:nvPr/>
            </p:nvSpPr>
            <p:spPr>
              <a:xfrm>
                <a:off x="1854250" y="2201100"/>
                <a:ext cx="22400" cy="16125"/>
              </a:xfrm>
              <a:custGeom>
                <a:avLst/>
                <a:gdLst/>
                <a:ahLst/>
                <a:cxnLst/>
                <a:rect l="l" t="t" r="r" b="b"/>
                <a:pathLst>
                  <a:path w="896" h="645" extrusionOk="0">
                    <a:moveTo>
                      <a:pt x="0" y="36"/>
                    </a:moveTo>
                    <a:cubicBezTo>
                      <a:pt x="502" y="1"/>
                      <a:pt x="609" y="394"/>
                      <a:pt x="895" y="609"/>
                    </a:cubicBezTo>
                    <a:cubicBezTo>
                      <a:pt x="609" y="645"/>
                      <a:pt x="609" y="645"/>
                      <a:pt x="502" y="538"/>
                    </a:cubicBezTo>
                    <a:cubicBezTo>
                      <a:pt x="358" y="430"/>
                      <a:pt x="179" y="251"/>
                      <a:pt x="0" y="3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0"/>
              <p:cNvSpPr/>
              <p:nvPr/>
            </p:nvSpPr>
            <p:spPr>
              <a:xfrm>
                <a:off x="2014425" y="2660175"/>
                <a:ext cx="19725" cy="17025"/>
              </a:xfrm>
              <a:custGeom>
                <a:avLst/>
                <a:gdLst/>
                <a:ahLst/>
                <a:cxnLst/>
                <a:rect l="l" t="t" r="r" b="b"/>
                <a:pathLst>
                  <a:path w="789" h="681" extrusionOk="0">
                    <a:moveTo>
                      <a:pt x="788" y="143"/>
                    </a:moveTo>
                    <a:cubicBezTo>
                      <a:pt x="645" y="394"/>
                      <a:pt x="394" y="501"/>
                      <a:pt x="180" y="680"/>
                    </a:cubicBezTo>
                    <a:cubicBezTo>
                      <a:pt x="144" y="680"/>
                      <a:pt x="72" y="680"/>
                      <a:pt x="1" y="645"/>
                    </a:cubicBezTo>
                    <a:cubicBezTo>
                      <a:pt x="72" y="358"/>
                      <a:pt x="287" y="251"/>
                      <a:pt x="502" y="143"/>
                    </a:cubicBezTo>
                    <a:cubicBezTo>
                      <a:pt x="573" y="72"/>
                      <a:pt x="681" y="0"/>
                      <a:pt x="788"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0"/>
              <p:cNvSpPr/>
              <p:nvPr/>
            </p:nvSpPr>
            <p:spPr>
              <a:xfrm>
                <a:off x="1911525" y="2367550"/>
                <a:ext cx="14350" cy="19700"/>
              </a:xfrm>
              <a:custGeom>
                <a:avLst/>
                <a:gdLst/>
                <a:ahLst/>
                <a:cxnLst/>
                <a:rect l="l" t="t" r="r" b="b"/>
                <a:pathLst>
                  <a:path w="574" h="788" extrusionOk="0">
                    <a:moveTo>
                      <a:pt x="537" y="394"/>
                    </a:moveTo>
                    <a:cubicBezTo>
                      <a:pt x="537" y="502"/>
                      <a:pt x="573" y="573"/>
                      <a:pt x="573" y="716"/>
                    </a:cubicBezTo>
                    <a:lnTo>
                      <a:pt x="394" y="788"/>
                    </a:lnTo>
                    <a:cubicBezTo>
                      <a:pt x="322" y="681"/>
                      <a:pt x="322" y="609"/>
                      <a:pt x="251" y="502"/>
                    </a:cubicBezTo>
                    <a:lnTo>
                      <a:pt x="0" y="430"/>
                    </a:lnTo>
                    <a:lnTo>
                      <a:pt x="72" y="0"/>
                    </a:lnTo>
                    <a:cubicBezTo>
                      <a:pt x="251" y="36"/>
                      <a:pt x="143" y="215"/>
                      <a:pt x="215" y="28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0"/>
              <p:cNvSpPr/>
              <p:nvPr/>
            </p:nvSpPr>
            <p:spPr>
              <a:xfrm>
                <a:off x="2071700" y="2116100"/>
                <a:ext cx="17925" cy="8975"/>
              </a:xfrm>
              <a:custGeom>
                <a:avLst/>
                <a:gdLst/>
                <a:ahLst/>
                <a:cxnLst/>
                <a:rect l="l" t="t" r="r" b="b"/>
                <a:pathLst>
                  <a:path w="717" h="359" extrusionOk="0">
                    <a:moveTo>
                      <a:pt x="36" y="322"/>
                    </a:moveTo>
                    <a:cubicBezTo>
                      <a:pt x="1" y="179"/>
                      <a:pt x="72" y="72"/>
                      <a:pt x="180" y="0"/>
                    </a:cubicBezTo>
                    <a:lnTo>
                      <a:pt x="681" y="72"/>
                    </a:lnTo>
                    <a:cubicBezTo>
                      <a:pt x="716" y="107"/>
                      <a:pt x="716" y="143"/>
                      <a:pt x="716" y="179"/>
                    </a:cubicBezTo>
                    <a:cubicBezTo>
                      <a:pt x="502" y="322"/>
                      <a:pt x="287" y="358"/>
                      <a:pt x="36" y="32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0"/>
              <p:cNvSpPr/>
              <p:nvPr/>
            </p:nvSpPr>
            <p:spPr>
              <a:xfrm>
                <a:off x="2329425" y="2664650"/>
                <a:ext cx="10775" cy="21500"/>
              </a:xfrm>
              <a:custGeom>
                <a:avLst/>
                <a:gdLst/>
                <a:ahLst/>
                <a:cxnLst/>
                <a:rect l="l" t="t" r="r" b="b"/>
                <a:pathLst>
                  <a:path w="431" h="860" extrusionOk="0">
                    <a:moveTo>
                      <a:pt x="108" y="859"/>
                    </a:moveTo>
                    <a:cubicBezTo>
                      <a:pt x="72" y="752"/>
                      <a:pt x="0" y="680"/>
                      <a:pt x="0" y="645"/>
                    </a:cubicBezTo>
                    <a:cubicBezTo>
                      <a:pt x="36" y="394"/>
                      <a:pt x="144" y="179"/>
                      <a:pt x="323" y="0"/>
                    </a:cubicBezTo>
                    <a:cubicBezTo>
                      <a:pt x="430" y="251"/>
                      <a:pt x="394" y="358"/>
                      <a:pt x="108" y="8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0"/>
              <p:cNvSpPr/>
              <p:nvPr/>
            </p:nvSpPr>
            <p:spPr>
              <a:xfrm>
                <a:off x="2230100" y="2602900"/>
                <a:ext cx="11650" cy="16125"/>
              </a:xfrm>
              <a:custGeom>
                <a:avLst/>
                <a:gdLst/>
                <a:ahLst/>
                <a:cxnLst/>
                <a:rect l="l" t="t" r="r" b="b"/>
                <a:pathLst>
                  <a:path w="466" h="645" extrusionOk="0">
                    <a:moveTo>
                      <a:pt x="143" y="215"/>
                    </a:moveTo>
                    <a:lnTo>
                      <a:pt x="0" y="0"/>
                    </a:lnTo>
                    <a:lnTo>
                      <a:pt x="358" y="72"/>
                    </a:lnTo>
                    <a:cubicBezTo>
                      <a:pt x="466" y="466"/>
                      <a:pt x="394" y="609"/>
                      <a:pt x="108" y="645"/>
                    </a:cubicBezTo>
                    <a:cubicBezTo>
                      <a:pt x="108" y="573"/>
                      <a:pt x="108" y="502"/>
                      <a:pt x="108"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0"/>
              <p:cNvSpPr/>
              <p:nvPr/>
            </p:nvSpPr>
            <p:spPr>
              <a:xfrm>
                <a:off x="2408175" y="2479400"/>
                <a:ext cx="14350" cy="21500"/>
              </a:xfrm>
              <a:custGeom>
                <a:avLst/>
                <a:gdLst/>
                <a:ahLst/>
                <a:cxnLst/>
                <a:rect l="l" t="t" r="r" b="b"/>
                <a:pathLst>
                  <a:path w="574" h="860" extrusionOk="0">
                    <a:moveTo>
                      <a:pt x="0" y="860"/>
                    </a:moveTo>
                    <a:cubicBezTo>
                      <a:pt x="0" y="752"/>
                      <a:pt x="36" y="645"/>
                      <a:pt x="72" y="538"/>
                    </a:cubicBezTo>
                    <a:cubicBezTo>
                      <a:pt x="144" y="359"/>
                      <a:pt x="287" y="144"/>
                      <a:pt x="466" y="1"/>
                    </a:cubicBezTo>
                    <a:cubicBezTo>
                      <a:pt x="573" y="287"/>
                      <a:pt x="466" y="502"/>
                      <a:pt x="0" y="86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0"/>
              <p:cNvSpPr/>
              <p:nvPr/>
            </p:nvSpPr>
            <p:spPr>
              <a:xfrm>
                <a:off x="1904350" y="2330850"/>
                <a:ext cx="17925" cy="14350"/>
              </a:xfrm>
              <a:custGeom>
                <a:avLst/>
                <a:gdLst/>
                <a:ahLst/>
                <a:cxnLst/>
                <a:rect l="l" t="t" r="r" b="b"/>
                <a:pathLst>
                  <a:path w="717" h="574" extrusionOk="0">
                    <a:moveTo>
                      <a:pt x="645" y="1"/>
                    </a:moveTo>
                    <a:cubicBezTo>
                      <a:pt x="645" y="108"/>
                      <a:pt x="717" y="180"/>
                      <a:pt x="645" y="180"/>
                    </a:cubicBezTo>
                    <a:cubicBezTo>
                      <a:pt x="502" y="395"/>
                      <a:pt x="252" y="538"/>
                      <a:pt x="1" y="574"/>
                    </a:cubicBezTo>
                    <a:cubicBezTo>
                      <a:pt x="108" y="251"/>
                      <a:pt x="359" y="144"/>
                      <a:pt x="645"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0"/>
              <p:cNvSpPr/>
              <p:nvPr/>
            </p:nvSpPr>
            <p:spPr>
              <a:xfrm>
                <a:off x="1692275" y="2376500"/>
                <a:ext cx="13450" cy="19700"/>
              </a:xfrm>
              <a:custGeom>
                <a:avLst/>
                <a:gdLst/>
                <a:ahLst/>
                <a:cxnLst/>
                <a:rect l="l" t="t" r="r" b="b"/>
                <a:pathLst>
                  <a:path w="538" h="788" extrusionOk="0">
                    <a:moveTo>
                      <a:pt x="1" y="788"/>
                    </a:moveTo>
                    <a:cubicBezTo>
                      <a:pt x="108" y="430"/>
                      <a:pt x="144" y="144"/>
                      <a:pt x="537" y="0"/>
                    </a:cubicBezTo>
                    <a:cubicBezTo>
                      <a:pt x="537" y="72"/>
                      <a:pt x="502" y="144"/>
                      <a:pt x="466" y="215"/>
                    </a:cubicBezTo>
                    <a:cubicBezTo>
                      <a:pt x="394" y="323"/>
                      <a:pt x="323" y="394"/>
                      <a:pt x="215" y="501"/>
                    </a:cubicBezTo>
                    <a:cubicBezTo>
                      <a:pt x="251" y="573"/>
                      <a:pt x="287" y="680"/>
                      <a:pt x="323" y="78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0"/>
              <p:cNvSpPr/>
              <p:nvPr/>
            </p:nvSpPr>
            <p:spPr>
              <a:xfrm>
                <a:off x="2360750" y="2239575"/>
                <a:ext cx="13450" cy="17025"/>
              </a:xfrm>
              <a:custGeom>
                <a:avLst/>
                <a:gdLst/>
                <a:ahLst/>
                <a:cxnLst/>
                <a:rect l="l" t="t" r="r" b="b"/>
                <a:pathLst>
                  <a:path w="538" h="681" extrusionOk="0">
                    <a:moveTo>
                      <a:pt x="0" y="681"/>
                    </a:moveTo>
                    <a:lnTo>
                      <a:pt x="322" y="1"/>
                    </a:lnTo>
                    <a:lnTo>
                      <a:pt x="501" y="37"/>
                    </a:lnTo>
                    <a:cubicBezTo>
                      <a:pt x="537" y="430"/>
                      <a:pt x="466" y="538"/>
                      <a:pt x="0" y="68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0"/>
              <p:cNvSpPr/>
              <p:nvPr/>
            </p:nvSpPr>
            <p:spPr>
              <a:xfrm>
                <a:off x="2403700" y="2269100"/>
                <a:ext cx="18825" cy="10775"/>
              </a:xfrm>
              <a:custGeom>
                <a:avLst/>
                <a:gdLst/>
                <a:ahLst/>
                <a:cxnLst/>
                <a:rect l="l" t="t" r="r" b="b"/>
                <a:pathLst>
                  <a:path w="753" h="431" extrusionOk="0">
                    <a:moveTo>
                      <a:pt x="0" y="252"/>
                    </a:moveTo>
                    <a:cubicBezTo>
                      <a:pt x="144" y="73"/>
                      <a:pt x="323" y="144"/>
                      <a:pt x="502" y="180"/>
                    </a:cubicBezTo>
                    <a:lnTo>
                      <a:pt x="645" y="1"/>
                    </a:lnTo>
                    <a:cubicBezTo>
                      <a:pt x="681" y="1"/>
                      <a:pt x="716" y="37"/>
                      <a:pt x="752" y="73"/>
                    </a:cubicBezTo>
                    <a:cubicBezTo>
                      <a:pt x="752" y="108"/>
                      <a:pt x="752" y="180"/>
                      <a:pt x="752" y="216"/>
                    </a:cubicBezTo>
                    <a:cubicBezTo>
                      <a:pt x="716" y="287"/>
                      <a:pt x="716" y="323"/>
                      <a:pt x="681" y="359"/>
                    </a:cubicBezTo>
                    <a:cubicBezTo>
                      <a:pt x="537" y="359"/>
                      <a:pt x="430" y="395"/>
                      <a:pt x="287" y="431"/>
                    </a:cubicBezTo>
                    <a:lnTo>
                      <a:pt x="0" y="252"/>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40"/>
              <p:cNvSpPr/>
              <p:nvPr/>
            </p:nvSpPr>
            <p:spPr>
              <a:xfrm>
                <a:off x="2038600" y="2669125"/>
                <a:ext cx="9850" cy="17925"/>
              </a:xfrm>
              <a:custGeom>
                <a:avLst/>
                <a:gdLst/>
                <a:ahLst/>
                <a:cxnLst/>
                <a:rect l="l" t="t" r="r" b="b"/>
                <a:pathLst>
                  <a:path w="394" h="717" extrusionOk="0">
                    <a:moveTo>
                      <a:pt x="72" y="645"/>
                    </a:moveTo>
                    <a:cubicBezTo>
                      <a:pt x="0" y="394"/>
                      <a:pt x="72" y="179"/>
                      <a:pt x="215" y="0"/>
                    </a:cubicBezTo>
                    <a:cubicBezTo>
                      <a:pt x="358" y="0"/>
                      <a:pt x="394" y="108"/>
                      <a:pt x="358" y="179"/>
                    </a:cubicBezTo>
                    <a:cubicBezTo>
                      <a:pt x="358" y="287"/>
                      <a:pt x="287" y="537"/>
                      <a:pt x="251"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0"/>
              <p:cNvSpPr/>
              <p:nvPr/>
            </p:nvSpPr>
            <p:spPr>
              <a:xfrm>
                <a:off x="2354475" y="2479400"/>
                <a:ext cx="12550" cy="13450"/>
              </a:xfrm>
              <a:custGeom>
                <a:avLst/>
                <a:gdLst/>
                <a:ahLst/>
                <a:cxnLst/>
                <a:rect l="l" t="t" r="r" b="b"/>
                <a:pathLst>
                  <a:path w="502" h="538" extrusionOk="0">
                    <a:moveTo>
                      <a:pt x="430" y="72"/>
                    </a:moveTo>
                    <a:cubicBezTo>
                      <a:pt x="502" y="216"/>
                      <a:pt x="466" y="430"/>
                      <a:pt x="359" y="538"/>
                    </a:cubicBezTo>
                    <a:lnTo>
                      <a:pt x="1" y="216"/>
                    </a:lnTo>
                    <a:cubicBezTo>
                      <a:pt x="72" y="1"/>
                      <a:pt x="251" y="37"/>
                      <a:pt x="430" y="7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0"/>
              <p:cNvSpPr/>
              <p:nvPr/>
            </p:nvSpPr>
            <p:spPr>
              <a:xfrm>
                <a:off x="2371475" y="2284325"/>
                <a:ext cx="14350" cy="14350"/>
              </a:xfrm>
              <a:custGeom>
                <a:avLst/>
                <a:gdLst/>
                <a:ahLst/>
                <a:cxnLst/>
                <a:rect l="l" t="t" r="r" b="b"/>
                <a:pathLst>
                  <a:path w="574" h="574" extrusionOk="0">
                    <a:moveTo>
                      <a:pt x="1" y="466"/>
                    </a:moveTo>
                    <a:cubicBezTo>
                      <a:pt x="72" y="251"/>
                      <a:pt x="251" y="72"/>
                      <a:pt x="430" y="1"/>
                    </a:cubicBezTo>
                    <a:cubicBezTo>
                      <a:pt x="574" y="287"/>
                      <a:pt x="287" y="573"/>
                      <a:pt x="1" y="46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0"/>
              <p:cNvSpPr/>
              <p:nvPr/>
            </p:nvSpPr>
            <p:spPr>
              <a:xfrm>
                <a:off x="2290050" y="2691500"/>
                <a:ext cx="8075" cy="17900"/>
              </a:xfrm>
              <a:custGeom>
                <a:avLst/>
                <a:gdLst/>
                <a:ahLst/>
                <a:cxnLst/>
                <a:rect l="l" t="t" r="r" b="b"/>
                <a:pathLst>
                  <a:path w="323" h="716" extrusionOk="0">
                    <a:moveTo>
                      <a:pt x="108" y="716"/>
                    </a:moveTo>
                    <a:cubicBezTo>
                      <a:pt x="1" y="465"/>
                      <a:pt x="1" y="215"/>
                      <a:pt x="108" y="0"/>
                    </a:cubicBezTo>
                    <a:cubicBezTo>
                      <a:pt x="323" y="215"/>
                      <a:pt x="323" y="322"/>
                      <a:pt x="108"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0"/>
              <p:cNvSpPr/>
              <p:nvPr/>
            </p:nvSpPr>
            <p:spPr>
              <a:xfrm>
                <a:off x="1769225" y="2264650"/>
                <a:ext cx="18825" cy="10750"/>
              </a:xfrm>
              <a:custGeom>
                <a:avLst/>
                <a:gdLst/>
                <a:ahLst/>
                <a:cxnLst/>
                <a:rect l="l" t="t" r="r" b="b"/>
                <a:pathLst>
                  <a:path w="753" h="430" extrusionOk="0">
                    <a:moveTo>
                      <a:pt x="1" y="251"/>
                    </a:moveTo>
                    <a:lnTo>
                      <a:pt x="753" y="0"/>
                    </a:lnTo>
                    <a:cubicBezTo>
                      <a:pt x="502" y="394"/>
                      <a:pt x="395" y="430"/>
                      <a:pt x="1"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0"/>
              <p:cNvSpPr/>
              <p:nvPr/>
            </p:nvSpPr>
            <p:spPr>
              <a:xfrm>
                <a:off x="2156725" y="2610050"/>
                <a:ext cx="10750" cy="11675"/>
              </a:xfrm>
              <a:custGeom>
                <a:avLst/>
                <a:gdLst/>
                <a:ahLst/>
                <a:cxnLst/>
                <a:rect l="l" t="t" r="r" b="b"/>
                <a:pathLst>
                  <a:path w="430" h="467" extrusionOk="0">
                    <a:moveTo>
                      <a:pt x="430" y="395"/>
                    </a:moveTo>
                    <a:lnTo>
                      <a:pt x="107" y="466"/>
                    </a:lnTo>
                    <a:cubicBezTo>
                      <a:pt x="0" y="251"/>
                      <a:pt x="0" y="251"/>
                      <a:pt x="36" y="1"/>
                    </a:cubicBezTo>
                    <a:cubicBezTo>
                      <a:pt x="251" y="37"/>
                      <a:pt x="251" y="251"/>
                      <a:pt x="430" y="39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0"/>
              <p:cNvSpPr/>
              <p:nvPr/>
            </p:nvSpPr>
            <p:spPr>
              <a:xfrm>
                <a:off x="2158500" y="2533100"/>
                <a:ext cx="17025" cy="10750"/>
              </a:xfrm>
              <a:custGeom>
                <a:avLst/>
                <a:gdLst/>
                <a:ahLst/>
                <a:cxnLst/>
                <a:rect l="l" t="t" r="r" b="b"/>
                <a:pathLst>
                  <a:path w="681" h="430" extrusionOk="0">
                    <a:moveTo>
                      <a:pt x="681" y="430"/>
                    </a:moveTo>
                    <a:lnTo>
                      <a:pt x="1" y="179"/>
                    </a:lnTo>
                    <a:lnTo>
                      <a:pt x="72" y="0"/>
                    </a:lnTo>
                    <a:cubicBezTo>
                      <a:pt x="323" y="36"/>
                      <a:pt x="538" y="179"/>
                      <a:pt x="681"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0"/>
              <p:cNvSpPr/>
              <p:nvPr/>
            </p:nvSpPr>
            <p:spPr>
              <a:xfrm>
                <a:off x="1763875" y="2430200"/>
                <a:ext cx="12550" cy="9850"/>
              </a:xfrm>
              <a:custGeom>
                <a:avLst/>
                <a:gdLst/>
                <a:ahLst/>
                <a:cxnLst/>
                <a:rect l="l" t="t" r="r" b="b"/>
                <a:pathLst>
                  <a:path w="502" h="394" extrusionOk="0">
                    <a:moveTo>
                      <a:pt x="501" y="143"/>
                    </a:moveTo>
                    <a:cubicBezTo>
                      <a:pt x="358" y="394"/>
                      <a:pt x="322" y="394"/>
                      <a:pt x="0" y="251"/>
                    </a:cubicBezTo>
                    <a:cubicBezTo>
                      <a:pt x="215" y="0"/>
                      <a:pt x="215" y="0"/>
                      <a:pt x="501"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0"/>
              <p:cNvSpPr/>
              <p:nvPr/>
            </p:nvSpPr>
            <p:spPr>
              <a:xfrm>
                <a:off x="2392950" y="2275375"/>
                <a:ext cx="10775" cy="11650"/>
              </a:xfrm>
              <a:custGeom>
                <a:avLst/>
                <a:gdLst/>
                <a:ahLst/>
                <a:cxnLst/>
                <a:rect l="l" t="t" r="r" b="b"/>
                <a:pathLst>
                  <a:path w="431" h="466" extrusionOk="0">
                    <a:moveTo>
                      <a:pt x="430" y="1"/>
                    </a:moveTo>
                    <a:cubicBezTo>
                      <a:pt x="395" y="108"/>
                      <a:pt x="359" y="180"/>
                      <a:pt x="323" y="287"/>
                    </a:cubicBezTo>
                    <a:cubicBezTo>
                      <a:pt x="287" y="394"/>
                      <a:pt x="216" y="466"/>
                      <a:pt x="73" y="466"/>
                    </a:cubicBezTo>
                    <a:cubicBezTo>
                      <a:pt x="1" y="287"/>
                      <a:pt x="108" y="144"/>
                      <a:pt x="216" y="1"/>
                    </a:cubicBezTo>
                    <a:lnTo>
                      <a:pt x="430" y="1"/>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0"/>
              <p:cNvSpPr/>
              <p:nvPr/>
            </p:nvSpPr>
            <p:spPr>
              <a:xfrm>
                <a:off x="2119125" y="2721025"/>
                <a:ext cx="14350" cy="10750"/>
              </a:xfrm>
              <a:custGeom>
                <a:avLst/>
                <a:gdLst/>
                <a:ahLst/>
                <a:cxnLst/>
                <a:rect l="l" t="t" r="r" b="b"/>
                <a:pathLst>
                  <a:path w="574" h="430" extrusionOk="0">
                    <a:moveTo>
                      <a:pt x="573" y="287"/>
                    </a:moveTo>
                    <a:cubicBezTo>
                      <a:pt x="466" y="358"/>
                      <a:pt x="323" y="430"/>
                      <a:pt x="180" y="430"/>
                    </a:cubicBezTo>
                    <a:cubicBezTo>
                      <a:pt x="1" y="251"/>
                      <a:pt x="1" y="251"/>
                      <a:pt x="36" y="0"/>
                    </a:cubicBezTo>
                    <a:lnTo>
                      <a:pt x="323" y="251"/>
                    </a:lnTo>
                    <a:lnTo>
                      <a:pt x="573" y="287"/>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0"/>
              <p:cNvSpPr/>
              <p:nvPr/>
            </p:nvSpPr>
            <p:spPr>
              <a:xfrm>
                <a:off x="2120025" y="2200200"/>
                <a:ext cx="8975" cy="8075"/>
              </a:xfrm>
              <a:custGeom>
                <a:avLst/>
                <a:gdLst/>
                <a:ahLst/>
                <a:cxnLst/>
                <a:rect l="l" t="t" r="r" b="b"/>
                <a:pathLst>
                  <a:path w="359" h="323" extrusionOk="0">
                    <a:moveTo>
                      <a:pt x="0" y="323"/>
                    </a:moveTo>
                    <a:cubicBezTo>
                      <a:pt x="0" y="287"/>
                      <a:pt x="0" y="216"/>
                      <a:pt x="36" y="180"/>
                    </a:cubicBezTo>
                    <a:cubicBezTo>
                      <a:pt x="36" y="108"/>
                      <a:pt x="72" y="37"/>
                      <a:pt x="144" y="1"/>
                    </a:cubicBezTo>
                    <a:cubicBezTo>
                      <a:pt x="287" y="1"/>
                      <a:pt x="358" y="37"/>
                      <a:pt x="358" y="180"/>
                    </a:cubicBezTo>
                    <a:cubicBezTo>
                      <a:pt x="323" y="287"/>
                      <a:pt x="251" y="323"/>
                      <a:pt x="0" y="32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0"/>
              <p:cNvSpPr/>
              <p:nvPr/>
            </p:nvSpPr>
            <p:spPr>
              <a:xfrm>
                <a:off x="1793400" y="2217200"/>
                <a:ext cx="14350" cy="10775"/>
              </a:xfrm>
              <a:custGeom>
                <a:avLst/>
                <a:gdLst/>
                <a:ahLst/>
                <a:cxnLst/>
                <a:rect l="l" t="t" r="r" b="b"/>
                <a:pathLst>
                  <a:path w="574" h="431" extrusionOk="0">
                    <a:moveTo>
                      <a:pt x="0" y="430"/>
                    </a:moveTo>
                    <a:cubicBezTo>
                      <a:pt x="144" y="108"/>
                      <a:pt x="430" y="108"/>
                      <a:pt x="573" y="1"/>
                    </a:cubicBezTo>
                    <a:cubicBezTo>
                      <a:pt x="502" y="180"/>
                      <a:pt x="358" y="287"/>
                      <a:pt x="0"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0"/>
              <p:cNvSpPr/>
              <p:nvPr/>
            </p:nvSpPr>
            <p:spPr>
              <a:xfrm>
                <a:off x="1899875" y="2348750"/>
                <a:ext cx="7200" cy="14350"/>
              </a:xfrm>
              <a:custGeom>
                <a:avLst/>
                <a:gdLst/>
                <a:ahLst/>
                <a:cxnLst/>
                <a:rect l="l" t="t" r="r" b="b"/>
                <a:pathLst>
                  <a:path w="288" h="574" extrusionOk="0">
                    <a:moveTo>
                      <a:pt x="252" y="1"/>
                    </a:moveTo>
                    <a:cubicBezTo>
                      <a:pt x="252" y="108"/>
                      <a:pt x="216" y="180"/>
                      <a:pt x="216" y="287"/>
                    </a:cubicBezTo>
                    <a:cubicBezTo>
                      <a:pt x="216" y="394"/>
                      <a:pt x="252" y="466"/>
                      <a:pt x="287" y="573"/>
                    </a:cubicBezTo>
                    <a:lnTo>
                      <a:pt x="73" y="430"/>
                    </a:lnTo>
                    <a:cubicBezTo>
                      <a:pt x="1" y="251"/>
                      <a:pt x="73" y="72"/>
                      <a:pt x="252"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0"/>
              <p:cNvSpPr/>
              <p:nvPr/>
            </p:nvSpPr>
            <p:spPr>
              <a:xfrm>
                <a:off x="1734325" y="2346075"/>
                <a:ext cx="7200" cy="8075"/>
              </a:xfrm>
              <a:custGeom>
                <a:avLst/>
                <a:gdLst/>
                <a:ahLst/>
                <a:cxnLst/>
                <a:rect l="l" t="t" r="r" b="b"/>
                <a:pathLst>
                  <a:path w="288" h="323" extrusionOk="0">
                    <a:moveTo>
                      <a:pt x="287" y="36"/>
                    </a:moveTo>
                    <a:cubicBezTo>
                      <a:pt x="287" y="251"/>
                      <a:pt x="251" y="322"/>
                      <a:pt x="144" y="287"/>
                    </a:cubicBezTo>
                    <a:cubicBezTo>
                      <a:pt x="73" y="287"/>
                      <a:pt x="1" y="215"/>
                      <a:pt x="37" y="144"/>
                    </a:cubicBezTo>
                    <a:cubicBezTo>
                      <a:pt x="37" y="0"/>
                      <a:pt x="108" y="0"/>
                      <a:pt x="287" y="3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0"/>
              <p:cNvSpPr/>
              <p:nvPr/>
            </p:nvSpPr>
            <p:spPr>
              <a:xfrm>
                <a:off x="1824725" y="2208250"/>
                <a:ext cx="13450" cy="6300"/>
              </a:xfrm>
              <a:custGeom>
                <a:avLst/>
                <a:gdLst/>
                <a:ahLst/>
                <a:cxnLst/>
                <a:rect l="l" t="t" r="r" b="b"/>
                <a:pathLst>
                  <a:path w="538" h="252" extrusionOk="0">
                    <a:moveTo>
                      <a:pt x="537" y="144"/>
                    </a:moveTo>
                    <a:cubicBezTo>
                      <a:pt x="322" y="252"/>
                      <a:pt x="251" y="252"/>
                      <a:pt x="0" y="73"/>
                    </a:cubicBezTo>
                    <a:cubicBezTo>
                      <a:pt x="215" y="1"/>
                      <a:pt x="215" y="1"/>
                      <a:pt x="537" y="14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0"/>
              <p:cNvSpPr/>
              <p:nvPr/>
            </p:nvSpPr>
            <p:spPr>
              <a:xfrm>
                <a:off x="1950000" y="2288800"/>
                <a:ext cx="7175" cy="11650"/>
              </a:xfrm>
              <a:custGeom>
                <a:avLst/>
                <a:gdLst/>
                <a:ahLst/>
                <a:cxnLst/>
                <a:rect l="l" t="t" r="r" b="b"/>
                <a:pathLst>
                  <a:path w="287" h="466" extrusionOk="0">
                    <a:moveTo>
                      <a:pt x="215" y="0"/>
                    </a:moveTo>
                    <a:cubicBezTo>
                      <a:pt x="287" y="179"/>
                      <a:pt x="251" y="323"/>
                      <a:pt x="144" y="466"/>
                    </a:cubicBezTo>
                    <a:cubicBezTo>
                      <a:pt x="0" y="251"/>
                      <a:pt x="36" y="144"/>
                      <a:pt x="215"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0"/>
              <p:cNvSpPr/>
              <p:nvPr/>
            </p:nvSpPr>
            <p:spPr>
              <a:xfrm>
                <a:off x="1664525" y="2499100"/>
                <a:ext cx="8975" cy="8075"/>
              </a:xfrm>
              <a:custGeom>
                <a:avLst/>
                <a:gdLst/>
                <a:ahLst/>
                <a:cxnLst/>
                <a:rect l="l" t="t" r="r" b="b"/>
                <a:pathLst>
                  <a:path w="359" h="323" extrusionOk="0">
                    <a:moveTo>
                      <a:pt x="1" y="287"/>
                    </a:moveTo>
                    <a:lnTo>
                      <a:pt x="216" y="0"/>
                    </a:lnTo>
                    <a:cubicBezTo>
                      <a:pt x="359" y="108"/>
                      <a:pt x="323" y="179"/>
                      <a:pt x="252" y="32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0"/>
              <p:cNvSpPr/>
              <p:nvPr/>
            </p:nvSpPr>
            <p:spPr>
              <a:xfrm>
                <a:off x="1798775" y="2396175"/>
                <a:ext cx="6275" cy="7200"/>
              </a:xfrm>
              <a:custGeom>
                <a:avLst/>
                <a:gdLst/>
                <a:ahLst/>
                <a:cxnLst/>
                <a:rect l="l" t="t" r="r" b="b"/>
                <a:pathLst>
                  <a:path w="251" h="288" extrusionOk="0">
                    <a:moveTo>
                      <a:pt x="251" y="144"/>
                    </a:moveTo>
                    <a:lnTo>
                      <a:pt x="0" y="287"/>
                    </a:lnTo>
                    <a:cubicBezTo>
                      <a:pt x="0" y="180"/>
                      <a:pt x="0" y="108"/>
                      <a:pt x="0" y="72"/>
                    </a:cubicBezTo>
                    <a:cubicBezTo>
                      <a:pt x="36" y="37"/>
                      <a:pt x="72" y="1"/>
                      <a:pt x="251" y="14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0"/>
              <p:cNvSpPr/>
              <p:nvPr/>
            </p:nvSpPr>
            <p:spPr>
              <a:xfrm>
                <a:off x="2109275" y="2193050"/>
                <a:ext cx="5400" cy="5400"/>
              </a:xfrm>
              <a:custGeom>
                <a:avLst/>
                <a:gdLst/>
                <a:ahLst/>
                <a:cxnLst/>
                <a:rect l="l" t="t" r="r" b="b"/>
                <a:pathLst>
                  <a:path w="216" h="216" extrusionOk="0">
                    <a:moveTo>
                      <a:pt x="108" y="215"/>
                    </a:moveTo>
                    <a:lnTo>
                      <a:pt x="1" y="36"/>
                    </a:lnTo>
                    <a:cubicBezTo>
                      <a:pt x="180" y="0"/>
                      <a:pt x="216" y="72"/>
                      <a:pt x="108" y="21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7" name="Google Shape;1287;p40"/>
            <p:cNvGrpSpPr/>
            <p:nvPr/>
          </p:nvGrpSpPr>
          <p:grpSpPr>
            <a:xfrm rot="3746207">
              <a:off x="5980755" y="2682354"/>
              <a:ext cx="880658" cy="995269"/>
              <a:chOff x="1169017" y="2461554"/>
              <a:chExt cx="1121056" cy="1267097"/>
            </a:xfrm>
          </p:grpSpPr>
          <p:sp>
            <p:nvSpPr>
              <p:cNvPr id="1288" name="Google Shape;1288;p40"/>
              <p:cNvSpPr/>
              <p:nvPr/>
            </p:nvSpPr>
            <p:spPr>
              <a:xfrm>
                <a:off x="1721014" y="2757450"/>
                <a:ext cx="53" cy="53"/>
              </a:xfrm>
              <a:custGeom>
                <a:avLst/>
                <a:gdLst/>
                <a:ahLst/>
                <a:cxnLst/>
                <a:rect l="l" t="t" r="r" b="b"/>
                <a:pathLst>
                  <a:path w="1" h="1" extrusionOk="0">
                    <a:moveTo>
                      <a:pt x="0" y="1"/>
                    </a:moveTo>
                    <a:close/>
                  </a:path>
                </a:pathLst>
              </a:custGeom>
              <a:solidFill>
                <a:srgbClr val="BE30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0"/>
              <p:cNvSpPr/>
              <p:nvPr/>
            </p:nvSpPr>
            <p:spPr>
              <a:xfrm>
                <a:off x="1169017" y="2461554"/>
                <a:ext cx="1121056" cy="1267097"/>
              </a:xfrm>
              <a:custGeom>
                <a:avLst/>
                <a:gdLst/>
                <a:ahLst/>
                <a:cxnLst/>
                <a:rect l="l" t="t" r="r" b="b"/>
                <a:pathLst>
                  <a:path w="21156" h="23912" extrusionOk="0">
                    <a:moveTo>
                      <a:pt x="8771" y="21943"/>
                    </a:moveTo>
                    <a:cubicBezTo>
                      <a:pt x="8520" y="21979"/>
                      <a:pt x="8305" y="21943"/>
                      <a:pt x="8055" y="21907"/>
                    </a:cubicBezTo>
                    <a:cubicBezTo>
                      <a:pt x="7876" y="21835"/>
                      <a:pt x="7661" y="21692"/>
                      <a:pt x="7518" y="21549"/>
                    </a:cubicBezTo>
                    <a:cubicBezTo>
                      <a:pt x="7339" y="21406"/>
                      <a:pt x="7160" y="21298"/>
                      <a:pt x="6981" y="21119"/>
                    </a:cubicBezTo>
                    <a:cubicBezTo>
                      <a:pt x="6802" y="20941"/>
                      <a:pt x="6623" y="20762"/>
                      <a:pt x="6480" y="20547"/>
                    </a:cubicBezTo>
                    <a:cubicBezTo>
                      <a:pt x="6229" y="20081"/>
                      <a:pt x="5907" y="19688"/>
                      <a:pt x="5513" y="19330"/>
                    </a:cubicBezTo>
                    <a:cubicBezTo>
                      <a:pt x="5370" y="19151"/>
                      <a:pt x="5227" y="18972"/>
                      <a:pt x="5084" y="18829"/>
                    </a:cubicBezTo>
                    <a:cubicBezTo>
                      <a:pt x="4690" y="18506"/>
                      <a:pt x="4439" y="18041"/>
                      <a:pt x="4332" y="17576"/>
                    </a:cubicBezTo>
                    <a:cubicBezTo>
                      <a:pt x="4296" y="17361"/>
                      <a:pt x="4225" y="17182"/>
                      <a:pt x="4189" y="16967"/>
                    </a:cubicBezTo>
                    <a:cubicBezTo>
                      <a:pt x="4081" y="16753"/>
                      <a:pt x="4153" y="16502"/>
                      <a:pt x="4332" y="16359"/>
                    </a:cubicBezTo>
                    <a:cubicBezTo>
                      <a:pt x="4511" y="16180"/>
                      <a:pt x="4547" y="15929"/>
                      <a:pt x="4404" y="15715"/>
                    </a:cubicBezTo>
                    <a:cubicBezTo>
                      <a:pt x="4332" y="15571"/>
                      <a:pt x="4225" y="15392"/>
                      <a:pt x="4153" y="15213"/>
                    </a:cubicBezTo>
                    <a:cubicBezTo>
                      <a:pt x="3974" y="14963"/>
                      <a:pt x="3902" y="14641"/>
                      <a:pt x="3974" y="14319"/>
                    </a:cubicBezTo>
                    <a:cubicBezTo>
                      <a:pt x="4010" y="14068"/>
                      <a:pt x="3974" y="13782"/>
                      <a:pt x="3867" y="13531"/>
                    </a:cubicBezTo>
                    <a:cubicBezTo>
                      <a:pt x="3759" y="13316"/>
                      <a:pt x="3795" y="13101"/>
                      <a:pt x="3902" y="12923"/>
                    </a:cubicBezTo>
                    <a:cubicBezTo>
                      <a:pt x="4081" y="12708"/>
                      <a:pt x="4010" y="12386"/>
                      <a:pt x="4225" y="12171"/>
                    </a:cubicBezTo>
                    <a:cubicBezTo>
                      <a:pt x="4260" y="12099"/>
                      <a:pt x="4225" y="11956"/>
                      <a:pt x="4153" y="11884"/>
                    </a:cubicBezTo>
                    <a:cubicBezTo>
                      <a:pt x="4081" y="11741"/>
                      <a:pt x="3974" y="11670"/>
                      <a:pt x="3867" y="11562"/>
                    </a:cubicBezTo>
                    <a:cubicBezTo>
                      <a:pt x="3473" y="11240"/>
                      <a:pt x="3401" y="10954"/>
                      <a:pt x="3616" y="10524"/>
                    </a:cubicBezTo>
                    <a:cubicBezTo>
                      <a:pt x="3723" y="10345"/>
                      <a:pt x="3759" y="10095"/>
                      <a:pt x="3795" y="9880"/>
                    </a:cubicBezTo>
                    <a:cubicBezTo>
                      <a:pt x="3795" y="9594"/>
                      <a:pt x="3723" y="9450"/>
                      <a:pt x="3401" y="9379"/>
                    </a:cubicBezTo>
                    <a:cubicBezTo>
                      <a:pt x="3258" y="9307"/>
                      <a:pt x="3151" y="9236"/>
                      <a:pt x="3079" y="9128"/>
                    </a:cubicBezTo>
                    <a:cubicBezTo>
                      <a:pt x="2757" y="8806"/>
                      <a:pt x="2471" y="8484"/>
                      <a:pt x="2113" y="8126"/>
                    </a:cubicBezTo>
                    <a:cubicBezTo>
                      <a:pt x="2184" y="7768"/>
                      <a:pt x="2077" y="7410"/>
                      <a:pt x="1791" y="7160"/>
                    </a:cubicBezTo>
                    <a:cubicBezTo>
                      <a:pt x="1612" y="6981"/>
                      <a:pt x="1433" y="6766"/>
                      <a:pt x="1361" y="6551"/>
                    </a:cubicBezTo>
                    <a:cubicBezTo>
                      <a:pt x="1289" y="6444"/>
                      <a:pt x="1218" y="6336"/>
                      <a:pt x="1110" y="6265"/>
                    </a:cubicBezTo>
                    <a:cubicBezTo>
                      <a:pt x="1003" y="6122"/>
                      <a:pt x="860" y="5978"/>
                      <a:pt x="717" y="5835"/>
                    </a:cubicBezTo>
                    <a:cubicBezTo>
                      <a:pt x="502" y="5656"/>
                      <a:pt x="359" y="5370"/>
                      <a:pt x="359" y="5083"/>
                    </a:cubicBezTo>
                    <a:cubicBezTo>
                      <a:pt x="395" y="4869"/>
                      <a:pt x="251" y="4726"/>
                      <a:pt x="72" y="4726"/>
                    </a:cubicBezTo>
                    <a:cubicBezTo>
                      <a:pt x="1" y="4475"/>
                      <a:pt x="37" y="4224"/>
                      <a:pt x="144" y="4010"/>
                    </a:cubicBezTo>
                    <a:cubicBezTo>
                      <a:pt x="180" y="3974"/>
                      <a:pt x="216" y="3902"/>
                      <a:pt x="216" y="3866"/>
                    </a:cubicBezTo>
                    <a:cubicBezTo>
                      <a:pt x="323" y="3616"/>
                      <a:pt x="323" y="3580"/>
                      <a:pt x="180" y="3294"/>
                    </a:cubicBezTo>
                    <a:cubicBezTo>
                      <a:pt x="466" y="2721"/>
                      <a:pt x="1110" y="2470"/>
                      <a:pt x="1683" y="2721"/>
                    </a:cubicBezTo>
                    <a:cubicBezTo>
                      <a:pt x="1755" y="2649"/>
                      <a:pt x="1826" y="2578"/>
                      <a:pt x="1898" y="2542"/>
                    </a:cubicBezTo>
                    <a:cubicBezTo>
                      <a:pt x="2041" y="2363"/>
                      <a:pt x="2292" y="2291"/>
                      <a:pt x="2506" y="2291"/>
                    </a:cubicBezTo>
                    <a:cubicBezTo>
                      <a:pt x="2614" y="2327"/>
                      <a:pt x="2757" y="2327"/>
                      <a:pt x="2864" y="2291"/>
                    </a:cubicBezTo>
                    <a:cubicBezTo>
                      <a:pt x="3008" y="2256"/>
                      <a:pt x="3115" y="2113"/>
                      <a:pt x="3043" y="1969"/>
                    </a:cubicBezTo>
                    <a:cubicBezTo>
                      <a:pt x="2972" y="1719"/>
                      <a:pt x="2864" y="1468"/>
                      <a:pt x="2793" y="1182"/>
                    </a:cubicBezTo>
                    <a:cubicBezTo>
                      <a:pt x="2685" y="967"/>
                      <a:pt x="2721" y="717"/>
                      <a:pt x="2900" y="502"/>
                    </a:cubicBezTo>
                    <a:cubicBezTo>
                      <a:pt x="3079" y="251"/>
                      <a:pt x="3222" y="215"/>
                      <a:pt x="3509" y="394"/>
                    </a:cubicBezTo>
                    <a:lnTo>
                      <a:pt x="3795" y="502"/>
                    </a:lnTo>
                    <a:cubicBezTo>
                      <a:pt x="3902" y="394"/>
                      <a:pt x="4046" y="287"/>
                      <a:pt x="4153" y="180"/>
                    </a:cubicBezTo>
                    <a:cubicBezTo>
                      <a:pt x="4332" y="1"/>
                      <a:pt x="4583" y="1"/>
                      <a:pt x="4726" y="180"/>
                    </a:cubicBezTo>
                    <a:cubicBezTo>
                      <a:pt x="5012" y="359"/>
                      <a:pt x="5263" y="609"/>
                      <a:pt x="5513" y="860"/>
                    </a:cubicBezTo>
                    <a:cubicBezTo>
                      <a:pt x="5871" y="1289"/>
                      <a:pt x="6265" y="1683"/>
                      <a:pt x="6623" y="2077"/>
                    </a:cubicBezTo>
                    <a:cubicBezTo>
                      <a:pt x="6766" y="2184"/>
                      <a:pt x="6838" y="2327"/>
                      <a:pt x="6838" y="2506"/>
                    </a:cubicBezTo>
                    <a:cubicBezTo>
                      <a:pt x="6802" y="2721"/>
                      <a:pt x="6873" y="2936"/>
                      <a:pt x="7052" y="3115"/>
                    </a:cubicBezTo>
                    <a:cubicBezTo>
                      <a:pt x="7267" y="3401"/>
                      <a:pt x="7446" y="3759"/>
                      <a:pt x="7554" y="4117"/>
                    </a:cubicBezTo>
                    <a:cubicBezTo>
                      <a:pt x="7697" y="4547"/>
                      <a:pt x="8019" y="4905"/>
                      <a:pt x="8448" y="5083"/>
                    </a:cubicBezTo>
                    <a:cubicBezTo>
                      <a:pt x="8985" y="5334"/>
                      <a:pt x="9379" y="5692"/>
                      <a:pt x="9880" y="5943"/>
                    </a:cubicBezTo>
                    <a:cubicBezTo>
                      <a:pt x="9988" y="6014"/>
                      <a:pt x="10095" y="6122"/>
                      <a:pt x="10202" y="6229"/>
                    </a:cubicBezTo>
                    <a:cubicBezTo>
                      <a:pt x="10381" y="6444"/>
                      <a:pt x="10560" y="6623"/>
                      <a:pt x="10739" y="6837"/>
                    </a:cubicBezTo>
                    <a:cubicBezTo>
                      <a:pt x="10882" y="7016"/>
                      <a:pt x="11097" y="7124"/>
                      <a:pt x="11276" y="7195"/>
                    </a:cubicBezTo>
                    <a:cubicBezTo>
                      <a:pt x="11384" y="7160"/>
                      <a:pt x="11491" y="7160"/>
                      <a:pt x="11598" y="7088"/>
                    </a:cubicBezTo>
                    <a:cubicBezTo>
                      <a:pt x="11920" y="6945"/>
                      <a:pt x="12278" y="6981"/>
                      <a:pt x="12529" y="7231"/>
                    </a:cubicBezTo>
                    <a:cubicBezTo>
                      <a:pt x="12672" y="7339"/>
                      <a:pt x="12815" y="7410"/>
                      <a:pt x="12994" y="7518"/>
                    </a:cubicBezTo>
                    <a:cubicBezTo>
                      <a:pt x="13281" y="7732"/>
                      <a:pt x="13674" y="7732"/>
                      <a:pt x="13997" y="7518"/>
                    </a:cubicBezTo>
                    <a:cubicBezTo>
                      <a:pt x="14176" y="7410"/>
                      <a:pt x="14390" y="7374"/>
                      <a:pt x="14605" y="7410"/>
                    </a:cubicBezTo>
                    <a:cubicBezTo>
                      <a:pt x="14748" y="7410"/>
                      <a:pt x="14891" y="7446"/>
                      <a:pt x="15035" y="7446"/>
                    </a:cubicBezTo>
                    <a:cubicBezTo>
                      <a:pt x="15285" y="7410"/>
                      <a:pt x="15536" y="7482"/>
                      <a:pt x="15751" y="7625"/>
                    </a:cubicBezTo>
                    <a:cubicBezTo>
                      <a:pt x="15930" y="7768"/>
                      <a:pt x="16144" y="7911"/>
                      <a:pt x="16359" y="7983"/>
                    </a:cubicBezTo>
                    <a:cubicBezTo>
                      <a:pt x="16574" y="8090"/>
                      <a:pt x="16789" y="8233"/>
                      <a:pt x="16932" y="8448"/>
                    </a:cubicBezTo>
                    <a:cubicBezTo>
                      <a:pt x="17039" y="8556"/>
                      <a:pt x="17111" y="8735"/>
                      <a:pt x="17290" y="8806"/>
                    </a:cubicBezTo>
                    <a:cubicBezTo>
                      <a:pt x="17326" y="8878"/>
                      <a:pt x="17361" y="8949"/>
                      <a:pt x="17361" y="9057"/>
                    </a:cubicBezTo>
                    <a:cubicBezTo>
                      <a:pt x="17361" y="9379"/>
                      <a:pt x="17469" y="9701"/>
                      <a:pt x="17683" y="9952"/>
                    </a:cubicBezTo>
                    <a:cubicBezTo>
                      <a:pt x="17791" y="10166"/>
                      <a:pt x="17862" y="10417"/>
                      <a:pt x="18041" y="10596"/>
                    </a:cubicBezTo>
                    <a:cubicBezTo>
                      <a:pt x="18185" y="10739"/>
                      <a:pt x="18256" y="10990"/>
                      <a:pt x="18185" y="11204"/>
                    </a:cubicBezTo>
                    <a:cubicBezTo>
                      <a:pt x="18185" y="11383"/>
                      <a:pt x="18185" y="11598"/>
                      <a:pt x="18256" y="11777"/>
                    </a:cubicBezTo>
                    <a:cubicBezTo>
                      <a:pt x="18292" y="11777"/>
                      <a:pt x="18328" y="11777"/>
                      <a:pt x="18328" y="11741"/>
                    </a:cubicBezTo>
                    <a:cubicBezTo>
                      <a:pt x="18650" y="11383"/>
                      <a:pt x="18721" y="11383"/>
                      <a:pt x="18936" y="11777"/>
                    </a:cubicBezTo>
                    <a:cubicBezTo>
                      <a:pt x="19008" y="11956"/>
                      <a:pt x="19115" y="12063"/>
                      <a:pt x="19294" y="12135"/>
                    </a:cubicBezTo>
                    <a:cubicBezTo>
                      <a:pt x="19366" y="12135"/>
                      <a:pt x="19437" y="12171"/>
                      <a:pt x="19473" y="12242"/>
                    </a:cubicBezTo>
                    <a:cubicBezTo>
                      <a:pt x="19760" y="12529"/>
                      <a:pt x="20117" y="12779"/>
                      <a:pt x="20475" y="12958"/>
                    </a:cubicBezTo>
                    <a:cubicBezTo>
                      <a:pt x="20762" y="13101"/>
                      <a:pt x="20941" y="13424"/>
                      <a:pt x="20905" y="13746"/>
                    </a:cubicBezTo>
                    <a:cubicBezTo>
                      <a:pt x="20869" y="13925"/>
                      <a:pt x="20905" y="14140"/>
                      <a:pt x="20977" y="14319"/>
                    </a:cubicBezTo>
                    <a:cubicBezTo>
                      <a:pt x="21012" y="14390"/>
                      <a:pt x="21012" y="14462"/>
                      <a:pt x="21048" y="14569"/>
                    </a:cubicBezTo>
                    <a:cubicBezTo>
                      <a:pt x="21156" y="14820"/>
                      <a:pt x="21084" y="15142"/>
                      <a:pt x="20869" y="15321"/>
                    </a:cubicBezTo>
                    <a:cubicBezTo>
                      <a:pt x="20798" y="15392"/>
                      <a:pt x="20726" y="15464"/>
                      <a:pt x="20654" y="15536"/>
                    </a:cubicBezTo>
                    <a:cubicBezTo>
                      <a:pt x="20762" y="15643"/>
                      <a:pt x="20798" y="15786"/>
                      <a:pt x="20869" y="15893"/>
                    </a:cubicBezTo>
                    <a:cubicBezTo>
                      <a:pt x="21084" y="16144"/>
                      <a:pt x="21048" y="16502"/>
                      <a:pt x="20798" y="16753"/>
                    </a:cubicBezTo>
                    <a:cubicBezTo>
                      <a:pt x="20762" y="16788"/>
                      <a:pt x="20762" y="16824"/>
                      <a:pt x="20690" y="16860"/>
                    </a:cubicBezTo>
                    <a:cubicBezTo>
                      <a:pt x="20511" y="16967"/>
                      <a:pt x="20404" y="17182"/>
                      <a:pt x="20368" y="17397"/>
                    </a:cubicBezTo>
                    <a:cubicBezTo>
                      <a:pt x="20332" y="17576"/>
                      <a:pt x="20189" y="17576"/>
                      <a:pt x="20046" y="17576"/>
                    </a:cubicBezTo>
                    <a:cubicBezTo>
                      <a:pt x="20046" y="17647"/>
                      <a:pt x="20010" y="17755"/>
                      <a:pt x="20010" y="17826"/>
                    </a:cubicBezTo>
                    <a:cubicBezTo>
                      <a:pt x="20010" y="17934"/>
                      <a:pt x="19939" y="18005"/>
                      <a:pt x="19867" y="18077"/>
                    </a:cubicBezTo>
                    <a:cubicBezTo>
                      <a:pt x="19616" y="18184"/>
                      <a:pt x="19581" y="18506"/>
                      <a:pt x="19760" y="18721"/>
                    </a:cubicBezTo>
                    <a:cubicBezTo>
                      <a:pt x="20010" y="19008"/>
                      <a:pt x="19974" y="19473"/>
                      <a:pt x="19688" y="19759"/>
                    </a:cubicBezTo>
                    <a:cubicBezTo>
                      <a:pt x="19581" y="19938"/>
                      <a:pt x="19473" y="20117"/>
                      <a:pt x="19402" y="20296"/>
                    </a:cubicBezTo>
                    <a:cubicBezTo>
                      <a:pt x="19223" y="20654"/>
                      <a:pt x="19044" y="20976"/>
                      <a:pt x="18865" y="21298"/>
                    </a:cubicBezTo>
                    <a:cubicBezTo>
                      <a:pt x="18686" y="21585"/>
                      <a:pt x="18435" y="21871"/>
                      <a:pt x="18185" y="22086"/>
                    </a:cubicBezTo>
                    <a:cubicBezTo>
                      <a:pt x="17397" y="22802"/>
                      <a:pt x="17648" y="22766"/>
                      <a:pt x="16502" y="22873"/>
                    </a:cubicBezTo>
                    <a:cubicBezTo>
                      <a:pt x="16037" y="22945"/>
                      <a:pt x="15607" y="23088"/>
                      <a:pt x="15178" y="23267"/>
                    </a:cubicBezTo>
                    <a:cubicBezTo>
                      <a:pt x="14856" y="23446"/>
                      <a:pt x="14498" y="23589"/>
                      <a:pt x="14176" y="23733"/>
                    </a:cubicBezTo>
                    <a:cubicBezTo>
                      <a:pt x="13889" y="23911"/>
                      <a:pt x="13531" y="23911"/>
                      <a:pt x="13209" y="23733"/>
                    </a:cubicBezTo>
                    <a:cubicBezTo>
                      <a:pt x="13138" y="23697"/>
                      <a:pt x="13030" y="23661"/>
                      <a:pt x="12923" y="23697"/>
                    </a:cubicBezTo>
                    <a:cubicBezTo>
                      <a:pt x="12386" y="23697"/>
                      <a:pt x="11813" y="23589"/>
                      <a:pt x="11312" y="23375"/>
                    </a:cubicBezTo>
                    <a:cubicBezTo>
                      <a:pt x="10847" y="23196"/>
                      <a:pt x="10489" y="22873"/>
                      <a:pt x="10346" y="22408"/>
                    </a:cubicBezTo>
                    <a:cubicBezTo>
                      <a:pt x="10202" y="22337"/>
                      <a:pt x="10095" y="22372"/>
                      <a:pt x="9988" y="22444"/>
                    </a:cubicBezTo>
                    <a:cubicBezTo>
                      <a:pt x="9701" y="22659"/>
                      <a:pt x="9272" y="22587"/>
                      <a:pt x="9057" y="22301"/>
                    </a:cubicBezTo>
                    <a:close/>
                    <a:moveTo>
                      <a:pt x="4690" y="17182"/>
                    </a:moveTo>
                    <a:lnTo>
                      <a:pt x="4690" y="17182"/>
                    </a:lnTo>
                    <a:cubicBezTo>
                      <a:pt x="4726" y="17719"/>
                      <a:pt x="4976" y="18220"/>
                      <a:pt x="5334" y="18614"/>
                    </a:cubicBezTo>
                    <a:cubicBezTo>
                      <a:pt x="5442" y="18685"/>
                      <a:pt x="5549" y="18793"/>
                      <a:pt x="5621" y="18900"/>
                    </a:cubicBezTo>
                    <a:cubicBezTo>
                      <a:pt x="5871" y="19222"/>
                      <a:pt x="6193" y="19473"/>
                      <a:pt x="6587" y="19580"/>
                    </a:cubicBezTo>
                    <a:cubicBezTo>
                      <a:pt x="6766" y="19652"/>
                      <a:pt x="6945" y="19759"/>
                      <a:pt x="7052" y="19902"/>
                    </a:cubicBezTo>
                    <a:cubicBezTo>
                      <a:pt x="7160" y="20010"/>
                      <a:pt x="7267" y="20153"/>
                      <a:pt x="7410" y="20260"/>
                    </a:cubicBezTo>
                    <a:cubicBezTo>
                      <a:pt x="7518" y="20439"/>
                      <a:pt x="7732" y="20475"/>
                      <a:pt x="7911" y="20404"/>
                    </a:cubicBezTo>
                    <a:cubicBezTo>
                      <a:pt x="7983" y="20332"/>
                      <a:pt x="8090" y="20439"/>
                      <a:pt x="8019" y="20618"/>
                    </a:cubicBezTo>
                    <a:lnTo>
                      <a:pt x="7339" y="20618"/>
                    </a:lnTo>
                    <a:lnTo>
                      <a:pt x="6730" y="20010"/>
                    </a:lnTo>
                    <a:cubicBezTo>
                      <a:pt x="6945" y="20618"/>
                      <a:pt x="7410" y="21084"/>
                      <a:pt x="7983" y="21406"/>
                    </a:cubicBezTo>
                    <a:cubicBezTo>
                      <a:pt x="8126" y="21334"/>
                      <a:pt x="8019" y="21084"/>
                      <a:pt x="8234" y="21084"/>
                    </a:cubicBezTo>
                    <a:cubicBezTo>
                      <a:pt x="8269" y="21227"/>
                      <a:pt x="8305" y="21406"/>
                      <a:pt x="8377" y="21549"/>
                    </a:cubicBezTo>
                    <a:cubicBezTo>
                      <a:pt x="8413" y="21585"/>
                      <a:pt x="8484" y="21585"/>
                      <a:pt x="8556" y="21549"/>
                    </a:cubicBezTo>
                    <a:cubicBezTo>
                      <a:pt x="8771" y="21477"/>
                      <a:pt x="9021" y="21585"/>
                      <a:pt x="9128" y="21764"/>
                    </a:cubicBezTo>
                    <a:cubicBezTo>
                      <a:pt x="9236" y="21871"/>
                      <a:pt x="9343" y="21979"/>
                      <a:pt x="9451" y="22050"/>
                    </a:cubicBezTo>
                    <a:cubicBezTo>
                      <a:pt x="9522" y="22158"/>
                      <a:pt x="9665" y="22158"/>
                      <a:pt x="9773" y="22086"/>
                    </a:cubicBezTo>
                    <a:cubicBezTo>
                      <a:pt x="10023" y="21943"/>
                      <a:pt x="10310" y="21907"/>
                      <a:pt x="10560" y="21943"/>
                    </a:cubicBezTo>
                    <a:cubicBezTo>
                      <a:pt x="10811" y="21943"/>
                      <a:pt x="10882" y="22086"/>
                      <a:pt x="10882" y="22337"/>
                    </a:cubicBezTo>
                    <a:cubicBezTo>
                      <a:pt x="10847" y="22408"/>
                      <a:pt x="10847" y="22480"/>
                      <a:pt x="10847" y="22551"/>
                    </a:cubicBezTo>
                    <a:cubicBezTo>
                      <a:pt x="11419" y="23088"/>
                      <a:pt x="12171" y="23339"/>
                      <a:pt x="12959" y="23267"/>
                    </a:cubicBezTo>
                    <a:cubicBezTo>
                      <a:pt x="13102" y="23231"/>
                      <a:pt x="13281" y="23267"/>
                      <a:pt x="13388" y="23339"/>
                    </a:cubicBezTo>
                    <a:cubicBezTo>
                      <a:pt x="13603" y="23482"/>
                      <a:pt x="13853" y="23518"/>
                      <a:pt x="14032" y="23375"/>
                    </a:cubicBezTo>
                    <a:cubicBezTo>
                      <a:pt x="14390" y="23267"/>
                      <a:pt x="14712" y="23124"/>
                      <a:pt x="15035" y="22945"/>
                    </a:cubicBezTo>
                    <a:cubicBezTo>
                      <a:pt x="15500" y="22694"/>
                      <a:pt x="16037" y="22551"/>
                      <a:pt x="16574" y="22480"/>
                    </a:cubicBezTo>
                    <a:cubicBezTo>
                      <a:pt x="16753" y="22480"/>
                      <a:pt x="16968" y="22480"/>
                      <a:pt x="17147" y="22408"/>
                    </a:cubicBezTo>
                    <a:cubicBezTo>
                      <a:pt x="17254" y="22408"/>
                      <a:pt x="17326" y="22337"/>
                      <a:pt x="17433" y="22301"/>
                    </a:cubicBezTo>
                    <a:cubicBezTo>
                      <a:pt x="17648" y="22086"/>
                      <a:pt x="17862" y="21907"/>
                      <a:pt x="18077" y="21692"/>
                    </a:cubicBezTo>
                    <a:cubicBezTo>
                      <a:pt x="18292" y="21513"/>
                      <a:pt x="18364" y="21263"/>
                      <a:pt x="18328" y="20976"/>
                    </a:cubicBezTo>
                    <a:cubicBezTo>
                      <a:pt x="18328" y="20869"/>
                      <a:pt x="18364" y="20762"/>
                      <a:pt x="18471" y="20654"/>
                    </a:cubicBezTo>
                    <a:cubicBezTo>
                      <a:pt x="18686" y="20439"/>
                      <a:pt x="18793" y="20153"/>
                      <a:pt x="18793" y="19831"/>
                    </a:cubicBezTo>
                    <a:cubicBezTo>
                      <a:pt x="19187" y="19831"/>
                      <a:pt x="19258" y="19366"/>
                      <a:pt x="19581" y="19294"/>
                    </a:cubicBezTo>
                    <a:cubicBezTo>
                      <a:pt x="19581" y="18721"/>
                      <a:pt x="19151" y="18578"/>
                      <a:pt x="18829" y="18292"/>
                    </a:cubicBezTo>
                    <a:cubicBezTo>
                      <a:pt x="18829" y="18149"/>
                      <a:pt x="18900" y="18005"/>
                      <a:pt x="19008" y="17898"/>
                    </a:cubicBezTo>
                    <a:cubicBezTo>
                      <a:pt x="19258" y="17683"/>
                      <a:pt x="19545" y="17433"/>
                      <a:pt x="19831" y="17254"/>
                    </a:cubicBezTo>
                    <a:cubicBezTo>
                      <a:pt x="20153" y="17039"/>
                      <a:pt x="20332" y="16717"/>
                      <a:pt x="20619" y="16466"/>
                    </a:cubicBezTo>
                    <a:cubicBezTo>
                      <a:pt x="20762" y="16323"/>
                      <a:pt x="20762" y="16108"/>
                      <a:pt x="20619" y="16001"/>
                    </a:cubicBezTo>
                    <a:cubicBezTo>
                      <a:pt x="20583" y="15965"/>
                      <a:pt x="20547" y="15929"/>
                      <a:pt x="20511" y="15893"/>
                    </a:cubicBezTo>
                    <a:cubicBezTo>
                      <a:pt x="20261" y="15571"/>
                      <a:pt x="20296" y="15428"/>
                      <a:pt x="20547" y="15178"/>
                    </a:cubicBezTo>
                    <a:lnTo>
                      <a:pt x="20654" y="15106"/>
                    </a:lnTo>
                    <a:cubicBezTo>
                      <a:pt x="20798" y="14963"/>
                      <a:pt x="20833" y="14748"/>
                      <a:pt x="20762" y="14533"/>
                    </a:cubicBezTo>
                    <a:cubicBezTo>
                      <a:pt x="20690" y="14247"/>
                      <a:pt x="20619" y="13961"/>
                      <a:pt x="20654" y="13674"/>
                    </a:cubicBezTo>
                    <a:cubicBezTo>
                      <a:pt x="20654" y="13531"/>
                      <a:pt x="20619" y="13424"/>
                      <a:pt x="20547" y="13352"/>
                    </a:cubicBezTo>
                    <a:cubicBezTo>
                      <a:pt x="20404" y="13245"/>
                      <a:pt x="20296" y="13137"/>
                      <a:pt x="20153" y="13101"/>
                    </a:cubicBezTo>
                    <a:cubicBezTo>
                      <a:pt x="19974" y="13030"/>
                      <a:pt x="19795" y="12958"/>
                      <a:pt x="19652" y="12851"/>
                    </a:cubicBezTo>
                    <a:cubicBezTo>
                      <a:pt x="19330" y="12529"/>
                      <a:pt x="18900" y="12421"/>
                      <a:pt x="18614" y="12063"/>
                    </a:cubicBezTo>
                    <a:cubicBezTo>
                      <a:pt x="18507" y="12207"/>
                      <a:pt x="18399" y="12350"/>
                      <a:pt x="18256" y="12457"/>
                    </a:cubicBezTo>
                    <a:cubicBezTo>
                      <a:pt x="18113" y="12529"/>
                      <a:pt x="17934" y="12565"/>
                      <a:pt x="17755" y="12600"/>
                    </a:cubicBezTo>
                    <a:cubicBezTo>
                      <a:pt x="17719" y="12851"/>
                      <a:pt x="17648" y="13101"/>
                      <a:pt x="17326" y="13173"/>
                    </a:cubicBezTo>
                    <a:cubicBezTo>
                      <a:pt x="17290" y="13209"/>
                      <a:pt x="17254" y="13245"/>
                      <a:pt x="17254" y="13280"/>
                    </a:cubicBezTo>
                    <a:cubicBezTo>
                      <a:pt x="17147" y="13495"/>
                      <a:pt x="17075" y="13674"/>
                      <a:pt x="17003" y="13853"/>
                    </a:cubicBezTo>
                    <a:lnTo>
                      <a:pt x="17003" y="13853"/>
                    </a:lnTo>
                    <a:lnTo>
                      <a:pt x="16753" y="13782"/>
                    </a:lnTo>
                    <a:cubicBezTo>
                      <a:pt x="16824" y="13459"/>
                      <a:pt x="16932" y="13173"/>
                      <a:pt x="17039" y="12887"/>
                    </a:cubicBezTo>
                    <a:lnTo>
                      <a:pt x="17361" y="12779"/>
                    </a:lnTo>
                    <a:cubicBezTo>
                      <a:pt x="17397" y="12672"/>
                      <a:pt x="17433" y="12565"/>
                      <a:pt x="17469" y="12457"/>
                    </a:cubicBezTo>
                    <a:cubicBezTo>
                      <a:pt x="17504" y="12278"/>
                      <a:pt x="17612" y="12242"/>
                      <a:pt x="17827" y="12242"/>
                    </a:cubicBezTo>
                    <a:cubicBezTo>
                      <a:pt x="17898" y="12242"/>
                      <a:pt x="18006" y="12350"/>
                      <a:pt x="18113" y="12207"/>
                    </a:cubicBezTo>
                    <a:lnTo>
                      <a:pt x="17612" y="11634"/>
                    </a:lnTo>
                    <a:cubicBezTo>
                      <a:pt x="17862" y="11383"/>
                      <a:pt x="17862" y="10990"/>
                      <a:pt x="17683" y="10703"/>
                    </a:cubicBezTo>
                    <a:cubicBezTo>
                      <a:pt x="17540" y="10524"/>
                      <a:pt x="17469" y="10310"/>
                      <a:pt x="17504" y="10095"/>
                    </a:cubicBezTo>
                    <a:cubicBezTo>
                      <a:pt x="17504" y="9987"/>
                      <a:pt x="17433" y="9844"/>
                      <a:pt x="17397" y="9737"/>
                    </a:cubicBezTo>
                    <a:cubicBezTo>
                      <a:pt x="17326" y="9629"/>
                      <a:pt x="17254" y="9486"/>
                      <a:pt x="17182" y="9379"/>
                    </a:cubicBezTo>
                    <a:cubicBezTo>
                      <a:pt x="17147" y="9236"/>
                      <a:pt x="17039" y="9092"/>
                      <a:pt x="16932" y="9021"/>
                    </a:cubicBezTo>
                    <a:cubicBezTo>
                      <a:pt x="16824" y="8949"/>
                      <a:pt x="16789" y="8914"/>
                      <a:pt x="16717" y="8842"/>
                    </a:cubicBezTo>
                    <a:cubicBezTo>
                      <a:pt x="16431" y="8305"/>
                      <a:pt x="15822" y="8198"/>
                      <a:pt x="15393" y="7875"/>
                    </a:cubicBezTo>
                    <a:cubicBezTo>
                      <a:pt x="15285" y="7840"/>
                      <a:pt x="15142" y="7804"/>
                      <a:pt x="15035" y="7804"/>
                    </a:cubicBezTo>
                    <a:lnTo>
                      <a:pt x="14605" y="7804"/>
                    </a:lnTo>
                    <a:cubicBezTo>
                      <a:pt x="14462" y="7768"/>
                      <a:pt x="14283" y="7804"/>
                      <a:pt x="14104" y="7911"/>
                    </a:cubicBezTo>
                    <a:cubicBezTo>
                      <a:pt x="13961" y="7983"/>
                      <a:pt x="13818" y="8054"/>
                      <a:pt x="13639" y="8054"/>
                    </a:cubicBezTo>
                    <a:cubicBezTo>
                      <a:pt x="13209" y="8090"/>
                      <a:pt x="12815" y="8090"/>
                      <a:pt x="12350" y="8126"/>
                    </a:cubicBezTo>
                    <a:lnTo>
                      <a:pt x="12601" y="7768"/>
                    </a:lnTo>
                    <a:cubicBezTo>
                      <a:pt x="12457" y="7661"/>
                      <a:pt x="12350" y="7589"/>
                      <a:pt x="12243" y="7518"/>
                    </a:cubicBezTo>
                    <a:cubicBezTo>
                      <a:pt x="12099" y="7410"/>
                      <a:pt x="11920" y="7374"/>
                      <a:pt x="11777" y="7446"/>
                    </a:cubicBezTo>
                    <a:cubicBezTo>
                      <a:pt x="11706" y="7446"/>
                      <a:pt x="11634" y="7482"/>
                      <a:pt x="11598" y="7518"/>
                    </a:cubicBezTo>
                    <a:cubicBezTo>
                      <a:pt x="11348" y="7625"/>
                      <a:pt x="11061" y="7589"/>
                      <a:pt x="10847" y="7410"/>
                    </a:cubicBezTo>
                    <a:cubicBezTo>
                      <a:pt x="10668" y="7267"/>
                      <a:pt x="10524" y="7124"/>
                      <a:pt x="10346" y="6945"/>
                    </a:cubicBezTo>
                    <a:cubicBezTo>
                      <a:pt x="10167" y="6730"/>
                      <a:pt x="9952" y="6515"/>
                      <a:pt x="9737" y="6300"/>
                    </a:cubicBezTo>
                    <a:cubicBezTo>
                      <a:pt x="9343" y="6050"/>
                      <a:pt x="8914" y="5799"/>
                      <a:pt x="8484" y="5585"/>
                    </a:cubicBezTo>
                    <a:cubicBezTo>
                      <a:pt x="8055" y="5370"/>
                      <a:pt x="7661" y="5083"/>
                      <a:pt x="7375" y="4690"/>
                    </a:cubicBezTo>
                    <a:cubicBezTo>
                      <a:pt x="7267" y="4547"/>
                      <a:pt x="7196" y="4403"/>
                      <a:pt x="7160" y="4260"/>
                    </a:cubicBezTo>
                    <a:cubicBezTo>
                      <a:pt x="7088" y="3974"/>
                      <a:pt x="6945" y="3687"/>
                      <a:pt x="6766" y="3437"/>
                    </a:cubicBezTo>
                    <a:cubicBezTo>
                      <a:pt x="6587" y="3222"/>
                      <a:pt x="6444" y="2972"/>
                      <a:pt x="6372" y="2685"/>
                    </a:cubicBezTo>
                    <a:lnTo>
                      <a:pt x="6372" y="2685"/>
                    </a:lnTo>
                    <a:cubicBezTo>
                      <a:pt x="6444" y="2578"/>
                      <a:pt x="6444" y="2435"/>
                      <a:pt x="6336" y="2327"/>
                    </a:cubicBezTo>
                    <a:cubicBezTo>
                      <a:pt x="5871" y="1826"/>
                      <a:pt x="5442" y="1361"/>
                      <a:pt x="4976" y="860"/>
                    </a:cubicBezTo>
                    <a:cubicBezTo>
                      <a:pt x="4833" y="717"/>
                      <a:pt x="4654" y="573"/>
                      <a:pt x="4439" y="502"/>
                    </a:cubicBezTo>
                    <a:cubicBezTo>
                      <a:pt x="3867" y="931"/>
                      <a:pt x="3867" y="931"/>
                      <a:pt x="3222" y="752"/>
                    </a:cubicBezTo>
                    <a:cubicBezTo>
                      <a:pt x="3187" y="860"/>
                      <a:pt x="3151" y="931"/>
                      <a:pt x="3151" y="1039"/>
                    </a:cubicBezTo>
                    <a:cubicBezTo>
                      <a:pt x="3187" y="1146"/>
                      <a:pt x="3222" y="1289"/>
                      <a:pt x="3258" y="1397"/>
                    </a:cubicBezTo>
                    <a:cubicBezTo>
                      <a:pt x="3330" y="1540"/>
                      <a:pt x="3401" y="1719"/>
                      <a:pt x="3437" y="1862"/>
                    </a:cubicBezTo>
                    <a:cubicBezTo>
                      <a:pt x="3580" y="2256"/>
                      <a:pt x="3366" y="2649"/>
                      <a:pt x="2972" y="2721"/>
                    </a:cubicBezTo>
                    <a:cubicBezTo>
                      <a:pt x="2829" y="2757"/>
                      <a:pt x="2685" y="2757"/>
                      <a:pt x="2542" y="2757"/>
                    </a:cubicBezTo>
                    <a:cubicBezTo>
                      <a:pt x="2399" y="2721"/>
                      <a:pt x="2256" y="2793"/>
                      <a:pt x="2184" y="2864"/>
                    </a:cubicBezTo>
                    <a:cubicBezTo>
                      <a:pt x="1970" y="3115"/>
                      <a:pt x="1612" y="3222"/>
                      <a:pt x="1325" y="3115"/>
                    </a:cubicBezTo>
                    <a:cubicBezTo>
                      <a:pt x="1110" y="3043"/>
                      <a:pt x="931" y="3115"/>
                      <a:pt x="788" y="3222"/>
                    </a:cubicBezTo>
                    <a:cubicBezTo>
                      <a:pt x="681" y="3258"/>
                      <a:pt x="645" y="3365"/>
                      <a:pt x="681" y="3437"/>
                    </a:cubicBezTo>
                    <a:cubicBezTo>
                      <a:pt x="753" y="3509"/>
                      <a:pt x="824" y="3509"/>
                      <a:pt x="931" y="3509"/>
                    </a:cubicBezTo>
                    <a:cubicBezTo>
                      <a:pt x="967" y="3509"/>
                      <a:pt x="1039" y="3473"/>
                      <a:pt x="1075" y="3401"/>
                    </a:cubicBezTo>
                    <a:cubicBezTo>
                      <a:pt x="1182" y="3294"/>
                      <a:pt x="1361" y="3294"/>
                      <a:pt x="1468" y="3330"/>
                    </a:cubicBezTo>
                    <a:cubicBezTo>
                      <a:pt x="1612" y="3401"/>
                      <a:pt x="1719" y="3473"/>
                      <a:pt x="1826" y="3544"/>
                    </a:cubicBezTo>
                    <a:lnTo>
                      <a:pt x="2220" y="3759"/>
                    </a:lnTo>
                    <a:cubicBezTo>
                      <a:pt x="2256" y="3687"/>
                      <a:pt x="2327" y="3652"/>
                      <a:pt x="2399" y="3580"/>
                    </a:cubicBezTo>
                    <a:cubicBezTo>
                      <a:pt x="2471" y="3544"/>
                      <a:pt x="2542" y="3509"/>
                      <a:pt x="2614" y="3509"/>
                    </a:cubicBezTo>
                    <a:cubicBezTo>
                      <a:pt x="2757" y="3580"/>
                      <a:pt x="2864" y="3652"/>
                      <a:pt x="3008" y="3759"/>
                    </a:cubicBezTo>
                    <a:cubicBezTo>
                      <a:pt x="3151" y="3831"/>
                      <a:pt x="3222" y="3974"/>
                      <a:pt x="3187" y="4153"/>
                    </a:cubicBezTo>
                    <a:cubicBezTo>
                      <a:pt x="2936" y="4260"/>
                      <a:pt x="2864" y="3902"/>
                      <a:pt x="2614" y="4010"/>
                    </a:cubicBezTo>
                    <a:cubicBezTo>
                      <a:pt x="2578" y="4153"/>
                      <a:pt x="2542" y="4403"/>
                      <a:pt x="2256" y="4403"/>
                    </a:cubicBezTo>
                    <a:cubicBezTo>
                      <a:pt x="2220" y="4403"/>
                      <a:pt x="2148" y="4475"/>
                      <a:pt x="2113" y="4511"/>
                    </a:cubicBezTo>
                    <a:cubicBezTo>
                      <a:pt x="1862" y="4833"/>
                      <a:pt x="1397" y="4905"/>
                      <a:pt x="1075" y="4690"/>
                    </a:cubicBezTo>
                    <a:cubicBezTo>
                      <a:pt x="1218" y="4368"/>
                      <a:pt x="1576" y="4547"/>
                      <a:pt x="1826" y="4403"/>
                    </a:cubicBezTo>
                    <a:cubicBezTo>
                      <a:pt x="1826" y="4260"/>
                      <a:pt x="1862" y="4117"/>
                      <a:pt x="1898" y="4010"/>
                    </a:cubicBezTo>
                    <a:cubicBezTo>
                      <a:pt x="1719" y="3866"/>
                      <a:pt x="1576" y="3687"/>
                      <a:pt x="1325" y="3723"/>
                    </a:cubicBezTo>
                    <a:lnTo>
                      <a:pt x="1289" y="3795"/>
                    </a:lnTo>
                    <a:lnTo>
                      <a:pt x="1182" y="3938"/>
                    </a:lnTo>
                    <a:lnTo>
                      <a:pt x="1003" y="3866"/>
                    </a:lnTo>
                    <a:cubicBezTo>
                      <a:pt x="717" y="3795"/>
                      <a:pt x="645" y="3831"/>
                      <a:pt x="538" y="4081"/>
                    </a:cubicBezTo>
                    <a:cubicBezTo>
                      <a:pt x="466" y="4224"/>
                      <a:pt x="466" y="4403"/>
                      <a:pt x="574" y="4511"/>
                    </a:cubicBezTo>
                    <a:cubicBezTo>
                      <a:pt x="681" y="4654"/>
                      <a:pt x="753" y="4797"/>
                      <a:pt x="824" y="4976"/>
                    </a:cubicBezTo>
                    <a:cubicBezTo>
                      <a:pt x="931" y="5155"/>
                      <a:pt x="1075" y="5334"/>
                      <a:pt x="1182" y="5549"/>
                    </a:cubicBezTo>
                    <a:cubicBezTo>
                      <a:pt x="1433" y="6122"/>
                      <a:pt x="1755" y="6694"/>
                      <a:pt x="2184" y="7160"/>
                    </a:cubicBezTo>
                    <a:cubicBezTo>
                      <a:pt x="2256" y="7231"/>
                      <a:pt x="2292" y="7339"/>
                      <a:pt x="2363" y="7410"/>
                    </a:cubicBezTo>
                    <a:cubicBezTo>
                      <a:pt x="2506" y="7732"/>
                      <a:pt x="2650" y="8090"/>
                      <a:pt x="2829" y="8412"/>
                    </a:cubicBezTo>
                    <a:cubicBezTo>
                      <a:pt x="2972" y="8770"/>
                      <a:pt x="3258" y="9021"/>
                      <a:pt x="3652" y="9164"/>
                    </a:cubicBezTo>
                    <a:cubicBezTo>
                      <a:pt x="3723" y="9164"/>
                      <a:pt x="3795" y="9236"/>
                      <a:pt x="3867" y="9307"/>
                    </a:cubicBezTo>
                    <a:cubicBezTo>
                      <a:pt x="3938" y="9343"/>
                      <a:pt x="4117" y="9415"/>
                      <a:pt x="4225" y="9450"/>
                    </a:cubicBezTo>
                    <a:cubicBezTo>
                      <a:pt x="4368" y="9522"/>
                      <a:pt x="4368" y="9665"/>
                      <a:pt x="4439" y="9773"/>
                    </a:cubicBezTo>
                    <a:cubicBezTo>
                      <a:pt x="4618" y="9737"/>
                      <a:pt x="4797" y="9629"/>
                      <a:pt x="4976" y="9558"/>
                    </a:cubicBezTo>
                    <a:cubicBezTo>
                      <a:pt x="5155" y="9415"/>
                      <a:pt x="5442" y="9415"/>
                      <a:pt x="5585" y="9594"/>
                    </a:cubicBezTo>
                    <a:cubicBezTo>
                      <a:pt x="5656" y="9629"/>
                      <a:pt x="5692" y="9701"/>
                      <a:pt x="5585" y="9773"/>
                    </a:cubicBezTo>
                    <a:lnTo>
                      <a:pt x="5370" y="9737"/>
                    </a:lnTo>
                    <a:cubicBezTo>
                      <a:pt x="5298" y="9737"/>
                      <a:pt x="5227" y="9665"/>
                      <a:pt x="5191" y="9701"/>
                    </a:cubicBezTo>
                    <a:cubicBezTo>
                      <a:pt x="5048" y="9808"/>
                      <a:pt x="4869" y="9844"/>
                      <a:pt x="4690" y="9808"/>
                    </a:cubicBezTo>
                    <a:cubicBezTo>
                      <a:pt x="4547" y="10023"/>
                      <a:pt x="4332" y="9916"/>
                      <a:pt x="4117" y="9952"/>
                    </a:cubicBezTo>
                    <a:cubicBezTo>
                      <a:pt x="4153" y="10274"/>
                      <a:pt x="4046" y="10596"/>
                      <a:pt x="3902" y="10846"/>
                    </a:cubicBezTo>
                    <a:cubicBezTo>
                      <a:pt x="3795" y="10990"/>
                      <a:pt x="3831" y="11169"/>
                      <a:pt x="3938" y="11312"/>
                    </a:cubicBezTo>
                    <a:cubicBezTo>
                      <a:pt x="4081" y="11455"/>
                      <a:pt x="4225" y="11598"/>
                      <a:pt x="4332" y="11777"/>
                    </a:cubicBezTo>
                    <a:cubicBezTo>
                      <a:pt x="4511" y="11956"/>
                      <a:pt x="4547" y="12207"/>
                      <a:pt x="4475" y="12421"/>
                    </a:cubicBezTo>
                    <a:cubicBezTo>
                      <a:pt x="4368" y="12708"/>
                      <a:pt x="4404" y="13030"/>
                      <a:pt x="4189" y="13245"/>
                    </a:cubicBezTo>
                    <a:cubicBezTo>
                      <a:pt x="4117" y="13316"/>
                      <a:pt x="4153" y="13459"/>
                      <a:pt x="4260" y="13459"/>
                    </a:cubicBezTo>
                    <a:cubicBezTo>
                      <a:pt x="4296" y="13424"/>
                      <a:pt x="4296" y="13388"/>
                      <a:pt x="4332" y="13352"/>
                    </a:cubicBezTo>
                    <a:cubicBezTo>
                      <a:pt x="4332" y="13316"/>
                      <a:pt x="4368" y="13245"/>
                      <a:pt x="4368" y="13209"/>
                    </a:cubicBezTo>
                    <a:cubicBezTo>
                      <a:pt x="4475" y="13030"/>
                      <a:pt x="4690" y="12958"/>
                      <a:pt x="4869" y="13030"/>
                    </a:cubicBezTo>
                    <a:cubicBezTo>
                      <a:pt x="4905" y="13066"/>
                      <a:pt x="4940" y="13101"/>
                      <a:pt x="4940" y="13137"/>
                    </a:cubicBezTo>
                    <a:cubicBezTo>
                      <a:pt x="4940" y="13209"/>
                      <a:pt x="4905" y="13245"/>
                      <a:pt x="4869" y="13245"/>
                    </a:cubicBezTo>
                    <a:cubicBezTo>
                      <a:pt x="4618" y="13316"/>
                      <a:pt x="4583" y="13459"/>
                      <a:pt x="4583" y="13674"/>
                    </a:cubicBezTo>
                    <a:cubicBezTo>
                      <a:pt x="4618" y="13889"/>
                      <a:pt x="4618" y="14211"/>
                      <a:pt x="4618" y="14497"/>
                    </a:cubicBezTo>
                    <a:lnTo>
                      <a:pt x="4332" y="14497"/>
                    </a:lnTo>
                    <a:cubicBezTo>
                      <a:pt x="4260" y="14641"/>
                      <a:pt x="4260" y="14820"/>
                      <a:pt x="4368" y="14963"/>
                    </a:cubicBezTo>
                    <a:cubicBezTo>
                      <a:pt x="4404" y="15106"/>
                      <a:pt x="4475" y="15249"/>
                      <a:pt x="4583" y="15392"/>
                    </a:cubicBezTo>
                    <a:cubicBezTo>
                      <a:pt x="4726" y="15643"/>
                      <a:pt x="4833" y="15929"/>
                      <a:pt x="4869" y="16216"/>
                    </a:cubicBezTo>
                    <a:lnTo>
                      <a:pt x="4869" y="16323"/>
                    </a:lnTo>
                    <a:lnTo>
                      <a:pt x="4547" y="16824"/>
                    </a:lnTo>
                    <a:cubicBezTo>
                      <a:pt x="4583" y="16896"/>
                      <a:pt x="4654" y="17039"/>
                      <a:pt x="4690" y="1718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0"/>
              <p:cNvSpPr/>
              <p:nvPr/>
            </p:nvSpPr>
            <p:spPr>
              <a:xfrm>
                <a:off x="1417487" y="3241143"/>
                <a:ext cx="81658" cy="134701"/>
              </a:xfrm>
              <a:custGeom>
                <a:avLst/>
                <a:gdLst/>
                <a:ahLst/>
                <a:cxnLst/>
                <a:rect l="l" t="t" r="r" b="b"/>
                <a:pathLst>
                  <a:path w="1541" h="2542" extrusionOk="0">
                    <a:moveTo>
                      <a:pt x="180" y="1432"/>
                    </a:moveTo>
                    <a:cubicBezTo>
                      <a:pt x="323" y="1289"/>
                      <a:pt x="502" y="1217"/>
                      <a:pt x="574" y="1003"/>
                    </a:cubicBezTo>
                    <a:cubicBezTo>
                      <a:pt x="645" y="895"/>
                      <a:pt x="788" y="824"/>
                      <a:pt x="896" y="716"/>
                    </a:cubicBezTo>
                    <a:cubicBezTo>
                      <a:pt x="967" y="573"/>
                      <a:pt x="824" y="358"/>
                      <a:pt x="967" y="179"/>
                    </a:cubicBezTo>
                    <a:cubicBezTo>
                      <a:pt x="1075" y="0"/>
                      <a:pt x="1325" y="215"/>
                      <a:pt x="1504" y="251"/>
                    </a:cubicBezTo>
                    <a:cubicBezTo>
                      <a:pt x="1540" y="358"/>
                      <a:pt x="1540" y="466"/>
                      <a:pt x="1397" y="501"/>
                    </a:cubicBezTo>
                    <a:cubicBezTo>
                      <a:pt x="1290" y="501"/>
                      <a:pt x="1182" y="501"/>
                      <a:pt x="1075" y="501"/>
                    </a:cubicBezTo>
                    <a:cubicBezTo>
                      <a:pt x="1111" y="716"/>
                      <a:pt x="1111" y="895"/>
                      <a:pt x="1146" y="1074"/>
                    </a:cubicBezTo>
                    <a:lnTo>
                      <a:pt x="896" y="1289"/>
                    </a:lnTo>
                    <a:cubicBezTo>
                      <a:pt x="860" y="1647"/>
                      <a:pt x="860" y="2005"/>
                      <a:pt x="896" y="2363"/>
                    </a:cubicBezTo>
                    <a:cubicBezTo>
                      <a:pt x="896" y="2434"/>
                      <a:pt x="860" y="2542"/>
                      <a:pt x="753" y="2542"/>
                    </a:cubicBezTo>
                    <a:cubicBezTo>
                      <a:pt x="681" y="2506"/>
                      <a:pt x="609" y="2470"/>
                      <a:pt x="574" y="2398"/>
                    </a:cubicBezTo>
                    <a:cubicBezTo>
                      <a:pt x="538" y="2255"/>
                      <a:pt x="538" y="2076"/>
                      <a:pt x="538" y="1897"/>
                    </a:cubicBezTo>
                    <a:cubicBezTo>
                      <a:pt x="359" y="2255"/>
                      <a:pt x="359" y="2291"/>
                      <a:pt x="144" y="2434"/>
                    </a:cubicBezTo>
                    <a:cubicBezTo>
                      <a:pt x="108" y="2434"/>
                      <a:pt x="37" y="2434"/>
                      <a:pt x="1" y="2434"/>
                    </a:cubicBezTo>
                    <a:lnTo>
                      <a:pt x="1" y="2434"/>
                    </a:lnTo>
                    <a:cubicBezTo>
                      <a:pt x="37" y="2327"/>
                      <a:pt x="73" y="2220"/>
                      <a:pt x="108" y="2148"/>
                    </a:cubicBezTo>
                    <a:cubicBezTo>
                      <a:pt x="216" y="1933"/>
                      <a:pt x="251" y="1718"/>
                      <a:pt x="180" y="1504"/>
                    </a:cubicBezTo>
                    <a:cubicBezTo>
                      <a:pt x="180" y="1504"/>
                      <a:pt x="180" y="1468"/>
                      <a:pt x="180" y="143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0"/>
              <p:cNvSpPr/>
              <p:nvPr/>
            </p:nvSpPr>
            <p:spPr>
              <a:xfrm>
                <a:off x="1491461" y="2821939"/>
                <a:ext cx="244761" cy="430650"/>
              </a:xfrm>
              <a:custGeom>
                <a:avLst/>
                <a:gdLst/>
                <a:ahLst/>
                <a:cxnLst/>
                <a:rect l="l" t="t" r="r" b="b"/>
                <a:pathLst>
                  <a:path w="4619" h="8127" extrusionOk="0">
                    <a:moveTo>
                      <a:pt x="717" y="5943"/>
                    </a:moveTo>
                    <a:cubicBezTo>
                      <a:pt x="753" y="5907"/>
                      <a:pt x="824" y="5871"/>
                      <a:pt x="860" y="5835"/>
                    </a:cubicBezTo>
                    <a:cubicBezTo>
                      <a:pt x="932" y="5764"/>
                      <a:pt x="967" y="5656"/>
                      <a:pt x="1003" y="5549"/>
                    </a:cubicBezTo>
                    <a:lnTo>
                      <a:pt x="1146" y="5871"/>
                    </a:lnTo>
                    <a:lnTo>
                      <a:pt x="1540" y="5692"/>
                    </a:lnTo>
                    <a:cubicBezTo>
                      <a:pt x="1540" y="5549"/>
                      <a:pt x="1504" y="5441"/>
                      <a:pt x="1504" y="5334"/>
                    </a:cubicBezTo>
                    <a:cubicBezTo>
                      <a:pt x="1469" y="4976"/>
                      <a:pt x="1290" y="4654"/>
                      <a:pt x="1039" y="4368"/>
                    </a:cubicBezTo>
                    <a:cubicBezTo>
                      <a:pt x="717" y="4045"/>
                      <a:pt x="788" y="3831"/>
                      <a:pt x="1218" y="3652"/>
                    </a:cubicBezTo>
                    <a:lnTo>
                      <a:pt x="1433" y="3580"/>
                    </a:lnTo>
                    <a:cubicBezTo>
                      <a:pt x="1433" y="3580"/>
                      <a:pt x="1469" y="3544"/>
                      <a:pt x="1469" y="3544"/>
                    </a:cubicBezTo>
                    <a:cubicBezTo>
                      <a:pt x="1254" y="2936"/>
                      <a:pt x="967" y="2363"/>
                      <a:pt x="538" y="1862"/>
                    </a:cubicBezTo>
                    <a:cubicBezTo>
                      <a:pt x="359" y="1683"/>
                      <a:pt x="180" y="1432"/>
                      <a:pt x="73" y="1182"/>
                    </a:cubicBezTo>
                    <a:cubicBezTo>
                      <a:pt x="73" y="1074"/>
                      <a:pt x="37" y="1003"/>
                      <a:pt x="1" y="860"/>
                    </a:cubicBezTo>
                    <a:cubicBezTo>
                      <a:pt x="180" y="860"/>
                      <a:pt x="180" y="1003"/>
                      <a:pt x="251" y="1074"/>
                    </a:cubicBezTo>
                    <a:cubicBezTo>
                      <a:pt x="323" y="1146"/>
                      <a:pt x="395" y="1218"/>
                      <a:pt x="466" y="1289"/>
                    </a:cubicBezTo>
                    <a:lnTo>
                      <a:pt x="645" y="1468"/>
                    </a:lnTo>
                    <a:lnTo>
                      <a:pt x="824" y="1719"/>
                    </a:lnTo>
                    <a:lnTo>
                      <a:pt x="1039" y="1934"/>
                    </a:lnTo>
                    <a:cubicBezTo>
                      <a:pt x="1254" y="1826"/>
                      <a:pt x="1361" y="1611"/>
                      <a:pt x="1397" y="1397"/>
                    </a:cubicBezTo>
                    <a:cubicBezTo>
                      <a:pt x="1397" y="1182"/>
                      <a:pt x="1504" y="1003"/>
                      <a:pt x="1612" y="824"/>
                    </a:cubicBezTo>
                    <a:lnTo>
                      <a:pt x="1934" y="895"/>
                    </a:lnTo>
                    <a:cubicBezTo>
                      <a:pt x="1970" y="860"/>
                      <a:pt x="2005" y="860"/>
                      <a:pt x="2041" y="824"/>
                    </a:cubicBezTo>
                    <a:cubicBezTo>
                      <a:pt x="2113" y="609"/>
                      <a:pt x="2149" y="430"/>
                      <a:pt x="2220" y="215"/>
                    </a:cubicBezTo>
                    <a:cubicBezTo>
                      <a:pt x="2256" y="72"/>
                      <a:pt x="2399" y="1"/>
                      <a:pt x="2542" y="1"/>
                    </a:cubicBezTo>
                    <a:cubicBezTo>
                      <a:pt x="2757" y="1"/>
                      <a:pt x="2936" y="144"/>
                      <a:pt x="2972" y="359"/>
                    </a:cubicBezTo>
                    <a:lnTo>
                      <a:pt x="2435" y="287"/>
                    </a:lnTo>
                    <a:cubicBezTo>
                      <a:pt x="2292" y="645"/>
                      <a:pt x="2149" y="967"/>
                      <a:pt x="1934" y="1397"/>
                    </a:cubicBezTo>
                    <a:cubicBezTo>
                      <a:pt x="2005" y="1755"/>
                      <a:pt x="2041" y="2148"/>
                      <a:pt x="2041" y="2506"/>
                    </a:cubicBezTo>
                    <a:lnTo>
                      <a:pt x="1934" y="2578"/>
                    </a:lnTo>
                    <a:lnTo>
                      <a:pt x="1576" y="2184"/>
                    </a:lnTo>
                    <a:cubicBezTo>
                      <a:pt x="1540" y="2256"/>
                      <a:pt x="1469" y="2327"/>
                      <a:pt x="1504" y="2399"/>
                    </a:cubicBezTo>
                    <a:cubicBezTo>
                      <a:pt x="1540" y="2649"/>
                      <a:pt x="1576" y="2936"/>
                      <a:pt x="1683" y="3186"/>
                    </a:cubicBezTo>
                    <a:lnTo>
                      <a:pt x="2149" y="3043"/>
                    </a:lnTo>
                    <a:cubicBezTo>
                      <a:pt x="2471" y="2936"/>
                      <a:pt x="2721" y="2649"/>
                      <a:pt x="2721" y="2327"/>
                    </a:cubicBezTo>
                    <a:cubicBezTo>
                      <a:pt x="2721" y="1898"/>
                      <a:pt x="3043" y="1683"/>
                      <a:pt x="3330" y="1468"/>
                    </a:cubicBezTo>
                    <a:cubicBezTo>
                      <a:pt x="3401" y="1432"/>
                      <a:pt x="3509" y="1432"/>
                      <a:pt x="3580" y="1468"/>
                    </a:cubicBezTo>
                    <a:cubicBezTo>
                      <a:pt x="3652" y="1468"/>
                      <a:pt x="3724" y="1504"/>
                      <a:pt x="3795" y="1576"/>
                    </a:cubicBezTo>
                    <a:cubicBezTo>
                      <a:pt x="3938" y="1432"/>
                      <a:pt x="3903" y="1289"/>
                      <a:pt x="3867" y="1146"/>
                    </a:cubicBezTo>
                    <a:cubicBezTo>
                      <a:pt x="3867" y="1074"/>
                      <a:pt x="3867" y="967"/>
                      <a:pt x="3867" y="895"/>
                    </a:cubicBezTo>
                    <a:cubicBezTo>
                      <a:pt x="3867" y="824"/>
                      <a:pt x="3903" y="717"/>
                      <a:pt x="3938" y="717"/>
                    </a:cubicBezTo>
                    <a:cubicBezTo>
                      <a:pt x="4010" y="681"/>
                      <a:pt x="4117" y="717"/>
                      <a:pt x="4153" y="752"/>
                    </a:cubicBezTo>
                    <a:cubicBezTo>
                      <a:pt x="4261" y="860"/>
                      <a:pt x="4368" y="931"/>
                      <a:pt x="4439" y="1074"/>
                    </a:cubicBezTo>
                    <a:cubicBezTo>
                      <a:pt x="4511" y="1182"/>
                      <a:pt x="4547" y="1289"/>
                      <a:pt x="4618" y="1397"/>
                    </a:cubicBezTo>
                    <a:lnTo>
                      <a:pt x="4153" y="1182"/>
                    </a:lnTo>
                    <a:cubicBezTo>
                      <a:pt x="4117" y="1218"/>
                      <a:pt x="4117" y="1253"/>
                      <a:pt x="4117" y="1253"/>
                    </a:cubicBezTo>
                    <a:cubicBezTo>
                      <a:pt x="4082" y="1289"/>
                      <a:pt x="4082" y="1325"/>
                      <a:pt x="4117" y="1361"/>
                    </a:cubicBezTo>
                    <a:cubicBezTo>
                      <a:pt x="4010" y="1934"/>
                      <a:pt x="4010" y="1934"/>
                      <a:pt x="3473" y="1898"/>
                    </a:cubicBezTo>
                    <a:cubicBezTo>
                      <a:pt x="3222" y="2005"/>
                      <a:pt x="3043" y="2220"/>
                      <a:pt x="3008" y="2506"/>
                    </a:cubicBezTo>
                    <a:cubicBezTo>
                      <a:pt x="2972" y="2864"/>
                      <a:pt x="2721" y="3151"/>
                      <a:pt x="2399" y="3294"/>
                    </a:cubicBezTo>
                    <a:cubicBezTo>
                      <a:pt x="2113" y="3401"/>
                      <a:pt x="1898" y="3616"/>
                      <a:pt x="1826" y="3902"/>
                    </a:cubicBezTo>
                    <a:cubicBezTo>
                      <a:pt x="1791" y="3938"/>
                      <a:pt x="1755" y="4010"/>
                      <a:pt x="1755" y="4045"/>
                    </a:cubicBezTo>
                    <a:cubicBezTo>
                      <a:pt x="1504" y="4045"/>
                      <a:pt x="1683" y="3831"/>
                      <a:pt x="1612" y="3831"/>
                    </a:cubicBezTo>
                    <a:cubicBezTo>
                      <a:pt x="1433" y="3759"/>
                      <a:pt x="1218" y="3795"/>
                      <a:pt x="1111" y="3938"/>
                    </a:cubicBezTo>
                    <a:cubicBezTo>
                      <a:pt x="1182" y="4153"/>
                      <a:pt x="1361" y="4260"/>
                      <a:pt x="1469" y="4403"/>
                    </a:cubicBezTo>
                    <a:cubicBezTo>
                      <a:pt x="1576" y="4582"/>
                      <a:pt x="1683" y="4761"/>
                      <a:pt x="1791" y="5012"/>
                    </a:cubicBezTo>
                    <a:cubicBezTo>
                      <a:pt x="1862" y="5012"/>
                      <a:pt x="2005" y="5012"/>
                      <a:pt x="2113" y="4976"/>
                    </a:cubicBezTo>
                    <a:cubicBezTo>
                      <a:pt x="2399" y="4904"/>
                      <a:pt x="2507" y="5048"/>
                      <a:pt x="2399" y="5406"/>
                    </a:cubicBezTo>
                    <a:cubicBezTo>
                      <a:pt x="2256" y="5334"/>
                      <a:pt x="2149" y="5083"/>
                      <a:pt x="1898" y="5298"/>
                    </a:cubicBezTo>
                    <a:cubicBezTo>
                      <a:pt x="1862" y="5370"/>
                      <a:pt x="1862" y="5406"/>
                      <a:pt x="1862" y="5441"/>
                    </a:cubicBezTo>
                    <a:cubicBezTo>
                      <a:pt x="1898" y="5692"/>
                      <a:pt x="1755" y="5943"/>
                      <a:pt x="1540" y="6050"/>
                    </a:cubicBezTo>
                    <a:cubicBezTo>
                      <a:pt x="1325" y="6157"/>
                      <a:pt x="1218" y="6408"/>
                      <a:pt x="1290" y="6623"/>
                    </a:cubicBezTo>
                    <a:cubicBezTo>
                      <a:pt x="1397" y="6694"/>
                      <a:pt x="1504" y="6766"/>
                      <a:pt x="1612" y="6837"/>
                    </a:cubicBezTo>
                    <a:cubicBezTo>
                      <a:pt x="1719" y="6909"/>
                      <a:pt x="1755" y="6909"/>
                      <a:pt x="1791" y="6909"/>
                    </a:cubicBezTo>
                    <a:cubicBezTo>
                      <a:pt x="2041" y="6802"/>
                      <a:pt x="2184" y="6981"/>
                      <a:pt x="2328" y="7124"/>
                    </a:cubicBezTo>
                    <a:cubicBezTo>
                      <a:pt x="2471" y="7303"/>
                      <a:pt x="2686" y="7518"/>
                      <a:pt x="2829" y="7732"/>
                    </a:cubicBezTo>
                    <a:cubicBezTo>
                      <a:pt x="2900" y="7804"/>
                      <a:pt x="2936" y="7911"/>
                      <a:pt x="2972" y="7983"/>
                    </a:cubicBezTo>
                    <a:cubicBezTo>
                      <a:pt x="2865" y="8090"/>
                      <a:pt x="2793" y="8054"/>
                      <a:pt x="2721" y="8019"/>
                    </a:cubicBezTo>
                    <a:cubicBezTo>
                      <a:pt x="2507" y="7804"/>
                      <a:pt x="2292" y="7553"/>
                      <a:pt x="2077" y="7339"/>
                    </a:cubicBezTo>
                    <a:cubicBezTo>
                      <a:pt x="1898" y="7374"/>
                      <a:pt x="1934" y="7482"/>
                      <a:pt x="1970" y="7589"/>
                    </a:cubicBezTo>
                    <a:cubicBezTo>
                      <a:pt x="2041" y="7661"/>
                      <a:pt x="2292" y="7804"/>
                      <a:pt x="2220" y="8019"/>
                    </a:cubicBezTo>
                    <a:lnTo>
                      <a:pt x="1719" y="8126"/>
                    </a:lnTo>
                    <a:lnTo>
                      <a:pt x="1182" y="7589"/>
                    </a:lnTo>
                    <a:cubicBezTo>
                      <a:pt x="1075" y="7518"/>
                      <a:pt x="1003" y="7482"/>
                      <a:pt x="932" y="7410"/>
                    </a:cubicBezTo>
                    <a:cubicBezTo>
                      <a:pt x="860" y="7374"/>
                      <a:pt x="824" y="7267"/>
                      <a:pt x="860" y="7195"/>
                    </a:cubicBezTo>
                    <a:cubicBezTo>
                      <a:pt x="932" y="7088"/>
                      <a:pt x="1039" y="7088"/>
                      <a:pt x="1146" y="7124"/>
                    </a:cubicBezTo>
                    <a:cubicBezTo>
                      <a:pt x="1218" y="7195"/>
                      <a:pt x="1290" y="7303"/>
                      <a:pt x="1397" y="7374"/>
                    </a:cubicBezTo>
                    <a:cubicBezTo>
                      <a:pt x="1469" y="7446"/>
                      <a:pt x="1540" y="7482"/>
                      <a:pt x="1612" y="7518"/>
                    </a:cubicBezTo>
                    <a:cubicBezTo>
                      <a:pt x="1719" y="7553"/>
                      <a:pt x="1791" y="7518"/>
                      <a:pt x="1791" y="7374"/>
                    </a:cubicBezTo>
                    <a:cubicBezTo>
                      <a:pt x="1612" y="7267"/>
                      <a:pt x="1469" y="7160"/>
                      <a:pt x="1290" y="7052"/>
                    </a:cubicBezTo>
                    <a:cubicBezTo>
                      <a:pt x="1039" y="6909"/>
                      <a:pt x="896" y="6658"/>
                      <a:pt x="932" y="6372"/>
                    </a:cubicBezTo>
                    <a:cubicBezTo>
                      <a:pt x="932" y="6300"/>
                      <a:pt x="967" y="6193"/>
                      <a:pt x="967" y="6122"/>
                    </a:cubicBezTo>
                    <a:lnTo>
                      <a:pt x="681" y="5907"/>
                    </a:lnTo>
                    <a:close/>
                    <a:moveTo>
                      <a:pt x="1719" y="1826"/>
                    </a:moveTo>
                    <a:lnTo>
                      <a:pt x="1719" y="1755"/>
                    </a:lnTo>
                    <a:cubicBezTo>
                      <a:pt x="1719" y="1755"/>
                      <a:pt x="1719" y="1755"/>
                      <a:pt x="1647" y="1755"/>
                    </a:cubicBezTo>
                    <a:cubicBezTo>
                      <a:pt x="1612" y="1755"/>
                      <a:pt x="1647" y="1790"/>
                      <a:pt x="1647" y="1826"/>
                    </a:cubicBezTo>
                    <a:cubicBezTo>
                      <a:pt x="1647" y="1826"/>
                      <a:pt x="1683" y="1790"/>
                      <a:pt x="1719" y="179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0"/>
              <p:cNvSpPr/>
              <p:nvPr/>
            </p:nvSpPr>
            <p:spPr>
              <a:xfrm>
                <a:off x="1671680" y="3212687"/>
                <a:ext cx="225790" cy="347137"/>
              </a:xfrm>
              <a:custGeom>
                <a:avLst/>
                <a:gdLst/>
                <a:ahLst/>
                <a:cxnLst/>
                <a:rect l="l" t="t" r="r" b="b"/>
                <a:pathLst>
                  <a:path w="4261" h="6551" extrusionOk="0">
                    <a:moveTo>
                      <a:pt x="4260" y="6551"/>
                    </a:moveTo>
                    <a:cubicBezTo>
                      <a:pt x="3938" y="6372"/>
                      <a:pt x="4009" y="6085"/>
                      <a:pt x="3902" y="5871"/>
                    </a:cubicBezTo>
                    <a:cubicBezTo>
                      <a:pt x="3795" y="5620"/>
                      <a:pt x="3759" y="5405"/>
                      <a:pt x="3652" y="5191"/>
                    </a:cubicBezTo>
                    <a:lnTo>
                      <a:pt x="3401" y="5119"/>
                    </a:lnTo>
                    <a:cubicBezTo>
                      <a:pt x="3186" y="5083"/>
                      <a:pt x="3043" y="4976"/>
                      <a:pt x="2900" y="4833"/>
                    </a:cubicBezTo>
                    <a:cubicBezTo>
                      <a:pt x="2757" y="4654"/>
                      <a:pt x="2578" y="4475"/>
                      <a:pt x="2399" y="4296"/>
                    </a:cubicBezTo>
                    <a:cubicBezTo>
                      <a:pt x="2399" y="4260"/>
                      <a:pt x="2363" y="4260"/>
                      <a:pt x="2327" y="4224"/>
                    </a:cubicBezTo>
                    <a:cubicBezTo>
                      <a:pt x="1683" y="3830"/>
                      <a:pt x="1575" y="3150"/>
                      <a:pt x="1540" y="2434"/>
                    </a:cubicBezTo>
                    <a:cubicBezTo>
                      <a:pt x="1361" y="2255"/>
                      <a:pt x="1253" y="2041"/>
                      <a:pt x="1182" y="1790"/>
                    </a:cubicBezTo>
                    <a:cubicBezTo>
                      <a:pt x="1074" y="1504"/>
                      <a:pt x="931" y="1253"/>
                      <a:pt x="716" y="1038"/>
                    </a:cubicBezTo>
                    <a:cubicBezTo>
                      <a:pt x="466" y="752"/>
                      <a:pt x="215" y="430"/>
                      <a:pt x="0" y="108"/>
                    </a:cubicBezTo>
                    <a:cubicBezTo>
                      <a:pt x="36" y="0"/>
                      <a:pt x="108" y="0"/>
                      <a:pt x="179" y="36"/>
                    </a:cubicBezTo>
                    <a:cubicBezTo>
                      <a:pt x="251" y="72"/>
                      <a:pt x="323" y="108"/>
                      <a:pt x="358" y="179"/>
                    </a:cubicBezTo>
                    <a:cubicBezTo>
                      <a:pt x="502" y="358"/>
                      <a:pt x="645" y="501"/>
                      <a:pt x="824" y="573"/>
                    </a:cubicBezTo>
                    <a:cubicBezTo>
                      <a:pt x="967" y="645"/>
                      <a:pt x="1038" y="859"/>
                      <a:pt x="1110" y="1003"/>
                    </a:cubicBezTo>
                    <a:cubicBezTo>
                      <a:pt x="1325" y="1396"/>
                      <a:pt x="1504" y="1826"/>
                      <a:pt x="1683" y="2220"/>
                    </a:cubicBezTo>
                    <a:cubicBezTo>
                      <a:pt x="1719" y="2363"/>
                      <a:pt x="1754" y="2506"/>
                      <a:pt x="1719" y="2649"/>
                    </a:cubicBezTo>
                    <a:cubicBezTo>
                      <a:pt x="1754" y="2971"/>
                      <a:pt x="1862" y="3329"/>
                      <a:pt x="2041" y="3616"/>
                    </a:cubicBezTo>
                    <a:cubicBezTo>
                      <a:pt x="2041" y="3616"/>
                      <a:pt x="2041" y="3651"/>
                      <a:pt x="2077" y="3651"/>
                    </a:cubicBezTo>
                    <a:cubicBezTo>
                      <a:pt x="2506" y="3902"/>
                      <a:pt x="2757" y="4331"/>
                      <a:pt x="3222" y="4510"/>
                    </a:cubicBezTo>
                    <a:cubicBezTo>
                      <a:pt x="3294" y="4582"/>
                      <a:pt x="3401" y="4582"/>
                      <a:pt x="3508" y="4510"/>
                    </a:cubicBezTo>
                    <a:cubicBezTo>
                      <a:pt x="3759" y="4403"/>
                      <a:pt x="4081" y="4654"/>
                      <a:pt x="3938" y="4904"/>
                    </a:cubicBezTo>
                    <a:cubicBezTo>
                      <a:pt x="3902" y="5012"/>
                      <a:pt x="3902" y="5155"/>
                      <a:pt x="3974" y="5262"/>
                    </a:cubicBezTo>
                    <a:cubicBezTo>
                      <a:pt x="4153" y="5692"/>
                      <a:pt x="4224" y="6121"/>
                      <a:pt x="4260" y="65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0"/>
              <p:cNvSpPr/>
              <p:nvPr/>
            </p:nvSpPr>
            <p:spPr>
              <a:xfrm>
                <a:off x="1354906" y="2596254"/>
                <a:ext cx="159394" cy="193519"/>
              </a:xfrm>
              <a:custGeom>
                <a:avLst/>
                <a:gdLst/>
                <a:ahLst/>
                <a:cxnLst/>
                <a:rect l="l" t="t" r="r" b="b"/>
                <a:pathLst>
                  <a:path w="3008" h="3652" extrusionOk="0">
                    <a:moveTo>
                      <a:pt x="3007" y="1575"/>
                    </a:moveTo>
                    <a:cubicBezTo>
                      <a:pt x="2864" y="1754"/>
                      <a:pt x="2650" y="1718"/>
                      <a:pt x="2757" y="1897"/>
                    </a:cubicBezTo>
                    <a:cubicBezTo>
                      <a:pt x="2721" y="2148"/>
                      <a:pt x="2578" y="2363"/>
                      <a:pt x="2399" y="2506"/>
                    </a:cubicBezTo>
                    <a:lnTo>
                      <a:pt x="2220" y="2685"/>
                    </a:lnTo>
                    <a:cubicBezTo>
                      <a:pt x="2148" y="3007"/>
                      <a:pt x="2471" y="3329"/>
                      <a:pt x="2327" y="3651"/>
                    </a:cubicBezTo>
                    <a:cubicBezTo>
                      <a:pt x="1969" y="3365"/>
                      <a:pt x="1826" y="2828"/>
                      <a:pt x="1969" y="2398"/>
                    </a:cubicBezTo>
                    <a:lnTo>
                      <a:pt x="1755" y="2112"/>
                    </a:lnTo>
                    <a:lnTo>
                      <a:pt x="1755" y="2040"/>
                    </a:lnTo>
                    <a:cubicBezTo>
                      <a:pt x="1934" y="1897"/>
                      <a:pt x="2113" y="2219"/>
                      <a:pt x="2292" y="2040"/>
                    </a:cubicBezTo>
                    <a:cubicBezTo>
                      <a:pt x="2327" y="1861"/>
                      <a:pt x="2363" y="1647"/>
                      <a:pt x="2399" y="1396"/>
                    </a:cubicBezTo>
                    <a:lnTo>
                      <a:pt x="1468" y="716"/>
                    </a:lnTo>
                    <a:cubicBezTo>
                      <a:pt x="1432" y="680"/>
                      <a:pt x="1361" y="644"/>
                      <a:pt x="1289" y="644"/>
                    </a:cubicBezTo>
                    <a:cubicBezTo>
                      <a:pt x="967" y="680"/>
                      <a:pt x="717" y="501"/>
                      <a:pt x="466" y="358"/>
                    </a:cubicBezTo>
                    <a:lnTo>
                      <a:pt x="287" y="609"/>
                    </a:lnTo>
                    <a:lnTo>
                      <a:pt x="1" y="501"/>
                    </a:lnTo>
                    <a:cubicBezTo>
                      <a:pt x="1" y="430"/>
                      <a:pt x="1" y="394"/>
                      <a:pt x="1" y="358"/>
                    </a:cubicBezTo>
                    <a:cubicBezTo>
                      <a:pt x="1" y="358"/>
                      <a:pt x="1" y="322"/>
                      <a:pt x="1" y="322"/>
                    </a:cubicBezTo>
                    <a:cubicBezTo>
                      <a:pt x="359" y="0"/>
                      <a:pt x="359" y="0"/>
                      <a:pt x="788" y="215"/>
                    </a:cubicBezTo>
                    <a:cubicBezTo>
                      <a:pt x="824" y="251"/>
                      <a:pt x="860" y="251"/>
                      <a:pt x="931" y="286"/>
                    </a:cubicBezTo>
                    <a:lnTo>
                      <a:pt x="1075" y="72"/>
                    </a:lnTo>
                    <a:cubicBezTo>
                      <a:pt x="1719" y="573"/>
                      <a:pt x="2435" y="967"/>
                      <a:pt x="3007" y="157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0"/>
              <p:cNvSpPr/>
              <p:nvPr/>
            </p:nvSpPr>
            <p:spPr>
              <a:xfrm>
                <a:off x="2070006" y="3189901"/>
                <a:ext cx="66449" cy="134754"/>
              </a:xfrm>
              <a:custGeom>
                <a:avLst/>
                <a:gdLst/>
                <a:ahLst/>
                <a:cxnLst/>
                <a:rect l="l" t="t" r="r" b="b"/>
                <a:pathLst>
                  <a:path w="1254" h="2543" extrusionOk="0">
                    <a:moveTo>
                      <a:pt x="0" y="144"/>
                    </a:moveTo>
                    <a:cubicBezTo>
                      <a:pt x="144" y="1"/>
                      <a:pt x="215" y="1"/>
                      <a:pt x="287" y="108"/>
                    </a:cubicBezTo>
                    <a:cubicBezTo>
                      <a:pt x="323" y="180"/>
                      <a:pt x="358" y="287"/>
                      <a:pt x="394" y="395"/>
                    </a:cubicBezTo>
                    <a:cubicBezTo>
                      <a:pt x="466" y="896"/>
                      <a:pt x="501" y="1361"/>
                      <a:pt x="573" y="1862"/>
                    </a:cubicBezTo>
                    <a:cubicBezTo>
                      <a:pt x="716" y="1934"/>
                      <a:pt x="824" y="2005"/>
                      <a:pt x="967" y="2113"/>
                    </a:cubicBezTo>
                    <a:cubicBezTo>
                      <a:pt x="1074" y="2256"/>
                      <a:pt x="1182" y="2399"/>
                      <a:pt x="1253" y="2542"/>
                    </a:cubicBezTo>
                    <a:cubicBezTo>
                      <a:pt x="1074" y="2542"/>
                      <a:pt x="895" y="2542"/>
                      <a:pt x="716" y="2542"/>
                    </a:cubicBezTo>
                    <a:cubicBezTo>
                      <a:pt x="645" y="2506"/>
                      <a:pt x="573" y="2471"/>
                      <a:pt x="501" y="2399"/>
                    </a:cubicBezTo>
                    <a:cubicBezTo>
                      <a:pt x="358" y="2220"/>
                      <a:pt x="287" y="1970"/>
                      <a:pt x="287" y="1719"/>
                    </a:cubicBezTo>
                    <a:cubicBezTo>
                      <a:pt x="215" y="1289"/>
                      <a:pt x="179" y="824"/>
                      <a:pt x="108" y="395"/>
                    </a:cubicBezTo>
                    <a:cubicBezTo>
                      <a:pt x="72" y="287"/>
                      <a:pt x="36" y="180"/>
                      <a:pt x="0"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0"/>
              <p:cNvSpPr/>
              <p:nvPr/>
            </p:nvSpPr>
            <p:spPr>
              <a:xfrm>
                <a:off x="1996032" y="3387183"/>
                <a:ext cx="111968" cy="43664"/>
              </a:xfrm>
              <a:custGeom>
                <a:avLst/>
                <a:gdLst/>
                <a:ahLst/>
                <a:cxnLst/>
                <a:rect l="l" t="t" r="r" b="b"/>
                <a:pathLst>
                  <a:path w="2113" h="824" extrusionOk="0">
                    <a:moveTo>
                      <a:pt x="0" y="108"/>
                    </a:moveTo>
                    <a:cubicBezTo>
                      <a:pt x="108" y="0"/>
                      <a:pt x="287" y="0"/>
                      <a:pt x="394" y="108"/>
                    </a:cubicBezTo>
                    <a:cubicBezTo>
                      <a:pt x="573" y="215"/>
                      <a:pt x="752" y="358"/>
                      <a:pt x="931" y="502"/>
                    </a:cubicBezTo>
                    <a:cubicBezTo>
                      <a:pt x="1217" y="36"/>
                      <a:pt x="1217" y="0"/>
                      <a:pt x="1683" y="287"/>
                    </a:cubicBezTo>
                    <a:lnTo>
                      <a:pt x="2112" y="537"/>
                    </a:lnTo>
                    <a:cubicBezTo>
                      <a:pt x="2112" y="681"/>
                      <a:pt x="2005" y="716"/>
                      <a:pt x="1897" y="681"/>
                    </a:cubicBezTo>
                    <a:cubicBezTo>
                      <a:pt x="1719" y="645"/>
                      <a:pt x="1540" y="573"/>
                      <a:pt x="1325" y="502"/>
                    </a:cubicBezTo>
                    <a:lnTo>
                      <a:pt x="1217" y="681"/>
                    </a:lnTo>
                    <a:cubicBezTo>
                      <a:pt x="1110" y="824"/>
                      <a:pt x="1038" y="824"/>
                      <a:pt x="895" y="788"/>
                    </a:cubicBezTo>
                    <a:cubicBezTo>
                      <a:pt x="537" y="645"/>
                      <a:pt x="251" y="394"/>
                      <a:pt x="0"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0"/>
              <p:cNvSpPr/>
              <p:nvPr/>
            </p:nvSpPr>
            <p:spPr>
              <a:xfrm>
                <a:off x="1724776" y="3083709"/>
                <a:ext cx="102483" cy="49334"/>
              </a:xfrm>
              <a:custGeom>
                <a:avLst/>
                <a:gdLst/>
                <a:ahLst/>
                <a:cxnLst/>
                <a:rect l="l" t="t" r="r" b="b"/>
                <a:pathLst>
                  <a:path w="1934" h="931" extrusionOk="0">
                    <a:moveTo>
                      <a:pt x="1039" y="537"/>
                    </a:moveTo>
                    <a:lnTo>
                      <a:pt x="860" y="895"/>
                    </a:lnTo>
                    <a:cubicBezTo>
                      <a:pt x="752" y="895"/>
                      <a:pt x="609" y="895"/>
                      <a:pt x="538" y="824"/>
                    </a:cubicBezTo>
                    <a:cubicBezTo>
                      <a:pt x="359" y="680"/>
                      <a:pt x="215" y="537"/>
                      <a:pt x="72" y="358"/>
                    </a:cubicBezTo>
                    <a:cubicBezTo>
                      <a:pt x="1" y="251"/>
                      <a:pt x="144" y="143"/>
                      <a:pt x="215" y="215"/>
                    </a:cubicBezTo>
                    <a:cubicBezTo>
                      <a:pt x="287" y="251"/>
                      <a:pt x="359" y="287"/>
                      <a:pt x="430" y="358"/>
                    </a:cubicBezTo>
                    <a:lnTo>
                      <a:pt x="681" y="609"/>
                    </a:lnTo>
                    <a:cubicBezTo>
                      <a:pt x="931" y="143"/>
                      <a:pt x="896" y="0"/>
                      <a:pt x="1397" y="394"/>
                    </a:cubicBezTo>
                    <a:cubicBezTo>
                      <a:pt x="1576" y="537"/>
                      <a:pt x="1755" y="645"/>
                      <a:pt x="1934" y="788"/>
                    </a:cubicBezTo>
                    <a:cubicBezTo>
                      <a:pt x="1934" y="895"/>
                      <a:pt x="1826" y="931"/>
                      <a:pt x="1755" y="895"/>
                    </a:cubicBezTo>
                    <a:cubicBezTo>
                      <a:pt x="1647" y="895"/>
                      <a:pt x="1540" y="859"/>
                      <a:pt x="1468" y="788"/>
                    </a:cubicBezTo>
                    <a:cubicBezTo>
                      <a:pt x="1325" y="716"/>
                      <a:pt x="1182" y="645"/>
                      <a:pt x="1039" y="53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0"/>
              <p:cNvSpPr/>
              <p:nvPr/>
            </p:nvSpPr>
            <p:spPr>
              <a:xfrm>
                <a:off x="1827206" y="3279084"/>
                <a:ext cx="89182" cy="83512"/>
              </a:xfrm>
              <a:custGeom>
                <a:avLst/>
                <a:gdLst/>
                <a:ahLst/>
                <a:cxnLst/>
                <a:rect l="l" t="t" r="r" b="b"/>
                <a:pathLst>
                  <a:path w="1683" h="1576" extrusionOk="0">
                    <a:moveTo>
                      <a:pt x="1003" y="537"/>
                    </a:moveTo>
                    <a:lnTo>
                      <a:pt x="1003" y="179"/>
                    </a:lnTo>
                    <a:cubicBezTo>
                      <a:pt x="1003" y="72"/>
                      <a:pt x="1146" y="0"/>
                      <a:pt x="1253" y="72"/>
                    </a:cubicBezTo>
                    <a:cubicBezTo>
                      <a:pt x="1397" y="179"/>
                      <a:pt x="1540" y="322"/>
                      <a:pt x="1683" y="430"/>
                    </a:cubicBezTo>
                    <a:cubicBezTo>
                      <a:pt x="1611" y="680"/>
                      <a:pt x="1432" y="609"/>
                      <a:pt x="1253" y="609"/>
                    </a:cubicBezTo>
                    <a:cubicBezTo>
                      <a:pt x="1182" y="788"/>
                      <a:pt x="1110" y="1002"/>
                      <a:pt x="860" y="967"/>
                    </a:cubicBezTo>
                    <a:cubicBezTo>
                      <a:pt x="788" y="1146"/>
                      <a:pt x="752" y="1289"/>
                      <a:pt x="717" y="1432"/>
                    </a:cubicBezTo>
                    <a:cubicBezTo>
                      <a:pt x="645" y="1468"/>
                      <a:pt x="609" y="1468"/>
                      <a:pt x="538" y="1504"/>
                    </a:cubicBezTo>
                    <a:lnTo>
                      <a:pt x="251" y="1504"/>
                    </a:lnTo>
                    <a:cubicBezTo>
                      <a:pt x="180" y="1504"/>
                      <a:pt x="72" y="1539"/>
                      <a:pt x="1" y="1575"/>
                    </a:cubicBezTo>
                    <a:cubicBezTo>
                      <a:pt x="108" y="1217"/>
                      <a:pt x="108" y="1217"/>
                      <a:pt x="538" y="118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0"/>
              <p:cNvSpPr/>
              <p:nvPr/>
            </p:nvSpPr>
            <p:spPr>
              <a:xfrm>
                <a:off x="1489606" y="3180416"/>
                <a:ext cx="51241" cy="62687"/>
              </a:xfrm>
              <a:custGeom>
                <a:avLst/>
                <a:gdLst/>
                <a:ahLst/>
                <a:cxnLst/>
                <a:rect l="l" t="t" r="r" b="b"/>
                <a:pathLst>
                  <a:path w="967" h="1183" extrusionOk="0">
                    <a:moveTo>
                      <a:pt x="501" y="645"/>
                    </a:moveTo>
                    <a:cubicBezTo>
                      <a:pt x="609" y="717"/>
                      <a:pt x="716" y="753"/>
                      <a:pt x="823" y="824"/>
                    </a:cubicBezTo>
                    <a:cubicBezTo>
                      <a:pt x="895" y="896"/>
                      <a:pt x="967" y="1003"/>
                      <a:pt x="895" y="1110"/>
                    </a:cubicBezTo>
                    <a:cubicBezTo>
                      <a:pt x="895" y="1182"/>
                      <a:pt x="788" y="1182"/>
                      <a:pt x="644" y="1110"/>
                    </a:cubicBezTo>
                    <a:lnTo>
                      <a:pt x="358" y="931"/>
                    </a:lnTo>
                    <a:lnTo>
                      <a:pt x="108" y="1110"/>
                    </a:lnTo>
                    <a:cubicBezTo>
                      <a:pt x="36" y="967"/>
                      <a:pt x="0" y="788"/>
                      <a:pt x="36" y="609"/>
                    </a:cubicBezTo>
                    <a:cubicBezTo>
                      <a:pt x="36" y="574"/>
                      <a:pt x="108" y="466"/>
                      <a:pt x="143" y="466"/>
                    </a:cubicBezTo>
                    <a:cubicBezTo>
                      <a:pt x="322" y="430"/>
                      <a:pt x="465" y="323"/>
                      <a:pt x="501" y="144"/>
                    </a:cubicBezTo>
                    <a:cubicBezTo>
                      <a:pt x="537" y="72"/>
                      <a:pt x="609" y="37"/>
                      <a:pt x="644" y="1"/>
                    </a:cubicBezTo>
                    <a:cubicBezTo>
                      <a:pt x="716" y="1"/>
                      <a:pt x="788" y="1"/>
                      <a:pt x="859" y="37"/>
                    </a:cubicBezTo>
                    <a:cubicBezTo>
                      <a:pt x="859" y="72"/>
                      <a:pt x="859" y="144"/>
                      <a:pt x="859" y="180"/>
                    </a:cubicBezTo>
                    <a:cubicBezTo>
                      <a:pt x="752" y="359"/>
                      <a:pt x="609" y="502"/>
                      <a:pt x="501" y="64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0"/>
              <p:cNvSpPr/>
              <p:nvPr/>
            </p:nvSpPr>
            <p:spPr>
              <a:xfrm>
                <a:off x="1366299" y="2753688"/>
                <a:ext cx="39901" cy="64542"/>
              </a:xfrm>
              <a:custGeom>
                <a:avLst/>
                <a:gdLst/>
                <a:ahLst/>
                <a:cxnLst/>
                <a:rect l="l" t="t" r="r" b="b"/>
                <a:pathLst>
                  <a:path w="753" h="1218" extrusionOk="0">
                    <a:moveTo>
                      <a:pt x="358" y="1217"/>
                    </a:moveTo>
                    <a:lnTo>
                      <a:pt x="0" y="859"/>
                    </a:lnTo>
                    <a:cubicBezTo>
                      <a:pt x="0" y="859"/>
                      <a:pt x="0" y="787"/>
                      <a:pt x="0" y="752"/>
                    </a:cubicBezTo>
                    <a:cubicBezTo>
                      <a:pt x="36" y="716"/>
                      <a:pt x="72" y="716"/>
                      <a:pt x="108" y="716"/>
                    </a:cubicBezTo>
                    <a:cubicBezTo>
                      <a:pt x="251" y="787"/>
                      <a:pt x="358" y="859"/>
                      <a:pt x="537" y="895"/>
                    </a:cubicBezTo>
                    <a:lnTo>
                      <a:pt x="179" y="358"/>
                    </a:lnTo>
                    <a:cubicBezTo>
                      <a:pt x="108" y="286"/>
                      <a:pt x="72" y="215"/>
                      <a:pt x="72" y="143"/>
                    </a:cubicBezTo>
                    <a:cubicBezTo>
                      <a:pt x="36" y="143"/>
                      <a:pt x="36" y="107"/>
                      <a:pt x="72" y="72"/>
                    </a:cubicBezTo>
                    <a:cubicBezTo>
                      <a:pt x="108" y="36"/>
                      <a:pt x="144" y="36"/>
                      <a:pt x="215" y="0"/>
                    </a:cubicBezTo>
                    <a:cubicBezTo>
                      <a:pt x="251" y="36"/>
                      <a:pt x="251" y="36"/>
                      <a:pt x="287" y="72"/>
                    </a:cubicBezTo>
                    <a:cubicBezTo>
                      <a:pt x="502" y="322"/>
                      <a:pt x="681" y="644"/>
                      <a:pt x="752" y="1002"/>
                    </a:cubicBezTo>
                    <a:lnTo>
                      <a:pt x="287" y="1217"/>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0"/>
              <p:cNvSpPr/>
              <p:nvPr/>
            </p:nvSpPr>
            <p:spPr>
              <a:xfrm>
                <a:off x="1791172" y="2918699"/>
                <a:ext cx="92997" cy="53149"/>
              </a:xfrm>
              <a:custGeom>
                <a:avLst/>
                <a:gdLst/>
                <a:ahLst/>
                <a:cxnLst/>
                <a:rect l="l" t="t" r="r" b="b"/>
                <a:pathLst>
                  <a:path w="1755" h="1003" extrusionOk="0">
                    <a:moveTo>
                      <a:pt x="1" y="716"/>
                    </a:moveTo>
                    <a:lnTo>
                      <a:pt x="358" y="394"/>
                    </a:lnTo>
                    <a:lnTo>
                      <a:pt x="788" y="501"/>
                    </a:lnTo>
                    <a:cubicBezTo>
                      <a:pt x="788" y="501"/>
                      <a:pt x="824" y="501"/>
                      <a:pt x="824" y="465"/>
                    </a:cubicBezTo>
                    <a:cubicBezTo>
                      <a:pt x="1110" y="0"/>
                      <a:pt x="1218" y="0"/>
                      <a:pt x="1575" y="394"/>
                    </a:cubicBezTo>
                    <a:cubicBezTo>
                      <a:pt x="1611" y="465"/>
                      <a:pt x="1683" y="537"/>
                      <a:pt x="1719" y="609"/>
                    </a:cubicBezTo>
                    <a:cubicBezTo>
                      <a:pt x="1754" y="680"/>
                      <a:pt x="1719" y="680"/>
                      <a:pt x="1719" y="716"/>
                    </a:cubicBezTo>
                    <a:cubicBezTo>
                      <a:pt x="1575" y="716"/>
                      <a:pt x="1468" y="609"/>
                      <a:pt x="1397" y="537"/>
                    </a:cubicBezTo>
                    <a:lnTo>
                      <a:pt x="1074" y="287"/>
                    </a:lnTo>
                    <a:lnTo>
                      <a:pt x="824" y="788"/>
                    </a:lnTo>
                    <a:lnTo>
                      <a:pt x="430" y="680"/>
                    </a:lnTo>
                    <a:cubicBezTo>
                      <a:pt x="394" y="752"/>
                      <a:pt x="358" y="788"/>
                      <a:pt x="323" y="823"/>
                    </a:cubicBezTo>
                    <a:cubicBezTo>
                      <a:pt x="144" y="1002"/>
                      <a:pt x="108" y="967"/>
                      <a:pt x="1"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0"/>
              <p:cNvSpPr/>
              <p:nvPr/>
            </p:nvSpPr>
            <p:spPr>
              <a:xfrm>
                <a:off x="1937213" y="3413731"/>
                <a:ext cx="62634" cy="43664"/>
              </a:xfrm>
              <a:custGeom>
                <a:avLst/>
                <a:gdLst/>
                <a:ahLst/>
                <a:cxnLst/>
                <a:rect l="l" t="t" r="r" b="b"/>
                <a:pathLst>
                  <a:path w="1182" h="824" extrusionOk="0">
                    <a:moveTo>
                      <a:pt x="1" y="573"/>
                    </a:moveTo>
                    <a:cubicBezTo>
                      <a:pt x="37" y="359"/>
                      <a:pt x="180" y="466"/>
                      <a:pt x="287" y="394"/>
                    </a:cubicBezTo>
                    <a:cubicBezTo>
                      <a:pt x="287" y="359"/>
                      <a:pt x="323" y="287"/>
                      <a:pt x="323" y="251"/>
                    </a:cubicBezTo>
                    <a:cubicBezTo>
                      <a:pt x="394" y="36"/>
                      <a:pt x="538" y="1"/>
                      <a:pt x="717" y="144"/>
                    </a:cubicBezTo>
                    <a:cubicBezTo>
                      <a:pt x="860" y="287"/>
                      <a:pt x="1003" y="430"/>
                      <a:pt x="1110" y="573"/>
                    </a:cubicBezTo>
                    <a:cubicBezTo>
                      <a:pt x="1146" y="609"/>
                      <a:pt x="1146" y="681"/>
                      <a:pt x="1182" y="788"/>
                    </a:cubicBezTo>
                    <a:cubicBezTo>
                      <a:pt x="896" y="824"/>
                      <a:pt x="788" y="537"/>
                      <a:pt x="609" y="430"/>
                    </a:cubicBezTo>
                    <a:cubicBezTo>
                      <a:pt x="609" y="430"/>
                      <a:pt x="538" y="466"/>
                      <a:pt x="538" y="466"/>
                    </a:cubicBezTo>
                    <a:cubicBezTo>
                      <a:pt x="502" y="788"/>
                      <a:pt x="466" y="824"/>
                      <a:pt x="215" y="716"/>
                    </a:cubicBezTo>
                    <a:cubicBezTo>
                      <a:pt x="144" y="681"/>
                      <a:pt x="72" y="609"/>
                      <a:pt x="1"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0"/>
              <p:cNvSpPr/>
              <p:nvPr/>
            </p:nvSpPr>
            <p:spPr>
              <a:xfrm>
                <a:off x="1914480" y="3089379"/>
                <a:ext cx="74027" cy="58872"/>
              </a:xfrm>
              <a:custGeom>
                <a:avLst/>
                <a:gdLst/>
                <a:ahLst/>
                <a:cxnLst/>
                <a:rect l="l" t="t" r="r" b="b"/>
                <a:pathLst>
                  <a:path w="1397" h="1111" extrusionOk="0">
                    <a:moveTo>
                      <a:pt x="1253" y="36"/>
                    </a:moveTo>
                    <a:lnTo>
                      <a:pt x="1396" y="215"/>
                    </a:lnTo>
                    <a:cubicBezTo>
                      <a:pt x="1181" y="430"/>
                      <a:pt x="931" y="215"/>
                      <a:pt x="716" y="394"/>
                    </a:cubicBezTo>
                    <a:cubicBezTo>
                      <a:pt x="716" y="502"/>
                      <a:pt x="644" y="645"/>
                      <a:pt x="609" y="788"/>
                    </a:cubicBezTo>
                    <a:cubicBezTo>
                      <a:pt x="537" y="1039"/>
                      <a:pt x="215" y="1110"/>
                      <a:pt x="36" y="931"/>
                    </a:cubicBezTo>
                    <a:cubicBezTo>
                      <a:pt x="0" y="896"/>
                      <a:pt x="0" y="860"/>
                      <a:pt x="0" y="824"/>
                    </a:cubicBezTo>
                    <a:cubicBezTo>
                      <a:pt x="0" y="788"/>
                      <a:pt x="0" y="788"/>
                      <a:pt x="36" y="752"/>
                    </a:cubicBezTo>
                    <a:cubicBezTo>
                      <a:pt x="358" y="788"/>
                      <a:pt x="430" y="645"/>
                      <a:pt x="466" y="359"/>
                    </a:cubicBezTo>
                    <a:cubicBezTo>
                      <a:pt x="501" y="180"/>
                      <a:pt x="680" y="36"/>
                      <a:pt x="859" y="36"/>
                    </a:cubicBezTo>
                    <a:cubicBezTo>
                      <a:pt x="1002" y="1"/>
                      <a:pt x="1110" y="1"/>
                      <a:pt x="1217" y="3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0"/>
              <p:cNvSpPr/>
              <p:nvPr/>
            </p:nvSpPr>
            <p:spPr>
              <a:xfrm>
                <a:off x="1705806" y="3561679"/>
                <a:ext cx="47479" cy="45571"/>
              </a:xfrm>
              <a:custGeom>
                <a:avLst/>
                <a:gdLst/>
                <a:ahLst/>
                <a:cxnLst/>
                <a:rect l="l" t="t" r="r" b="b"/>
                <a:pathLst>
                  <a:path w="896" h="860" extrusionOk="0">
                    <a:moveTo>
                      <a:pt x="466" y="323"/>
                    </a:moveTo>
                    <a:lnTo>
                      <a:pt x="645" y="1"/>
                    </a:lnTo>
                    <a:cubicBezTo>
                      <a:pt x="681" y="1"/>
                      <a:pt x="752" y="1"/>
                      <a:pt x="752" y="36"/>
                    </a:cubicBezTo>
                    <a:cubicBezTo>
                      <a:pt x="896" y="251"/>
                      <a:pt x="788" y="466"/>
                      <a:pt x="788" y="716"/>
                    </a:cubicBezTo>
                    <a:cubicBezTo>
                      <a:pt x="609" y="860"/>
                      <a:pt x="394" y="681"/>
                      <a:pt x="216" y="824"/>
                    </a:cubicBezTo>
                    <a:cubicBezTo>
                      <a:pt x="216" y="824"/>
                      <a:pt x="72" y="752"/>
                      <a:pt x="37" y="716"/>
                    </a:cubicBezTo>
                    <a:cubicBezTo>
                      <a:pt x="1" y="609"/>
                      <a:pt x="1" y="502"/>
                      <a:pt x="37" y="430"/>
                    </a:cubicBezTo>
                    <a:cubicBezTo>
                      <a:pt x="108" y="251"/>
                      <a:pt x="287" y="323"/>
                      <a:pt x="466" y="32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0"/>
              <p:cNvSpPr/>
              <p:nvPr/>
            </p:nvSpPr>
            <p:spPr>
              <a:xfrm>
                <a:off x="1897417" y="3635653"/>
                <a:ext cx="64542" cy="56964"/>
              </a:xfrm>
              <a:custGeom>
                <a:avLst/>
                <a:gdLst/>
                <a:ahLst/>
                <a:cxnLst/>
                <a:rect l="l" t="t" r="r" b="b"/>
                <a:pathLst>
                  <a:path w="1218" h="1075" extrusionOk="0">
                    <a:moveTo>
                      <a:pt x="1110" y="1"/>
                    </a:moveTo>
                    <a:cubicBezTo>
                      <a:pt x="1217" y="144"/>
                      <a:pt x="1145" y="215"/>
                      <a:pt x="1110" y="323"/>
                    </a:cubicBezTo>
                    <a:cubicBezTo>
                      <a:pt x="1002" y="502"/>
                      <a:pt x="859" y="681"/>
                      <a:pt x="644" y="752"/>
                    </a:cubicBezTo>
                    <a:cubicBezTo>
                      <a:pt x="465" y="788"/>
                      <a:pt x="286" y="895"/>
                      <a:pt x="179" y="1074"/>
                    </a:cubicBezTo>
                    <a:cubicBezTo>
                      <a:pt x="143" y="1074"/>
                      <a:pt x="107" y="1074"/>
                      <a:pt x="36" y="1074"/>
                    </a:cubicBezTo>
                    <a:cubicBezTo>
                      <a:pt x="36" y="1074"/>
                      <a:pt x="0" y="967"/>
                      <a:pt x="0" y="931"/>
                    </a:cubicBezTo>
                    <a:cubicBezTo>
                      <a:pt x="72" y="824"/>
                      <a:pt x="143" y="645"/>
                      <a:pt x="251" y="609"/>
                    </a:cubicBezTo>
                    <a:cubicBezTo>
                      <a:pt x="537" y="502"/>
                      <a:pt x="823" y="287"/>
                      <a:pt x="1002" y="36"/>
                    </a:cubicBezTo>
                    <a:cubicBezTo>
                      <a:pt x="1038" y="1"/>
                      <a:pt x="1074" y="1"/>
                      <a:pt x="1110"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0"/>
              <p:cNvSpPr/>
              <p:nvPr/>
            </p:nvSpPr>
            <p:spPr>
              <a:xfrm>
                <a:off x="1426972" y="3057161"/>
                <a:ext cx="36139" cy="62634"/>
              </a:xfrm>
              <a:custGeom>
                <a:avLst/>
                <a:gdLst/>
                <a:ahLst/>
                <a:cxnLst/>
                <a:rect l="l" t="t" r="r" b="b"/>
                <a:pathLst>
                  <a:path w="682" h="1182" extrusionOk="0">
                    <a:moveTo>
                      <a:pt x="359" y="859"/>
                    </a:moveTo>
                    <a:cubicBezTo>
                      <a:pt x="287" y="609"/>
                      <a:pt x="216" y="358"/>
                      <a:pt x="180" y="143"/>
                    </a:cubicBezTo>
                    <a:cubicBezTo>
                      <a:pt x="180" y="72"/>
                      <a:pt x="216" y="36"/>
                      <a:pt x="251" y="0"/>
                    </a:cubicBezTo>
                    <a:cubicBezTo>
                      <a:pt x="287" y="0"/>
                      <a:pt x="359" y="0"/>
                      <a:pt x="395" y="36"/>
                    </a:cubicBezTo>
                    <a:cubicBezTo>
                      <a:pt x="645" y="322"/>
                      <a:pt x="681" y="716"/>
                      <a:pt x="466" y="1038"/>
                    </a:cubicBezTo>
                    <a:cubicBezTo>
                      <a:pt x="395" y="1110"/>
                      <a:pt x="251" y="1181"/>
                      <a:pt x="144" y="1146"/>
                    </a:cubicBezTo>
                    <a:cubicBezTo>
                      <a:pt x="72" y="1110"/>
                      <a:pt x="1" y="1038"/>
                      <a:pt x="1" y="931"/>
                    </a:cubicBezTo>
                    <a:cubicBezTo>
                      <a:pt x="1" y="859"/>
                      <a:pt x="72" y="859"/>
                      <a:pt x="180" y="8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0"/>
              <p:cNvSpPr/>
              <p:nvPr/>
            </p:nvSpPr>
            <p:spPr>
              <a:xfrm>
                <a:off x="1975154" y="3072317"/>
                <a:ext cx="68357" cy="39901"/>
              </a:xfrm>
              <a:custGeom>
                <a:avLst/>
                <a:gdLst/>
                <a:ahLst/>
                <a:cxnLst/>
                <a:rect l="l" t="t" r="r" b="b"/>
                <a:pathLst>
                  <a:path w="1290" h="753" extrusionOk="0">
                    <a:moveTo>
                      <a:pt x="72" y="358"/>
                    </a:moveTo>
                    <a:cubicBezTo>
                      <a:pt x="1" y="287"/>
                      <a:pt x="1" y="179"/>
                      <a:pt x="72" y="144"/>
                    </a:cubicBezTo>
                    <a:cubicBezTo>
                      <a:pt x="180" y="36"/>
                      <a:pt x="359" y="1"/>
                      <a:pt x="466" y="72"/>
                    </a:cubicBezTo>
                    <a:cubicBezTo>
                      <a:pt x="681" y="179"/>
                      <a:pt x="895" y="287"/>
                      <a:pt x="1110" y="430"/>
                    </a:cubicBezTo>
                    <a:cubicBezTo>
                      <a:pt x="1182" y="502"/>
                      <a:pt x="1218" y="609"/>
                      <a:pt x="1289" y="752"/>
                    </a:cubicBezTo>
                    <a:cubicBezTo>
                      <a:pt x="1218" y="752"/>
                      <a:pt x="1110" y="716"/>
                      <a:pt x="1039" y="716"/>
                    </a:cubicBezTo>
                    <a:cubicBezTo>
                      <a:pt x="824" y="573"/>
                      <a:pt x="609" y="466"/>
                      <a:pt x="359" y="358"/>
                    </a:cubicBezTo>
                    <a:cubicBezTo>
                      <a:pt x="287" y="323"/>
                      <a:pt x="180" y="358"/>
                      <a:pt x="108" y="35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0"/>
              <p:cNvSpPr/>
              <p:nvPr/>
            </p:nvSpPr>
            <p:spPr>
              <a:xfrm>
                <a:off x="1821536" y="3087472"/>
                <a:ext cx="47479" cy="58872"/>
              </a:xfrm>
              <a:custGeom>
                <a:avLst/>
                <a:gdLst/>
                <a:ahLst/>
                <a:cxnLst/>
                <a:rect l="l" t="t" r="r" b="b"/>
                <a:pathLst>
                  <a:path w="896" h="1111" extrusionOk="0">
                    <a:moveTo>
                      <a:pt x="0" y="1"/>
                    </a:moveTo>
                    <a:cubicBezTo>
                      <a:pt x="108" y="1"/>
                      <a:pt x="179" y="37"/>
                      <a:pt x="287" y="108"/>
                    </a:cubicBezTo>
                    <a:cubicBezTo>
                      <a:pt x="573" y="359"/>
                      <a:pt x="788" y="717"/>
                      <a:pt x="895" y="1075"/>
                    </a:cubicBezTo>
                    <a:cubicBezTo>
                      <a:pt x="752" y="1111"/>
                      <a:pt x="645" y="1003"/>
                      <a:pt x="609" y="932"/>
                    </a:cubicBezTo>
                    <a:cubicBezTo>
                      <a:pt x="430" y="609"/>
                      <a:pt x="72" y="430"/>
                      <a:pt x="0"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0"/>
              <p:cNvSpPr/>
              <p:nvPr/>
            </p:nvSpPr>
            <p:spPr>
              <a:xfrm>
                <a:off x="1629924" y="3040099"/>
                <a:ext cx="22839" cy="62634"/>
              </a:xfrm>
              <a:custGeom>
                <a:avLst/>
                <a:gdLst/>
                <a:ahLst/>
                <a:cxnLst/>
                <a:rect l="l" t="t" r="r" b="b"/>
                <a:pathLst>
                  <a:path w="431" h="1182" extrusionOk="0">
                    <a:moveTo>
                      <a:pt x="216" y="0"/>
                    </a:moveTo>
                    <a:cubicBezTo>
                      <a:pt x="323" y="143"/>
                      <a:pt x="430" y="215"/>
                      <a:pt x="430" y="251"/>
                    </a:cubicBezTo>
                    <a:cubicBezTo>
                      <a:pt x="395" y="501"/>
                      <a:pt x="395" y="752"/>
                      <a:pt x="359" y="1038"/>
                    </a:cubicBezTo>
                    <a:cubicBezTo>
                      <a:pt x="359" y="1074"/>
                      <a:pt x="252" y="1145"/>
                      <a:pt x="216" y="1181"/>
                    </a:cubicBezTo>
                    <a:cubicBezTo>
                      <a:pt x="144" y="1181"/>
                      <a:pt x="108" y="1181"/>
                      <a:pt x="73" y="1181"/>
                    </a:cubicBezTo>
                    <a:cubicBezTo>
                      <a:pt x="37" y="1145"/>
                      <a:pt x="1" y="1110"/>
                      <a:pt x="1" y="1074"/>
                    </a:cubicBezTo>
                    <a:cubicBezTo>
                      <a:pt x="73" y="752"/>
                      <a:pt x="108" y="430"/>
                      <a:pt x="216"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0"/>
              <p:cNvSpPr/>
              <p:nvPr/>
            </p:nvSpPr>
            <p:spPr>
              <a:xfrm>
                <a:off x="1664102" y="3499098"/>
                <a:ext cx="26601" cy="66449"/>
              </a:xfrm>
              <a:custGeom>
                <a:avLst/>
                <a:gdLst/>
                <a:ahLst/>
                <a:cxnLst/>
                <a:rect l="l" t="t" r="r" b="b"/>
                <a:pathLst>
                  <a:path w="502" h="1254" extrusionOk="0">
                    <a:moveTo>
                      <a:pt x="72" y="0"/>
                    </a:moveTo>
                    <a:cubicBezTo>
                      <a:pt x="108" y="0"/>
                      <a:pt x="179" y="36"/>
                      <a:pt x="179" y="72"/>
                    </a:cubicBezTo>
                    <a:cubicBezTo>
                      <a:pt x="251" y="466"/>
                      <a:pt x="358" y="859"/>
                      <a:pt x="501" y="1253"/>
                    </a:cubicBezTo>
                    <a:cubicBezTo>
                      <a:pt x="394" y="1217"/>
                      <a:pt x="287" y="1146"/>
                      <a:pt x="179" y="1074"/>
                    </a:cubicBezTo>
                    <a:cubicBezTo>
                      <a:pt x="36" y="895"/>
                      <a:pt x="0" y="680"/>
                      <a:pt x="36" y="501"/>
                    </a:cubicBezTo>
                    <a:cubicBezTo>
                      <a:pt x="36" y="322"/>
                      <a:pt x="36" y="144"/>
                      <a:pt x="7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0"/>
              <p:cNvSpPr/>
              <p:nvPr/>
            </p:nvSpPr>
            <p:spPr>
              <a:xfrm>
                <a:off x="2073768" y="3434609"/>
                <a:ext cx="45624" cy="37994"/>
              </a:xfrm>
              <a:custGeom>
                <a:avLst/>
                <a:gdLst/>
                <a:ahLst/>
                <a:cxnLst/>
                <a:rect l="l" t="t" r="r" b="b"/>
                <a:pathLst>
                  <a:path w="861" h="717" extrusionOk="0">
                    <a:moveTo>
                      <a:pt x="430" y="716"/>
                    </a:moveTo>
                    <a:cubicBezTo>
                      <a:pt x="287" y="645"/>
                      <a:pt x="144" y="573"/>
                      <a:pt x="37" y="501"/>
                    </a:cubicBezTo>
                    <a:cubicBezTo>
                      <a:pt x="1" y="466"/>
                      <a:pt x="1" y="430"/>
                      <a:pt x="1" y="358"/>
                    </a:cubicBezTo>
                    <a:cubicBezTo>
                      <a:pt x="1" y="322"/>
                      <a:pt x="73" y="287"/>
                      <a:pt x="108" y="287"/>
                    </a:cubicBezTo>
                    <a:cubicBezTo>
                      <a:pt x="216" y="251"/>
                      <a:pt x="323" y="215"/>
                      <a:pt x="395" y="143"/>
                    </a:cubicBezTo>
                    <a:cubicBezTo>
                      <a:pt x="538" y="0"/>
                      <a:pt x="609" y="36"/>
                      <a:pt x="860" y="251"/>
                    </a:cubicBezTo>
                    <a:cubicBezTo>
                      <a:pt x="788" y="322"/>
                      <a:pt x="717" y="394"/>
                      <a:pt x="645" y="466"/>
                    </a:cubicBezTo>
                    <a:cubicBezTo>
                      <a:pt x="574" y="537"/>
                      <a:pt x="538" y="609"/>
                      <a:pt x="430"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40"/>
              <p:cNvSpPr/>
              <p:nvPr/>
            </p:nvSpPr>
            <p:spPr>
              <a:xfrm>
                <a:off x="2039643" y="3542709"/>
                <a:ext cx="47479" cy="56964"/>
              </a:xfrm>
              <a:custGeom>
                <a:avLst/>
                <a:gdLst/>
                <a:ahLst/>
                <a:cxnLst/>
                <a:rect l="l" t="t" r="r" b="b"/>
                <a:pathLst>
                  <a:path w="896" h="1075" extrusionOk="0">
                    <a:moveTo>
                      <a:pt x="573" y="430"/>
                    </a:moveTo>
                    <a:lnTo>
                      <a:pt x="860" y="1"/>
                    </a:lnTo>
                    <a:cubicBezTo>
                      <a:pt x="896" y="144"/>
                      <a:pt x="896" y="287"/>
                      <a:pt x="860" y="430"/>
                    </a:cubicBezTo>
                    <a:cubicBezTo>
                      <a:pt x="824" y="645"/>
                      <a:pt x="752" y="681"/>
                      <a:pt x="502" y="609"/>
                    </a:cubicBezTo>
                    <a:cubicBezTo>
                      <a:pt x="466" y="609"/>
                      <a:pt x="394" y="609"/>
                      <a:pt x="359" y="609"/>
                    </a:cubicBezTo>
                    <a:cubicBezTo>
                      <a:pt x="359" y="681"/>
                      <a:pt x="323" y="752"/>
                      <a:pt x="287" y="860"/>
                    </a:cubicBezTo>
                    <a:cubicBezTo>
                      <a:pt x="251" y="931"/>
                      <a:pt x="144" y="1074"/>
                      <a:pt x="108" y="1039"/>
                    </a:cubicBezTo>
                    <a:cubicBezTo>
                      <a:pt x="1" y="967"/>
                      <a:pt x="1" y="860"/>
                      <a:pt x="36" y="788"/>
                    </a:cubicBezTo>
                    <a:cubicBezTo>
                      <a:pt x="72" y="681"/>
                      <a:pt x="144" y="573"/>
                      <a:pt x="180" y="466"/>
                    </a:cubicBezTo>
                    <a:cubicBezTo>
                      <a:pt x="287" y="394"/>
                      <a:pt x="430" y="430"/>
                      <a:pt x="573"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0"/>
              <p:cNvSpPr/>
              <p:nvPr/>
            </p:nvSpPr>
            <p:spPr>
              <a:xfrm>
                <a:off x="1552188" y="3375790"/>
                <a:ext cx="32271" cy="47479"/>
              </a:xfrm>
              <a:custGeom>
                <a:avLst/>
                <a:gdLst/>
                <a:ahLst/>
                <a:cxnLst/>
                <a:rect l="l" t="t" r="r" b="b"/>
                <a:pathLst>
                  <a:path w="609" h="896" extrusionOk="0">
                    <a:moveTo>
                      <a:pt x="36" y="1"/>
                    </a:moveTo>
                    <a:cubicBezTo>
                      <a:pt x="144" y="36"/>
                      <a:pt x="251" y="36"/>
                      <a:pt x="251" y="108"/>
                    </a:cubicBezTo>
                    <a:cubicBezTo>
                      <a:pt x="394" y="323"/>
                      <a:pt x="501" y="538"/>
                      <a:pt x="609" y="752"/>
                    </a:cubicBezTo>
                    <a:cubicBezTo>
                      <a:pt x="501" y="896"/>
                      <a:pt x="394" y="896"/>
                      <a:pt x="323" y="824"/>
                    </a:cubicBezTo>
                    <a:cubicBezTo>
                      <a:pt x="108" y="609"/>
                      <a:pt x="0" y="287"/>
                      <a:pt x="36"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0"/>
              <p:cNvSpPr/>
              <p:nvPr/>
            </p:nvSpPr>
            <p:spPr>
              <a:xfrm>
                <a:off x="1586313" y="3320787"/>
                <a:ext cx="74027" cy="24693"/>
              </a:xfrm>
              <a:custGeom>
                <a:avLst/>
                <a:gdLst/>
                <a:ahLst/>
                <a:cxnLst/>
                <a:rect l="l" t="t" r="r" b="b"/>
                <a:pathLst>
                  <a:path w="1397" h="466" extrusionOk="0">
                    <a:moveTo>
                      <a:pt x="1397" y="359"/>
                    </a:moveTo>
                    <a:cubicBezTo>
                      <a:pt x="1146" y="466"/>
                      <a:pt x="1003" y="251"/>
                      <a:pt x="824" y="251"/>
                    </a:cubicBezTo>
                    <a:cubicBezTo>
                      <a:pt x="573" y="430"/>
                      <a:pt x="287" y="323"/>
                      <a:pt x="1" y="180"/>
                    </a:cubicBezTo>
                    <a:cubicBezTo>
                      <a:pt x="36" y="144"/>
                      <a:pt x="72" y="72"/>
                      <a:pt x="108" y="72"/>
                    </a:cubicBezTo>
                    <a:cubicBezTo>
                      <a:pt x="359" y="72"/>
                      <a:pt x="609" y="215"/>
                      <a:pt x="824" y="36"/>
                    </a:cubicBezTo>
                    <a:cubicBezTo>
                      <a:pt x="860" y="1"/>
                      <a:pt x="931" y="36"/>
                      <a:pt x="967" y="36"/>
                    </a:cubicBezTo>
                    <a:cubicBezTo>
                      <a:pt x="1146" y="72"/>
                      <a:pt x="1289" y="215"/>
                      <a:pt x="1397" y="3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0"/>
              <p:cNvSpPr/>
              <p:nvPr/>
            </p:nvSpPr>
            <p:spPr>
              <a:xfrm>
                <a:off x="1804473" y="3557864"/>
                <a:ext cx="26601" cy="45624"/>
              </a:xfrm>
              <a:custGeom>
                <a:avLst/>
                <a:gdLst/>
                <a:ahLst/>
                <a:cxnLst/>
                <a:rect l="l" t="t" r="r" b="b"/>
                <a:pathLst>
                  <a:path w="502" h="861" extrusionOk="0">
                    <a:moveTo>
                      <a:pt x="501" y="788"/>
                    </a:moveTo>
                    <a:lnTo>
                      <a:pt x="36" y="860"/>
                    </a:lnTo>
                    <a:cubicBezTo>
                      <a:pt x="107" y="753"/>
                      <a:pt x="143" y="681"/>
                      <a:pt x="179" y="609"/>
                    </a:cubicBezTo>
                    <a:cubicBezTo>
                      <a:pt x="143" y="466"/>
                      <a:pt x="72" y="287"/>
                      <a:pt x="36" y="144"/>
                    </a:cubicBezTo>
                    <a:cubicBezTo>
                      <a:pt x="0" y="108"/>
                      <a:pt x="36" y="73"/>
                      <a:pt x="36" y="37"/>
                    </a:cubicBezTo>
                    <a:cubicBezTo>
                      <a:pt x="107" y="37"/>
                      <a:pt x="143" y="1"/>
                      <a:pt x="179" y="1"/>
                    </a:cubicBezTo>
                    <a:cubicBezTo>
                      <a:pt x="251" y="37"/>
                      <a:pt x="286" y="73"/>
                      <a:pt x="358" y="144"/>
                    </a:cubicBezTo>
                    <a:cubicBezTo>
                      <a:pt x="465" y="323"/>
                      <a:pt x="501" y="574"/>
                      <a:pt x="501" y="78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0"/>
              <p:cNvSpPr/>
              <p:nvPr/>
            </p:nvSpPr>
            <p:spPr>
              <a:xfrm>
                <a:off x="1432695" y="2571561"/>
                <a:ext cx="74027" cy="37994"/>
              </a:xfrm>
              <a:custGeom>
                <a:avLst/>
                <a:gdLst/>
                <a:ahLst/>
                <a:cxnLst/>
                <a:rect l="l" t="t" r="r" b="b"/>
                <a:pathLst>
                  <a:path w="1397" h="717" extrusionOk="0">
                    <a:moveTo>
                      <a:pt x="1396" y="538"/>
                    </a:moveTo>
                    <a:cubicBezTo>
                      <a:pt x="1289" y="609"/>
                      <a:pt x="1182" y="717"/>
                      <a:pt x="1003" y="609"/>
                    </a:cubicBezTo>
                    <a:cubicBezTo>
                      <a:pt x="680" y="430"/>
                      <a:pt x="322" y="215"/>
                      <a:pt x="0" y="1"/>
                    </a:cubicBezTo>
                    <a:cubicBezTo>
                      <a:pt x="430" y="37"/>
                      <a:pt x="824" y="215"/>
                      <a:pt x="1146" y="466"/>
                    </a:cubicBezTo>
                    <a:cubicBezTo>
                      <a:pt x="1217" y="538"/>
                      <a:pt x="1289" y="538"/>
                      <a:pt x="1360"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0"/>
              <p:cNvSpPr/>
              <p:nvPr/>
            </p:nvSpPr>
            <p:spPr>
              <a:xfrm>
                <a:off x="1375784" y="2880758"/>
                <a:ext cx="41756" cy="37994"/>
              </a:xfrm>
              <a:custGeom>
                <a:avLst/>
                <a:gdLst/>
                <a:ahLst/>
                <a:cxnLst/>
                <a:rect l="l" t="t" r="r" b="b"/>
                <a:pathLst>
                  <a:path w="788" h="717" extrusionOk="0">
                    <a:moveTo>
                      <a:pt x="788" y="680"/>
                    </a:moveTo>
                    <a:cubicBezTo>
                      <a:pt x="609" y="680"/>
                      <a:pt x="537" y="716"/>
                      <a:pt x="502" y="716"/>
                    </a:cubicBezTo>
                    <a:cubicBezTo>
                      <a:pt x="287" y="573"/>
                      <a:pt x="108" y="394"/>
                      <a:pt x="0" y="179"/>
                    </a:cubicBezTo>
                    <a:cubicBezTo>
                      <a:pt x="0" y="143"/>
                      <a:pt x="0" y="72"/>
                      <a:pt x="0" y="36"/>
                    </a:cubicBezTo>
                    <a:cubicBezTo>
                      <a:pt x="36" y="0"/>
                      <a:pt x="72" y="36"/>
                      <a:pt x="108" y="36"/>
                    </a:cubicBezTo>
                    <a:cubicBezTo>
                      <a:pt x="144" y="36"/>
                      <a:pt x="179" y="72"/>
                      <a:pt x="215" y="72"/>
                    </a:cubicBezTo>
                    <a:cubicBezTo>
                      <a:pt x="394" y="251"/>
                      <a:pt x="537" y="430"/>
                      <a:pt x="788" y="68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0"/>
              <p:cNvSpPr/>
              <p:nvPr/>
            </p:nvSpPr>
            <p:spPr>
              <a:xfrm>
                <a:off x="1491461" y="3413731"/>
                <a:ext cx="30416" cy="30416"/>
              </a:xfrm>
              <a:custGeom>
                <a:avLst/>
                <a:gdLst/>
                <a:ahLst/>
                <a:cxnLst/>
                <a:rect l="l" t="t" r="r" b="b"/>
                <a:pathLst>
                  <a:path w="574" h="574" extrusionOk="0">
                    <a:moveTo>
                      <a:pt x="1" y="1"/>
                    </a:moveTo>
                    <a:cubicBezTo>
                      <a:pt x="323" y="108"/>
                      <a:pt x="359" y="144"/>
                      <a:pt x="574" y="502"/>
                    </a:cubicBezTo>
                    <a:cubicBezTo>
                      <a:pt x="538" y="537"/>
                      <a:pt x="502" y="573"/>
                      <a:pt x="466" y="573"/>
                    </a:cubicBezTo>
                    <a:cubicBezTo>
                      <a:pt x="180" y="502"/>
                      <a:pt x="1" y="251"/>
                      <a:pt x="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0"/>
              <p:cNvSpPr/>
              <p:nvPr/>
            </p:nvSpPr>
            <p:spPr>
              <a:xfrm>
                <a:off x="1882209" y="2937669"/>
                <a:ext cx="34179" cy="37941"/>
              </a:xfrm>
              <a:custGeom>
                <a:avLst/>
                <a:gdLst/>
                <a:ahLst/>
                <a:cxnLst/>
                <a:rect l="l" t="t" r="r" b="b"/>
                <a:pathLst>
                  <a:path w="645" h="716" extrusionOk="0">
                    <a:moveTo>
                      <a:pt x="645" y="716"/>
                    </a:moveTo>
                    <a:cubicBezTo>
                      <a:pt x="538" y="716"/>
                      <a:pt x="466" y="716"/>
                      <a:pt x="466" y="680"/>
                    </a:cubicBezTo>
                    <a:cubicBezTo>
                      <a:pt x="323" y="501"/>
                      <a:pt x="180" y="322"/>
                      <a:pt x="36" y="107"/>
                    </a:cubicBezTo>
                    <a:cubicBezTo>
                      <a:pt x="1" y="72"/>
                      <a:pt x="1" y="72"/>
                      <a:pt x="36" y="36"/>
                    </a:cubicBezTo>
                    <a:cubicBezTo>
                      <a:pt x="72" y="0"/>
                      <a:pt x="108" y="0"/>
                      <a:pt x="180" y="0"/>
                    </a:cubicBezTo>
                    <a:cubicBezTo>
                      <a:pt x="215" y="0"/>
                      <a:pt x="251" y="36"/>
                      <a:pt x="287" y="72"/>
                    </a:cubicBezTo>
                    <a:cubicBezTo>
                      <a:pt x="466" y="251"/>
                      <a:pt x="573" y="465"/>
                      <a:pt x="645"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0"/>
              <p:cNvSpPr/>
              <p:nvPr/>
            </p:nvSpPr>
            <p:spPr>
              <a:xfrm>
                <a:off x="1370114" y="2818177"/>
                <a:ext cx="19023" cy="43664"/>
              </a:xfrm>
              <a:custGeom>
                <a:avLst/>
                <a:gdLst/>
                <a:ahLst/>
                <a:cxnLst/>
                <a:rect l="l" t="t" r="r" b="b"/>
                <a:pathLst>
                  <a:path w="359" h="824" extrusionOk="0">
                    <a:moveTo>
                      <a:pt x="251" y="0"/>
                    </a:moveTo>
                    <a:cubicBezTo>
                      <a:pt x="286" y="215"/>
                      <a:pt x="358" y="430"/>
                      <a:pt x="358" y="644"/>
                    </a:cubicBezTo>
                    <a:cubicBezTo>
                      <a:pt x="358" y="716"/>
                      <a:pt x="358" y="752"/>
                      <a:pt x="286" y="823"/>
                    </a:cubicBezTo>
                    <a:lnTo>
                      <a:pt x="143" y="823"/>
                    </a:lnTo>
                    <a:cubicBezTo>
                      <a:pt x="72" y="788"/>
                      <a:pt x="36" y="680"/>
                      <a:pt x="72" y="609"/>
                    </a:cubicBezTo>
                    <a:cubicBezTo>
                      <a:pt x="72" y="537"/>
                      <a:pt x="107" y="537"/>
                      <a:pt x="179" y="465"/>
                    </a:cubicBezTo>
                    <a:lnTo>
                      <a:pt x="0" y="143"/>
                    </a:lnTo>
                    <a:cubicBezTo>
                      <a:pt x="72" y="0"/>
                      <a:pt x="179" y="36"/>
                      <a:pt x="286"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0"/>
              <p:cNvSpPr/>
              <p:nvPr/>
            </p:nvSpPr>
            <p:spPr>
              <a:xfrm>
                <a:off x="1889787" y="3442187"/>
                <a:ext cx="49387" cy="24693"/>
              </a:xfrm>
              <a:custGeom>
                <a:avLst/>
                <a:gdLst/>
                <a:ahLst/>
                <a:cxnLst/>
                <a:rect l="l" t="t" r="r" b="b"/>
                <a:pathLst>
                  <a:path w="932" h="466" extrusionOk="0">
                    <a:moveTo>
                      <a:pt x="1" y="0"/>
                    </a:moveTo>
                    <a:cubicBezTo>
                      <a:pt x="395" y="72"/>
                      <a:pt x="753" y="36"/>
                      <a:pt x="932" y="466"/>
                    </a:cubicBezTo>
                    <a:cubicBezTo>
                      <a:pt x="574" y="466"/>
                      <a:pt x="216" y="287"/>
                      <a:pt x="1"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0"/>
              <p:cNvSpPr/>
              <p:nvPr/>
            </p:nvSpPr>
            <p:spPr>
              <a:xfrm>
                <a:off x="1827206" y="3609105"/>
                <a:ext cx="39901" cy="24693"/>
              </a:xfrm>
              <a:custGeom>
                <a:avLst/>
                <a:gdLst/>
                <a:ahLst/>
                <a:cxnLst/>
                <a:rect l="l" t="t" r="r" b="b"/>
                <a:pathLst>
                  <a:path w="753" h="466" extrusionOk="0">
                    <a:moveTo>
                      <a:pt x="1" y="251"/>
                    </a:moveTo>
                    <a:cubicBezTo>
                      <a:pt x="323" y="0"/>
                      <a:pt x="538" y="72"/>
                      <a:pt x="752" y="430"/>
                    </a:cubicBezTo>
                    <a:cubicBezTo>
                      <a:pt x="466" y="466"/>
                      <a:pt x="251" y="287"/>
                      <a:pt x="1"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0"/>
              <p:cNvSpPr/>
              <p:nvPr/>
            </p:nvSpPr>
            <p:spPr>
              <a:xfrm>
                <a:off x="1629924" y="3119743"/>
                <a:ext cx="15261" cy="43664"/>
              </a:xfrm>
              <a:custGeom>
                <a:avLst/>
                <a:gdLst/>
                <a:ahLst/>
                <a:cxnLst/>
                <a:rect l="l" t="t" r="r" b="b"/>
                <a:pathLst>
                  <a:path w="288" h="824" extrusionOk="0">
                    <a:moveTo>
                      <a:pt x="216" y="824"/>
                    </a:moveTo>
                    <a:cubicBezTo>
                      <a:pt x="73" y="645"/>
                      <a:pt x="1" y="394"/>
                      <a:pt x="73" y="179"/>
                    </a:cubicBezTo>
                    <a:cubicBezTo>
                      <a:pt x="73" y="72"/>
                      <a:pt x="144" y="0"/>
                      <a:pt x="252" y="0"/>
                    </a:cubicBezTo>
                    <a:cubicBezTo>
                      <a:pt x="287" y="287"/>
                      <a:pt x="287" y="573"/>
                      <a:pt x="216" y="82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0"/>
              <p:cNvSpPr/>
              <p:nvPr/>
            </p:nvSpPr>
            <p:spPr>
              <a:xfrm>
                <a:off x="1722868" y="2975557"/>
                <a:ext cx="22839" cy="24746"/>
              </a:xfrm>
              <a:custGeom>
                <a:avLst/>
                <a:gdLst/>
                <a:ahLst/>
                <a:cxnLst/>
                <a:rect l="l" t="t" r="r" b="b"/>
                <a:pathLst>
                  <a:path w="431" h="467" extrusionOk="0">
                    <a:moveTo>
                      <a:pt x="323" y="431"/>
                    </a:moveTo>
                    <a:cubicBezTo>
                      <a:pt x="287" y="431"/>
                      <a:pt x="251" y="466"/>
                      <a:pt x="216" y="431"/>
                    </a:cubicBezTo>
                    <a:cubicBezTo>
                      <a:pt x="37" y="359"/>
                      <a:pt x="1" y="180"/>
                      <a:pt x="108" y="37"/>
                    </a:cubicBezTo>
                    <a:cubicBezTo>
                      <a:pt x="144" y="1"/>
                      <a:pt x="180" y="1"/>
                      <a:pt x="216" y="1"/>
                    </a:cubicBezTo>
                    <a:cubicBezTo>
                      <a:pt x="395" y="73"/>
                      <a:pt x="430" y="287"/>
                      <a:pt x="323" y="43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0"/>
              <p:cNvSpPr/>
              <p:nvPr/>
            </p:nvSpPr>
            <p:spPr>
              <a:xfrm>
                <a:off x="1527547" y="3402338"/>
                <a:ext cx="18970" cy="20931"/>
              </a:xfrm>
              <a:custGeom>
                <a:avLst/>
                <a:gdLst/>
                <a:ahLst/>
                <a:cxnLst/>
                <a:rect l="l" t="t" r="r" b="b"/>
                <a:pathLst>
                  <a:path w="358" h="395" extrusionOk="0">
                    <a:moveTo>
                      <a:pt x="358" y="395"/>
                    </a:moveTo>
                    <a:cubicBezTo>
                      <a:pt x="107" y="395"/>
                      <a:pt x="0" y="251"/>
                      <a:pt x="0" y="1"/>
                    </a:cubicBezTo>
                    <a:cubicBezTo>
                      <a:pt x="286" y="1"/>
                      <a:pt x="286" y="216"/>
                      <a:pt x="358" y="39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0"/>
              <p:cNvSpPr/>
              <p:nvPr/>
            </p:nvSpPr>
            <p:spPr>
              <a:xfrm>
                <a:off x="1937213" y="3474405"/>
                <a:ext cx="15261" cy="13353"/>
              </a:xfrm>
              <a:custGeom>
                <a:avLst/>
                <a:gdLst/>
                <a:ahLst/>
                <a:cxnLst/>
                <a:rect l="l" t="t" r="r" b="b"/>
                <a:pathLst>
                  <a:path w="288" h="252" extrusionOk="0">
                    <a:moveTo>
                      <a:pt x="1" y="108"/>
                    </a:moveTo>
                    <a:cubicBezTo>
                      <a:pt x="144" y="1"/>
                      <a:pt x="251" y="73"/>
                      <a:pt x="287" y="252"/>
                    </a:cubicBezTo>
                    <a:cubicBezTo>
                      <a:pt x="215" y="252"/>
                      <a:pt x="180" y="216"/>
                      <a:pt x="108" y="180"/>
                    </a:cubicBezTo>
                    <a:cubicBezTo>
                      <a:pt x="72" y="144"/>
                      <a:pt x="37" y="108"/>
                      <a:pt x="1"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40"/>
              <p:cNvSpPr/>
              <p:nvPr/>
            </p:nvSpPr>
            <p:spPr>
              <a:xfrm>
                <a:off x="1440273" y="3189901"/>
                <a:ext cx="13353" cy="15261"/>
              </a:xfrm>
              <a:custGeom>
                <a:avLst/>
                <a:gdLst/>
                <a:ahLst/>
                <a:cxnLst/>
                <a:rect l="l" t="t" r="r" b="b"/>
                <a:pathLst>
                  <a:path w="252" h="288" extrusionOk="0">
                    <a:moveTo>
                      <a:pt x="251" y="287"/>
                    </a:moveTo>
                    <a:lnTo>
                      <a:pt x="0" y="1"/>
                    </a:lnTo>
                    <a:cubicBezTo>
                      <a:pt x="179" y="72"/>
                      <a:pt x="179" y="72"/>
                      <a:pt x="251" y="28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40"/>
              <p:cNvSpPr/>
              <p:nvPr/>
            </p:nvSpPr>
            <p:spPr>
              <a:xfrm>
                <a:off x="1614769" y="3261968"/>
                <a:ext cx="3868" cy="1961"/>
              </a:xfrm>
              <a:custGeom>
                <a:avLst/>
                <a:gdLst/>
                <a:ahLst/>
                <a:cxnLst/>
                <a:rect l="l" t="t" r="r" b="b"/>
                <a:pathLst>
                  <a:path w="73" h="37" extrusionOk="0">
                    <a:moveTo>
                      <a:pt x="1" y="37"/>
                    </a:moveTo>
                    <a:lnTo>
                      <a:pt x="1" y="1"/>
                    </a:lnTo>
                    <a:cubicBezTo>
                      <a:pt x="36" y="1"/>
                      <a:pt x="72" y="1"/>
                      <a:pt x="72" y="1"/>
                    </a:cubicBezTo>
                    <a:lnTo>
                      <a:pt x="72" y="37"/>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40"/>
              <p:cNvSpPr/>
              <p:nvPr/>
            </p:nvSpPr>
            <p:spPr>
              <a:xfrm>
                <a:off x="1899272" y="3144383"/>
                <a:ext cx="11446" cy="7631"/>
              </a:xfrm>
              <a:custGeom>
                <a:avLst/>
                <a:gdLst/>
                <a:ahLst/>
                <a:cxnLst/>
                <a:rect l="l" t="t" r="r" b="b"/>
                <a:pathLst>
                  <a:path w="216" h="144" extrusionOk="0">
                    <a:moveTo>
                      <a:pt x="1" y="108"/>
                    </a:moveTo>
                    <a:lnTo>
                      <a:pt x="1" y="1"/>
                    </a:lnTo>
                    <a:cubicBezTo>
                      <a:pt x="72" y="1"/>
                      <a:pt x="108" y="1"/>
                      <a:pt x="144" y="1"/>
                    </a:cubicBezTo>
                    <a:cubicBezTo>
                      <a:pt x="180" y="37"/>
                      <a:pt x="216" y="72"/>
                      <a:pt x="216" y="108"/>
                    </a:cubicBezTo>
                    <a:cubicBezTo>
                      <a:pt x="180" y="144"/>
                      <a:pt x="144" y="144"/>
                      <a:pt x="108" y="144"/>
                    </a:cubicBezTo>
                    <a:cubicBezTo>
                      <a:pt x="72" y="144"/>
                      <a:pt x="37" y="108"/>
                      <a:pt x="1"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0"/>
              <p:cNvSpPr/>
              <p:nvPr/>
            </p:nvSpPr>
            <p:spPr>
              <a:xfrm>
                <a:off x="1510431" y="3024890"/>
                <a:ext cx="17169" cy="11446"/>
              </a:xfrm>
              <a:custGeom>
                <a:avLst/>
                <a:gdLst/>
                <a:ahLst/>
                <a:cxnLst/>
                <a:rect l="l" t="t" r="r" b="b"/>
                <a:pathLst>
                  <a:path w="324" h="216" extrusionOk="0">
                    <a:moveTo>
                      <a:pt x="1" y="1"/>
                    </a:moveTo>
                    <a:cubicBezTo>
                      <a:pt x="108" y="1"/>
                      <a:pt x="216" y="36"/>
                      <a:pt x="287" y="72"/>
                    </a:cubicBezTo>
                    <a:cubicBezTo>
                      <a:pt x="323" y="72"/>
                      <a:pt x="323" y="108"/>
                      <a:pt x="323" y="180"/>
                    </a:cubicBezTo>
                    <a:cubicBezTo>
                      <a:pt x="323" y="215"/>
                      <a:pt x="287" y="215"/>
                      <a:pt x="251" y="180"/>
                    </a:cubicBezTo>
                    <a:cubicBezTo>
                      <a:pt x="180" y="144"/>
                      <a:pt x="72" y="72"/>
                      <a:pt x="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40"/>
              <p:cNvSpPr/>
              <p:nvPr/>
            </p:nvSpPr>
            <p:spPr>
              <a:xfrm>
                <a:off x="1502854" y="3140621"/>
                <a:ext cx="1961" cy="1908"/>
              </a:xfrm>
              <a:custGeom>
                <a:avLst/>
                <a:gdLst/>
                <a:ahLst/>
                <a:cxnLst/>
                <a:rect l="l" t="t" r="r" b="b"/>
                <a:pathLst>
                  <a:path w="37" h="36" extrusionOk="0">
                    <a:moveTo>
                      <a:pt x="36" y="36"/>
                    </a:moveTo>
                    <a:lnTo>
                      <a:pt x="1" y="36"/>
                    </a:lnTo>
                    <a:lnTo>
                      <a:pt x="1" y="0"/>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40"/>
              <p:cNvSpPr/>
              <p:nvPr/>
            </p:nvSpPr>
            <p:spPr>
              <a:xfrm>
                <a:off x="1525640" y="3136805"/>
                <a:ext cx="3815" cy="5723"/>
              </a:xfrm>
              <a:custGeom>
                <a:avLst/>
                <a:gdLst/>
                <a:ahLst/>
                <a:cxnLst/>
                <a:rect l="l" t="t" r="r" b="b"/>
                <a:pathLst>
                  <a:path w="72" h="108" extrusionOk="0">
                    <a:moveTo>
                      <a:pt x="72" y="1"/>
                    </a:moveTo>
                    <a:lnTo>
                      <a:pt x="0" y="72"/>
                    </a:lnTo>
                    <a:lnTo>
                      <a:pt x="0" y="108"/>
                    </a:lnTo>
                    <a:lnTo>
                      <a:pt x="0" y="36"/>
                    </a:lnTo>
                    <a:cubicBezTo>
                      <a:pt x="0" y="36"/>
                      <a:pt x="36" y="1"/>
                      <a:pt x="36"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0"/>
              <p:cNvSpPr/>
              <p:nvPr/>
            </p:nvSpPr>
            <p:spPr>
              <a:xfrm>
                <a:off x="1783595" y="3616683"/>
                <a:ext cx="1961" cy="1961"/>
              </a:xfrm>
              <a:custGeom>
                <a:avLst/>
                <a:gdLst/>
                <a:ahLst/>
                <a:cxnLst/>
                <a:rect l="l" t="t" r="r" b="b"/>
                <a:pathLst>
                  <a:path w="37" h="37" extrusionOk="0">
                    <a:moveTo>
                      <a:pt x="0" y="1"/>
                    </a:moveTo>
                    <a:lnTo>
                      <a:pt x="36" y="1"/>
                    </a:lnTo>
                    <a:lnTo>
                      <a:pt x="36" y="36"/>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49" name="Google Shape;1349;p40"/>
          <p:cNvSpPr/>
          <p:nvPr/>
        </p:nvSpPr>
        <p:spPr>
          <a:xfrm rot="-1960143">
            <a:off x="3481438" y="2228078"/>
            <a:ext cx="13368" cy="9115"/>
          </a:xfrm>
          <a:custGeom>
            <a:avLst/>
            <a:gdLst/>
            <a:ahLst/>
            <a:cxnLst/>
            <a:rect l="l" t="t" r="r" b="b"/>
            <a:pathLst>
              <a:path w="352" h="240" extrusionOk="0">
                <a:moveTo>
                  <a:pt x="147" y="1"/>
                </a:moveTo>
                <a:cubicBezTo>
                  <a:pt x="1" y="1"/>
                  <a:pt x="191" y="239"/>
                  <a:pt x="293" y="239"/>
                </a:cubicBezTo>
                <a:cubicBezTo>
                  <a:pt x="327" y="239"/>
                  <a:pt x="351" y="214"/>
                  <a:pt x="351" y="146"/>
                </a:cubicBezTo>
                <a:cubicBezTo>
                  <a:pt x="351" y="74"/>
                  <a:pt x="280" y="3"/>
                  <a:pt x="172" y="3"/>
                </a:cubicBezTo>
                <a:cubicBezTo>
                  <a:pt x="163" y="1"/>
                  <a:pt x="154" y="1"/>
                  <a:pt x="1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0"/>
          <p:cNvSpPr/>
          <p:nvPr/>
        </p:nvSpPr>
        <p:spPr>
          <a:xfrm rot="-1960143">
            <a:off x="4356994" y="3056171"/>
            <a:ext cx="12267" cy="12305"/>
          </a:xfrm>
          <a:custGeom>
            <a:avLst/>
            <a:gdLst/>
            <a:ahLst/>
            <a:cxnLst/>
            <a:rect l="l" t="t" r="r" b="b"/>
            <a:pathLst>
              <a:path w="323" h="324" extrusionOk="0">
                <a:moveTo>
                  <a:pt x="144" y="1"/>
                </a:moveTo>
                <a:cubicBezTo>
                  <a:pt x="72" y="1"/>
                  <a:pt x="0" y="73"/>
                  <a:pt x="0" y="144"/>
                </a:cubicBezTo>
                <a:cubicBezTo>
                  <a:pt x="0" y="252"/>
                  <a:pt x="72" y="323"/>
                  <a:pt x="144" y="323"/>
                </a:cubicBezTo>
                <a:cubicBezTo>
                  <a:pt x="251" y="323"/>
                  <a:pt x="323" y="252"/>
                  <a:pt x="323" y="144"/>
                </a:cubicBezTo>
                <a:cubicBezTo>
                  <a:pt x="323" y="73"/>
                  <a:pt x="251" y="1"/>
                  <a:pt x="1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52" name="Picture 4" descr="10 Restaurant Customer Service Ideas That Increase Loyal Guests in 2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2306" y="1597815"/>
            <a:ext cx="3288084" cy="250157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89"/>
        <p:cNvGrpSpPr/>
        <p:nvPr/>
      </p:nvGrpSpPr>
      <p:grpSpPr>
        <a:xfrm>
          <a:off x="0" y="0"/>
          <a:ext cx="0" cy="0"/>
          <a:chOff x="0" y="0"/>
          <a:chExt cx="0" cy="0"/>
        </a:xfrm>
      </p:grpSpPr>
      <p:sp>
        <p:nvSpPr>
          <p:cNvPr id="1190" name="Google Shape;1190;p40"/>
          <p:cNvSpPr txBox="1">
            <a:spLocks noGrp="1"/>
          </p:cNvSpPr>
          <p:nvPr>
            <p:ph type="subTitle" idx="1"/>
          </p:nvPr>
        </p:nvSpPr>
        <p:spPr>
          <a:xfrm>
            <a:off x="479578" y="2151401"/>
            <a:ext cx="4410921" cy="1394400"/>
          </a:xfrm>
          <a:prstGeom prst="rect">
            <a:avLst/>
          </a:prstGeom>
        </p:spPr>
        <p:txBody>
          <a:bodyPr spcFirstLastPara="1" wrap="square" lIns="91425" tIns="91425" rIns="91425" bIns="91425" anchor="ctr" anchorCtr="0">
            <a:noAutofit/>
          </a:bodyPr>
          <a:lstStyle/>
          <a:p>
            <a:pPr>
              <a:lnSpc>
                <a:spcPct val="150000"/>
              </a:lnSpc>
            </a:pPr>
            <a:r>
              <a:rPr lang="en-US" sz="1400">
                <a:solidFill>
                  <a:schemeClr val="accent2">
                    <a:lumMod val="60000"/>
                    <a:lumOff val="40000"/>
                  </a:schemeClr>
                </a:solidFill>
                <a:latin typeface="+mj-lt"/>
              </a:rPr>
              <a:t>Front of House Team:</a:t>
            </a:r>
          </a:p>
          <a:p>
            <a:pPr lvl="0">
              <a:lnSpc>
                <a:spcPct val="150000"/>
              </a:lnSpc>
              <a:buFont typeface="Arial" panose="020B0604020202020204" pitchFamily="34" charset="0"/>
              <a:buChar char="•"/>
            </a:pPr>
            <a:r>
              <a:rPr lang="en-US" sz="1400">
                <a:latin typeface="+mj-lt"/>
              </a:rPr>
              <a:t>Accept and process visitors' bookings and handle walk-ins.</a:t>
            </a:r>
          </a:p>
          <a:p>
            <a:pPr lvl="0">
              <a:lnSpc>
                <a:spcPct val="150000"/>
              </a:lnSpc>
              <a:buFont typeface="Arial" panose="020B0604020202020204" pitchFamily="34" charset="0"/>
              <a:buChar char="•"/>
            </a:pPr>
            <a:r>
              <a:rPr lang="en-US" sz="1400">
                <a:latin typeface="+mj-lt"/>
              </a:rPr>
              <a:t>Process and oversee diners' requests</a:t>
            </a:r>
          </a:p>
          <a:p>
            <a:pPr lvl="0">
              <a:lnSpc>
                <a:spcPct val="150000"/>
              </a:lnSpc>
              <a:buFont typeface="Arial" panose="020B0604020202020204" pitchFamily="34" charset="0"/>
              <a:buChar char="•"/>
            </a:pPr>
            <a:r>
              <a:rPr lang="en-US" sz="1400">
                <a:latin typeface="+mj-lt"/>
              </a:rPr>
              <a:t>Hospitality service, including serving food and drink to visitors</a:t>
            </a:r>
          </a:p>
          <a:p>
            <a:pPr lvl="0">
              <a:lnSpc>
                <a:spcPct val="150000"/>
              </a:lnSpc>
              <a:buFont typeface="Arial" panose="020B0604020202020204" pitchFamily="34" charset="0"/>
              <a:buChar char="•"/>
            </a:pPr>
            <a:r>
              <a:rPr lang="en-US" sz="1400">
                <a:latin typeface="+mj-lt"/>
              </a:rPr>
              <a:t>Achieve high levels of customer happiness through attending to guests' requests and fixing problems (</a:t>
            </a:r>
            <a:r>
              <a:rPr lang="en-US" sz="1400" err="1">
                <a:latin typeface="+mj-lt"/>
              </a:rPr>
              <a:t>Umbreit</a:t>
            </a:r>
            <a:r>
              <a:rPr lang="en-US" sz="1400">
                <a:latin typeface="+mj-lt"/>
              </a:rPr>
              <a:t>, 2002).</a:t>
            </a:r>
          </a:p>
          <a:p>
            <a:pPr lvl="0">
              <a:lnSpc>
                <a:spcPct val="150000"/>
              </a:lnSpc>
              <a:buFont typeface="Arial" panose="020B0604020202020204" pitchFamily="34" charset="0"/>
              <a:buChar char="•"/>
            </a:pPr>
            <a:r>
              <a:rPr lang="en-US" sz="1400">
                <a:latin typeface="+mj-lt"/>
              </a:rPr>
              <a:t>Process purchases and payments with ease.</a:t>
            </a:r>
          </a:p>
          <a:p>
            <a:pPr>
              <a:lnSpc>
                <a:spcPct val="150000"/>
              </a:lnSpc>
            </a:pPr>
            <a:endParaRPr lang="en-US" sz="1400">
              <a:latin typeface="+mj-lt"/>
            </a:endParaRPr>
          </a:p>
        </p:txBody>
      </p:sp>
      <p:sp>
        <p:nvSpPr>
          <p:cNvPr id="1191" name="Google Shape;1191;p40"/>
          <p:cNvSpPr txBox="1">
            <a:spLocks noGrp="1"/>
          </p:cNvSpPr>
          <p:nvPr>
            <p:ph type="title"/>
          </p:nvPr>
        </p:nvSpPr>
        <p:spPr>
          <a:xfrm>
            <a:off x="1068850" y="175984"/>
            <a:ext cx="4563900" cy="531900"/>
          </a:xfrm>
          <a:prstGeom prst="rect">
            <a:avLst/>
          </a:prstGeom>
        </p:spPr>
        <p:txBody>
          <a:bodyPr spcFirstLastPara="1" wrap="square" lIns="91425" tIns="91425" rIns="91425" bIns="91425" anchor="ctr" anchorCtr="0">
            <a:noAutofit/>
          </a:bodyPr>
          <a:lstStyle/>
          <a:p>
            <a:pPr lvl="0"/>
            <a:r>
              <a:rPr lang="en-US"/>
              <a:t>Role during service: Cont. </a:t>
            </a:r>
            <a:endParaRPr/>
          </a:p>
        </p:txBody>
      </p:sp>
      <p:cxnSp>
        <p:nvCxnSpPr>
          <p:cNvPr id="1192" name="Google Shape;1192;p40"/>
          <p:cNvCxnSpPr/>
          <p:nvPr/>
        </p:nvCxnSpPr>
        <p:spPr>
          <a:xfrm>
            <a:off x="1028903" y="712464"/>
            <a:ext cx="6065700" cy="0"/>
          </a:xfrm>
          <a:prstGeom prst="straightConnector1">
            <a:avLst/>
          </a:prstGeom>
          <a:noFill/>
          <a:ln w="38100" cap="rnd" cmpd="sng">
            <a:solidFill>
              <a:schemeClr val="lt1"/>
            </a:solidFill>
            <a:prstDash val="dot"/>
            <a:round/>
            <a:headEnd type="none" w="med" len="med"/>
            <a:tailEnd type="none" w="med" len="med"/>
          </a:ln>
        </p:spPr>
      </p:cxnSp>
      <p:grpSp>
        <p:nvGrpSpPr>
          <p:cNvPr id="2" name="Group 1"/>
          <p:cNvGrpSpPr/>
          <p:nvPr/>
        </p:nvGrpSpPr>
        <p:grpSpPr>
          <a:xfrm>
            <a:off x="6714263" y="281958"/>
            <a:ext cx="1370573" cy="856581"/>
            <a:chOff x="5923449" y="2386657"/>
            <a:chExt cx="1997248" cy="1233661"/>
          </a:xfrm>
        </p:grpSpPr>
        <p:grpSp>
          <p:nvGrpSpPr>
            <p:cNvPr id="1194" name="Google Shape;1194;p40"/>
            <p:cNvGrpSpPr/>
            <p:nvPr/>
          </p:nvGrpSpPr>
          <p:grpSpPr>
            <a:xfrm rot="-3176386">
              <a:off x="6859796" y="2489371"/>
              <a:ext cx="1163616" cy="958187"/>
              <a:chOff x="1550000" y="2050775"/>
              <a:chExt cx="907425" cy="747225"/>
            </a:xfrm>
          </p:grpSpPr>
          <p:sp>
            <p:nvSpPr>
              <p:cNvPr id="1195" name="Google Shape;1195;p40"/>
              <p:cNvSpPr/>
              <p:nvPr/>
            </p:nvSpPr>
            <p:spPr>
              <a:xfrm>
                <a:off x="2277525" y="2367550"/>
                <a:ext cx="25" cy="925"/>
              </a:xfrm>
              <a:custGeom>
                <a:avLst/>
                <a:gdLst/>
                <a:ahLst/>
                <a:cxnLst/>
                <a:rect l="l" t="t" r="r" b="b"/>
                <a:pathLst>
                  <a:path w="1" h="37" extrusionOk="0">
                    <a:moveTo>
                      <a:pt x="0" y="36"/>
                    </a:moveTo>
                    <a:lnTo>
                      <a:pt x="0" y="0"/>
                    </a:lnTo>
                    <a:close/>
                  </a:path>
                </a:pathLst>
              </a:custGeom>
              <a:solidFill>
                <a:srgbClr val="FB5E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0"/>
              <p:cNvSpPr/>
              <p:nvPr/>
            </p:nvSpPr>
            <p:spPr>
              <a:xfrm>
                <a:off x="1823825" y="2561725"/>
                <a:ext cx="25" cy="25"/>
              </a:xfrm>
              <a:custGeom>
                <a:avLst/>
                <a:gdLst/>
                <a:ahLst/>
                <a:cxnLst/>
                <a:rect l="l" t="t" r="r" b="b"/>
                <a:pathLst>
                  <a:path w="1" h="1" extrusionOk="0">
                    <a:moveTo>
                      <a:pt x="0" y="1"/>
                    </a:moveTo>
                    <a:close/>
                  </a:path>
                </a:pathLst>
              </a:custGeom>
              <a:solidFill>
                <a:srgbClr val="FB5E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0"/>
              <p:cNvSpPr/>
              <p:nvPr/>
            </p:nvSpPr>
            <p:spPr>
              <a:xfrm>
                <a:off x="1920475" y="2416775"/>
                <a:ext cx="25" cy="25"/>
              </a:xfrm>
              <a:custGeom>
                <a:avLst/>
                <a:gdLst/>
                <a:ahLst/>
                <a:cxnLst/>
                <a:rect l="l" t="t" r="r" b="b"/>
                <a:pathLst>
                  <a:path w="1" h="1" extrusionOk="0">
                    <a:moveTo>
                      <a:pt x="0" y="0"/>
                    </a:moveTo>
                    <a:close/>
                  </a:path>
                </a:pathLst>
              </a:custGeom>
              <a:solidFill>
                <a:srgbClr val="FB5E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0"/>
              <p:cNvSpPr/>
              <p:nvPr/>
            </p:nvSpPr>
            <p:spPr>
              <a:xfrm>
                <a:off x="1771025" y="2521475"/>
                <a:ext cx="2700" cy="2700"/>
              </a:xfrm>
              <a:custGeom>
                <a:avLst/>
                <a:gdLst/>
                <a:ahLst/>
                <a:cxnLst/>
                <a:rect l="l" t="t" r="r" b="b"/>
                <a:pathLst>
                  <a:path w="108" h="108" extrusionOk="0">
                    <a:moveTo>
                      <a:pt x="108" y="0"/>
                    </a:moveTo>
                    <a:lnTo>
                      <a:pt x="1" y="36"/>
                    </a:lnTo>
                    <a:lnTo>
                      <a:pt x="72" y="107"/>
                    </a:lnTo>
                    <a:lnTo>
                      <a:pt x="108" y="0"/>
                    </a:lnTo>
                    <a:close/>
                  </a:path>
                </a:pathLst>
              </a:custGeom>
              <a:solidFill>
                <a:srgbClr val="FFC7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0"/>
              <p:cNvSpPr/>
              <p:nvPr/>
            </p:nvSpPr>
            <p:spPr>
              <a:xfrm>
                <a:off x="1550000" y="2050775"/>
                <a:ext cx="907425" cy="747225"/>
              </a:xfrm>
              <a:custGeom>
                <a:avLst/>
                <a:gdLst/>
                <a:ahLst/>
                <a:cxnLst/>
                <a:rect l="l" t="t" r="r" b="b"/>
                <a:pathLst>
                  <a:path w="36297" h="29889" extrusionOk="0">
                    <a:moveTo>
                      <a:pt x="5405" y="5727"/>
                    </a:moveTo>
                    <a:cubicBezTo>
                      <a:pt x="5584" y="5620"/>
                      <a:pt x="5727" y="5512"/>
                      <a:pt x="5871" y="5405"/>
                    </a:cubicBezTo>
                    <a:cubicBezTo>
                      <a:pt x="6121" y="5119"/>
                      <a:pt x="6336" y="4832"/>
                      <a:pt x="6586" y="4546"/>
                    </a:cubicBezTo>
                    <a:cubicBezTo>
                      <a:pt x="6694" y="4403"/>
                      <a:pt x="6801" y="4295"/>
                      <a:pt x="6909" y="4188"/>
                    </a:cubicBezTo>
                    <a:cubicBezTo>
                      <a:pt x="7088" y="4045"/>
                      <a:pt x="7231" y="3830"/>
                      <a:pt x="7267" y="3580"/>
                    </a:cubicBezTo>
                    <a:cubicBezTo>
                      <a:pt x="7267" y="3472"/>
                      <a:pt x="7302" y="3329"/>
                      <a:pt x="7374" y="3222"/>
                    </a:cubicBezTo>
                    <a:cubicBezTo>
                      <a:pt x="7517" y="2792"/>
                      <a:pt x="7911" y="2506"/>
                      <a:pt x="8376" y="2470"/>
                    </a:cubicBezTo>
                    <a:cubicBezTo>
                      <a:pt x="8698" y="2434"/>
                      <a:pt x="9056" y="2327"/>
                      <a:pt x="9343" y="2148"/>
                    </a:cubicBezTo>
                    <a:cubicBezTo>
                      <a:pt x="9557" y="2040"/>
                      <a:pt x="9736" y="1933"/>
                      <a:pt x="9951" y="1826"/>
                    </a:cubicBezTo>
                    <a:cubicBezTo>
                      <a:pt x="10238" y="1647"/>
                      <a:pt x="10595" y="1611"/>
                      <a:pt x="10918" y="1682"/>
                    </a:cubicBezTo>
                    <a:cubicBezTo>
                      <a:pt x="11347" y="1754"/>
                      <a:pt x="11777" y="1754"/>
                      <a:pt x="12206" y="1611"/>
                    </a:cubicBezTo>
                    <a:cubicBezTo>
                      <a:pt x="12457" y="1539"/>
                      <a:pt x="12743" y="1468"/>
                      <a:pt x="12994" y="1396"/>
                    </a:cubicBezTo>
                    <a:cubicBezTo>
                      <a:pt x="13459" y="1253"/>
                      <a:pt x="13889" y="1074"/>
                      <a:pt x="14282" y="823"/>
                    </a:cubicBezTo>
                    <a:cubicBezTo>
                      <a:pt x="14819" y="501"/>
                      <a:pt x="15392" y="251"/>
                      <a:pt x="15965" y="72"/>
                    </a:cubicBezTo>
                    <a:cubicBezTo>
                      <a:pt x="16144" y="0"/>
                      <a:pt x="16323" y="0"/>
                      <a:pt x="16466" y="36"/>
                    </a:cubicBezTo>
                    <a:cubicBezTo>
                      <a:pt x="16860" y="107"/>
                      <a:pt x="17253" y="143"/>
                      <a:pt x="17647" y="143"/>
                    </a:cubicBezTo>
                    <a:cubicBezTo>
                      <a:pt x="18041" y="107"/>
                      <a:pt x="18435" y="251"/>
                      <a:pt x="18721" y="501"/>
                    </a:cubicBezTo>
                    <a:cubicBezTo>
                      <a:pt x="18971" y="716"/>
                      <a:pt x="19222" y="931"/>
                      <a:pt x="19473" y="1110"/>
                    </a:cubicBezTo>
                    <a:cubicBezTo>
                      <a:pt x="20010" y="1575"/>
                      <a:pt x="20690" y="1790"/>
                      <a:pt x="21405" y="1790"/>
                    </a:cubicBezTo>
                    <a:cubicBezTo>
                      <a:pt x="21728" y="1790"/>
                      <a:pt x="22086" y="1790"/>
                      <a:pt x="22444" y="1826"/>
                    </a:cubicBezTo>
                    <a:cubicBezTo>
                      <a:pt x="22694" y="1861"/>
                      <a:pt x="22980" y="1790"/>
                      <a:pt x="23195" y="1647"/>
                    </a:cubicBezTo>
                    <a:cubicBezTo>
                      <a:pt x="23589" y="1432"/>
                      <a:pt x="24054" y="1396"/>
                      <a:pt x="24484" y="1468"/>
                    </a:cubicBezTo>
                    <a:cubicBezTo>
                      <a:pt x="24842" y="1503"/>
                      <a:pt x="25164" y="1611"/>
                      <a:pt x="25486" y="1647"/>
                    </a:cubicBezTo>
                    <a:cubicBezTo>
                      <a:pt x="25665" y="1682"/>
                      <a:pt x="25808" y="1790"/>
                      <a:pt x="25916" y="1933"/>
                    </a:cubicBezTo>
                    <a:cubicBezTo>
                      <a:pt x="26166" y="2184"/>
                      <a:pt x="26417" y="2398"/>
                      <a:pt x="26703" y="2577"/>
                    </a:cubicBezTo>
                    <a:cubicBezTo>
                      <a:pt x="26954" y="2720"/>
                      <a:pt x="27168" y="2935"/>
                      <a:pt x="27312" y="3186"/>
                    </a:cubicBezTo>
                    <a:cubicBezTo>
                      <a:pt x="27455" y="3365"/>
                      <a:pt x="27598" y="3508"/>
                      <a:pt x="27813" y="3615"/>
                    </a:cubicBezTo>
                    <a:cubicBezTo>
                      <a:pt x="27956" y="3723"/>
                      <a:pt x="28171" y="3723"/>
                      <a:pt x="28314" y="3651"/>
                    </a:cubicBezTo>
                    <a:cubicBezTo>
                      <a:pt x="28672" y="3508"/>
                      <a:pt x="29066" y="3508"/>
                      <a:pt x="29424" y="3651"/>
                    </a:cubicBezTo>
                    <a:cubicBezTo>
                      <a:pt x="29603" y="3687"/>
                      <a:pt x="29817" y="3794"/>
                      <a:pt x="30032" y="3830"/>
                    </a:cubicBezTo>
                    <a:cubicBezTo>
                      <a:pt x="30426" y="3902"/>
                      <a:pt x="30820" y="4009"/>
                      <a:pt x="31177" y="4116"/>
                    </a:cubicBezTo>
                    <a:cubicBezTo>
                      <a:pt x="31643" y="4295"/>
                      <a:pt x="32001" y="4582"/>
                      <a:pt x="32287" y="4940"/>
                    </a:cubicBezTo>
                    <a:cubicBezTo>
                      <a:pt x="32502" y="5262"/>
                      <a:pt x="32824" y="5512"/>
                      <a:pt x="33182" y="5620"/>
                    </a:cubicBezTo>
                    <a:cubicBezTo>
                      <a:pt x="33433" y="5691"/>
                      <a:pt x="33683" y="5799"/>
                      <a:pt x="33934" y="5906"/>
                    </a:cubicBezTo>
                    <a:cubicBezTo>
                      <a:pt x="34435" y="6121"/>
                      <a:pt x="34864" y="6479"/>
                      <a:pt x="35222" y="6908"/>
                    </a:cubicBezTo>
                    <a:cubicBezTo>
                      <a:pt x="35330" y="7087"/>
                      <a:pt x="35365" y="7302"/>
                      <a:pt x="35330" y="7517"/>
                    </a:cubicBezTo>
                    <a:cubicBezTo>
                      <a:pt x="35401" y="7660"/>
                      <a:pt x="35544" y="7803"/>
                      <a:pt x="35652" y="7982"/>
                    </a:cubicBezTo>
                    <a:cubicBezTo>
                      <a:pt x="35938" y="8376"/>
                      <a:pt x="36046" y="8841"/>
                      <a:pt x="35938" y="9307"/>
                    </a:cubicBezTo>
                    <a:cubicBezTo>
                      <a:pt x="35867" y="9665"/>
                      <a:pt x="35867" y="10023"/>
                      <a:pt x="35938" y="10381"/>
                    </a:cubicBezTo>
                    <a:cubicBezTo>
                      <a:pt x="35974" y="10595"/>
                      <a:pt x="35938" y="10810"/>
                      <a:pt x="35902" y="10989"/>
                    </a:cubicBezTo>
                    <a:cubicBezTo>
                      <a:pt x="35795" y="11311"/>
                      <a:pt x="35831" y="11633"/>
                      <a:pt x="35938" y="11920"/>
                    </a:cubicBezTo>
                    <a:cubicBezTo>
                      <a:pt x="36189" y="12707"/>
                      <a:pt x="36296" y="13530"/>
                      <a:pt x="36225" y="14354"/>
                    </a:cubicBezTo>
                    <a:cubicBezTo>
                      <a:pt x="36225" y="14533"/>
                      <a:pt x="36189" y="14748"/>
                      <a:pt x="36189" y="14962"/>
                    </a:cubicBezTo>
                    <a:cubicBezTo>
                      <a:pt x="36189" y="15070"/>
                      <a:pt x="36225" y="15177"/>
                      <a:pt x="36225" y="15284"/>
                    </a:cubicBezTo>
                    <a:cubicBezTo>
                      <a:pt x="36260" y="15463"/>
                      <a:pt x="36260" y="15678"/>
                      <a:pt x="36260" y="15857"/>
                    </a:cubicBezTo>
                    <a:cubicBezTo>
                      <a:pt x="36189" y="16143"/>
                      <a:pt x="36153" y="16430"/>
                      <a:pt x="36153" y="16752"/>
                    </a:cubicBezTo>
                    <a:cubicBezTo>
                      <a:pt x="36153" y="16824"/>
                      <a:pt x="36153" y="16895"/>
                      <a:pt x="36117" y="16967"/>
                    </a:cubicBezTo>
                    <a:cubicBezTo>
                      <a:pt x="36010" y="17289"/>
                      <a:pt x="35902" y="17611"/>
                      <a:pt x="35795" y="17933"/>
                    </a:cubicBezTo>
                    <a:cubicBezTo>
                      <a:pt x="35723" y="18184"/>
                      <a:pt x="35544" y="18434"/>
                      <a:pt x="35258" y="18542"/>
                    </a:cubicBezTo>
                    <a:cubicBezTo>
                      <a:pt x="35043" y="18613"/>
                      <a:pt x="34864" y="18792"/>
                      <a:pt x="34757" y="18971"/>
                    </a:cubicBezTo>
                    <a:cubicBezTo>
                      <a:pt x="34864" y="19866"/>
                      <a:pt x="34757" y="20797"/>
                      <a:pt x="34471" y="21620"/>
                    </a:cubicBezTo>
                    <a:cubicBezTo>
                      <a:pt x="34292" y="22085"/>
                      <a:pt x="34256" y="22587"/>
                      <a:pt x="34327" y="23088"/>
                    </a:cubicBezTo>
                    <a:cubicBezTo>
                      <a:pt x="34399" y="23374"/>
                      <a:pt x="34399" y="23660"/>
                      <a:pt x="34327" y="23947"/>
                    </a:cubicBezTo>
                    <a:cubicBezTo>
                      <a:pt x="34327" y="24126"/>
                      <a:pt x="34220" y="24305"/>
                      <a:pt x="34077" y="24448"/>
                    </a:cubicBezTo>
                    <a:cubicBezTo>
                      <a:pt x="34041" y="24519"/>
                      <a:pt x="33969" y="24591"/>
                      <a:pt x="33969" y="24663"/>
                    </a:cubicBezTo>
                    <a:cubicBezTo>
                      <a:pt x="33862" y="25021"/>
                      <a:pt x="33647" y="25343"/>
                      <a:pt x="33361" y="25593"/>
                    </a:cubicBezTo>
                    <a:cubicBezTo>
                      <a:pt x="33397" y="25736"/>
                      <a:pt x="33397" y="25844"/>
                      <a:pt x="33433" y="25951"/>
                    </a:cubicBezTo>
                    <a:cubicBezTo>
                      <a:pt x="33576" y="26381"/>
                      <a:pt x="33397" y="26810"/>
                      <a:pt x="33039" y="27025"/>
                    </a:cubicBezTo>
                    <a:cubicBezTo>
                      <a:pt x="32860" y="27132"/>
                      <a:pt x="32717" y="27240"/>
                      <a:pt x="32573" y="27311"/>
                    </a:cubicBezTo>
                    <a:cubicBezTo>
                      <a:pt x="32216" y="27526"/>
                      <a:pt x="31750" y="27490"/>
                      <a:pt x="31428" y="27240"/>
                    </a:cubicBezTo>
                    <a:cubicBezTo>
                      <a:pt x="31321" y="27168"/>
                      <a:pt x="31213" y="27132"/>
                      <a:pt x="31070" y="27132"/>
                    </a:cubicBezTo>
                    <a:cubicBezTo>
                      <a:pt x="30963" y="27132"/>
                      <a:pt x="30820" y="27132"/>
                      <a:pt x="30712" y="27132"/>
                    </a:cubicBezTo>
                    <a:cubicBezTo>
                      <a:pt x="30390" y="27025"/>
                      <a:pt x="30068" y="27061"/>
                      <a:pt x="29781" y="27168"/>
                    </a:cubicBezTo>
                    <a:cubicBezTo>
                      <a:pt x="29603" y="27204"/>
                      <a:pt x="29459" y="27204"/>
                      <a:pt x="29280" y="27168"/>
                    </a:cubicBezTo>
                    <a:cubicBezTo>
                      <a:pt x="28779" y="27132"/>
                      <a:pt x="28278" y="26953"/>
                      <a:pt x="27813" y="26739"/>
                    </a:cubicBezTo>
                    <a:cubicBezTo>
                      <a:pt x="27562" y="26810"/>
                      <a:pt x="27312" y="26953"/>
                      <a:pt x="27097" y="27168"/>
                    </a:cubicBezTo>
                    <a:cubicBezTo>
                      <a:pt x="26989" y="27311"/>
                      <a:pt x="26775" y="27419"/>
                      <a:pt x="26560" y="27419"/>
                    </a:cubicBezTo>
                    <a:cubicBezTo>
                      <a:pt x="26345" y="27419"/>
                      <a:pt x="26095" y="27526"/>
                      <a:pt x="25951" y="27705"/>
                    </a:cubicBezTo>
                    <a:lnTo>
                      <a:pt x="26202" y="27884"/>
                    </a:lnTo>
                    <a:cubicBezTo>
                      <a:pt x="25522" y="28457"/>
                      <a:pt x="24555" y="28564"/>
                      <a:pt x="23732" y="28206"/>
                    </a:cubicBezTo>
                    <a:cubicBezTo>
                      <a:pt x="23303" y="28063"/>
                      <a:pt x="22837" y="27992"/>
                      <a:pt x="22408" y="28063"/>
                    </a:cubicBezTo>
                    <a:lnTo>
                      <a:pt x="21513" y="28135"/>
                    </a:lnTo>
                    <a:cubicBezTo>
                      <a:pt x="21370" y="28135"/>
                      <a:pt x="21191" y="28135"/>
                      <a:pt x="21048" y="28135"/>
                    </a:cubicBezTo>
                    <a:cubicBezTo>
                      <a:pt x="20546" y="28135"/>
                      <a:pt x="20117" y="27884"/>
                      <a:pt x="19831" y="27490"/>
                    </a:cubicBezTo>
                    <a:cubicBezTo>
                      <a:pt x="19652" y="27240"/>
                      <a:pt x="19329" y="27061"/>
                      <a:pt x="19007" y="27025"/>
                    </a:cubicBezTo>
                    <a:cubicBezTo>
                      <a:pt x="18828" y="26953"/>
                      <a:pt x="18649" y="26918"/>
                      <a:pt x="18470" y="26882"/>
                    </a:cubicBezTo>
                    <a:cubicBezTo>
                      <a:pt x="18327" y="26810"/>
                      <a:pt x="18184" y="26703"/>
                      <a:pt x="18077" y="26524"/>
                    </a:cubicBezTo>
                    <a:cubicBezTo>
                      <a:pt x="18041" y="26452"/>
                      <a:pt x="17969" y="26345"/>
                      <a:pt x="17898" y="26238"/>
                    </a:cubicBezTo>
                    <a:cubicBezTo>
                      <a:pt x="17790" y="26059"/>
                      <a:pt x="17647" y="25915"/>
                      <a:pt x="17468" y="25844"/>
                    </a:cubicBezTo>
                    <a:cubicBezTo>
                      <a:pt x="17182" y="25772"/>
                      <a:pt x="17003" y="25522"/>
                      <a:pt x="17003" y="25235"/>
                    </a:cubicBezTo>
                    <a:cubicBezTo>
                      <a:pt x="17003" y="25021"/>
                      <a:pt x="16967" y="24842"/>
                      <a:pt x="16931" y="24627"/>
                    </a:cubicBezTo>
                    <a:cubicBezTo>
                      <a:pt x="16931" y="24305"/>
                      <a:pt x="16788" y="23983"/>
                      <a:pt x="16573" y="23732"/>
                    </a:cubicBezTo>
                    <a:cubicBezTo>
                      <a:pt x="16466" y="23589"/>
                      <a:pt x="16358" y="23410"/>
                      <a:pt x="16323" y="23195"/>
                    </a:cubicBezTo>
                    <a:cubicBezTo>
                      <a:pt x="16251" y="22694"/>
                      <a:pt x="16251" y="22157"/>
                      <a:pt x="16323" y="21656"/>
                    </a:cubicBezTo>
                    <a:cubicBezTo>
                      <a:pt x="16430" y="21405"/>
                      <a:pt x="16358" y="21119"/>
                      <a:pt x="16179" y="20940"/>
                    </a:cubicBezTo>
                    <a:cubicBezTo>
                      <a:pt x="15965" y="20725"/>
                      <a:pt x="15893" y="20403"/>
                      <a:pt x="15929" y="20117"/>
                    </a:cubicBezTo>
                    <a:lnTo>
                      <a:pt x="15929" y="19902"/>
                    </a:lnTo>
                    <a:cubicBezTo>
                      <a:pt x="16000" y="19687"/>
                      <a:pt x="15857" y="19437"/>
                      <a:pt x="15643" y="19329"/>
                    </a:cubicBezTo>
                    <a:cubicBezTo>
                      <a:pt x="15535" y="19258"/>
                      <a:pt x="15428" y="19150"/>
                      <a:pt x="15392" y="19007"/>
                    </a:cubicBezTo>
                    <a:cubicBezTo>
                      <a:pt x="15356" y="18864"/>
                      <a:pt x="15320" y="18721"/>
                      <a:pt x="15320" y="18542"/>
                    </a:cubicBezTo>
                    <a:cubicBezTo>
                      <a:pt x="15249" y="18327"/>
                      <a:pt x="15356" y="18076"/>
                      <a:pt x="15571" y="17969"/>
                    </a:cubicBezTo>
                    <a:cubicBezTo>
                      <a:pt x="15464" y="17754"/>
                      <a:pt x="15392" y="17504"/>
                      <a:pt x="15285" y="17361"/>
                    </a:cubicBezTo>
                    <a:cubicBezTo>
                      <a:pt x="15177" y="17146"/>
                      <a:pt x="15070" y="17003"/>
                      <a:pt x="14927" y="16824"/>
                    </a:cubicBezTo>
                    <a:cubicBezTo>
                      <a:pt x="14569" y="16573"/>
                      <a:pt x="14103" y="16501"/>
                      <a:pt x="13710" y="16609"/>
                    </a:cubicBezTo>
                    <a:lnTo>
                      <a:pt x="13423" y="16931"/>
                    </a:lnTo>
                    <a:lnTo>
                      <a:pt x="12528" y="17253"/>
                    </a:lnTo>
                    <a:cubicBezTo>
                      <a:pt x="12493" y="17683"/>
                      <a:pt x="12206" y="18076"/>
                      <a:pt x="11777" y="18220"/>
                    </a:cubicBezTo>
                    <a:cubicBezTo>
                      <a:pt x="11669" y="18363"/>
                      <a:pt x="11562" y="18470"/>
                      <a:pt x="11455" y="18649"/>
                    </a:cubicBezTo>
                    <a:lnTo>
                      <a:pt x="11204" y="18470"/>
                    </a:lnTo>
                    <a:cubicBezTo>
                      <a:pt x="10989" y="18649"/>
                      <a:pt x="10846" y="18900"/>
                      <a:pt x="10810" y="19186"/>
                    </a:cubicBezTo>
                    <a:cubicBezTo>
                      <a:pt x="10774" y="19365"/>
                      <a:pt x="10739" y="19580"/>
                      <a:pt x="10703" y="19759"/>
                    </a:cubicBezTo>
                    <a:cubicBezTo>
                      <a:pt x="10667" y="19974"/>
                      <a:pt x="10524" y="20117"/>
                      <a:pt x="10309" y="20188"/>
                    </a:cubicBezTo>
                    <a:cubicBezTo>
                      <a:pt x="10166" y="20260"/>
                      <a:pt x="10023" y="20331"/>
                      <a:pt x="9915" y="20439"/>
                    </a:cubicBezTo>
                    <a:cubicBezTo>
                      <a:pt x="9880" y="20582"/>
                      <a:pt x="9844" y="20725"/>
                      <a:pt x="9844" y="20868"/>
                    </a:cubicBezTo>
                    <a:cubicBezTo>
                      <a:pt x="9808" y="21119"/>
                      <a:pt x="9701" y="21370"/>
                      <a:pt x="9522" y="21584"/>
                    </a:cubicBezTo>
                    <a:cubicBezTo>
                      <a:pt x="9486" y="21656"/>
                      <a:pt x="9414" y="21763"/>
                      <a:pt x="9414" y="21835"/>
                    </a:cubicBezTo>
                    <a:cubicBezTo>
                      <a:pt x="9343" y="21942"/>
                      <a:pt x="9343" y="22050"/>
                      <a:pt x="9271" y="22157"/>
                    </a:cubicBezTo>
                    <a:cubicBezTo>
                      <a:pt x="9128" y="22479"/>
                      <a:pt x="8949" y="22837"/>
                      <a:pt x="8734" y="23159"/>
                    </a:cubicBezTo>
                    <a:cubicBezTo>
                      <a:pt x="8663" y="23338"/>
                      <a:pt x="8591" y="23481"/>
                      <a:pt x="8555" y="23660"/>
                    </a:cubicBezTo>
                    <a:cubicBezTo>
                      <a:pt x="8519" y="24018"/>
                      <a:pt x="8376" y="24340"/>
                      <a:pt x="8161" y="24627"/>
                    </a:cubicBezTo>
                    <a:cubicBezTo>
                      <a:pt x="8054" y="24770"/>
                      <a:pt x="7982" y="24949"/>
                      <a:pt x="7911" y="25164"/>
                    </a:cubicBezTo>
                    <a:cubicBezTo>
                      <a:pt x="7839" y="25235"/>
                      <a:pt x="7803" y="25343"/>
                      <a:pt x="7768" y="25414"/>
                    </a:cubicBezTo>
                    <a:cubicBezTo>
                      <a:pt x="7553" y="25522"/>
                      <a:pt x="7481" y="25307"/>
                      <a:pt x="7338" y="25235"/>
                    </a:cubicBezTo>
                    <a:cubicBezTo>
                      <a:pt x="7267" y="25450"/>
                      <a:pt x="7267" y="25665"/>
                      <a:pt x="7374" y="25880"/>
                    </a:cubicBezTo>
                    <a:cubicBezTo>
                      <a:pt x="7553" y="26309"/>
                      <a:pt x="7517" y="26810"/>
                      <a:pt x="7302" y="27240"/>
                    </a:cubicBezTo>
                    <a:cubicBezTo>
                      <a:pt x="7195" y="27490"/>
                      <a:pt x="7123" y="27741"/>
                      <a:pt x="6980" y="27992"/>
                    </a:cubicBezTo>
                    <a:cubicBezTo>
                      <a:pt x="6944" y="28171"/>
                      <a:pt x="6801" y="28314"/>
                      <a:pt x="6658" y="28385"/>
                    </a:cubicBezTo>
                    <a:cubicBezTo>
                      <a:pt x="6372" y="28493"/>
                      <a:pt x="6157" y="28672"/>
                      <a:pt x="6014" y="28886"/>
                    </a:cubicBezTo>
                    <a:cubicBezTo>
                      <a:pt x="5763" y="29137"/>
                      <a:pt x="5513" y="29316"/>
                      <a:pt x="5190" y="29423"/>
                    </a:cubicBezTo>
                    <a:cubicBezTo>
                      <a:pt x="4976" y="29531"/>
                      <a:pt x="4833" y="29423"/>
                      <a:pt x="4654" y="29244"/>
                    </a:cubicBezTo>
                    <a:cubicBezTo>
                      <a:pt x="4582" y="29280"/>
                      <a:pt x="4475" y="29316"/>
                      <a:pt x="4403" y="29352"/>
                    </a:cubicBezTo>
                    <a:cubicBezTo>
                      <a:pt x="4152" y="29495"/>
                      <a:pt x="3866" y="29567"/>
                      <a:pt x="3615" y="29531"/>
                    </a:cubicBezTo>
                    <a:cubicBezTo>
                      <a:pt x="3508" y="29531"/>
                      <a:pt x="3401" y="29567"/>
                      <a:pt x="3293" y="29602"/>
                    </a:cubicBezTo>
                    <a:cubicBezTo>
                      <a:pt x="3186" y="29710"/>
                      <a:pt x="3043" y="29817"/>
                      <a:pt x="2935" y="29889"/>
                    </a:cubicBezTo>
                    <a:cubicBezTo>
                      <a:pt x="2792" y="29889"/>
                      <a:pt x="2613" y="29853"/>
                      <a:pt x="2470" y="29817"/>
                    </a:cubicBezTo>
                    <a:cubicBezTo>
                      <a:pt x="2219" y="29674"/>
                      <a:pt x="1933" y="29638"/>
                      <a:pt x="1683" y="29710"/>
                    </a:cubicBezTo>
                    <a:cubicBezTo>
                      <a:pt x="1611" y="29745"/>
                      <a:pt x="1504" y="29674"/>
                      <a:pt x="1432" y="29638"/>
                    </a:cubicBezTo>
                    <a:cubicBezTo>
                      <a:pt x="1325" y="29531"/>
                      <a:pt x="1217" y="29423"/>
                      <a:pt x="1110" y="29316"/>
                    </a:cubicBezTo>
                    <a:cubicBezTo>
                      <a:pt x="788" y="29352"/>
                      <a:pt x="573" y="29101"/>
                      <a:pt x="430" y="28815"/>
                    </a:cubicBezTo>
                    <a:cubicBezTo>
                      <a:pt x="358" y="28707"/>
                      <a:pt x="322" y="28636"/>
                      <a:pt x="287" y="28564"/>
                    </a:cubicBezTo>
                    <a:cubicBezTo>
                      <a:pt x="72" y="28314"/>
                      <a:pt x="0" y="27992"/>
                      <a:pt x="108" y="27705"/>
                    </a:cubicBezTo>
                    <a:cubicBezTo>
                      <a:pt x="108" y="27562"/>
                      <a:pt x="143" y="27419"/>
                      <a:pt x="179" y="27311"/>
                    </a:cubicBezTo>
                    <a:cubicBezTo>
                      <a:pt x="287" y="26918"/>
                      <a:pt x="358" y="26560"/>
                      <a:pt x="322" y="26166"/>
                    </a:cubicBezTo>
                    <a:cubicBezTo>
                      <a:pt x="358" y="25844"/>
                      <a:pt x="394" y="25522"/>
                      <a:pt x="466" y="25200"/>
                    </a:cubicBezTo>
                    <a:cubicBezTo>
                      <a:pt x="537" y="24949"/>
                      <a:pt x="716" y="24770"/>
                      <a:pt x="967" y="24734"/>
                    </a:cubicBezTo>
                    <a:cubicBezTo>
                      <a:pt x="1002" y="24519"/>
                      <a:pt x="1038" y="24269"/>
                      <a:pt x="1074" y="24090"/>
                    </a:cubicBezTo>
                    <a:cubicBezTo>
                      <a:pt x="1181" y="23696"/>
                      <a:pt x="1432" y="23338"/>
                      <a:pt x="1826" y="23195"/>
                    </a:cubicBezTo>
                    <a:cubicBezTo>
                      <a:pt x="2219" y="23016"/>
                      <a:pt x="2506" y="22658"/>
                      <a:pt x="2577" y="22229"/>
                    </a:cubicBezTo>
                    <a:cubicBezTo>
                      <a:pt x="2577" y="22157"/>
                      <a:pt x="2577" y="22085"/>
                      <a:pt x="2542" y="22014"/>
                    </a:cubicBezTo>
                    <a:cubicBezTo>
                      <a:pt x="2434" y="21763"/>
                      <a:pt x="2506" y="21513"/>
                      <a:pt x="2721" y="21334"/>
                    </a:cubicBezTo>
                    <a:cubicBezTo>
                      <a:pt x="2792" y="21226"/>
                      <a:pt x="2900" y="21155"/>
                      <a:pt x="2971" y="21012"/>
                    </a:cubicBezTo>
                    <a:cubicBezTo>
                      <a:pt x="3186" y="20797"/>
                      <a:pt x="3186" y="20439"/>
                      <a:pt x="3007" y="20188"/>
                    </a:cubicBezTo>
                    <a:cubicBezTo>
                      <a:pt x="2792" y="19830"/>
                      <a:pt x="2685" y="19437"/>
                      <a:pt x="2792" y="19043"/>
                    </a:cubicBezTo>
                    <a:cubicBezTo>
                      <a:pt x="2900" y="18434"/>
                      <a:pt x="2971" y="17826"/>
                      <a:pt x="3079" y="17217"/>
                    </a:cubicBezTo>
                    <a:cubicBezTo>
                      <a:pt x="3079" y="17110"/>
                      <a:pt x="3079" y="17003"/>
                      <a:pt x="3079" y="16895"/>
                    </a:cubicBezTo>
                    <a:cubicBezTo>
                      <a:pt x="3043" y="16824"/>
                      <a:pt x="3043" y="16752"/>
                      <a:pt x="3007" y="16716"/>
                    </a:cubicBezTo>
                    <a:cubicBezTo>
                      <a:pt x="2756" y="16179"/>
                      <a:pt x="2756" y="15571"/>
                      <a:pt x="2935" y="14998"/>
                    </a:cubicBezTo>
                    <a:cubicBezTo>
                      <a:pt x="3007" y="14748"/>
                      <a:pt x="2971" y="14425"/>
                      <a:pt x="2828" y="14139"/>
                    </a:cubicBezTo>
                    <a:cubicBezTo>
                      <a:pt x="2721" y="13924"/>
                      <a:pt x="2721" y="13638"/>
                      <a:pt x="2828" y="13387"/>
                    </a:cubicBezTo>
                    <a:cubicBezTo>
                      <a:pt x="2971" y="13029"/>
                      <a:pt x="3114" y="12671"/>
                      <a:pt x="3222" y="12313"/>
                    </a:cubicBezTo>
                    <a:cubicBezTo>
                      <a:pt x="3293" y="12027"/>
                      <a:pt x="3329" y="11705"/>
                      <a:pt x="3329" y="11419"/>
                    </a:cubicBezTo>
                    <a:cubicBezTo>
                      <a:pt x="3329" y="11275"/>
                      <a:pt x="3329" y="11168"/>
                      <a:pt x="3258" y="11025"/>
                    </a:cubicBezTo>
                    <a:cubicBezTo>
                      <a:pt x="3186" y="10882"/>
                      <a:pt x="3186" y="10703"/>
                      <a:pt x="3293" y="10524"/>
                    </a:cubicBezTo>
                    <a:cubicBezTo>
                      <a:pt x="3329" y="10452"/>
                      <a:pt x="3365" y="10345"/>
                      <a:pt x="3401" y="10273"/>
                    </a:cubicBezTo>
                    <a:cubicBezTo>
                      <a:pt x="3615" y="9879"/>
                      <a:pt x="3759" y="9450"/>
                      <a:pt x="3830" y="8985"/>
                    </a:cubicBezTo>
                    <a:cubicBezTo>
                      <a:pt x="3830" y="8806"/>
                      <a:pt x="3938" y="8662"/>
                      <a:pt x="4045" y="8519"/>
                    </a:cubicBezTo>
                    <a:cubicBezTo>
                      <a:pt x="4188" y="8412"/>
                      <a:pt x="4260" y="8269"/>
                      <a:pt x="4260" y="8125"/>
                    </a:cubicBezTo>
                    <a:cubicBezTo>
                      <a:pt x="4296" y="7947"/>
                      <a:pt x="4367" y="7768"/>
                      <a:pt x="4546" y="7660"/>
                    </a:cubicBezTo>
                    <a:cubicBezTo>
                      <a:pt x="4654" y="7589"/>
                      <a:pt x="4725" y="7445"/>
                      <a:pt x="4761" y="7302"/>
                    </a:cubicBezTo>
                    <a:cubicBezTo>
                      <a:pt x="4833" y="6873"/>
                      <a:pt x="5011" y="6479"/>
                      <a:pt x="5262" y="6121"/>
                    </a:cubicBezTo>
                    <a:cubicBezTo>
                      <a:pt x="5334" y="6014"/>
                      <a:pt x="5369" y="5870"/>
                      <a:pt x="5405" y="5727"/>
                    </a:cubicBezTo>
                    <a:close/>
                    <a:moveTo>
                      <a:pt x="23338" y="27097"/>
                    </a:moveTo>
                    <a:lnTo>
                      <a:pt x="23338" y="27097"/>
                    </a:lnTo>
                    <a:cubicBezTo>
                      <a:pt x="23517" y="26953"/>
                      <a:pt x="23732" y="26918"/>
                      <a:pt x="23911" y="26953"/>
                    </a:cubicBezTo>
                    <a:lnTo>
                      <a:pt x="24269" y="27240"/>
                    </a:lnTo>
                    <a:cubicBezTo>
                      <a:pt x="24376" y="27132"/>
                      <a:pt x="24484" y="27025"/>
                      <a:pt x="24591" y="26918"/>
                    </a:cubicBezTo>
                    <a:cubicBezTo>
                      <a:pt x="24699" y="26846"/>
                      <a:pt x="24806" y="26882"/>
                      <a:pt x="24878" y="27025"/>
                    </a:cubicBezTo>
                    <a:cubicBezTo>
                      <a:pt x="24663" y="27383"/>
                      <a:pt x="24412" y="27669"/>
                      <a:pt x="24054" y="27848"/>
                    </a:cubicBezTo>
                    <a:cubicBezTo>
                      <a:pt x="24520" y="28027"/>
                      <a:pt x="25021" y="27992"/>
                      <a:pt x="25450" y="27777"/>
                    </a:cubicBezTo>
                    <a:cubicBezTo>
                      <a:pt x="25558" y="27311"/>
                      <a:pt x="25987" y="26989"/>
                      <a:pt x="26488" y="26989"/>
                    </a:cubicBezTo>
                    <a:cubicBezTo>
                      <a:pt x="26560" y="26989"/>
                      <a:pt x="26632" y="26953"/>
                      <a:pt x="26703" y="26918"/>
                    </a:cubicBezTo>
                    <a:cubicBezTo>
                      <a:pt x="26811" y="26703"/>
                      <a:pt x="26882" y="26524"/>
                      <a:pt x="26954" y="26381"/>
                    </a:cubicBezTo>
                    <a:cubicBezTo>
                      <a:pt x="26882" y="26130"/>
                      <a:pt x="26918" y="25915"/>
                      <a:pt x="27061" y="25701"/>
                    </a:cubicBezTo>
                    <a:cubicBezTo>
                      <a:pt x="27168" y="25558"/>
                      <a:pt x="27204" y="25379"/>
                      <a:pt x="27240" y="25200"/>
                    </a:cubicBezTo>
                    <a:cubicBezTo>
                      <a:pt x="27240" y="25092"/>
                      <a:pt x="27240" y="24985"/>
                      <a:pt x="27240" y="24877"/>
                    </a:cubicBezTo>
                    <a:cubicBezTo>
                      <a:pt x="27276" y="24734"/>
                      <a:pt x="27347" y="24627"/>
                      <a:pt x="27455" y="24591"/>
                    </a:cubicBezTo>
                    <a:cubicBezTo>
                      <a:pt x="27598" y="24519"/>
                      <a:pt x="27741" y="24519"/>
                      <a:pt x="27884" y="24555"/>
                    </a:cubicBezTo>
                    <a:lnTo>
                      <a:pt x="27455" y="24842"/>
                    </a:lnTo>
                    <a:cubicBezTo>
                      <a:pt x="27419" y="25235"/>
                      <a:pt x="27383" y="25522"/>
                      <a:pt x="27347" y="25880"/>
                    </a:cubicBezTo>
                    <a:lnTo>
                      <a:pt x="27849" y="25736"/>
                    </a:lnTo>
                    <a:cubicBezTo>
                      <a:pt x="27992" y="25951"/>
                      <a:pt x="27777" y="26130"/>
                      <a:pt x="27849" y="26345"/>
                    </a:cubicBezTo>
                    <a:lnTo>
                      <a:pt x="28242" y="26524"/>
                    </a:lnTo>
                    <a:cubicBezTo>
                      <a:pt x="28314" y="26273"/>
                      <a:pt x="28457" y="26059"/>
                      <a:pt x="28708" y="25951"/>
                    </a:cubicBezTo>
                    <a:cubicBezTo>
                      <a:pt x="28779" y="26202"/>
                      <a:pt x="28564" y="26381"/>
                      <a:pt x="28529" y="26596"/>
                    </a:cubicBezTo>
                    <a:cubicBezTo>
                      <a:pt x="28779" y="26667"/>
                      <a:pt x="29030" y="26739"/>
                      <a:pt x="29280" y="26775"/>
                    </a:cubicBezTo>
                    <a:cubicBezTo>
                      <a:pt x="29424" y="26775"/>
                      <a:pt x="29603" y="26775"/>
                      <a:pt x="29746" y="26703"/>
                    </a:cubicBezTo>
                    <a:cubicBezTo>
                      <a:pt x="30354" y="26596"/>
                      <a:pt x="30963" y="26667"/>
                      <a:pt x="31535" y="26882"/>
                    </a:cubicBezTo>
                    <a:lnTo>
                      <a:pt x="31571" y="26918"/>
                    </a:lnTo>
                    <a:cubicBezTo>
                      <a:pt x="31786" y="27061"/>
                      <a:pt x="32072" y="27061"/>
                      <a:pt x="32323" y="26918"/>
                    </a:cubicBezTo>
                    <a:cubicBezTo>
                      <a:pt x="32466" y="26810"/>
                      <a:pt x="32609" y="26703"/>
                      <a:pt x="32788" y="26631"/>
                    </a:cubicBezTo>
                    <a:cubicBezTo>
                      <a:pt x="32967" y="26524"/>
                      <a:pt x="33039" y="26273"/>
                      <a:pt x="33003" y="26059"/>
                    </a:cubicBezTo>
                    <a:cubicBezTo>
                      <a:pt x="33003" y="25951"/>
                      <a:pt x="32967" y="25880"/>
                      <a:pt x="32931" y="25772"/>
                    </a:cubicBezTo>
                    <a:cubicBezTo>
                      <a:pt x="32860" y="25522"/>
                      <a:pt x="32931" y="25307"/>
                      <a:pt x="33110" y="25128"/>
                    </a:cubicBezTo>
                    <a:cubicBezTo>
                      <a:pt x="33289" y="24985"/>
                      <a:pt x="33397" y="24806"/>
                      <a:pt x="33468" y="24591"/>
                    </a:cubicBezTo>
                    <a:cubicBezTo>
                      <a:pt x="33540" y="24448"/>
                      <a:pt x="33612" y="24305"/>
                      <a:pt x="33719" y="24162"/>
                    </a:cubicBezTo>
                    <a:cubicBezTo>
                      <a:pt x="33826" y="24018"/>
                      <a:pt x="33898" y="23875"/>
                      <a:pt x="33898" y="23696"/>
                    </a:cubicBezTo>
                    <a:cubicBezTo>
                      <a:pt x="33969" y="23446"/>
                      <a:pt x="33934" y="23159"/>
                      <a:pt x="33826" y="22873"/>
                    </a:cubicBezTo>
                    <a:cubicBezTo>
                      <a:pt x="33683" y="22587"/>
                      <a:pt x="33683" y="22264"/>
                      <a:pt x="33898" y="21978"/>
                    </a:cubicBezTo>
                    <a:cubicBezTo>
                      <a:pt x="33934" y="21942"/>
                      <a:pt x="33934" y="21835"/>
                      <a:pt x="33934" y="21763"/>
                    </a:cubicBezTo>
                    <a:cubicBezTo>
                      <a:pt x="33969" y="21692"/>
                      <a:pt x="34005" y="21477"/>
                      <a:pt x="34041" y="21370"/>
                    </a:cubicBezTo>
                    <a:cubicBezTo>
                      <a:pt x="34256" y="20761"/>
                      <a:pt x="34363" y="20117"/>
                      <a:pt x="34363" y="19472"/>
                    </a:cubicBezTo>
                    <a:cubicBezTo>
                      <a:pt x="34363" y="19365"/>
                      <a:pt x="34327" y="19222"/>
                      <a:pt x="34292" y="19114"/>
                    </a:cubicBezTo>
                    <a:cubicBezTo>
                      <a:pt x="34292" y="19007"/>
                      <a:pt x="34220" y="18900"/>
                      <a:pt x="34220" y="18828"/>
                    </a:cubicBezTo>
                    <a:cubicBezTo>
                      <a:pt x="34363" y="18434"/>
                      <a:pt x="34542" y="18076"/>
                      <a:pt x="34829" y="17754"/>
                    </a:cubicBezTo>
                    <a:cubicBezTo>
                      <a:pt x="34864" y="17933"/>
                      <a:pt x="34864" y="18005"/>
                      <a:pt x="34900" y="18112"/>
                    </a:cubicBezTo>
                    <a:cubicBezTo>
                      <a:pt x="34972" y="17969"/>
                      <a:pt x="35151" y="17862"/>
                      <a:pt x="35330" y="17862"/>
                    </a:cubicBezTo>
                    <a:cubicBezTo>
                      <a:pt x="35473" y="17504"/>
                      <a:pt x="35580" y="17146"/>
                      <a:pt x="35723" y="16824"/>
                    </a:cubicBezTo>
                    <a:cubicBezTo>
                      <a:pt x="35723" y="16752"/>
                      <a:pt x="35759" y="16680"/>
                      <a:pt x="35759" y="16645"/>
                    </a:cubicBezTo>
                    <a:cubicBezTo>
                      <a:pt x="35723" y="16394"/>
                      <a:pt x="35723" y="16143"/>
                      <a:pt x="35795" y="15929"/>
                    </a:cubicBezTo>
                    <a:cubicBezTo>
                      <a:pt x="35867" y="15714"/>
                      <a:pt x="35831" y="15499"/>
                      <a:pt x="35795" y="15284"/>
                    </a:cubicBezTo>
                    <a:cubicBezTo>
                      <a:pt x="35759" y="15177"/>
                      <a:pt x="35723" y="15070"/>
                      <a:pt x="35759" y="14962"/>
                    </a:cubicBezTo>
                    <a:cubicBezTo>
                      <a:pt x="35759" y="14748"/>
                      <a:pt x="35795" y="14533"/>
                      <a:pt x="35795" y="14282"/>
                    </a:cubicBezTo>
                    <a:cubicBezTo>
                      <a:pt x="35831" y="13495"/>
                      <a:pt x="35723" y="12707"/>
                      <a:pt x="35473" y="11956"/>
                    </a:cubicBezTo>
                    <a:cubicBezTo>
                      <a:pt x="35365" y="11633"/>
                      <a:pt x="35330" y="11275"/>
                      <a:pt x="35437" y="10917"/>
                    </a:cubicBezTo>
                    <a:cubicBezTo>
                      <a:pt x="35473" y="10667"/>
                      <a:pt x="35509" y="10416"/>
                      <a:pt x="35437" y="10166"/>
                    </a:cubicBezTo>
                    <a:cubicBezTo>
                      <a:pt x="35437" y="9915"/>
                      <a:pt x="35437" y="9665"/>
                      <a:pt x="35437" y="9414"/>
                    </a:cubicBezTo>
                    <a:cubicBezTo>
                      <a:pt x="35437" y="9235"/>
                      <a:pt x="35509" y="9056"/>
                      <a:pt x="35509" y="8841"/>
                    </a:cubicBezTo>
                    <a:cubicBezTo>
                      <a:pt x="35509" y="8591"/>
                      <a:pt x="35401" y="8304"/>
                      <a:pt x="35187" y="8125"/>
                    </a:cubicBezTo>
                    <a:cubicBezTo>
                      <a:pt x="35043" y="8233"/>
                      <a:pt x="35222" y="8448"/>
                      <a:pt x="35043" y="8591"/>
                    </a:cubicBezTo>
                    <a:cubicBezTo>
                      <a:pt x="34900" y="8125"/>
                      <a:pt x="34864" y="7660"/>
                      <a:pt x="34864" y="7159"/>
                    </a:cubicBezTo>
                    <a:cubicBezTo>
                      <a:pt x="34578" y="6765"/>
                      <a:pt x="34148" y="6407"/>
                      <a:pt x="33683" y="6193"/>
                    </a:cubicBezTo>
                    <a:cubicBezTo>
                      <a:pt x="33361" y="6085"/>
                      <a:pt x="33039" y="5942"/>
                      <a:pt x="32717" y="5835"/>
                    </a:cubicBezTo>
                    <a:cubicBezTo>
                      <a:pt x="32538" y="5763"/>
                      <a:pt x="32359" y="5656"/>
                      <a:pt x="32216" y="5477"/>
                    </a:cubicBezTo>
                    <a:cubicBezTo>
                      <a:pt x="32144" y="5369"/>
                      <a:pt x="32037" y="5262"/>
                      <a:pt x="31965" y="5119"/>
                    </a:cubicBezTo>
                    <a:cubicBezTo>
                      <a:pt x="31500" y="4582"/>
                      <a:pt x="30855" y="4260"/>
                      <a:pt x="30175" y="4188"/>
                    </a:cubicBezTo>
                    <a:cubicBezTo>
                      <a:pt x="30247" y="4439"/>
                      <a:pt x="30354" y="4582"/>
                      <a:pt x="30318" y="4797"/>
                    </a:cubicBezTo>
                    <a:cubicBezTo>
                      <a:pt x="30032" y="4761"/>
                      <a:pt x="30104" y="4510"/>
                      <a:pt x="29960" y="4367"/>
                    </a:cubicBezTo>
                    <a:cubicBezTo>
                      <a:pt x="29817" y="4224"/>
                      <a:pt x="29746" y="4295"/>
                      <a:pt x="29638" y="4116"/>
                    </a:cubicBezTo>
                    <a:lnTo>
                      <a:pt x="29209" y="3938"/>
                    </a:lnTo>
                    <a:cubicBezTo>
                      <a:pt x="28815" y="3723"/>
                      <a:pt x="28385" y="3830"/>
                      <a:pt x="28063" y="4116"/>
                    </a:cubicBezTo>
                    <a:cubicBezTo>
                      <a:pt x="27956" y="4224"/>
                      <a:pt x="27741" y="4295"/>
                      <a:pt x="27598" y="4260"/>
                    </a:cubicBezTo>
                    <a:cubicBezTo>
                      <a:pt x="27419" y="4224"/>
                      <a:pt x="27240" y="4152"/>
                      <a:pt x="27025" y="4081"/>
                    </a:cubicBezTo>
                    <a:lnTo>
                      <a:pt x="26811" y="4260"/>
                    </a:lnTo>
                    <a:cubicBezTo>
                      <a:pt x="26524" y="4224"/>
                      <a:pt x="26238" y="4224"/>
                      <a:pt x="25951" y="4188"/>
                    </a:cubicBezTo>
                    <a:cubicBezTo>
                      <a:pt x="25593" y="4116"/>
                      <a:pt x="25236" y="4260"/>
                      <a:pt x="25021" y="4582"/>
                    </a:cubicBezTo>
                    <a:cubicBezTo>
                      <a:pt x="24770" y="4868"/>
                      <a:pt x="24591" y="5190"/>
                      <a:pt x="24376" y="5512"/>
                    </a:cubicBezTo>
                    <a:cubicBezTo>
                      <a:pt x="24341" y="5548"/>
                      <a:pt x="24269" y="5548"/>
                      <a:pt x="24233" y="5584"/>
                    </a:cubicBezTo>
                    <a:cubicBezTo>
                      <a:pt x="24233" y="5441"/>
                      <a:pt x="24269" y="5262"/>
                      <a:pt x="24412" y="5119"/>
                    </a:cubicBezTo>
                    <a:cubicBezTo>
                      <a:pt x="24555" y="4868"/>
                      <a:pt x="24734" y="4653"/>
                      <a:pt x="24878" y="4367"/>
                    </a:cubicBezTo>
                    <a:cubicBezTo>
                      <a:pt x="24985" y="4152"/>
                      <a:pt x="25200" y="4009"/>
                      <a:pt x="25415" y="3938"/>
                    </a:cubicBezTo>
                    <a:cubicBezTo>
                      <a:pt x="25629" y="3866"/>
                      <a:pt x="25880" y="3830"/>
                      <a:pt x="26095" y="3866"/>
                    </a:cubicBezTo>
                    <a:cubicBezTo>
                      <a:pt x="26202" y="3866"/>
                      <a:pt x="26345" y="3866"/>
                      <a:pt x="26453" y="3866"/>
                    </a:cubicBezTo>
                    <a:cubicBezTo>
                      <a:pt x="26775" y="3759"/>
                      <a:pt x="27097" y="3759"/>
                      <a:pt x="27419" y="3866"/>
                    </a:cubicBezTo>
                    <a:cubicBezTo>
                      <a:pt x="27240" y="3615"/>
                      <a:pt x="27061" y="3365"/>
                      <a:pt x="26846" y="3150"/>
                    </a:cubicBezTo>
                    <a:cubicBezTo>
                      <a:pt x="26775" y="3043"/>
                      <a:pt x="26632" y="2935"/>
                      <a:pt x="26524" y="2864"/>
                    </a:cubicBezTo>
                    <a:cubicBezTo>
                      <a:pt x="26130" y="2613"/>
                      <a:pt x="25772" y="2291"/>
                      <a:pt x="25450" y="1969"/>
                    </a:cubicBezTo>
                    <a:cubicBezTo>
                      <a:pt x="25128" y="1897"/>
                      <a:pt x="24770" y="1790"/>
                      <a:pt x="24412" y="1754"/>
                    </a:cubicBezTo>
                    <a:cubicBezTo>
                      <a:pt x="23983" y="1682"/>
                      <a:pt x="23553" y="1754"/>
                      <a:pt x="23159" y="1969"/>
                    </a:cubicBezTo>
                    <a:cubicBezTo>
                      <a:pt x="22945" y="2076"/>
                      <a:pt x="22730" y="2148"/>
                      <a:pt x="22479" y="2112"/>
                    </a:cubicBezTo>
                    <a:cubicBezTo>
                      <a:pt x="22121" y="2112"/>
                      <a:pt x="21763" y="2076"/>
                      <a:pt x="21370" y="2076"/>
                    </a:cubicBezTo>
                    <a:cubicBezTo>
                      <a:pt x="20546" y="2112"/>
                      <a:pt x="19759" y="1826"/>
                      <a:pt x="19150" y="1289"/>
                    </a:cubicBezTo>
                    <a:cubicBezTo>
                      <a:pt x="18900" y="1074"/>
                      <a:pt x="18685" y="895"/>
                      <a:pt x="18435" y="680"/>
                    </a:cubicBezTo>
                    <a:cubicBezTo>
                      <a:pt x="18220" y="501"/>
                      <a:pt x="17933" y="394"/>
                      <a:pt x="17611" y="394"/>
                    </a:cubicBezTo>
                    <a:cubicBezTo>
                      <a:pt x="17218" y="465"/>
                      <a:pt x="16824" y="465"/>
                      <a:pt x="16430" y="394"/>
                    </a:cubicBezTo>
                    <a:cubicBezTo>
                      <a:pt x="16287" y="322"/>
                      <a:pt x="16108" y="358"/>
                      <a:pt x="16000" y="394"/>
                    </a:cubicBezTo>
                    <a:cubicBezTo>
                      <a:pt x="15392" y="609"/>
                      <a:pt x="14819" y="895"/>
                      <a:pt x="14282" y="1181"/>
                    </a:cubicBezTo>
                    <a:cubicBezTo>
                      <a:pt x="13960" y="1360"/>
                      <a:pt x="13638" y="1539"/>
                      <a:pt x="13280" y="1647"/>
                    </a:cubicBezTo>
                    <a:cubicBezTo>
                      <a:pt x="12922" y="1754"/>
                      <a:pt x="12493" y="1861"/>
                      <a:pt x="12135" y="1969"/>
                    </a:cubicBezTo>
                    <a:cubicBezTo>
                      <a:pt x="11741" y="2076"/>
                      <a:pt x="11347" y="2112"/>
                      <a:pt x="10953" y="2005"/>
                    </a:cubicBezTo>
                    <a:cubicBezTo>
                      <a:pt x="10560" y="1933"/>
                      <a:pt x="10202" y="2005"/>
                      <a:pt x="9880" y="2184"/>
                    </a:cubicBezTo>
                    <a:lnTo>
                      <a:pt x="9557" y="2398"/>
                    </a:lnTo>
                    <a:cubicBezTo>
                      <a:pt x="9164" y="2613"/>
                      <a:pt x="8770" y="2756"/>
                      <a:pt x="8340" y="2792"/>
                    </a:cubicBezTo>
                    <a:cubicBezTo>
                      <a:pt x="7947" y="2828"/>
                      <a:pt x="7660" y="3114"/>
                      <a:pt x="7589" y="3472"/>
                    </a:cubicBezTo>
                    <a:cubicBezTo>
                      <a:pt x="7553" y="3544"/>
                      <a:pt x="7553" y="3615"/>
                      <a:pt x="7517" y="3723"/>
                    </a:cubicBezTo>
                    <a:cubicBezTo>
                      <a:pt x="7517" y="3938"/>
                      <a:pt x="7410" y="4152"/>
                      <a:pt x="7231" y="4295"/>
                    </a:cubicBezTo>
                    <a:cubicBezTo>
                      <a:pt x="6980" y="4510"/>
                      <a:pt x="6765" y="4761"/>
                      <a:pt x="6586" y="5011"/>
                    </a:cubicBezTo>
                    <a:cubicBezTo>
                      <a:pt x="6336" y="5298"/>
                      <a:pt x="6085" y="5584"/>
                      <a:pt x="5835" y="5835"/>
                    </a:cubicBezTo>
                    <a:cubicBezTo>
                      <a:pt x="5405" y="6228"/>
                      <a:pt x="5083" y="6729"/>
                      <a:pt x="4940" y="7302"/>
                    </a:cubicBezTo>
                    <a:cubicBezTo>
                      <a:pt x="4904" y="7445"/>
                      <a:pt x="4797" y="7589"/>
                      <a:pt x="4689" y="7696"/>
                    </a:cubicBezTo>
                    <a:cubicBezTo>
                      <a:pt x="4546" y="7803"/>
                      <a:pt x="4439" y="7982"/>
                      <a:pt x="4439" y="8161"/>
                    </a:cubicBezTo>
                    <a:cubicBezTo>
                      <a:pt x="4403" y="8304"/>
                      <a:pt x="4331" y="8448"/>
                      <a:pt x="4224" y="8591"/>
                    </a:cubicBezTo>
                    <a:cubicBezTo>
                      <a:pt x="4152" y="8698"/>
                      <a:pt x="4081" y="8841"/>
                      <a:pt x="4081" y="8985"/>
                    </a:cubicBezTo>
                    <a:cubicBezTo>
                      <a:pt x="4009" y="9486"/>
                      <a:pt x="3866" y="9915"/>
                      <a:pt x="3615" y="10345"/>
                    </a:cubicBezTo>
                    <a:cubicBezTo>
                      <a:pt x="3580" y="10416"/>
                      <a:pt x="3544" y="10488"/>
                      <a:pt x="3544" y="10524"/>
                    </a:cubicBezTo>
                    <a:cubicBezTo>
                      <a:pt x="3580" y="10846"/>
                      <a:pt x="3580" y="11168"/>
                      <a:pt x="3544" y="11454"/>
                    </a:cubicBezTo>
                    <a:cubicBezTo>
                      <a:pt x="3401" y="12134"/>
                      <a:pt x="3222" y="12779"/>
                      <a:pt x="3079" y="13423"/>
                    </a:cubicBezTo>
                    <a:cubicBezTo>
                      <a:pt x="3007" y="13602"/>
                      <a:pt x="3007" y="13817"/>
                      <a:pt x="3079" y="13996"/>
                    </a:cubicBezTo>
                    <a:cubicBezTo>
                      <a:pt x="3258" y="14354"/>
                      <a:pt x="3293" y="14748"/>
                      <a:pt x="3186" y="15105"/>
                    </a:cubicBezTo>
                    <a:cubicBezTo>
                      <a:pt x="3043" y="15607"/>
                      <a:pt x="3043" y="16143"/>
                      <a:pt x="3258" y="16645"/>
                    </a:cubicBezTo>
                    <a:cubicBezTo>
                      <a:pt x="3329" y="16931"/>
                      <a:pt x="3365" y="17217"/>
                      <a:pt x="3293" y="17504"/>
                    </a:cubicBezTo>
                    <a:cubicBezTo>
                      <a:pt x="3222" y="17683"/>
                      <a:pt x="3186" y="17862"/>
                      <a:pt x="3186" y="18076"/>
                    </a:cubicBezTo>
                    <a:cubicBezTo>
                      <a:pt x="3186" y="18434"/>
                      <a:pt x="3150" y="18828"/>
                      <a:pt x="3079" y="19186"/>
                    </a:cubicBezTo>
                    <a:cubicBezTo>
                      <a:pt x="3043" y="19258"/>
                      <a:pt x="3043" y="19365"/>
                      <a:pt x="3079" y="19437"/>
                    </a:cubicBezTo>
                    <a:cubicBezTo>
                      <a:pt x="3222" y="19544"/>
                      <a:pt x="3401" y="19508"/>
                      <a:pt x="3508" y="19365"/>
                    </a:cubicBezTo>
                    <a:cubicBezTo>
                      <a:pt x="3687" y="19150"/>
                      <a:pt x="3830" y="18971"/>
                      <a:pt x="3973" y="18792"/>
                    </a:cubicBezTo>
                    <a:cubicBezTo>
                      <a:pt x="4117" y="18578"/>
                      <a:pt x="4188" y="18506"/>
                      <a:pt x="4367" y="18542"/>
                    </a:cubicBezTo>
                    <a:cubicBezTo>
                      <a:pt x="4475" y="18685"/>
                      <a:pt x="4367" y="18792"/>
                      <a:pt x="4331" y="18900"/>
                    </a:cubicBezTo>
                    <a:cubicBezTo>
                      <a:pt x="4117" y="19293"/>
                      <a:pt x="3902" y="19723"/>
                      <a:pt x="3651" y="20117"/>
                    </a:cubicBezTo>
                    <a:cubicBezTo>
                      <a:pt x="3544" y="20296"/>
                      <a:pt x="3365" y="20475"/>
                      <a:pt x="3472" y="20761"/>
                    </a:cubicBezTo>
                    <a:cubicBezTo>
                      <a:pt x="3472" y="20761"/>
                      <a:pt x="3472" y="20833"/>
                      <a:pt x="3437" y="20868"/>
                    </a:cubicBezTo>
                    <a:lnTo>
                      <a:pt x="3222" y="21477"/>
                    </a:lnTo>
                    <a:lnTo>
                      <a:pt x="3508" y="21799"/>
                    </a:lnTo>
                    <a:lnTo>
                      <a:pt x="4152" y="21656"/>
                    </a:lnTo>
                    <a:lnTo>
                      <a:pt x="4331" y="21871"/>
                    </a:lnTo>
                    <a:lnTo>
                      <a:pt x="4582" y="21906"/>
                    </a:lnTo>
                    <a:lnTo>
                      <a:pt x="4582" y="21942"/>
                    </a:lnTo>
                    <a:lnTo>
                      <a:pt x="4045" y="22157"/>
                    </a:lnTo>
                    <a:lnTo>
                      <a:pt x="3794" y="22014"/>
                    </a:lnTo>
                    <a:cubicBezTo>
                      <a:pt x="3544" y="22085"/>
                      <a:pt x="3258" y="22085"/>
                      <a:pt x="3007" y="22014"/>
                    </a:cubicBezTo>
                    <a:cubicBezTo>
                      <a:pt x="2864" y="22408"/>
                      <a:pt x="2685" y="22801"/>
                      <a:pt x="2542" y="23123"/>
                    </a:cubicBezTo>
                    <a:cubicBezTo>
                      <a:pt x="2112" y="23410"/>
                      <a:pt x="1539" y="23481"/>
                      <a:pt x="1432" y="24090"/>
                    </a:cubicBezTo>
                    <a:lnTo>
                      <a:pt x="1754" y="24054"/>
                    </a:lnTo>
                    <a:cubicBezTo>
                      <a:pt x="1468" y="24484"/>
                      <a:pt x="1360" y="24985"/>
                      <a:pt x="823" y="25128"/>
                    </a:cubicBezTo>
                    <a:cubicBezTo>
                      <a:pt x="752" y="25486"/>
                      <a:pt x="716" y="25808"/>
                      <a:pt x="645" y="26166"/>
                    </a:cubicBezTo>
                    <a:cubicBezTo>
                      <a:pt x="645" y="26273"/>
                      <a:pt x="609" y="26381"/>
                      <a:pt x="573" y="26524"/>
                    </a:cubicBezTo>
                    <a:cubicBezTo>
                      <a:pt x="537" y="26631"/>
                      <a:pt x="501" y="26775"/>
                      <a:pt x="466" y="26918"/>
                    </a:cubicBezTo>
                    <a:cubicBezTo>
                      <a:pt x="466" y="27168"/>
                      <a:pt x="430" y="27383"/>
                      <a:pt x="394" y="27598"/>
                    </a:cubicBezTo>
                    <a:cubicBezTo>
                      <a:pt x="251" y="28063"/>
                      <a:pt x="573" y="28493"/>
                      <a:pt x="967" y="28958"/>
                    </a:cubicBezTo>
                    <a:lnTo>
                      <a:pt x="1038" y="28958"/>
                    </a:lnTo>
                    <a:lnTo>
                      <a:pt x="1539" y="28779"/>
                    </a:lnTo>
                    <a:cubicBezTo>
                      <a:pt x="1718" y="28421"/>
                      <a:pt x="1647" y="27992"/>
                      <a:pt x="1862" y="27669"/>
                    </a:cubicBezTo>
                    <a:lnTo>
                      <a:pt x="2255" y="27383"/>
                    </a:lnTo>
                    <a:cubicBezTo>
                      <a:pt x="2470" y="27132"/>
                      <a:pt x="2864" y="27168"/>
                      <a:pt x="3043" y="27419"/>
                    </a:cubicBezTo>
                    <a:lnTo>
                      <a:pt x="3293" y="27669"/>
                    </a:lnTo>
                    <a:cubicBezTo>
                      <a:pt x="3329" y="27813"/>
                      <a:pt x="3293" y="27956"/>
                      <a:pt x="3150" y="28027"/>
                    </a:cubicBezTo>
                    <a:lnTo>
                      <a:pt x="2506" y="27992"/>
                    </a:lnTo>
                    <a:cubicBezTo>
                      <a:pt x="2506" y="27705"/>
                      <a:pt x="2721" y="27813"/>
                      <a:pt x="2828" y="27669"/>
                    </a:cubicBezTo>
                    <a:cubicBezTo>
                      <a:pt x="2685" y="27419"/>
                      <a:pt x="2542" y="27383"/>
                      <a:pt x="2363" y="27562"/>
                    </a:cubicBezTo>
                    <a:cubicBezTo>
                      <a:pt x="2255" y="27669"/>
                      <a:pt x="2148" y="27777"/>
                      <a:pt x="2041" y="27920"/>
                    </a:cubicBezTo>
                    <a:lnTo>
                      <a:pt x="2041" y="28278"/>
                    </a:lnTo>
                    <a:cubicBezTo>
                      <a:pt x="2041" y="28493"/>
                      <a:pt x="2184" y="28707"/>
                      <a:pt x="2398" y="28779"/>
                    </a:cubicBezTo>
                    <a:cubicBezTo>
                      <a:pt x="2542" y="28851"/>
                      <a:pt x="2685" y="28922"/>
                      <a:pt x="2828" y="29030"/>
                    </a:cubicBezTo>
                    <a:lnTo>
                      <a:pt x="3007" y="29280"/>
                    </a:lnTo>
                    <a:lnTo>
                      <a:pt x="3580" y="29101"/>
                    </a:lnTo>
                    <a:lnTo>
                      <a:pt x="3902" y="29137"/>
                    </a:lnTo>
                    <a:cubicBezTo>
                      <a:pt x="4081" y="29065"/>
                      <a:pt x="4224" y="28994"/>
                      <a:pt x="4403" y="28922"/>
                    </a:cubicBezTo>
                    <a:cubicBezTo>
                      <a:pt x="4546" y="28815"/>
                      <a:pt x="4761" y="28851"/>
                      <a:pt x="4904" y="28958"/>
                    </a:cubicBezTo>
                    <a:cubicBezTo>
                      <a:pt x="4976" y="28994"/>
                      <a:pt x="5011" y="29030"/>
                      <a:pt x="5047" y="29030"/>
                    </a:cubicBezTo>
                    <a:cubicBezTo>
                      <a:pt x="5262" y="28886"/>
                      <a:pt x="5477" y="28779"/>
                      <a:pt x="5656" y="28636"/>
                    </a:cubicBezTo>
                    <a:cubicBezTo>
                      <a:pt x="5835" y="28493"/>
                      <a:pt x="6085" y="28242"/>
                      <a:pt x="6264" y="28063"/>
                    </a:cubicBezTo>
                    <a:lnTo>
                      <a:pt x="6264" y="28063"/>
                    </a:lnTo>
                    <a:cubicBezTo>
                      <a:pt x="6551" y="27992"/>
                      <a:pt x="6801" y="27813"/>
                      <a:pt x="6873" y="27526"/>
                    </a:cubicBezTo>
                    <a:cubicBezTo>
                      <a:pt x="6980" y="27276"/>
                      <a:pt x="7052" y="27025"/>
                      <a:pt x="7123" y="26739"/>
                    </a:cubicBezTo>
                    <a:cubicBezTo>
                      <a:pt x="7195" y="26488"/>
                      <a:pt x="7195" y="26166"/>
                      <a:pt x="7123" y="25880"/>
                    </a:cubicBezTo>
                    <a:cubicBezTo>
                      <a:pt x="7088" y="25701"/>
                      <a:pt x="7052" y="25522"/>
                      <a:pt x="7052" y="25343"/>
                    </a:cubicBezTo>
                    <a:cubicBezTo>
                      <a:pt x="7052" y="25235"/>
                      <a:pt x="7088" y="25128"/>
                      <a:pt x="7123" y="25021"/>
                    </a:cubicBezTo>
                    <a:lnTo>
                      <a:pt x="7517" y="24985"/>
                    </a:lnTo>
                    <a:cubicBezTo>
                      <a:pt x="7696" y="24734"/>
                      <a:pt x="7839" y="24519"/>
                      <a:pt x="7947" y="24305"/>
                    </a:cubicBezTo>
                    <a:cubicBezTo>
                      <a:pt x="8018" y="24197"/>
                      <a:pt x="8090" y="24054"/>
                      <a:pt x="8126" y="23947"/>
                    </a:cubicBezTo>
                    <a:cubicBezTo>
                      <a:pt x="8197" y="23553"/>
                      <a:pt x="8305" y="23195"/>
                      <a:pt x="8484" y="22837"/>
                    </a:cubicBezTo>
                    <a:cubicBezTo>
                      <a:pt x="8734" y="22443"/>
                      <a:pt x="8949" y="22014"/>
                      <a:pt x="9092" y="21548"/>
                    </a:cubicBezTo>
                    <a:cubicBezTo>
                      <a:pt x="9092" y="21513"/>
                      <a:pt x="9128" y="21477"/>
                      <a:pt x="9164" y="21441"/>
                    </a:cubicBezTo>
                    <a:cubicBezTo>
                      <a:pt x="9343" y="21226"/>
                      <a:pt x="9450" y="20976"/>
                      <a:pt x="9486" y="20689"/>
                    </a:cubicBezTo>
                    <a:cubicBezTo>
                      <a:pt x="9522" y="20260"/>
                      <a:pt x="9808" y="19938"/>
                      <a:pt x="10202" y="19830"/>
                    </a:cubicBezTo>
                    <a:cubicBezTo>
                      <a:pt x="10238" y="19830"/>
                      <a:pt x="10273" y="19795"/>
                      <a:pt x="10273" y="19759"/>
                    </a:cubicBezTo>
                    <a:cubicBezTo>
                      <a:pt x="10273" y="19687"/>
                      <a:pt x="10309" y="19580"/>
                      <a:pt x="10345" y="19437"/>
                    </a:cubicBezTo>
                    <a:cubicBezTo>
                      <a:pt x="10202" y="19580"/>
                      <a:pt x="10166" y="19723"/>
                      <a:pt x="9915" y="19687"/>
                    </a:cubicBezTo>
                    <a:lnTo>
                      <a:pt x="9665" y="19365"/>
                    </a:lnTo>
                    <a:cubicBezTo>
                      <a:pt x="9450" y="19472"/>
                      <a:pt x="9271" y="19651"/>
                      <a:pt x="9199" y="19866"/>
                    </a:cubicBezTo>
                    <a:cubicBezTo>
                      <a:pt x="9164" y="19974"/>
                      <a:pt x="9092" y="20081"/>
                      <a:pt x="9020" y="20153"/>
                    </a:cubicBezTo>
                    <a:cubicBezTo>
                      <a:pt x="8770" y="20403"/>
                      <a:pt x="8484" y="20618"/>
                      <a:pt x="8197" y="20833"/>
                    </a:cubicBezTo>
                    <a:cubicBezTo>
                      <a:pt x="8054" y="20940"/>
                      <a:pt x="7839" y="20904"/>
                      <a:pt x="7768" y="20725"/>
                    </a:cubicBezTo>
                    <a:cubicBezTo>
                      <a:pt x="7696" y="20654"/>
                      <a:pt x="7660" y="20546"/>
                      <a:pt x="7624" y="20439"/>
                    </a:cubicBezTo>
                    <a:cubicBezTo>
                      <a:pt x="7553" y="20403"/>
                      <a:pt x="7517" y="20331"/>
                      <a:pt x="7481" y="20296"/>
                    </a:cubicBezTo>
                    <a:cubicBezTo>
                      <a:pt x="7159" y="20510"/>
                      <a:pt x="7267" y="20976"/>
                      <a:pt x="6944" y="21119"/>
                    </a:cubicBezTo>
                    <a:cubicBezTo>
                      <a:pt x="6622" y="21083"/>
                      <a:pt x="6801" y="20689"/>
                      <a:pt x="6551" y="20546"/>
                    </a:cubicBezTo>
                    <a:cubicBezTo>
                      <a:pt x="6372" y="20868"/>
                      <a:pt x="6193" y="21191"/>
                      <a:pt x="5978" y="21477"/>
                    </a:cubicBezTo>
                    <a:cubicBezTo>
                      <a:pt x="5620" y="21441"/>
                      <a:pt x="5441" y="21871"/>
                      <a:pt x="5083" y="21835"/>
                    </a:cubicBezTo>
                    <a:cubicBezTo>
                      <a:pt x="4976" y="21692"/>
                      <a:pt x="4940" y="21477"/>
                      <a:pt x="5011" y="21298"/>
                    </a:cubicBezTo>
                    <a:cubicBezTo>
                      <a:pt x="5047" y="21226"/>
                      <a:pt x="5011" y="21083"/>
                      <a:pt x="5190" y="21047"/>
                    </a:cubicBezTo>
                    <a:cubicBezTo>
                      <a:pt x="5334" y="21191"/>
                      <a:pt x="5119" y="21370"/>
                      <a:pt x="5226" y="21548"/>
                    </a:cubicBezTo>
                    <a:cubicBezTo>
                      <a:pt x="5405" y="21513"/>
                      <a:pt x="5513" y="21405"/>
                      <a:pt x="5656" y="21298"/>
                    </a:cubicBezTo>
                    <a:cubicBezTo>
                      <a:pt x="5871" y="21119"/>
                      <a:pt x="6014" y="20797"/>
                      <a:pt x="6336" y="20689"/>
                    </a:cubicBezTo>
                    <a:cubicBezTo>
                      <a:pt x="6372" y="20689"/>
                      <a:pt x="6407" y="20582"/>
                      <a:pt x="6443" y="20546"/>
                    </a:cubicBezTo>
                    <a:cubicBezTo>
                      <a:pt x="6479" y="20475"/>
                      <a:pt x="6515" y="20403"/>
                      <a:pt x="6551" y="20367"/>
                    </a:cubicBezTo>
                    <a:cubicBezTo>
                      <a:pt x="6801" y="20260"/>
                      <a:pt x="6873" y="20510"/>
                      <a:pt x="7016" y="20582"/>
                    </a:cubicBezTo>
                    <a:cubicBezTo>
                      <a:pt x="7052" y="20439"/>
                      <a:pt x="7123" y="20331"/>
                      <a:pt x="7195" y="20224"/>
                    </a:cubicBezTo>
                    <a:cubicBezTo>
                      <a:pt x="7302" y="19938"/>
                      <a:pt x="7696" y="19938"/>
                      <a:pt x="7803" y="20188"/>
                    </a:cubicBezTo>
                    <a:cubicBezTo>
                      <a:pt x="7875" y="20296"/>
                      <a:pt x="7947" y="20403"/>
                      <a:pt x="8018" y="20510"/>
                    </a:cubicBezTo>
                    <a:cubicBezTo>
                      <a:pt x="8090" y="20439"/>
                      <a:pt x="8197" y="20403"/>
                      <a:pt x="8269" y="20331"/>
                    </a:cubicBezTo>
                    <a:cubicBezTo>
                      <a:pt x="8627" y="20188"/>
                      <a:pt x="8913" y="19902"/>
                      <a:pt x="9056" y="19544"/>
                    </a:cubicBezTo>
                    <a:cubicBezTo>
                      <a:pt x="9128" y="19365"/>
                      <a:pt x="9271" y="19186"/>
                      <a:pt x="9486" y="19114"/>
                    </a:cubicBezTo>
                    <a:cubicBezTo>
                      <a:pt x="9665" y="19007"/>
                      <a:pt x="9844" y="19114"/>
                      <a:pt x="9987" y="19150"/>
                    </a:cubicBezTo>
                    <a:cubicBezTo>
                      <a:pt x="10166" y="18935"/>
                      <a:pt x="10345" y="18721"/>
                      <a:pt x="10488" y="18506"/>
                    </a:cubicBezTo>
                    <a:cubicBezTo>
                      <a:pt x="10631" y="18291"/>
                      <a:pt x="10774" y="18041"/>
                      <a:pt x="10953" y="17790"/>
                    </a:cubicBezTo>
                    <a:cubicBezTo>
                      <a:pt x="11240" y="17897"/>
                      <a:pt x="11490" y="17718"/>
                      <a:pt x="11705" y="17575"/>
                    </a:cubicBezTo>
                    <a:lnTo>
                      <a:pt x="11884" y="17647"/>
                    </a:lnTo>
                    <a:cubicBezTo>
                      <a:pt x="12063" y="17575"/>
                      <a:pt x="12063" y="17468"/>
                      <a:pt x="12099" y="17361"/>
                    </a:cubicBezTo>
                    <a:cubicBezTo>
                      <a:pt x="12099" y="17217"/>
                      <a:pt x="12170" y="17074"/>
                      <a:pt x="12278" y="17003"/>
                    </a:cubicBezTo>
                    <a:cubicBezTo>
                      <a:pt x="12528" y="16824"/>
                      <a:pt x="12815" y="16716"/>
                      <a:pt x="13137" y="16645"/>
                    </a:cubicBezTo>
                    <a:cubicBezTo>
                      <a:pt x="13280" y="16394"/>
                      <a:pt x="13602" y="16215"/>
                      <a:pt x="13924" y="16251"/>
                    </a:cubicBezTo>
                    <a:cubicBezTo>
                      <a:pt x="13996" y="16251"/>
                      <a:pt x="14068" y="16179"/>
                      <a:pt x="14211" y="16108"/>
                    </a:cubicBezTo>
                    <a:lnTo>
                      <a:pt x="13781" y="15857"/>
                    </a:lnTo>
                    <a:cubicBezTo>
                      <a:pt x="13674" y="15607"/>
                      <a:pt x="13710" y="15284"/>
                      <a:pt x="13817" y="15034"/>
                    </a:cubicBezTo>
                    <a:cubicBezTo>
                      <a:pt x="14068" y="15213"/>
                      <a:pt x="13996" y="15463"/>
                      <a:pt x="14139" y="15607"/>
                    </a:cubicBezTo>
                    <a:lnTo>
                      <a:pt x="14604" y="16108"/>
                    </a:lnTo>
                    <a:cubicBezTo>
                      <a:pt x="14855" y="16108"/>
                      <a:pt x="14998" y="16322"/>
                      <a:pt x="15141" y="16609"/>
                    </a:cubicBezTo>
                    <a:cubicBezTo>
                      <a:pt x="15249" y="16859"/>
                      <a:pt x="15428" y="17110"/>
                      <a:pt x="15571" y="17361"/>
                    </a:cubicBezTo>
                    <a:cubicBezTo>
                      <a:pt x="15678" y="17217"/>
                      <a:pt x="15750" y="17074"/>
                      <a:pt x="15965" y="17182"/>
                    </a:cubicBezTo>
                    <a:cubicBezTo>
                      <a:pt x="16072" y="17468"/>
                      <a:pt x="15965" y="17718"/>
                      <a:pt x="15893" y="18005"/>
                    </a:cubicBezTo>
                    <a:lnTo>
                      <a:pt x="15643" y="18148"/>
                    </a:lnTo>
                    <a:cubicBezTo>
                      <a:pt x="15571" y="18399"/>
                      <a:pt x="15607" y="18721"/>
                      <a:pt x="15714" y="18971"/>
                    </a:cubicBezTo>
                    <a:cubicBezTo>
                      <a:pt x="15786" y="19043"/>
                      <a:pt x="15857" y="19079"/>
                      <a:pt x="15893" y="19114"/>
                    </a:cubicBezTo>
                    <a:cubicBezTo>
                      <a:pt x="16144" y="19258"/>
                      <a:pt x="16287" y="19544"/>
                      <a:pt x="16215" y="19795"/>
                    </a:cubicBezTo>
                    <a:lnTo>
                      <a:pt x="16215" y="20045"/>
                    </a:lnTo>
                    <a:cubicBezTo>
                      <a:pt x="16179" y="20331"/>
                      <a:pt x="16251" y="20582"/>
                      <a:pt x="16430" y="20797"/>
                    </a:cubicBezTo>
                    <a:cubicBezTo>
                      <a:pt x="16609" y="21047"/>
                      <a:pt x="16645" y="21370"/>
                      <a:pt x="16573" y="21656"/>
                    </a:cubicBezTo>
                    <a:cubicBezTo>
                      <a:pt x="16502" y="22157"/>
                      <a:pt x="16502" y="22658"/>
                      <a:pt x="16645" y="23159"/>
                    </a:cubicBezTo>
                    <a:cubicBezTo>
                      <a:pt x="16681" y="23302"/>
                      <a:pt x="16752" y="23410"/>
                      <a:pt x="16824" y="23517"/>
                    </a:cubicBezTo>
                    <a:cubicBezTo>
                      <a:pt x="17110" y="23875"/>
                      <a:pt x="17289" y="24340"/>
                      <a:pt x="17325" y="24806"/>
                    </a:cubicBezTo>
                    <a:cubicBezTo>
                      <a:pt x="17325" y="25021"/>
                      <a:pt x="17361" y="25271"/>
                      <a:pt x="17468" y="25450"/>
                    </a:cubicBezTo>
                    <a:cubicBezTo>
                      <a:pt x="17969" y="25593"/>
                      <a:pt x="18184" y="26059"/>
                      <a:pt x="18470" y="26524"/>
                    </a:cubicBezTo>
                    <a:lnTo>
                      <a:pt x="18971" y="26631"/>
                    </a:lnTo>
                    <a:cubicBezTo>
                      <a:pt x="19473" y="26703"/>
                      <a:pt x="19902" y="26989"/>
                      <a:pt x="20188" y="27383"/>
                    </a:cubicBezTo>
                    <a:cubicBezTo>
                      <a:pt x="20296" y="27562"/>
                      <a:pt x="20475" y="27669"/>
                      <a:pt x="20690" y="27705"/>
                    </a:cubicBezTo>
                    <a:cubicBezTo>
                      <a:pt x="20940" y="27777"/>
                      <a:pt x="21227" y="27777"/>
                      <a:pt x="21477" y="27741"/>
                    </a:cubicBezTo>
                    <a:cubicBezTo>
                      <a:pt x="21728" y="27705"/>
                      <a:pt x="21978" y="27669"/>
                      <a:pt x="22229" y="27669"/>
                    </a:cubicBezTo>
                    <a:cubicBezTo>
                      <a:pt x="22623" y="27634"/>
                      <a:pt x="22980" y="27669"/>
                      <a:pt x="23338" y="27705"/>
                    </a:cubicBezTo>
                    <a:cubicBezTo>
                      <a:pt x="23589" y="27777"/>
                      <a:pt x="23875" y="27669"/>
                      <a:pt x="24090" y="27455"/>
                    </a:cubicBezTo>
                    <a:cubicBezTo>
                      <a:pt x="23911" y="27240"/>
                      <a:pt x="23625" y="27097"/>
                      <a:pt x="23338" y="27097"/>
                    </a:cubicBezTo>
                    <a:close/>
                    <a:moveTo>
                      <a:pt x="2721" y="29531"/>
                    </a:moveTo>
                    <a:cubicBezTo>
                      <a:pt x="2613" y="29244"/>
                      <a:pt x="2363" y="29423"/>
                      <a:pt x="2184" y="29280"/>
                    </a:cubicBezTo>
                    <a:cubicBezTo>
                      <a:pt x="2041" y="29101"/>
                      <a:pt x="2112" y="28958"/>
                      <a:pt x="1897" y="28922"/>
                    </a:cubicBezTo>
                    <a:cubicBezTo>
                      <a:pt x="1826" y="28994"/>
                      <a:pt x="1754" y="29101"/>
                      <a:pt x="1683" y="29173"/>
                    </a:cubicBezTo>
                    <a:lnTo>
                      <a:pt x="1360" y="29173"/>
                    </a:lnTo>
                    <a:lnTo>
                      <a:pt x="1647" y="29423"/>
                    </a:lnTo>
                    <a:cubicBezTo>
                      <a:pt x="1897" y="29280"/>
                      <a:pt x="2184" y="29316"/>
                      <a:pt x="2434" y="29459"/>
                    </a:cubicBezTo>
                    <a:cubicBezTo>
                      <a:pt x="2542" y="29495"/>
                      <a:pt x="2613" y="29531"/>
                      <a:pt x="2721" y="29531"/>
                    </a:cubicBezTo>
                    <a:close/>
                    <a:moveTo>
                      <a:pt x="3401" y="20117"/>
                    </a:moveTo>
                    <a:cubicBezTo>
                      <a:pt x="3508" y="19938"/>
                      <a:pt x="3580" y="19723"/>
                      <a:pt x="3615" y="19544"/>
                    </a:cubicBezTo>
                    <a:lnTo>
                      <a:pt x="3258" y="19723"/>
                    </a:lnTo>
                    <a:cubicBezTo>
                      <a:pt x="3222" y="19866"/>
                      <a:pt x="3293" y="20045"/>
                      <a:pt x="3401" y="20117"/>
                    </a:cubicBezTo>
                    <a:close/>
                    <a:moveTo>
                      <a:pt x="3043" y="21835"/>
                    </a:moveTo>
                    <a:lnTo>
                      <a:pt x="3043" y="21298"/>
                    </a:lnTo>
                    <a:lnTo>
                      <a:pt x="2756" y="21584"/>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0"/>
              <p:cNvSpPr/>
              <p:nvPr/>
            </p:nvSpPr>
            <p:spPr>
              <a:xfrm>
                <a:off x="1951800" y="2428400"/>
                <a:ext cx="150350" cy="44775"/>
              </a:xfrm>
              <a:custGeom>
                <a:avLst/>
                <a:gdLst/>
                <a:ahLst/>
                <a:cxnLst/>
                <a:rect l="l" t="t" r="r" b="b"/>
                <a:pathLst>
                  <a:path w="6014" h="1791" extrusionOk="0">
                    <a:moveTo>
                      <a:pt x="4224" y="1325"/>
                    </a:moveTo>
                    <a:lnTo>
                      <a:pt x="5369" y="1074"/>
                    </a:lnTo>
                    <a:cubicBezTo>
                      <a:pt x="5548" y="752"/>
                      <a:pt x="5119" y="502"/>
                      <a:pt x="5369" y="179"/>
                    </a:cubicBezTo>
                    <a:cubicBezTo>
                      <a:pt x="5405" y="215"/>
                      <a:pt x="5441" y="287"/>
                      <a:pt x="5477" y="358"/>
                    </a:cubicBezTo>
                    <a:cubicBezTo>
                      <a:pt x="5584" y="681"/>
                      <a:pt x="5727" y="1003"/>
                      <a:pt x="5942" y="1289"/>
                    </a:cubicBezTo>
                    <a:cubicBezTo>
                      <a:pt x="5978" y="1361"/>
                      <a:pt x="6014" y="1504"/>
                      <a:pt x="6014" y="1611"/>
                    </a:cubicBezTo>
                    <a:cubicBezTo>
                      <a:pt x="6014" y="1683"/>
                      <a:pt x="5906" y="1719"/>
                      <a:pt x="5870" y="1790"/>
                    </a:cubicBezTo>
                    <a:cubicBezTo>
                      <a:pt x="5620" y="1719"/>
                      <a:pt x="5656" y="1468"/>
                      <a:pt x="5548" y="1325"/>
                    </a:cubicBezTo>
                    <a:lnTo>
                      <a:pt x="4904" y="1432"/>
                    </a:lnTo>
                    <a:cubicBezTo>
                      <a:pt x="4761" y="1432"/>
                      <a:pt x="4582" y="1468"/>
                      <a:pt x="4439" y="1504"/>
                    </a:cubicBezTo>
                    <a:cubicBezTo>
                      <a:pt x="4188" y="1611"/>
                      <a:pt x="3938" y="1611"/>
                      <a:pt x="3687" y="1504"/>
                    </a:cubicBezTo>
                    <a:cubicBezTo>
                      <a:pt x="3615" y="1468"/>
                      <a:pt x="3508" y="1504"/>
                      <a:pt x="3436" y="1504"/>
                    </a:cubicBezTo>
                    <a:cubicBezTo>
                      <a:pt x="3150" y="1504"/>
                      <a:pt x="2899" y="1504"/>
                      <a:pt x="2649" y="1468"/>
                    </a:cubicBezTo>
                    <a:cubicBezTo>
                      <a:pt x="2506" y="1468"/>
                      <a:pt x="2363" y="1468"/>
                      <a:pt x="2219" y="1540"/>
                    </a:cubicBezTo>
                    <a:cubicBezTo>
                      <a:pt x="2005" y="1575"/>
                      <a:pt x="2005" y="1575"/>
                      <a:pt x="1754" y="1468"/>
                    </a:cubicBezTo>
                    <a:cubicBezTo>
                      <a:pt x="1718" y="1325"/>
                      <a:pt x="1682" y="1217"/>
                      <a:pt x="1647" y="1074"/>
                    </a:cubicBezTo>
                    <a:cubicBezTo>
                      <a:pt x="1324" y="1003"/>
                      <a:pt x="1074" y="1182"/>
                      <a:pt x="788" y="1038"/>
                    </a:cubicBezTo>
                    <a:lnTo>
                      <a:pt x="680" y="716"/>
                    </a:lnTo>
                    <a:cubicBezTo>
                      <a:pt x="644" y="716"/>
                      <a:pt x="609" y="716"/>
                      <a:pt x="573" y="716"/>
                    </a:cubicBezTo>
                    <a:cubicBezTo>
                      <a:pt x="501" y="788"/>
                      <a:pt x="430" y="860"/>
                      <a:pt x="322" y="895"/>
                    </a:cubicBezTo>
                    <a:cubicBezTo>
                      <a:pt x="215" y="895"/>
                      <a:pt x="143" y="895"/>
                      <a:pt x="36" y="895"/>
                    </a:cubicBezTo>
                    <a:cubicBezTo>
                      <a:pt x="0" y="573"/>
                      <a:pt x="72" y="251"/>
                      <a:pt x="286" y="0"/>
                    </a:cubicBezTo>
                    <a:cubicBezTo>
                      <a:pt x="322" y="72"/>
                      <a:pt x="394" y="108"/>
                      <a:pt x="394" y="179"/>
                    </a:cubicBezTo>
                    <a:cubicBezTo>
                      <a:pt x="394" y="287"/>
                      <a:pt x="394" y="394"/>
                      <a:pt x="394" y="466"/>
                    </a:cubicBezTo>
                    <a:lnTo>
                      <a:pt x="788" y="358"/>
                    </a:lnTo>
                    <a:cubicBezTo>
                      <a:pt x="1038" y="430"/>
                      <a:pt x="1002" y="645"/>
                      <a:pt x="1110" y="824"/>
                    </a:cubicBezTo>
                    <a:cubicBezTo>
                      <a:pt x="1468" y="824"/>
                      <a:pt x="1897" y="645"/>
                      <a:pt x="2076" y="1146"/>
                    </a:cubicBezTo>
                    <a:cubicBezTo>
                      <a:pt x="2792" y="1110"/>
                      <a:pt x="3544" y="1146"/>
                      <a:pt x="4224" y="132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0"/>
              <p:cNvSpPr/>
              <p:nvPr/>
            </p:nvSpPr>
            <p:spPr>
              <a:xfrm>
                <a:off x="2231000" y="2537575"/>
                <a:ext cx="79650" cy="125300"/>
              </a:xfrm>
              <a:custGeom>
                <a:avLst/>
                <a:gdLst/>
                <a:ahLst/>
                <a:cxnLst/>
                <a:rect l="l" t="t" r="r" b="b"/>
                <a:pathLst>
                  <a:path w="3186" h="5012" extrusionOk="0">
                    <a:moveTo>
                      <a:pt x="0" y="0"/>
                    </a:moveTo>
                    <a:cubicBezTo>
                      <a:pt x="36" y="72"/>
                      <a:pt x="107" y="179"/>
                      <a:pt x="143" y="287"/>
                    </a:cubicBezTo>
                    <a:cubicBezTo>
                      <a:pt x="215" y="394"/>
                      <a:pt x="322" y="537"/>
                      <a:pt x="465" y="609"/>
                    </a:cubicBezTo>
                    <a:cubicBezTo>
                      <a:pt x="716" y="752"/>
                      <a:pt x="859" y="1003"/>
                      <a:pt x="895" y="1289"/>
                    </a:cubicBezTo>
                    <a:cubicBezTo>
                      <a:pt x="931" y="1325"/>
                      <a:pt x="931" y="1361"/>
                      <a:pt x="967" y="1396"/>
                    </a:cubicBezTo>
                    <a:lnTo>
                      <a:pt x="1468" y="1396"/>
                    </a:lnTo>
                    <a:cubicBezTo>
                      <a:pt x="1754" y="1396"/>
                      <a:pt x="2005" y="1432"/>
                      <a:pt x="2076" y="1790"/>
                    </a:cubicBezTo>
                    <a:lnTo>
                      <a:pt x="2398" y="1754"/>
                    </a:lnTo>
                    <a:lnTo>
                      <a:pt x="2971" y="1217"/>
                    </a:lnTo>
                    <a:cubicBezTo>
                      <a:pt x="3007" y="1217"/>
                      <a:pt x="3043" y="1217"/>
                      <a:pt x="3078" y="1217"/>
                    </a:cubicBezTo>
                    <a:cubicBezTo>
                      <a:pt x="3114" y="1217"/>
                      <a:pt x="3150" y="1253"/>
                      <a:pt x="3186" y="1289"/>
                    </a:cubicBezTo>
                    <a:lnTo>
                      <a:pt x="3186" y="1361"/>
                    </a:lnTo>
                    <a:cubicBezTo>
                      <a:pt x="2864" y="1540"/>
                      <a:pt x="2613" y="1826"/>
                      <a:pt x="2506" y="2184"/>
                    </a:cubicBezTo>
                    <a:cubicBezTo>
                      <a:pt x="2470" y="2291"/>
                      <a:pt x="2398" y="2363"/>
                      <a:pt x="2327" y="2434"/>
                    </a:cubicBezTo>
                    <a:cubicBezTo>
                      <a:pt x="2219" y="2542"/>
                      <a:pt x="2148" y="2649"/>
                      <a:pt x="2040" y="2721"/>
                    </a:cubicBezTo>
                    <a:cubicBezTo>
                      <a:pt x="2076" y="2792"/>
                      <a:pt x="2112" y="2864"/>
                      <a:pt x="2148" y="2936"/>
                    </a:cubicBezTo>
                    <a:cubicBezTo>
                      <a:pt x="2398" y="3186"/>
                      <a:pt x="2434" y="3544"/>
                      <a:pt x="2255" y="3830"/>
                    </a:cubicBezTo>
                    <a:cubicBezTo>
                      <a:pt x="1969" y="4332"/>
                      <a:pt x="1539" y="4761"/>
                      <a:pt x="1038" y="5012"/>
                    </a:cubicBezTo>
                    <a:cubicBezTo>
                      <a:pt x="967" y="5012"/>
                      <a:pt x="895" y="4976"/>
                      <a:pt x="788" y="4976"/>
                    </a:cubicBezTo>
                    <a:cubicBezTo>
                      <a:pt x="1074" y="4725"/>
                      <a:pt x="1324" y="4511"/>
                      <a:pt x="1575" y="4260"/>
                    </a:cubicBezTo>
                    <a:cubicBezTo>
                      <a:pt x="1718" y="4117"/>
                      <a:pt x="1861" y="3938"/>
                      <a:pt x="1969" y="3723"/>
                    </a:cubicBezTo>
                    <a:cubicBezTo>
                      <a:pt x="2148" y="3544"/>
                      <a:pt x="2112" y="3258"/>
                      <a:pt x="1969" y="3079"/>
                    </a:cubicBezTo>
                    <a:cubicBezTo>
                      <a:pt x="1790" y="2936"/>
                      <a:pt x="1790" y="2685"/>
                      <a:pt x="1897" y="2542"/>
                    </a:cubicBezTo>
                    <a:cubicBezTo>
                      <a:pt x="1933" y="2434"/>
                      <a:pt x="1933" y="2327"/>
                      <a:pt x="1933" y="2220"/>
                    </a:cubicBezTo>
                    <a:lnTo>
                      <a:pt x="1718" y="2041"/>
                    </a:lnTo>
                    <a:cubicBezTo>
                      <a:pt x="1718" y="1898"/>
                      <a:pt x="1682" y="1754"/>
                      <a:pt x="1647" y="1647"/>
                    </a:cubicBezTo>
                    <a:cubicBezTo>
                      <a:pt x="1360" y="1361"/>
                      <a:pt x="1002" y="1611"/>
                      <a:pt x="716" y="1504"/>
                    </a:cubicBezTo>
                    <a:cubicBezTo>
                      <a:pt x="680" y="1468"/>
                      <a:pt x="644" y="1432"/>
                      <a:pt x="644" y="1396"/>
                    </a:cubicBezTo>
                    <a:cubicBezTo>
                      <a:pt x="609" y="1038"/>
                      <a:pt x="465" y="716"/>
                      <a:pt x="179" y="502"/>
                    </a:cubicBezTo>
                    <a:cubicBezTo>
                      <a:pt x="36" y="394"/>
                      <a:pt x="0" y="287"/>
                      <a:pt x="0" y="0"/>
                    </a:cubicBezTo>
                    <a:close/>
                    <a:moveTo>
                      <a:pt x="2005" y="2184"/>
                    </a:moveTo>
                    <a:cubicBezTo>
                      <a:pt x="2184" y="2148"/>
                      <a:pt x="2184" y="2148"/>
                      <a:pt x="2184" y="2005"/>
                    </a:cubicBezTo>
                    <a:cubicBezTo>
                      <a:pt x="2148" y="2041"/>
                      <a:pt x="2112" y="2076"/>
                      <a:pt x="2005" y="218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0"/>
              <p:cNvSpPr/>
              <p:nvPr/>
            </p:nvSpPr>
            <p:spPr>
              <a:xfrm>
                <a:off x="2309725" y="2480300"/>
                <a:ext cx="42100" cy="85925"/>
              </a:xfrm>
              <a:custGeom>
                <a:avLst/>
                <a:gdLst/>
                <a:ahLst/>
                <a:cxnLst/>
                <a:rect l="l" t="t" r="r" b="b"/>
                <a:pathLst>
                  <a:path w="1684" h="3437" extrusionOk="0">
                    <a:moveTo>
                      <a:pt x="538" y="1003"/>
                    </a:moveTo>
                    <a:lnTo>
                      <a:pt x="1182" y="573"/>
                    </a:lnTo>
                    <a:cubicBezTo>
                      <a:pt x="1254" y="36"/>
                      <a:pt x="1290" y="1"/>
                      <a:pt x="1576" y="72"/>
                    </a:cubicBezTo>
                    <a:cubicBezTo>
                      <a:pt x="1683" y="502"/>
                      <a:pt x="1469" y="967"/>
                      <a:pt x="1039" y="1110"/>
                    </a:cubicBezTo>
                    <a:cubicBezTo>
                      <a:pt x="967" y="1647"/>
                      <a:pt x="896" y="2112"/>
                      <a:pt x="824" y="2614"/>
                    </a:cubicBezTo>
                    <a:cubicBezTo>
                      <a:pt x="824" y="2793"/>
                      <a:pt x="717" y="2972"/>
                      <a:pt x="610" y="3115"/>
                    </a:cubicBezTo>
                    <a:lnTo>
                      <a:pt x="252" y="3437"/>
                    </a:lnTo>
                    <a:lnTo>
                      <a:pt x="1" y="3258"/>
                    </a:lnTo>
                    <a:cubicBezTo>
                      <a:pt x="73" y="3150"/>
                      <a:pt x="144" y="3079"/>
                      <a:pt x="216" y="3007"/>
                    </a:cubicBezTo>
                    <a:cubicBezTo>
                      <a:pt x="395" y="2828"/>
                      <a:pt x="502" y="2578"/>
                      <a:pt x="538" y="2327"/>
                    </a:cubicBezTo>
                    <a:cubicBezTo>
                      <a:pt x="538" y="2220"/>
                      <a:pt x="538" y="2148"/>
                      <a:pt x="574" y="2041"/>
                    </a:cubicBezTo>
                    <a:cubicBezTo>
                      <a:pt x="681" y="1683"/>
                      <a:pt x="645" y="1325"/>
                      <a:pt x="538" y="100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0"/>
              <p:cNvSpPr/>
              <p:nvPr/>
            </p:nvSpPr>
            <p:spPr>
              <a:xfrm>
                <a:off x="1813075" y="2279850"/>
                <a:ext cx="136950" cy="29550"/>
              </a:xfrm>
              <a:custGeom>
                <a:avLst/>
                <a:gdLst/>
                <a:ahLst/>
                <a:cxnLst/>
                <a:rect l="l" t="t" r="r" b="b"/>
                <a:pathLst>
                  <a:path w="5478" h="1182" extrusionOk="0">
                    <a:moveTo>
                      <a:pt x="5477" y="1146"/>
                    </a:moveTo>
                    <a:cubicBezTo>
                      <a:pt x="5263" y="1182"/>
                      <a:pt x="5048" y="1146"/>
                      <a:pt x="4869" y="1074"/>
                    </a:cubicBezTo>
                    <a:lnTo>
                      <a:pt x="4046" y="895"/>
                    </a:lnTo>
                    <a:cubicBezTo>
                      <a:pt x="3938" y="860"/>
                      <a:pt x="3867" y="824"/>
                      <a:pt x="3795" y="788"/>
                    </a:cubicBezTo>
                    <a:cubicBezTo>
                      <a:pt x="3437" y="645"/>
                      <a:pt x="3043" y="573"/>
                      <a:pt x="2650" y="609"/>
                    </a:cubicBezTo>
                    <a:cubicBezTo>
                      <a:pt x="2328" y="609"/>
                      <a:pt x="2041" y="609"/>
                      <a:pt x="1970" y="215"/>
                    </a:cubicBezTo>
                    <a:cubicBezTo>
                      <a:pt x="1647" y="215"/>
                      <a:pt x="1289" y="251"/>
                      <a:pt x="1003" y="358"/>
                    </a:cubicBezTo>
                    <a:cubicBezTo>
                      <a:pt x="681" y="430"/>
                      <a:pt x="395" y="502"/>
                      <a:pt x="108" y="609"/>
                    </a:cubicBezTo>
                    <a:cubicBezTo>
                      <a:pt x="1" y="537"/>
                      <a:pt x="1" y="430"/>
                      <a:pt x="72" y="358"/>
                    </a:cubicBezTo>
                    <a:cubicBezTo>
                      <a:pt x="216" y="251"/>
                      <a:pt x="359" y="180"/>
                      <a:pt x="538" y="180"/>
                    </a:cubicBezTo>
                    <a:cubicBezTo>
                      <a:pt x="1075" y="180"/>
                      <a:pt x="1612" y="108"/>
                      <a:pt x="2149" y="1"/>
                    </a:cubicBezTo>
                    <a:cubicBezTo>
                      <a:pt x="2220" y="144"/>
                      <a:pt x="2292" y="251"/>
                      <a:pt x="2399" y="394"/>
                    </a:cubicBezTo>
                    <a:lnTo>
                      <a:pt x="2972" y="394"/>
                    </a:lnTo>
                    <a:cubicBezTo>
                      <a:pt x="3330" y="394"/>
                      <a:pt x="3724" y="430"/>
                      <a:pt x="4081" y="573"/>
                    </a:cubicBezTo>
                    <a:cubicBezTo>
                      <a:pt x="4475" y="716"/>
                      <a:pt x="4869" y="824"/>
                      <a:pt x="5299" y="931"/>
                    </a:cubicBezTo>
                    <a:cubicBezTo>
                      <a:pt x="5370" y="967"/>
                      <a:pt x="5477" y="1003"/>
                      <a:pt x="5477" y="114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0"/>
              <p:cNvSpPr/>
              <p:nvPr/>
            </p:nvSpPr>
            <p:spPr>
              <a:xfrm>
                <a:off x="2307950" y="2175150"/>
                <a:ext cx="25075" cy="102925"/>
              </a:xfrm>
              <a:custGeom>
                <a:avLst/>
                <a:gdLst/>
                <a:ahLst/>
                <a:cxnLst/>
                <a:rect l="l" t="t" r="r" b="b"/>
                <a:pathLst>
                  <a:path w="1003" h="4117" extrusionOk="0">
                    <a:moveTo>
                      <a:pt x="215" y="1862"/>
                    </a:moveTo>
                    <a:cubicBezTo>
                      <a:pt x="394" y="1969"/>
                      <a:pt x="502" y="2077"/>
                      <a:pt x="645" y="2148"/>
                    </a:cubicBezTo>
                    <a:cubicBezTo>
                      <a:pt x="859" y="2291"/>
                      <a:pt x="1003" y="2542"/>
                      <a:pt x="967" y="2828"/>
                    </a:cubicBezTo>
                    <a:cubicBezTo>
                      <a:pt x="931" y="3115"/>
                      <a:pt x="895" y="3401"/>
                      <a:pt x="824" y="3687"/>
                    </a:cubicBezTo>
                    <a:cubicBezTo>
                      <a:pt x="788" y="3831"/>
                      <a:pt x="716" y="3938"/>
                      <a:pt x="645" y="4045"/>
                    </a:cubicBezTo>
                    <a:cubicBezTo>
                      <a:pt x="609" y="4081"/>
                      <a:pt x="502" y="4081"/>
                      <a:pt x="430" y="4117"/>
                    </a:cubicBezTo>
                    <a:cubicBezTo>
                      <a:pt x="358" y="3938"/>
                      <a:pt x="430" y="3795"/>
                      <a:pt x="466" y="3687"/>
                    </a:cubicBezTo>
                    <a:cubicBezTo>
                      <a:pt x="537" y="3365"/>
                      <a:pt x="609" y="3043"/>
                      <a:pt x="681" y="2721"/>
                    </a:cubicBezTo>
                    <a:cubicBezTo>
                      <a:pt x="716" y="2435"/>
                      <a:pt x="573" y="2148"/>
                      <a:pt x="287" y="2077"/>
                    </a:cubicBezTo>
                    <a:lnTo>
                      <a:pt x="108" y="1969"/>
                    </a:lnTo>
                    <a:cubicBezTo>
                      <a:pt x="36" y="1862"/>
                      <a:pt x="36" y="1647"/>
                      <a:pt x="108" y="1540"/>
                    </a:cubicBezTo>
                    <a:cubicBezTo>
                      <a:pt x="144" y="1468"/>
                      <a:pt x="215" y="1432"/>
                      <a:pt x="215" y="1361"/>
                    </a:cubicBezTo>
                    <a:cubicBezTo>
                      <a:pt x="358" y="1182"/>
                      <a:pt x="287" y="931"/>
                      <a:pt x="108" y="788"/>
                    </a:cubicBezTo>
                    <a:lnTo>
                      <a:pt x="0" y="645"/>
                    </a:lnTo>
                    <a:cubicBezTo>
                      <a:pt x="36" y="180"/>
                      <a:pt x="179" y="1"/>
                      <a:pt x="466" y="180"/>
                    </a:cubicBezTo>
                    <a:lnTo>
                      <a:pt x="323" y="537"/>
                    </a:lnTo>
                    <a:cubicBezTo>
                      <a:pt x="323" y="573"/>
                      <a:pt x="358" y="609"/>
                      <a:pt x="358" y="645"/>
                    </a:cubicBezTo>
                    <a:cubicBezTo>
                      <a:pt x="609" y="860"/>
                      <a:pt x="645" y="1253"/>
                      <a:pt x="394" y="1540"/>
                    </a:cubicBezTo>
                    <a:cubicBezTo>
                      <a:pt x="323" y="1647"/>
                      <a:pt x="287" y="1754"/>
                      <a:pt x="215" y="186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0"/>
              <p:cNvSpPr/>
              <p:nvPr/>
            </p:nvSpPr>
            <p:spPr>
              <a:xfrm>
                <a:off x="2196975" y="2442725"/>
                <a:ext cx="26875" cy="83250"/>
              </a:xfrm>
              <a:custGeom>
                <a:avLst/>
                <a:gdLst/>
                <a:ahLst/>
                <a:cxnLst/>
                <a:rect l="l" t="t" r="r" b="b"/>
                <a:pathLst>
                  <a:path w="1075" h="3330" extrusionOk="0">
                    <a:moveTo>
                      <a:pt x="1" y="2148"/>
                    </a:moveTo>
                    <a:cubicBezTo>
                      <a:pt x="108" y="1826"/>
                      <a:pt x="216" y="1575"/>
                      <a:pt x="323" y="1289"/>
                    </a:cubicBezTo>
                    <a:lnTo>
                      <a:pt x="1" y="1074"/>
                    </a:lnTo>
                    <a:cubicBezTo>
                      <a:pt x="72" y="716"/>
                      <a:pt x="144" y="358"/>
                      <a:pt x="216" y="0"/>
                    </a:cubicBezTo>
                    <a:cubicBezTo>
                      <a:pt x="466" y="215"/>
                      <a:pt x="574" y="537"/>
                      <a:pt x="430" y="859"/>
                    </a:cubicBezTo>
                    <a:lnTo>
                      <a:pt x="681" y="1110"/>
                    </a:lnTo>
                    <a:cubicBezTo>
                      <a:pt x="717" y="1504"/>
                      <a:pt x="466" y="1754"/>
                      <a:pt x="395" y="2076"/>
                    </a:cubicBezTo>
                    <a:cubicBezTo>
                      <a:pt x="753" y="2398"/>
                      <a:pt x="1003" y="2828"/>
                      <a:pt x="1075" y="3293"/>
                    </a:cubicBezTo>
                    <a:cubicBezTo>
                      <a:pt x="932" y="3329"/>
                      <a:pt x="824" y="3222"/>
                      <a:pt x="753" y="3114"/>
                    </a:cubicBezTo>
                    <a:cubicBezTo>
                      <a:pt x="717" y="3043"/>
                      <a:pt x="681" y="2935"/>
                      <a:pt x="681" y="2864"/>
                    </a:cubicBezTo>
                    <a:cubicBezTo>
                      <a:pt x="609" y="2649"/>
                      <a:pt x="466" y="2506"/>
                      <a:pt x="287" y="2398"/>
                    </a:cubicBezTo>
                    <a:cubicBezTo>
                      <a:pt x="180" y="2327"/>
                      <a:pt x="72" y="2255"/>
                      <a:pt x="1" y="214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0"/>
              <p:cNvSpPr/>
              <p:nvPr/>
            </p:nvSpPr>
            <p:spPr>
              <a:xfrm>
                <a:off x="2118225" y="2356800"/>
                <a:ext cx="61775" cy="68050"/>
              </a:xfrm>
              <a:custGeom>
                <a:avLst/>
                <a:gdLst/>
                <a:ahLst/>
                <a:cxnLst/>
                <a:rect l="l" t="t" r="r" b="b"/>
                <a:pathLst>
                  <a:path w="2471" h="2722" extrusionOk="0">
                    <a:moveTo>
                      <a:pt x="216" y="37"/>
                    </a:moveTo>
                    <a:cubicBezTo>
                      <a:pt x="395" y="37"/>
                      <a:pt x="466" y="144"/>
                      <a:pt x="466" y="287"/>
                    </a:cubicBezTo>
                    <a:cubicBezTo>
                      <a:pt x="466" y="430"/>
                      <a:pt x="466" y="609"/>
                      <a:pt x="430" y="788"/>
                    </a:cubicBezTo>
                    <a:lnTo>
                      <a:pt x="932" y="1361"/>
                    </a:lnTo>
                    <a:lnTo>
                      <a:pt x="1755" y="1683"/>
                    </a:lnTo>
                    <a:cubicBezTo>
                      <a:pt x="2184" y="1826"/>
                      <a:pt x="2471" y="2256"/>
                      <a:pt x="2399" y="2721"/>
                    </a:cubicBezTo>
                    <a:cubicBezTo>
                      <a:pt x="2292" y="2578"/>
                      <a:pt x="2220" y="2471"/>
                      <a:pt x="2113" y="2363"/>
                    </a:cubicBezTo>
                    <a:cubicBezTo>
                      <a:pt x="2005" y="2149"/>
                      <a:pt x="1791" y="2005"/>
                      <a:pt x="1576" y="1934"/>
                    </a:cubicBezTo>
                    <a:cubicBezTo>
                      <a:pt x="1361" y="1862"/>
                      <a:pt x="1111" y="1791"/>
                      <a:pt x="932" y="1719"/>
                    </a:cubicBezTo>
                    <a:cubicBezTo>
                      <a:pt x="788" y="1647"/>
                      <a:pt x="645" y="1576"/>
                      <a:pt x="574" y="1468"/>
                    </a:cubicBezTo>
                    <a:cubicBezTo>
                      <a:pt x="430" y="1289"/>
                      <a:pt x="287" y="1111"/>
                      <a:pt x="72" y="1003"/>
                    </a:cubicBezTo>
                    <a:cubicBezTo>
                      <a:pt x="72" y="1003"/>
                      <a:pt x="37" y="932"/>
                      <a:pt x="1" y="896"/>
                    </a:cubicBezTo>
                    <a:lnTo>
                      <a:pt x="251" y="1"/>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0"/>
              <p:cNvSpPr/>
              <p:nvPr/>
            </p:nvSpPr>
            <p:spPr>
              <a:xfrm>
                <a:off x="2118225" y="2301325"/>
                <a:ext cx="59100" cy="56400"/>
              </a:xfrm>
              <a:custGeom>
                <a:avLst/>
                <a:gdLst/>
                <a:ahLst/>
                <a:cxnLst/>
                <a:rect l="l" t="t" r="r" b="b"/>
                <a:pathLst>
                  <a:path w="2364" h="2256" extrusionOk="0">
                    <a:moveTo>
                      <a:pt x="251" y="2256"/>
                    </a:moveTo>
                    <a:cubicBezTo>
                      <a:pt x="72" y="2148"/>
                      <a:pt x="1" y="1934"/>
                      <a:pt x="108" y="1755"/>
                    </a:cubicBezTo>
                    <a:cubicBezTo>
                      <a:pt x="180" y="1611"/>
                      <a:pt x="251" y="1432"/>
                      <a:pt x="323" y="1289"/>
                    </a:cubicBezTo>
                    <a:cubicBezTo>
                      <a:pt x="395" y="1218"/>
                      <a:pt x="466" y="1146"/>
                      <a:pt x="574" y="1110"/>
                    </a:cubicBezTo>
                    <a:cubicBezTo>
                      <a:pt x="1003" y="895"/>
                      <a:pt x="1433" y="609"/>
                      <a:pt x="1791" y="287"/>
                    </a:cubicBezTo>
                    <a:cubicBezTo>
                      <a:pt x="1898" y="180"/>
                      <a:pt x="2041" y="108"/>
                      <a:pt x="2149" y="36"/>
                    </a:cubicBezTo>
                    <a:cubicBezTo>
                      <a:pt x="2220" y="1"/>
                      <a:pt x="2292" y="36"/>
                      <a:pt x="2363" y="72"/>
                    </a:cubicBezTo>
                    <a:cubicBezTo>
                      <a:pt x="1898" y="681"/>
                      <a:pt x="1290" y="1146"/>
                      <a:pt x="574" y="1468"/>
                    </a:cubicBezTo>
                    <a:cubicBezTo>
                      <a:pt x="466" y="1719"/>
                      <a:pt x="323" y="1969"/>
                      <a:pt x="216" y="225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0"/>
              <p:cNvSpPr/>
              <p:nvPr/>
            </p:nvSpPr>
            <p:spPr>
              <a:xfrm>
                <a:off x="1637700" y="2731750"/>
                <a:ext cx="36700" cy="32250"/>
              </a:xfrm>
              <a:custGeom>
                <a:avLst/>
                <a:gdLst/>
                <a:ahLst/>
                <a:cxnLst/>
                <a:rect l="l" t="t" r="r" b="b"/>
                <a:pathLst>
                  <a:path w="1468" h="1290" extrusionOk="0">
                    <a:moveTo>
                      <a:pt x="1468" y="788"/>
                    </a:moveTo>
                    <a:cubicBezTo>
                      <a:pt x="1432" y="1003"/>
                      <a:pt x="1289" y="1146"/>
                      <a:pt x="1110" y="1254"/>
                    </a:cubicBezTo>
                    <a:cubicBezTo>
                      <a:pt x="1002" y="1289"/>
                      <a:pt x="931" y="1289"/>
                      <a:pt x="823" y="1289"/>
                    </a:cubicBezTo>
                    <a:cubicBezTo>
                      <a:pt x="644" y="1182"/>
                      <a:pt x="430" y="1075"/>
                      <a:pt x="251" y="932"/>
                    </a:cubicBezTo>
                    <a:cubicBezTo>
                      <a:pt x="107" y="860"/>
                      <a:pt x="0" y="681"/>
                      <a:pt x="36" y="502"/>
                    </a:cubicBezTo>
                    <a:lnTo>
                      <a:pt x="322" y="502"/>
                    </a:lnTo>
                    <a:cubicBezTo>
                      <a:pt x="394" y="359"/>
                      <a:pt x="465" y="216"/>
                      <a:pt x="573" y="1"/>
                    </a:cubicBezTo>
                    <a:lnTo>
                      <a:pt x="752" y="323"/>
                    </a:lnTo>
                    <a:lnTo>
                      <a:pt x="1038" y="323"/>
                    </a:lnTo>
                    <a:lnTo>
                      <a:pt x="1253" y="681"/>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0"/>
              <p:cNvSpPr/>
              <p:nvPr/>
            </p:nvSpPr>
            <p:spPr>
              <a:xfrm>
                <a:off x="1892725" y="2133100"/>
                <a:ext cx="40300" cy="59075"/>
              </a:xfrm>
              <a:custGeom>
                <a:avLst/>
                <a:gdLst/>
                <a:ahLst/>
                <a:cxnLst/>
                <a:rect l="l" t="t" r="r" b="b"/>
                <a:pathLst>
                  <a:path w="1612" h="2363" extrusionOk="0">
                    <a:moveTo>
                      <a:pt x="609" y="179"/>
                    </a:moveTo>
                    <a:lnTo>
                      <a:pt x="430" y="609"/>
                    </a:lnTo>
                    <a:cubicBezTo>
                      <a:pt x="860" y="859"/>
                      <a:pt x="860" y="859"/>
                      <a:pt x="895" y="1468"/>
                    </a:cubicBezTo>
                    <a:cubicBezTo>
                      <a:pt x="1110" y="1611"/>
                      <a:pt x="1468" y="1683"/>
                      <a:pt x="1540" y="2041"/>
                    </a:cubicBezTo>
                    <a:cubicBezTo>
                      <a:pt x="1540" y="2148"/>
                      <a:pt x="1611" y="2255"/>
                      <a:pt x="1468" y="2363"/>
                    </a:cubicBezTo>
                    <a:cubicBezTo>
                      <a:pt x="1397" y="2291"/>
                      <a:pt x="1325" y="2219"/>
                      <a:pt x="1289" y="2112"/>
                    </a:cubicBezTo>
                    <a:cubicBezTo>
                      <a:pt x="1218" y="2005"/>
                      <a:pt x="1110" y="1897"/>
                      <a:pt x="967" y="1826"/>
                    </a:cubicBezTo>
                    <a:cubicBezTo>
                      <a:pt x="645" y="1754"/>
                      <a:pt x="466" y="1432"/>
                      <a:pt x="573" y="1146"/>
                    </a:cubicBezTo>
                    <a:cubicBezTo>
                      <a:pt x="573" y="1110"/>
                      <a:pt x="573" y="1074"/>
                      <a:pt x="538" y="1002"/>
                    </a:cubicBezTo>
                    <a:cubicBezTo>
                      <a:pt x="430" y="967"/>
                      <a:pt x="323" y="931"/>
                      <a:pt x="215" y="895"/>
                    </a:cubicBezTo>
                    <a:cubicBezTo>
                      <a:pt x="72" y="895"/>
                      <a:pt x="1" y="716"/>
                      <a:pt x="36" y="609"/>
                    </a:cubicBezTo>
                    <a:cubicBezTo>
                      <a:pt x="108" y="430"/>
                      <a:pt x="215" y="251"/>
                      <a:pt x="323" y="108"/>
                    </a:cubicBezTo>
                    <a:cubicBezTo>
                      <a:pt x="394" y="0"/>
                      <a:pt x="502" y="36"/>
                      <a:pt x="609" y="17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0"/>
              <p:cNvSpPr/>
              <p:nvPr/>
            </p:nvSpPr>
            <p:spPr>
              <a:xfrm>
                <a:off x="1707500" y="2222575"/>
                <a:ext cx="83225" cy="39400"/>
              </a:xfrm>
              <a:custGeom>
                <a:avLst/>
                <a:gdLst/>
                <a:ahLst/>
                <a:cxnLst/>
                <a:rect l="l" t="t" r="r" b="b"/>
                <a:pathLst>
                  <a:path w="3329" h="1576" extrusionOk="0">
                    <a:moveTo>
                      <a:pt x="179" y="1576"/>
                    </a:moveTo>
                    <a:lnTo>
                      <a:pt x="0" y="1468"/>
                    </a:lnTo>
                    <a:cubicBezTo>
                      <a:pt x="0" y="1253"/>
                      <a:pt x="215" y="967"/>
                      <a:pt x="573" y="681"/>
                    </a:cubicBezTo>
                    <a:lnTo>
                      <a:pt x="1503" y="466"/>
                    </a:lnTo>
                    <a:cubicBezTo>
                      <a:pt x="1826" y="394"/>
                      <a:pt x="2148" y="287"/>
                      <a:pt x="2434" y="215"/>
                    </a:cubicBezTo>
                    <a:cubicBezTo>
                      <a:pt x="2720" y="108"/>
                      <a:pt x="3007" y="36"/>
                      <a:pt x="3329" y="1"/>
                    </a:cubicBezTo>
                    <a:cubicBezTo>
                      <a:pt x="2542" y="430"/>
                      <a:pt x="1682" y="752"/>
                      <a:pt x="823" y="89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0"/>
              <p:cNvSpPr/>
              <p:nvPr/>
            </p:nvSpPr>
            <p:spPr>
              <a:xfrm>
                <a:off x="1981325" y="2346075"/>
                <a:ext cx="71600" cy="23275"/>
              </a:xfrm>
              <a:custGeom>
                <a:avLst/>
                <a:gdLst/>
                <a:ahLst/>
                <a:cxnLst/>
                <a:rect l="l" t="t" r="r" b="b"/>
                <a:pathLst>
                  <a:path w="2864" h="931" extrusionOk="0">
                    <a:moveTo>
                      <a:pt x="2828" y="466"/>
                    </a:moveTo>
                    <a:cubicBezTo>
                      <a:pt x="2792" y="466"/>
                      <a:pt x="2721" y="466"/>
                      <a:pt x="2649" y="466"/>
                    </a:cubicBezTo>
                    <a:cubicBezTo>
                      <a:pt x="2399" y="394"/>
                      <a:pt x="2148" y="430"/>
                      <a:pt x="1897" y="573"/>
                    </a:cubicBezTo>
                    <a:cubicBezTo>
                      <a:pt x="1754" y="645"/>
                      <a:pt x="1575" y="680"/>
                      <a:pt x="1396" y="752"/>
                    </a:cubicBezTo>
                    <a:lnTo>
                      <a:pt x="1110" y="394"/>
                    </a:lnTo>
                    <a:cubicBezTo>
                      <a:pt x="895" y="394"/>
                      <a:pt x="752" y="537"/>
                      <a:pt x="609" y="609"/>
                    </a:cubicBezTo>
                    <a:cubicBezTo>
                      <a:pt x="430" y="716"/>
                      <a:pt x="358" y="788"/>
                      <a:pt x="215" y="859"/>
                    </a:cubicBezTo>
                    <a:cubicBezTo>
                      <a:pt x="72" y="931"/>
                      <a:pt x="36" y="859"/>
                      <a:pt x="0" y="645"/>
                    </a:cubicBezTo>
                    <a:lnTo>
                      <a:pt x="609" y="287"/>
                    </a:lnTo>
                    <a:cubicBezTo>
                      <a:pt x="680" y="251"/>
                      <a:pt x="752" y="179"/>
                      <a:pt x="824" y="179"/>
                    </a:cubicBezTo>
                    <a:cubicBezTo>
                      <a:pt x="1038" y="0"/>
                      <a:pt x="1361" y="72"/>
                      <a:pt x="1504" y="287"/>
                    </a:cubicBezTo>
                    <a:lnTo>
                      <a:pt x="1611" y="394"/>
                    </a:lnTo>
                    <a:cubicBezTo>
                      <a:pt x="1790" y="322"/>
                      <a:pt x="1969" y="251"/>
                      <a:pt x="2148" y="215"/>
                    </a:cubicBezTo>
                    <a:cubicBezTo>
                      <a:pt x="2327" y="215"/>
                      <a:pt x="2506" y="215"/>
                      <a:pt x="2685" y="215"/>
                    </a:cubicBezTo>
                    <a:cubicBezTo>
                      <a:pt x="2757" y="215"/>
                      <a:pt x="2828" y="322"/>
                      <a:pt x="2864" y="35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0"/>
              <p:cNvSpPr/>
              <p:nvPr/>
            </p:nvSpPr>
            <p:spPr>
              <a:xfrm>
                <a:off x="2052025" y="2514300"/>
                <a:ext cx="51925" cy="39400"/>
              </a:xfrm>
              <a:custGeom>
                <a:avLst/>
                <a:gdLst/>
                <a:ahLst/>
                <a:cxnLst/>
                <a:rect l="l" t="t" r="r" b="b"/>
                <a:pathLst>
                  <a:path w="2077" h="1576" extrusionOk="0">
                    <a:moveTo>
                      <a:pt x="609" y="967"/>
                    </a:moveTo>
                    <a:cubicBezTo>
                      <a:pt x="430" y="1182"/>
                      <a:pt x="537" y="1433"/>
                      <a:pt x="358" y="1576"/>
                    </a:cubicBezTo>
                    <a:cubicBezTo>
                      <a:pt x="107" y="1397"/>
                      <a:pt x="0" y="1110"/>
                      <a:pt x="36" y="824"/>
                    </a:cubicBezTo>
                    <a:lnTo>
                      <a:pt x="251" y="860"/>
                    </a:lnTo>
                    <a:lnTo>
                      <a:pt x="823" y="752"/>
                    </a:lnTo>
                    <a:cubicBezTo>
                      <a:pt x="1110" y="717"/>
                      <a:pt x="1217" y="359"/>
                      <a:pt x="1575" y="359"/>
                    </a:cubicBezTo>
                    <a:lnTo>
                      <a:pt x="1861" y="1"/>
                    </a:lnTo>
                    <a:cubicBezTo>
                      <a:pt x="2040" y="72"/>
                      <a:pt x="2076" y="180"/>
                      <a:pt x="2005" y="287"/>
                    </a:cubicBezTo>
                    <a:cubicBezTo>
                      <a:pt x="1861" y="466"/>
                      <a:pt x="1754" y="645"/>
                      <a:pt x="1611" y="824"/>
                    </a:cubicBezTo>
                    <a:lnTo>
                      <a:pt x="1289" y="824"/>
                    </a:lnTo>
                    <a:cubicBezTo>
                      <a:pt x="1074" y="931"/>
                      <a:pt x="895" y="1146"/>
                      <a:pt x="609" y="96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0"/>
              <p:cNvSpPr/>
              <p:nvPr/>
            </p:nvSpPr>
            <p:spPr>
              <a:xfrm>
                <a:off x="1861400" y="2354125"/>
                <a:ext cx="19725" cy="67150"/>
              </a:xfrm>
              <a:custGeom>
                <a:avLst/>
                <a:gdLst/>
                <a:ahLst/>
                <a:cxnLst/>
                <a:rect l="l" t="t" r="r" b="b"/>
                <a:pathLst>
                  <a:path w="789" h="2686" extrusionOk="0">
                    <a:moveTo>
                      <a:pt x="788" y="2614"/>
                    </a:moveTo>
                    <a:cubicBezTo>
                      <a:pt x="574" y="2685"/>
                      <a:pt x="502" y="2685"/>
                      <a:pt x="466" y="2542"/>
                    </a:cubicBezTo>
                    <a:cubicBezTo>
                      <a:pt x="359" y="2363"/>
                      <a:pt x="287" y="2148"/>
                      <a:pt x="251" y="1933"/>
                    </a:cubicBezTo>
                    <a:cubicBezTo>
                      <a:pt x="216" y="1790"/>
                      <a:pt x="180" y="1647"/>
                      <a:pt x="108" y="1504"/>
                    </a:cubicBezTo>
                    <a:cubicBezTo>
                      <a:pt x="37" y="1289"/>
                      <a:pt x="1" y="1039"/>
                      <a:pt x="37" y="824"/>
                    </a:cubicBezTo>
                    <a:cubicBezTo>
                      <a:pt x="72" y="537"/>
                      <a:pt x="180" y="251"/>
                      <a:pt x="359" y="0"/>
                    </a:cubicBezTo>
                    <a:cubicBezTo>
                      <a:pt x="395" y="72"/>
                      <a:pt x="395" y="144"/>
                      <a:pt x="430" y="215"/>
                    </a:cubicBezTo>
                    <a:cubicBezTo>
                      <a:pt x="430" y="430"/>
                      <a:pt x="395" y="681"/>
                      <a:pt x="359" y="860"/>
                    </a:cubicBezTo>
                    <a:cubicBezTo>
                      <a:pt x="359" y="1003"/>
                      <a:pt x="359" y="1146"/>
                      <a:pt x="430" y="1289"/>
                    </a:cubicBezTo>
                    <a:cubicBezTo>
                      <a:pt x="502" y="1468"/>
                      <a:pt x="538" y="1683"/>
                      <a:pt x="574" y="1862"/>
                    </a:cubicBezTo>
                    <a:cubicBezTo>
                      <a:pt x="645" y="2112"/>
                      <a:pt x="717" y="2363"/>
                      <a:pt x="788" y="261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0"/>
              <p:cNvSpPr/>
              <p:nvPr/>
            </p:nvSpPr>
            <p:spPr>
              <a:xfrm>
                <a:off x="1683325" y="2434675"/>
                <a:ext cx="65350" cy="49225"/>
              </a:xfrm>
              <a:custGeom>
                <a:avLst/>
                <a:gdLst/>
                <a:ahLst/>
                <a:cxnLst/>
                <a:rect l="l" t="t" r="r" b="b"/>
                <a:pathLst>
                  <a:path w="2614" h="1969" extrusionOk="0">
                    <a:moveTo>
                      <a:pt x="2614" y="251"/>
                    </a:moveTo>
                    <a:cubicBezTo>
                      <a:pt x="2542" y="322"/>
                      <a:pt x="2399" y="358"/>
                      <a:pt x="2291" y="322"/>
                    </a:cubicBezTo>
                    <a:cubicBezTo>
                      <a:pt x="2113" y="251"/>
                      <a:pt x="1898" y="251"/>
                      <a:pt x="1719" y="394"/>
                    </a:cubicBezTo>
                    <a:cubicBezTo>
                      <a:pt x="1611" y="465"/>
                      <a:pt x="1468" y="537"/>
                      <a:pt x="1325" y="573"/>
                    </a:cubicBezTo>
                    <a:cubicBezTo>
                      <a:pt x="824" y="716"/>
                      <a:pt x="466" y="1110"/>
                      <a:pt x="359" y="1611"/>
                    </a:cubicBezTo>
                    <a:cubicBezTo>
                      <a:pt x="323" y="1682"/>
                      <a:pt x="323" y="1790"/>
                      <a:pt x="287" y="1861"/>
                    </a:cubicBezTo>
                    <a:cubicBezTo>
                      <a:pt x="287" y="1897"/>
                      <a:pt x="215" y="1933"/>
                      <a:pt x="180" y="1969"/>
                    </a:cubicBezTo>
                    <a:cubicBezTo>
                      <a:pt x="36" y="1969"/>
                      <a:pt x="1" y="1861"/>
                      <a:pt x="36" y="1754"/>
                    </a:cubicBezTo>
                    <a:cubicBezTo>
                      <a:pt x="144" y="1145"/>
                      <a:pt x="538" y="644"/>
                      <a:pt x="1110" y="430"/>
                    </a:cubicBezTo>
                    <a:cubicBezTo>
                      <a:pt x="1325" y="322"/>
                      <a:pt x="1540" y="251"/>
                      <a:pt x="1755" y="143"/>
                    </a:cubicBezTo>
                    <a:cubicBezTo>
                      <a:pt x="2041" y="0"/>
                      <a:pt x="2363" y="36"/>
                      <a:pt x="2614"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0"/>
              <p:cNvSpPr/>
              <p:nvPr/>
            </p:nvSpPr>
            <p:spPr>
              <a:xfrm>
                <a:off x="2050225" y="2241375"/>
                <a:ext cx="73400" cy="25975"/>
              </a:xfrm>
              <a:custGeom>
                <a:avLst/>
                <a:gdLst/>
                <a:ahLst/>
                <a:cxnLst/>
                <a:rect l="l" t="t" r="r" b="b"/>
                <a:pathLst>
                  <a:path w="2936" h="1039" extrusionOk="0">
                    <a:moveTo>
                      <a:pt x="2936" y="1003"/>
                    </a:moveTo>
                    <a:cubicBezTo>
                      <a:pt x="2792" y="1038"/>
                      <a:pt x="2614" y="1003"/>
                      <a:pt x="2506" y="895"/>
                    </a:cubicBezTo>
                    <a:cubicBezTo>
                      <a:pt x="2184" y="645"/>
                      <a:pt x="1862" y="501"/>
                      <a:pt x="1504" y="394"/>
                    </a:cubicBezTo>
                    <a:cubicBezTo>
                      <a:pt x="1253" y="287"/>
                      <a:pt x="931" y="287"/>
                      <a:pt x="681" y="430"/>
                    </a:cubicBezTo>
                    <a:cubicBezTo>
                      <a:pt x="609" y="466"/>
                      <a:pt x="502" y="501"/>
                      <a:pt x="394" y="537"/>
                    </a:cubicBezTo>
                    <a:cubicBezTo>
                      <a:pt x="179" y="466"/>
                      <a:pt x="144" y="251"/>
                      <a:pt x="1" y="108"/>
                    </a:cubicBezTo>
                    <a:cubicBezTo>
                      <a:pt x="215" y="36"/>
                      <a:pt x="323" y="215"/>
                      <a:pt x="502" y="323"/>
                    </a:cubicBezTo>
                    <a:cubicBezTo>
                      <a:pt x="1074" y="0"/>
                      <a:pt x="1790" y="36"/>
                      <a:pt x="2327" y="394"/>
                    </a:cubicBezTo>
                    <a:cubicBezTo>
                      <a:pt x="2614" y="501"/>
                      <a:pt x="2864" y="645"/>
                      <a:pt x="2936" y="100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0"/>
              <p:cNvSpPr/>
              <p:nvPr/>
            </p:nvSpPr>
            <p:spPr>
              <a:xfrm>
                <a:off x="1753125" y="2168000"/>
                <a:ext cx="86825" cy="23275"/>
              </a:xfrm>
              <a:custGeom>
                <a:avLst/>
                <a:gdLst/>
                <a:ahLst/>
                <a:cxnLst/>
                <a:rect l="l" t="t" r="r" b="b"/>
                <a:pathLst>
                  <a:path w="3473" h="931" extrusionOk="0">
                    <a:moveTo>
                      <a:pt x="1" y="716"/>
                    </a:moveTo>
                    <a:cubicBezTo>
                      <a:pt x="215" y="394"/>
                      <a:pt x="573" y="143"/>
                      <a:pt x="967" y="36"/>
                    </a:cubicBezTo>
                    <a:cubicBezTo>
                      <a:pt x="1003" y="0"/>
                      <a:pt x="1039" y="0"/>
                      <a:pt x="1110" y="36"/>
                    </a:cubicBezTo>
                    <a:cubicBezTo>
                      <a:pt x="1504" y="215"/>
                      <a:pt x="1862" y="36"/>
                      <a:pt x="2256" y="36"/>
                    </a:cubicBezTo>
                    <a:cubicBezTo>
                      <a:pt x="2327" y="36"/>
                      <a:pt x="2399" y="0"/>
                      <a:pt x="2506" y="0"/>
                    </a:cubicBezTo>
                    <a:cubicBezTo>
                      <a:pt x="2757" y="251"/>
                      <a:pt x="3115" y="430"/>
                      <a:pt x="3473" y="501"/>
                    </a:cubicBezTo>
                    <a:cubicBezTo>
                      <a:pt x="3330" y="573"/>
                      <a:pt x="3258" y="645"/>
                      <a:pt x="3222" y="645"/>
                    </a:cubicBezTo>
                    <a:cubicBezTo>
                      <a:pt x="3043" y="609"/>
                      <a:pt x="2900" y="537"/>
                      <a:pt x="2757" y="430"/>
                    </a:cubicBezTo>
                    <a:cubicBezTo>
                      <a:pt x="2399" y="215"/>
                      <a:pt x="2005" y="108"/>
                      <a:pt x="1611" y="215"/>
                    </a:cubicBezTo>
                    <a:cubicBezTo>
                      <a:pt x="1468" y="251"/>
                      <a:pt x="1325" y="251"/>
                      <a:pt x="1218" y="251"/>
                    </a:cubicBezTo>
                    <a:cubicBezTo>
                      <a:pt x="895" y="215"/>
                      <a:pt x="573" y="430"/>
                      <a:pt x="466" y="716"/>
                    </a:cubicBezTo>
                    <a:cubicBezTo>
                      <a:pt x="430" y="788"/>
                      <a:pt x="359" y="823"/>
                      <a:pt x="323" y="859"/>
                    </a:cubicBezTo>
                    <a:cubicBezTo>
                      <a:pt x="215" y="931"/>
                      <a:pt x="144" y="895"/>
                      <a:pt x="1"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0"/>
              <p:cNvSpPr/>
              <p:nvPr/>
            </p:nvSpPr>
            <p:spPr>
              <a:xfrm>
                <a:off x="1767450" y="2321900"/>
                <a:ext cx="85025" cy="13450"/>
              </a:xfrm>
              <a:custGeom>
                <a:avLst/>
                <a:gdLst/>
                <a:ahLst/>
                <a:cxnLst/>
                <a:rect l="l" t="t" r="r" b="b"/>
                <a:pathLst>
                  <a:path w="3401" h="538" extrusionOk="0">
                    <a:moveTo>
                      <a:pt x="0" y="216"/>
                    </a:moveTo>
                    <a:lnTo>
                      <a:pt x="430" y="1"/>
                    </a:lnTo>
                    <a:cubicBezTo>
                      <a:pt x="680" y="287"/>
                      <a:pt x="1110" y="359"/>
                      <a:pt x="1432" y="216"/>
                    </a:cubicBezTo>
                    <a:cubicBezTo>
                      <a:pt x="1790" y="144"/>
                      <a:pt x="2148" y="144"/>
                      <a:pt x="2506" y="216"/>
                    </a:cubicBezTo>
                    <a:cubicBezTo>
                      <a:pt x="2828" y="251"/>
                      <a:pt x="3114" y="359"/>
                      <a:pt x="3401" y="430"/>
                    </a:cubicBezTo>
                    <a:cubicBezTo>
                      <a:pt x="3293" y="502"/>
                      <a:pt x="3222" y="538"/>
                      <a:pt x="3186" y="538"/>
                    </a:cubicBezTo>
                    <a:cubicBezTo>
                      <a:pt x="2971" y="538"/>
                      <a:pt x="2757" y="466"/>
                      <a:pt x="2506" y="466"/>
                    </a:cubicBezTo>
                    <a:cubicBezTo>
                      <a:pt x="2148" y="395"/>
                      <a:pt x="1790" y="430"/>
                      <a:pt x="1432" y="502"/>
                    </a:cubicBezTo>
                    <a:cubicBezTo>
                      <a:pt x="1217" y="538"/>
                      <a:pt x="1003" y="538"/>
                      <a:pt x="788" y="538"/>
                    </a:cubicBezTo>
                    <a:cubicBezTo>
                      <a:pt x="680" y="538"/>
                      <a:pt x="609" y="502"/>
                      <a:pt x="537" y="466"/>
                    </a:cubicBezTo>
                    <a:cubicBezTo>
                      <a:pt x="394" y="323"/>
                      <a:pt x="179" y="251"/>
                      <a:pt x="0" y="2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0"/>
              <p:cNvSpPr/>
              <p:nvPr/>
            </p:nvSpPr>
            <p:spPr>
              <a:xfrm>
                <a:off x="2267675" y="2308475"/>
                <a:ext cx="76100" cy="38525"/>
              </a:xfrm>
              <a:custGeom>
                <a:avLst/>
                <a:gdLst/>
                <a:ahLst/>
                <a:cxnLst/>
                <a:rect l="l" t="t" r="r" b="b"/>
                <a:pathLst>
                  <a:path w="3044" h="1541" extrusionOk="0">
                    <a:moveTo>
                      <a:pt x="3043" y="1"/>
                    </a:moveTo>
                    <a:cubicBezTo>
                      <a:pt x="2900" y="252"/>
                      <a:pt x="2649" y="287"/>
                      <a:pt x="2506" y="395"/>
                    </a:cubicBezTo>
                    <a:cubicBezTo>
                      <a:pt x="2327" y="502"/>
                      <a:pt x="2113" y="609"/>
                      <a:pt x="1934" y="753"/>
                    </a:cubicBezTo>
                    <a:cubicBezTo>
                      <a:pt x="1934" y="824"/>
                      <a:pt x="1934" y="896"/>
                      <a:pt x="1898" y="1003"/>
                    </a:cubicBezTo>
                    <a:cubicBezTo>
                      <a:pt x="1898" y="1325"/>
                      <a:pt x="1540" y="1540"/>
                      <a:pt x="1218" y="1397"/>
                    </a:cubicBezTo>
                    <a:cubicBezTo>
                      <a:pt x="1003" y="1325"/>
                      <a:pt x="788" y="1254"/>
                      <a:pt x="573" y="1182"/>
                    </a:cubicBezTo>
                    <a:cubicBezTo>
                      <a:pt x="430" y="1111"/>
                      <a:pt x="287" y="1075"/>
                      <a:pt x="180" y="1039"/>
                    </a:cubicBezTo>
                    <a:cubicBezTo>
                      <a:pt x="108" y="1039"/>
                      <a:pt x="108" y="967"/>
                      <a:pt x="1" y="896"/>
                    </a:cubicBezTo>
                    <a:cubicBezTo>
                      <a:pt x="72" y="860"/>
                      <a:pt x="144" y="860"/>
                      <a:pt x="251" y="860"/>
                    </a:cubicBezTo>
                    <a:cubicBezTo>
                      <a:pt x="430" y="896"/>
                      <a:pt x="609" y="967"/>
                      <a:pt x="824" y="1003"/>
                    </a:cubicBezTo>
                    <a:cubicBezTo>
                      <a:pt x="931" y="1039"/>
                      <a:pt x="1039" y="1111"/>
                      <a:pt x="1146" y="1146"/>
                    </a:cubicBezTo>
                    <a:cubicBezTo>
                      <a:pt x="1397" y="1218"/>
                      <a:pt x="1504" y="1182"/>
                      <a:pt x="1647" y="932"/>
                    </a:cubicBezTo>
                    <a:cubicBezTo>
                      <a:pt x="1934" y="430"/>
                      <a:pt x="2435" y="73"/>
                      <a:pt x="3043"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0"/>
              <p:cNvSpPr/>
              <p:nvPr/>
            </p:nvSpPr>
            <p:spPr>
              <a:xfrm>
                <a:off x="1975950" y="2228850"/>
                <a:ext cx="63550" cy="26875"/>
              </a:xfrm>
              <a:custGeom>
                <a:avLst/>
                <a:gdLst/>
                <a:ahLst/>
                <a:cxnLst/>
                <a:rect l="l" t="t" r="r" b="b"/>
                <a:pathLst>
                  <a:path w="2542" h="1075" extrusionOk="0">
                    <a:moveTo>
                      <a:pt x="2542" y="573"/>
                    </a:moveTo>
                    <a:cubicBezTo>
                      <a:pt x="2435" y="645"/>
                      <a:pt x="2291" y="609"/>
                      <a:pt x="2256" y="501"/>
                    </a:cubicBezTo>
                    <a:cubicBezTo>
                      <a:pt x="2077" y="251"/>
                      <a:pt x="1826" y="287"/>
                      <a:pt x="1540" y="358"/>
                    </a:cubicBezTo>
                    <a:cubicBezTo>
                      <a:pt x="1468" y="394"/>
                      <a:pt x="1432" y="430"/>
                      <a:pt x="1361" y="430"/>
                    </a:cubicBezTo>
                    <a:cubicBezTo>
                      <a:pt x="1039" y="466"/>
                      <a:pt x="752" y="609"/>
                      <a:pt x="537" y="859"/>
                    </a:cubicBezTo>
                    <a:cubicBezTo>
                      <a:pt x="430" y="931"/>
                      <a:pt x="358" y="1074"/>
                      <a:pt x="180" y="1038"/>
                    </a:cubicBezTo>
                    <a:cubicBezTo>
                      <a:pt x="1" y="967"/>
                      <a:pt x="108" y="788"/>
                      <a:pt x="180" y="645"/>
                    </a:cubicBezTo>
                    <a:cubicBezTo>
                      <a:pt x="287" y="609"/>
                      <a:pt x="430" y="609"/>
                      <a:pt x="502" y="537"/>
                    </a:cubicBezTo>
                    <a:cubicBezTo>
                      <a:pt x="860" y="143"/>
                      <a:pt x="1325" y="179"/>
                      <a:pt x="1790" y="72"/>
                    </a:cubicBezTo>
                    <a:cubicBezTo>
                      <a:pt x="2256" y="0"/>
                      <a:pt x="2363" y="179"/>
                      <a:pt x="2542"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0"/>
              <p:cNvSpPr/>
              <p:nvPr/>
            </p:nvSpPr>
            <p:spPr>
              <a:xfrm>
                <a:off x="2018900" y="2106250"/>
                <a:ext cx="41200" cy="18825"/>
              </a:xfrm>
              <a:custGeom>
                <a:avLst/>
                <a:gdLst/>
                <a:ahLst/>
                <a:cxnLst/>
                <a:rect l="l" t="t" r="r" b="b"/>
                <a:pathLst>
                  <a:path w="1648" h="753" extrusionOk="0">
                    <a:moveTo>
                      <a:pt x="1647" y="323"/>
                    </a:moveTo>
                    <a:cubicBezTo>
                      <a:pt x="1576" y="537"/>
                      <a:pt x="1397" y="752"/>
                      <a:pt x="1146" y="752"/>
                    </a:cubicBezTo>
                    <a:cubicBezTo>
                      <a:pt x="1003" y="609"/>
                      <a:pt x="1110" y="537"/>
                      <a:pt x="1182" y="466"/>
                    </a:cubicBezTo>
                    <a:lnTo>
                      <a:pt x="1397" y="287"/>
                    </a:lnTo>
                    <a:cubicBezTo>
                      <a:pt x="1289" y="179"/>
                      <a:pt x="1218" y="251"/>
                      <a:pt x="1146" y="287"/>
                    </a:cubicBezTo>
                    <a:cubicBezTo>
                      <a:pt x="896" y="430"/>
                      <a:pt x="645" y="537"/>
                      <a:pt x="359" y="645"/>
                    </a:cubicBezTo>
                    <a:cubicBezTo>
                      <a:pt x="215" y="716"/>
                      <a:pt x="215" y="716"/>
                      <a:pt x="1" y="609"/>
                    </a:cubicBezTo>
                    <a:cubicBezTo>
                      <a:pt x="36" y="537"/>
                      <a:pt x="72" y="466"/>
                      <a:pt x="108" y="466"/>
                    </a:cubicBezTo>
                    <a:cubicBezTo>
                      <a:pt x="538" y="251"/>
                      <a:pt x="967" y="72"/>
                      <a:pt x="143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0"/>
              <p:cNvSpPr/>
              <p:nvPr/>
            </p:nvSpPr>
            <p:spPr>
              <a:xfrm>
                <a:off x="2344625" y="2652125"/>
                <a:ext cx="34925" cy="22375"/>
              </a:xfrm>
              <a:custGeom>
                <a:avLst/>
                <a:gdLst/>
                <a:ahLst/>
                <a:cxnLst/>
                <a:rect l="l" t="t" r="r" b="b"/>
                <a:pathLst>
                  <a:path w="1397" h="895" extrusionOk="0">
                    <a:moveTo>
                      <a:pt x="431" y="322"/>
                    </a:moveTo>
                    <a:cubicBezTo>
                      <a:pt x="502" y="215"/>
                      <a:pt x="538" y="108"/>
                      <a:pt x="574" y="0"/>
                    </a:cubicBezTo>
                    <a:cubicBezTo>
                      <a:pt x="824" y="0"/>
                      <a:pt x="967" y="286"/>
                      <a:pt x="1218" y="179"/>
                    </a:cubicBezTo>
                    <a:cubicBezTo>
                      <a:pt x="1397" y="465"/>
                      <a:pt x="1397" y="501"/>
                      <a:pt x="1218" y="716"/>
                    </a:cubicBezTo>
                    <a:lnTo>
                      <a:pt x="1111" y="430"/>
                    </a:lnTo>
                    <a:lnTo>
                      <a:pt x="932" y="644"/>
                    </a:lnTo>
                    <a:lnTo>
                      <a:pt x="645" y="501"/>
                    </a:lnTo>
                    <a:cubicBezTo>
                      <a:pt x="610" y="609"/>
                      <a:pt x="574" y="752"/>
                      <a:pt x="538" y="859"/>
                    </a:cubicBezTo>
                    <a:cubicBezTo>
                      <a:pt x="180" y="895"/>
                      <a:pt x="287" y="430"/>
                      <a:pt x="1" y="430"/>
                    </a:cubicBezTo>
                    <a:cubicBezTo>
                      <a:pt x="37" y="286"/>
                      <a:pt x="37" y="215"/>
                      <a:pt x="73" y="143"/>
                    </a:cubicBezTo>
                    <a:cubicBezTo>
                      <a:pt x="108" y="143"/>
                      <a:pt x="144" y="143"/>
                      <a:pt x="180" y="143"/>
                    </a:cubicBezTo>
                    <a:cubicBezTo>
                      <a:pt x="287" y="215"/>
                      <a:pt x="359" y="286"/>
                      <a:pt x="431" y="32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0"/>
              <p:cNvSpPr/>
              <p:nvPr/>
            </p:nvSpPr>
            <p:spPr>
              <a:xfrm>
                <a:off x="1707500" y="2274475"/>
                <a:ext cx="51925" cy="43875"/>
              </a:xfrm>
              <a:custGeom>
                <a:avLst/>
                <a:gdLst/>
                <a:ahLst/>
                <a:cxnLst/>
                <a:rect l="l" t="t" r="r" b="b"/>
                <a:pathLst>
                  <a:path w="2077" h="1755" extrusionOk="0">
                    <a:moveTo>
                      <a:pt x="2076" y="1"/>
                    </a:moveTo>
                    <a:cubicBezTo>
                      <a:pt x="1933" y="287"/>
                      <a:pt x="1826" y="538"/>
                      <a:pt x="1503" y="466"/>
                    </a:cubicBezTo>
                    <a:cubicBezTo>
                      <a:pt x="931" y="752"/>
                      <a:pt x="465" y="1218"/>
                      <a:pt x="143" y="1755"/>
                    </a:cubicBezTo>
                    <a:lnTo>
                      <a:pt x="0" y="1683"/>
                    </a:lnTo>
                    <a:cubicBezTo>
                      <a:pt x="430" y="860"/>
                      <a:pt x="1181" y="251"/>
                      <a:pt x="2076"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0"/>
              <p:cNvSpPr/>
              <p:nvPr/>
            </p:nvSpPr>
            <p:spPr>
              <a:xfrm>
                <a:off x="2298100" y="2582325"/>
                <a:ext cx="33150" cy="48350"/>
              </a:xfrm>
              <a:custGeom>
                <a:avLst/>
                <a:gdLst/>
                <a:ahLst/>
                <a:cxnLst/>
                <a:rect l="l" t="t" r="r" b="b"/>
                <a:pathLst>
                  <a:path w="1326" h="1934" extrusionOk="0">
                    <a:moveTo>
                      <a:pt x="1" y="1790"/>
                    </a:moveTo>
                    <a:lnTo>
                      <a:pt x="609" y="1217"/>
                    </a:lnTo>
                    <a:cubicBezTo>
                      <a:pt x="645" y="788"/>
                      <a:pt x="824" y="394"/>
                      <a:pt x="1110" y="72"/>
                    </a:cubicBezTo>
                    <a:cubicBezTo>
                      <a:pt x="1146" y="36"/>
                      <a:pt x="1182" y="36"/>
                      <a:pt x="1218" y="0"/>
                    </a:cubicBezTo>
                    <a:cubicBezTo>
                      <a:pt x="1289" y="72"/>
                      <a:pt x="1325" y="215"/>
                      <a:pt x="1253" y="322"/>
                    </a:cubicBezTo>
                    <a:cubicBezTo>
                      <a:pt x="1110" y="644"/>
                      <a:pt x="931" y="1002"/>
                      <a:pt x="752" y="1325"/>
                    </a:cubicBezTo>
                    <a:cubicBezTo>
                      <a:pt x="609" y="1539"/>
                      <a:pt x="430" y="1718"/>
                      <a:pt x="251" y="1897"/>
                    </a:cubicBezTo>
                    <a:cubicBezTo>
                      <a:pt x="180" y="1933"/>
                      <a:pt x="72" y="1933"/>
                      <a:pt x="1" y="179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0"/>
              <p:cNvSpPr/>
              <p:nvPr/>
            </p:nvSpPr>
            <p:spPr>
              <a:xfrm>
                <a:off x="2012650" y="2542050"/>
                <a:ext cx="40275" cy="27775"/>
              </a:xfrm>
              <a:custGeom>
                <a:avLst/>
                <a:gdLst/>
                <a:ahLst/>
                <a:cxnLst/>
                <a:rect l="l" t="t" r="r" b="b"/>
                <a:pathLst>
                  <a:path w="1611" h="1111" extrusionOk="0">
                    <a:moveTo>
                      <a:pt x="1611" y="1038"/>
                    </a:moveTo>
                    <a:cubicBezTo>
                      <a:pt x="1539" y="1110"/>
                      <a:pt x="1432" y="1074"/>
                      <a:pt x="1360" y="967"/>
                    </a:cubicBezTo>
                    <a:cubicBezTo>
                      <a:pt x="1289" y="859"/>
                      <a:pt x="1217" y="716"/>
                      <a:pt x="1146" y="609"/>
                    </a:cubicBezTo>
                    <a:cubicBezTo>
                      <a:pt x="1038" y="430"/>
                      <a:pt x="895" y="323"/>
                      <a:pt x="680" y="323"/>
                    </a:cubicBezTo>
                    <a:lnTo>
                      <a:pt x="108" y="287"/>
                    </a:lnTo>
                    <a:cubicBezTo>
                      <a:pt x="0" y="179"/>
                      <a:pt x="0" y="72"/>
                      <a:pt x="143" y="0"/>
                    </a:cubicBezTo>
                    <a:lnTo>
                      <a:pt x="752" y="0"/>
                    </a:lnTo>
                    <a:cubicBezTo>
                      <a:pt x="1002" y="0"/>
                      <a:pt x="1253" y="144"/>
                      <a:pt x="1360" y="358"/>
                    </a:cubicBezTo>
                    <a:cubicBezTo>
                      <a:pt x="1504" y="573"/>
                      <a:pt x="1575" y="788"/>
                      <a:pt x="1611" y="103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0"/>
              <p:cNvSpPr/>
              <p:nvPr/>
            </p:nvSpPr>
            <p:spPr>
              <a:xfrm>
                <a:off x="1626050" y="2653900"/>
                <a:ext cx="11675" cy="55500"/>
              </a:xfrm>
              <a:custGeom>
                <a:avLst/>
                <a:gdLst/>
                <a:ahLst/>
                <a:cxnLst/>
                <a:rect l="l" t="t" r="r" b="b"/>
                <a:pathLst>
                  <a:path w="467" h="2220" extrusionOk="0">
                    <a:moveTo>
                      <a:pt x="144" y="2220"/>
                    </a:moveTo>
                    <a:cubicBezTo>
                      <a:pt x="1" y="2005"/>
                      <a:pt x="180" y="1862"/>
                      <a:pt x="144" y="1647"/>
                    </a:cubicBezTo>
                    <a:cubicBezTo>
                      <a:pt x="37" y="1468"/>
                      <a:pt x="37" y="1289"/>
                      <a:pt x="72" y="1110"/>
                    </a:cubicBezTo>
                    <a:lnTo>
                      <a:pt x="72" y="215"/>
                    </a:lnTo>
                    <a:cubicBezTo>
                      <a:pt x="72" y="144"/>
                      <a:pt x="72" y="72"/>
                      <a:pt x="108" y="1"/>
                    </a:cubicBezTo>
                    <a:cubicBezTo>
                      <a:pt x="216" y="72"/>
                      <a:pt x="287" y="251"/>
                      <a:pt x="287" y="394"/>
                    </a:cubicBezTo>
                    <a:cubicBezTo>
                      <a:pt x="287" y="609"/>
                      <a:pt x="287" y="788"/>
                      <a:pt x="323" y="1003"/>
                    </a:cubicBezTo>
                    <a:cubicBezTo>
                      <a:pt x="323" y="1110"/>
                      <a:pt x="359" y="1218"/>
                      <a:pt x="395" y="1289"/>
                    </a:cubicBezTo>
                    <a:cubicBezTo>
                      <a:pt x="466" y="1576"/>
                      <a:pt x="395" y="1898"/>
                      <a:pt x="216" y="2148"/>
                    </a:cubicBezTo>
                    <a:cubicBezTo>
                      <a:pt x="216" y="2148"/>
                      <a:pt x="180" y="2220"/>
                      <a:pt x="144" y="222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0"/>
              <p:cNvSpPr/>
              <p:nvPr/>
            </p:nvSpPr>
            <p:spPr>
              <a:xfrm>
                <a:off x="1660050" y="2703125"/>
                <a:ext cx="53725" cy="13450"/>
              </a:xfrm>
              <a:custGeom>
                <a:avLst/>
                <a:gdLst/>
                <a:ahLst/>
                <a:cxnLst/>
                <a:rect l="l" t="t" r="r" b="b"/>
                <a:pathLst>
                  <a:path w="2149" h="538" extrusionOk="0">
                    <a:moveTo>
                      <a:pt x="681" y="537"/>
                    </a:moveTo>
                    <a:cubicBezTo>
                      <a:pt x="609" y="394"/>
                      <a:pt x="609" y="323"/>
                      <a:pt x="574" y="215"/>
                    </a:cubicBezTo>
                    <a:lnTo>
                      <a:pt x="144" y="466"/>
                    </a:lnTo>
                    <a:cubicBezTo>
                      <a:pt x="1" y="358"/>
                      <a:pt x="73" y="287"/>
                      <a:pt x="108" y="179"/>
                    </a:cubicBezTo>
                    <a:cubicBezTo>
                      <a:pt x="216" y="179"/>
                      <a:pt x="323" y="179"/>
                      <a:pt x="395" y="144"/>
                    </a:cubicBezTo>
                    <a:cubicBezTo>
                      <a:pt x="502" y="72"/>
                      <a:pt x="574" y="72"/>
                      <a:pt x="681" y="36"/>
                    </a:cubicBezTo>
                    <a:lnTo>
                      <a:pt x="860" y="215"/>
                    </a:lnTo>
                    <a:cubicBezTo>
                      <a:pt x="1254" y="0"/>
                      <a:pt x="1755" y="36"/>
                      <a:pt x="2149" y="251"/>
                    </a:cubicBezTo>
                    <a:cubicBezTo>
                      <a:pt x="2041" y="358"/>
                      <a:pt x="1898" y="394"/>
                      <a:pt x="1791" y="358"/>
                    </a:cubicBezTo>
                    <a:cubicBezTo>
                      <a:pt x="1469" y="251"/>
                      <a:pt x="1146" y="287"/>
                      <a:pt x="896" y="466"/>
                    </a:cubicBezTo>
                    <a:cubicBezTo>
                      <a:pt x="824" y="502"/>
                      <a:pt x="753" y="537"/>
                      <a:pt x="681" y="53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0"/>
              <p:cNvSpPr/>
              <p:nvPr/>
            </p:nvSpPr>
            <p:spPr>
              <a:xfrm>
                <a:off x="1670800" y="2742500"/>
                <a:ext cx="36725" cy="25075"/>
              </a:xfrm>
              <a:custGeom>
                <a:avLst/>
                <a:gdLst/>
                <a:ahLst/>
                <a:cxnLst/>
                <a:rect l="l" t="t" r="r" b="b"/>
                <a:pathLst>
                  <a:path w="1469" h="1003" extrusionOk="0">
                    <a:moveTo>
                      <a:pt x="1432" y="358"/>
                    </a:moveTo>
                    <a:cubicBezTo>
                      <a:pt x="1289" y="251"/>
                      <a:pt x="1218" y="358"/>
                      <a:pt x="1074" y="430"/>
                    </a:cubicBezTo>
                    <a:cubicBezTo>
                      <a:pt x="788" y="573"/>
                      <a:pt x="502" y="752"/>
                      <a:pt x="251" y="967"/>
                    </a:cubicBezTo>
                    <a:cubicBezTo>
                      <a:pt x="215" y="1003"/>
                      <a:pt x="144" y="1003"/>
                      <a:pt x="1" y="1003"/>
                    </a:cubicBezTo>
                    <a:cubicBezTo>
                      <a:pt x="251" y="680"/>
                      <a:pt x="609" y="466"/>
                      <a:pt x="609" y="0"/>
                    </a:cubicBezTo>
                    <a:lnTo>
                      <a:pt x="931" y="144"/>
                    </a:lnTo>
                    <a:lnTo>
                      <a:pt x="1182" y="36"/>
                    </a:lnTo>
                    <a:lnTo>
                      <a:pt x="1468" y="179"/>
                    </a:lnTo>
                    <a:lnTo>
                      <a:pt x="1432" y="358"/>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0"/>
              <p:cNvSpPr/>
              <p:nvPr/>
            </p:nvSpPr>
            <p:spPr>
              <a:xfrm>
                <a:off x="1832775" y="2244050"/>
                <a:ext cx="62650" cy="9875"/>
              </a:xfrm>
              <a:custGeom>
                <a:avLst/>
                <a:gdLst/>
                <a:ahLst/>
                <a:cxnLst/>
                <a:rect l="l" t="t" r="r" b="b"/>
                <a:pathLst>
                  <a:path w="2506" h="395" extrusionOk="0">
                    <a:moveTo>
                      <a:pt x="0" y="323"/>
                    </a:moveTo>
                    <a:cubicBezTo>
                      <a:pt x="179" y="144"/>
                      <a:pt x="430" y="37"/>
                      <a:pt x="716" y="72"/>
                    </a:cubicBezTo>
                    <a:cubicBezTo>
                      <a:pt x="1003" y="144"/>
                      <a:pt x="1289" y="144"/>
                      <a:pt x="1575" y="72"/>
                    </a:cubicBezTo>
                    <a:cubicBezTo>
                      <a:pt x="1754" y="37"/>
                      <a:pt x="1969" y="1"/>
                      <a:pt x="2184" y="1"/>
                    </a:cubicBezTo>
                    <a:cubicBezTo>
                      <a:pt x="2291" y="1"/>
                      <a:pt x="2399" y="37"/>
                      <a:pt x="2506" y="37"/>
                    </a:cubicBezTo>
                    <a:cubicBezTo>
                      <a:pt x="1719" y="287"/>
                      <a:pt x="859" y="394"/>
                      <a:pt x="0" y="32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0"/>
              <p:cNvSpPr/>
              <p:nvPr/>
            </p:nvSpPr>
            <p:spPr>
              <a:xfrm>
                <a:off x="2309725" y="2420350"/>
                <a:ext cx="35825" cy="48350"/>
              </a:xfrm>
              <a:custGeom>
                <a:avLst/>
                <a:gdLst/>
                <a:ahLst/>
                <a:cxnLst/>
                <a:rect l="l" t="t" r="r" b="b"/>
                <a:pathLst>
                  <a:path w="1433" h="1934" extrusionOk="0">
                    <a:moveTo>
                      <a:pt x="1" y="287"/>
                    </a:moveTo>
                    <a:cubicBezTo>
                      <a:pt x="1" y="143"/>
                      <a:pt x="73" y="72"/>
                      <a:pt x="216" y="36"/>
                    </a:cubicBezTo>
                    <a:cubicBezTo>
                      <a:pt x="323" y="0"/>
                      <a:pt x="359" y="0"/>
                      <a:pt x="645" y="143"/>
                    </a:cubicBezTo>
                    <a:lnTo>
                      <a:pt x="287" y="251"/>
                    </a:lnTo>
                    <a:cubicBezTo>
                      <a:pt x="359" y="430"/>
                      <a:pt x="466" y="573"/>
                      <a:pt x="645" y="680"/>
                    </a:cubicBezTo>
                    <a:cubicBezTo>
                      <a:pt x="896" y="788"/>
                      <a:pt x="1039" y="1038"/>
                      <a:pt x="1111" y="1289"/>
                    </a:cubicBezTo>
                    <a:cubicBezTo>
                      <a:pt x="1111" y="1396"/>
                      <a:pt x="1218" y="1468"/>
                      <a:pt x="1290" y="1539"/>
                    </a:cubicBezTo>
                    <a:cubicBezTo>
                      <a:pt x="1397" y="1647"/>
                      <a:pt x="1433" y="1826"/>
                      <a:pt x="1361" y="1933"/>
                    </a:cubicBezTo>
                    <a:cubicBezTo>
                      <a:pt x="1182" y="1683"/>
                      <a:pt x="1075" y="1468"/>
                      <a:pt x="932" y="1253"/>
                    </a:cubicBezTo>
                    <a:cubicBezTo>
                      <a:pt x="896" y="1110"/>
                      <a:pt x="824" y="1003"/>
                      <a:pt x="681" y="931"/>
                    </a:cubicBezTo>
                    <a:cubicBezTo>
                      <a:pt x="395" y="788"/>
                      <a:pt x="144" y="573"/>
                      <a:pt x="1" y="28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0"/>
              <p:cNvSpPr/>
              <p:nvPr/>
            </p:nvSpPr>
            <p:spPr>
              <a:xfrm>
                <a:off x="1698550" y="2635125"/>
                <a:ext cx="22400" cy="30450"/>
              </a:xfrm>
              <a:custGeom>
                <a:avLst/>
                <a:gdLst/>
                <a:ahLst/>
                <a:cxnLst/>
                <a:rect l="l" t="t" r="r" b="b"/>
                <a:pathLst>
                  <a:path w="896" h="1218" extrusionOk="0">
                    <a:moveTo>
                      <a:pt x="895" y="1217"/>
                    </a:moveTo>
                    <a:cubicBezTo>
                      <a:pt x="573" y="931"/>
                      <a:pt x="644" y="573"/>
                      <a:pt x="465" y="251"/>
                    </a:cubicBezTo>
                    <a:cubicBezTo>
                      <a:pt x="215" y="465"/>
                      <a:pt x="358" y="788"/>
                      <a:pt x="143" y="1038"/>
                    </a:cubicBezTo>
                    <a:cubicBezTo>
                      <a:pt x="108" y="966"/>
                      <a:pt x="72" y="931"/>
                      <a:pt x="72" y="895"/>
                    </a:cubicBezTo>
                    <a:cubicBezTo>
                      <a:pt x="108" y="644"/>
                      <a:pt x="72" y="430"/>
                      <a:pt x="0" y="179"/>
                    </a:cubicBezTo>
                    <a:lnTo>
                      <a:pt x="251" y="179"/>
                    </a:lnTo>
                    <a:lnTo>
                      <a:pt x="430" y="0"/>
                    </a:lnTo>
                    <a:cubicBezTo>
                      <a:pt x="501" y="0"/>
                      <a:pt x="537" y="0"/>
                      <a:pt x="573" y="36"/>
                    </a:cubicBezTo>
                    <a:cubicBezTo>
                      <a:pt x="644" y="143"/>
                      <a:pt x="680" y="251"/>
                      <a:pt x="716" y="358"/>
                    </a:cubicBezTo>
                    <a:cubicBezTo>
                      <a:pt x="823" y="609"/>
                      <a:pt x="895" y="895"/>
                      <a:pt x="895" y="121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40"/>
              <p:cNvSpPr/>
              <p:nvPr/>
            </p:nvSpPr>
            <p:spPr>
              <a:xfrm>
                <a:off x="2369700" y="2369350"/>
                <a:ext cx="37600" cy="28650"/>
              </a:xfrm>
              <a:custGeom>
                <a:avLst/>
                <a:gdLst/>
                <a:ahLst/>
                <a:cxnLst/>
                <a:rect l="l" t="t" r="r" b="b"/>
                <a:pathLst>
                  <a:path w="1504" h="1146" extrusionOk="0">
                    <a:moveTo>
                      <a:pt x="1253" y="0"/>
                    </a:moveTo>
                    <a:lnTo>
                      <a:pt x="1432" y="0"/>
                    </a:lnTo>
                    <a:cubicBezTo>
                      <a:pt x="1504" y="179"/>
                      <a:pt x="1468" y="430"/>
                      <a:pt x="1289" y="573"/>
                    </a:cubicBezTo>
                    <a:cubicBezTo>
                      <a:pt x="1110" y="716"/>
                      <a:pt x="931" y="895"/>
                      <a:pt x="788" y="1074"/>
                    </a:cubicBezTo>
                    <a:cubicBezTo>
                      <a:pt x="716" y="1110"/>
                      <a:pt x="680" y="1145"/>
                      <a:pt x="645" y="1145"/>
                    </a:cubicBezTo>
                    <a:cubicBezTo>
                      <a:pt x="394" y="1145"/>
                      <a:pt x="179" y="1074"/>
                      <a:pt x="0" y="931"/>
                    </a:cubicBezTo>
                    <a:cubicBezTo>
                      <a:pt x="36" y="931"/>
                      <a:pt x="72" y="895"/>
                      <a:pt x="108" y="895"/>
                    </a:cubicBezTo>
                    <a:cubicBezTo>
                      <a:pt x="394" y="1002"/>
                      <a:pt x="752" y="859"/>
                      <a:pt x="859" y="573"/>
                    </a:cubicBezTo>
                    <a:cubicBezTo>
                      <a:pt x="859" y="501"/>
                      <a:pt x="895" y="465"/>
                      <a:pt x="931" y="430"/>
                    </a:cubicBezTo>
                    <a:cubicBezTo>
                      <a:pt x="1146" y="358"/>
                      <a:pt x="1181" y="179"/>
                      <a:pt x="1253"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40"/>
              <p:cNvSpPr/>
              <p:nvPr/>
            </p:nvSpPr>
            <p:spPr>
              <a:xfrm>
                <a:off x="1934775" y="2417650"/>
                <a:ext cx="20625" cy="31350"/>
              </a:xfrm>
              <a:custGeom>
                <a:avLst/>
                <a:gdLst/>
                <a:ahLst/>
                <a:cxnLst/>
                <a:rect l="l" t="t" r="r" b="b"/>
                <a:pathLst>
                  <a:path w="825" h="1254" extrusionOk="0">
                    <a:moveTo>
                      <a:pt x="180" y="1254"/>
                    </a:moveTo>
                    <a:cubicBezTo>
                      <a:pt x="1" y="1146"/>
                      <a:pt x="1" y="1039"/>
                      <a:pt x="73" y="932"/>
                    </a:cubicBezTo>
                    <a:cubicBezTo>
                      <a:pt x="216" y="645"/>
                      <a:pt x="359" y="395"/>
                      <a:pt x="538" y="108"/>
                    </a:cubicBezTo>
                    <a:cubicBezTo>
                      <a:pt x="609" y="37"/>
                      <a:pt x="681" y="1"/>
                      <a:pt x="824" y="73"/>
                    </a:cubicBezTo>
                    <a:cubicBezTo>
                      <a:pt x="824" y="144"/>
                      <a:pt x="824" y="216"/>
                      <a:pt x="788" y="251"/>
                    </a:cubicBezTo>
                    <a:cubicBezTo>
                      <a:pt x="717" y="430"/>
                      <a:pt x="645" y="609"/>
                      <a:pt x="574" y="753"/>
                    </a:cubicBezTo>
                    <a:cubicBezTo>
                      <a:pt x="502" y="967"/>
                      <a:pt x="359" y="1146"/>
                      <a:pt x="180" y="125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0"/>
              <p:cNvSpPr/>
              <p:nvPr/>
            </p:nvSpPr>
            <p:spPr>
              <a:xfrm>
                <a:off x="2062750" y="2687900"/>
                <a:ext cx="35825" cy="27775"/>
              </a:xfrm>
              <a:custGeom>
                <a:avLst/>
                <a:gdLst/>
                <a:ahLst/>
                <a:cxnLst/>
                <a:rect l="l" t="t" r="r" b="b"/>
                <a:pathLst>
                  <a:path w="1433" h="1111" extrusionOk="0">
                    <a:moveTo>
                      <a:pt x="752" y="645"/>
                    </a:moveTo>
                    <a:lnTo>
                      <a:pt x="108" y="502"/>
                    </a:lnTo>
                    <a:cubicBezTo>
                      <a:pt x="1" y="359"/>
                      <a:pt x="36" y="144"/>
                      <a:pt x="180" y="1"/>
                    </a:cubicBezTo>
                    <a:cubicBezTo>
                      <a:pt x="394" y="1"/>
                      <a:pt x="287" y="216"/>
                      <a:pt x="394" y="287"/>
                    </a:cubicBezTo>
                    <a:cubicBezTo>
                      <a:pt x="1074" y="466"/>
                      <a:pt x="1146" y="538"/>
                      <a:pt x="1432" y="1075"/>
                    </a:cubicBezTo>
                    <a:cubicBezTo>
                      <a:pt x="1110" y="1111"/>
                      <a:pt x="1039" y="788"/>
                      <a:pt x="752" y="64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0"/>
              <p:cNvSpPr/>
              <p:nvPr/>
            </p:nvSpPr>
            <p:spPr>
              <a:xfrm>
                <a:off x="2373275" y="2295075"/>
                <a:ext cx="36725" cy="18800"/>
              </a:xfrm>
              <a:custGeom>
                <a:avLst/>
                <a:gdLst/>
                <a:ahLst/>
                <a:cxnLst/>
                <a:rect l="l" t="t" r="r" b="b"/>
                <a:pathLst>
                  <a:path w="1469" h="752" extrusionOk="0">
                    <a:moveTo>
                      <a:pt x="0" y="573"/>
                    </a:moveTo>
                    <a:cubicBezTo>
                      <a:pt x="251" y="537"/>
                      <a:pt x="466" y="501"/>
                      <a:pt x="716" y="394"/>
                    </a:cubicBezTo>
                    <a:cubicBezTo>
                      <a:pt x="931" y="286"/>
                      <a:pt x="1110" y="143"/>
                      <a:pt x="1289" y="0"/>
                    </a:cubicBezTo>
                    <a:cubicBezTo>
                      <a:pt x="1432" y="143"/>
                      <a:pt x="1468" y="251"/>
                      <a:pt x="1361" y="358"/>
                    </a:cubicBezTo>
                    <a:cubicBezTo>
                      <a:pt x="1253" y="465"/>
                      <a:pt x="1110" y="537"/>
                      <a:pt x="967" y="609"/>
                    </a:cubicBezTo>
                    <a:cubicBezTo>
                      <a:pt x="752" y="680"/>
                      <a:pt x="537" y="716"/>
                      <a:pt x="323" y="716"/>
                    </a:cubicBezTo>
                    <a:cubicBezTo>
                      <a:pt x="215" y="752"/>
                      <a:pt x="36" y="680"/>
                      <a:pt x="0"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0"/>
              <p:cNvSpPr/>
              <p:nvPr/>
            </p:nvSpPr>
            <p:spPr>
              <a:xfrm>
                <a:off x="1745975" y="2131300"/>
                <a:ext cx="50125" cy="13450"/>
              </a:xfrm>
              <a:custGeom>
                <a:avLst/>
                <a:gdLst/>
                <a:ahLst/>
                <a:cxnLst/>
                <a:rect l="l" t="t" r="r" b="b"/>
                <a:pathLst>
                  <a:path w="2005" h="538" extrusionOk="0">
                    <a:moveTo>
                      <a:pt x="0" y="251"/>
                    </a:moveTo>
                    <a:cubicBezTo>
                      <a:pt x="0" y="215"/>
                      <a:pt x="0" y="144"/>
                      <a:pt x="36" y="108"/>
                    </a:cubicBezTo>
                    <a:cubicBezTo>
                      <a:pt x="72" y="72"/>
                      <a:pt x="108" y="36"/>
                      <a:pt x="143" y="1"/>
                    </a:cubicBezTo>
                    <a:lnTo>
                      <a:pt x="215" y="1"/>
                    </a:lnTo>
                    <a:cubicBezTo>
                      <a:pt x="322" y="108"/>
                      <a:pt x="466" y="72"/>
                      <a:pt x="609" y="36"/>
                    </a:cubicBezTo>
                    <a:cubicBezTo>
                      <a:pt x="824" y="36"/>
                      <a:pt x="1038" y="1"/>
                      <a:pt x="1217" y="1"/>
                    </a:cubicBezTo>
                    <a:cubicBezTo>
                      <a:pt x="1468" y="1"/>
                      <a:pt x="1647" y="108"/>
                      <a:pt x="1790" y="287"/>
                    </a:cubicBezTo>
                    <a:cubicBezTo>
                      <a:pt x="1862" y="323"/>
                      <a:pt x="1933" y="394"/>
                      <a:pt x="2005" y="466"/>
                    </a:cubicBezTo>
                    <a:cubicBezTo>
                      <a:pt x="1862" y="538"/>
                      <a:pt x="1718" y="502"/>
                      <a:pt x="1611" y="394"/>
                    </a:cubicBezTo>
                    <a:cubicBezTo>
                      <a:pt x="1396" y="144"/>
                      <a:pt x="1038" y="72"/>
                      <a:pt x="716" y="180"/>
                    </a:cubicBezTo>
                    <a:cubicBezTo>
                      <a:pt x="609" y="215"/>
                      <a:pt x="466" y="251"/>
                      <a:pt x="358" y="287"/>
                    </a:cubicBezTo>
                    <a:cubicBezTo>
                      <a:pt x="215" y="359"/>
                      <a:pt x="108" y="323"/>
                      <a:pt x="0"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40"/>
              <p:cNvSpPr/>
              <p:nvPr/>
            </p:nvSpPr>
            <p:spPr>
              <a:xfrm>
                <a:off x="1932100" y="2250325"/>
                <a:ext cx="17925" cy="34925"/>
              </a:xfrm>
              <a:custGeom>
                <a:avLst/>
                <a:gdLst/>
                <a:ahLst/>
                <a:cxnLst/>
                <a:rect l="l" t="t" r="r" b="b"/>
                <a:pathLst>
                  <a:path w="717" h="1397" extrusionOk="0">
                    <a:moveTo>
                      <a:pt x="323" y="931"/>
                    </a:moveTo>
                    <a:lnTo>
                      <a:pt x="36" y="609"/>
                    </a:lnTo>
                    <a:cubicBezTo>
                      <a:pt x="1" y="394"/>
                      <a:pt x="108" y="143"/>
                      <a:pt x="287" y="0"/>
                    </a:cubicBezTo>
                    <a:cubicBezTo>
                      <a:pt x="430" y="215"/>
                      <a:pt x="251" y="394"/>
                      <a:pt x="287" y="537"/>
                    </a:cubicBezTo>
                    <a:cubicBezTo>
                      <a:pt x="716" y="931"/>
                      <a:pt x="716" y="967"/>
                      <a:pt x="538" y="1325"/>
                    </a:cubicBezTo>
                    <a:cubicBezTo>
                      <a:pt x="466" y="1396"/>
                      <a:pt x="359" y="1325"/>
                      <a:pt x="323" y="1217"/>
                    </a:cubicBezTo>
                    <a:cubicBezTo>
                      <a:pt x="323" y="1146"/>
                      <a:pt x="323" y="1038"/>
                      <a:pt x="323" y="93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40"/>
              <p:cNvSpPr/>
              <p:nvPr/>
            </p:nvSpPr>
            <p:spPr>
              <a:xfrm>
                <a:off x="1830975" y="2150100"/>
                <a:ext cx="51050" cy="20600"/>
              </a:xfrm>
              <a:custGeom>
                <a:avLst/>
                <a:gdLst/>
                <a:ahLst/>
                <a:cxnLst/>
                <a:rect l="l" t="t" r="r" b="b"/>
                <a:pathLst>
                  <a:path w="2042" h="824" extrusionOk="0">
                    <a:moveTo>
                      <a:pt x="1" y="0"/>
                    </a:moveTo>
                    <a:cubicBezTo>
                      <a:pt x="108" y="0"/>
                      <a:pt x="216" y="0"/>
                      <a:pt x="323" y="36"/>
                    </a:cubicBezTo>
                    <a:cubicBezTo>
                      <a:pt x="645" y="179"/>
                      <a:pt x="967" y="287"/>
                      <a:pt x="1289" y="322"/>
                    </a:cubicBezTo>
                    <a:cubicBezTo>
                      <a:pt x="1433" y="322"/>
                      <a:pt x="1576" y="358"/>
                      <a:pt x="1755" y="394"/>
                    </a:cubicBezTo>
                    <a:cubicBezTo>
                      <a:pt x="1898" y="430"/>
                      <a:pt x="2005" y="537"/>
                      <a:pt x="2041" y="824"/>
                    </a:cubicBezTo>
                    <a:cubicBezTo>
                      <a:pt x="1934" y="752"/>
                      <a:pt x="1862" y="680"/>
                      <a:pt x="1755" y="573"/>
                    </a:cubicBezTo>
                    <a:cubicBezTo>
                      <a:pt x="1612" y="537"/>
                      <a:pt x="1504" y="501"/>
                      <a:pt x="1361" y="466"/>
                    </a:cubicBezTo>
                    <a:lnTo>
                      <a:pt x="1003" y="394"/>
                    </a:lnTo>
                    <a:cubicBezTo>
                      <a:pt x="860" y="358"/>
                      <a:pt x="752" y="358"/>
                      <a:pt x="609" y="322"/>
                    </a:cubicBezTo>
                    <a:cubicBezTo>
                      <a:pt x="287" y="287"/>
                      <a:pt x="287" y="287"/>
                      <a:pt x="1"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0"/>
              <p:cNvSpPr/>
              <p:nvPr/>
            </p:nvSpPr>
            <p:spPr>
              <a:xfrm>
                <a:off x="2009050" y="2511625"/>
                <a:ext cx="26875" cy="19700"/>
              </a:xfrm>
              <a:custGeom>
                <a:avLst/>
                <a:gdLst/>
                <a:ahLst/>
                <a:cxnLst/>
                <a:rect l="l" t="t" r="r" b="b"/>
                <a:pathLst>
                  <a:path w="1075" h="788" extrusionOk="0">
                    <a:moveTo>
                      <a:pt x="753" y="215"/>
                    </a:moveTo>
                    <a:lnTo>
                      <a:pt x="1075" y="752"/>
                    </a:lnTo>
                    <a:lnTo>
                      <a:pt x="824" y="788"/>
                    </a:lnTo>
                    <a:lnTo>
                      <a:pt x="574" y="573"/>
                    </a:lnTo>
                    <a:cubicBezTo>
                      <a:pt x="323" y="609"/>
                      <a:pt x="37" y="430"/>
                      <a:pt x="1" y="144"/>
                    </a:cubicBezTo>
                    <a:cubicBezTo>
                      <a:pt x="180" y="0"/>
                      <a:pt x="287" y="179"/>
                      <a:pt x="430"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0"/>
              <p:cNvSpPr/>
              <p:nvPr/>
            </p:nvSpPr>
            <p:spPr>
              <a:xfrm>
                <a:off x="1685125" y="2646750"/>
                <a:ext cx="10750" cy="36700"/>
              </a:xfrm>
              <a:custGeom>
                <a:avLst/>
                <a:gdLst/>
                <a:ahLst/>
                <a:cxnLst/>
                <a:rect l="l" t="t" r="r" b="b"/>
                <a:pathLst>
                  <a:path w="430" h="1468" extrusionOk="0">
                    <a:moveTo>
                      <a:pt x="179" y="0"/>
                    </a:moveTo>
                    <a:cubicBezTo>
                      <a:pt x="251" y="108"/>
                      <a:pt x="287" y="179"/>
                      <a:pt x="322" y="287"/>
                    </a:cubicBezTo>
                    <a:cubicBezTo>
                      <a:pt x="430" y="1074"/>
                      <a:pt x="430" y="1253"/>
                      <a:pt x="322" y="1468"/>
                    </a:cubicBezTo>
                    <a:cubicBezTo>
                      <a:pt x="143" y="1253"/>
                      <a:pt x="72" y="1003"/>
                      <a:pt x="108" y="716"/>
                    </a:cubicBezTo>
                    <a:cubicBezTo>
                      <a:pt x="0" y="466"/>
                      <a:pt x="36" y="215"/>
                      <a:pt x="179"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0"/>
              <p:cNvSpPr/>
              <p:nvPr/>
            </p:nvSpPr>
            <p:spPr>
              <a:xfrm>
                <a:off x="2138825" y="2443600"/>
                <a:ext cx="12550" cy="31350"/>
              </a:xfrm>
              <a:custGeom>
                <a:avLst/>
                <a:gdLst/>
                <a:ahLst/>
                <a:cxnLst/>
                <a:rect l="l" t="t" r="r" b="b"/>
                <a:pathLst>
                  <a:path w="502" h="1254" extrusionOk="0">
                    <a:moveTo>
                      <a:pt x="108" y="1254"/>
                    </a:moveTo>
                    <a:lnTo>
                      <a:pt x="179" y="860"/>
                    </a:lnTo>
                    <a:lnTo>
                      <a:pt x="0" y="681"/>
                    </a:lnTo>
                    <a:cubicBezTo>
                      <a:pt x="143" y="466"/>
                      <a:pt x="108" y="180"/>
                      <a:pt x="322" y="1"/>
                    </a:cubicBezTo>
                    <a:cubicBezTo>
                      <a:pt x="430" y="1"/>
                      <a:pt x="501" y="108"/>
                      <a:pt x="466" y="216"/>
                    </a:cubicBezTo>
                    <a:cubicBezTo>
                      <a:pt x="394" y="430"/>
                      <a:pt x="358" y="645"/>
                      <a:pt x="358" y="896"/>
                    </a:cubicBezTo>
                    <a:cubicBezTo>
                      <a:pt x="358" y="1039"/>
                      <a:pt x="251" y="1182"/>
                      <a:pt x="108" y="125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0"/>
              <p:cNvSpPr/>
              <p:nvPr/>
            </p:nvSpPr>
            <p:spPr>
              <a:xfrm>
                <a:off x="2073500" y="2603800"/>
                <a:ext cx="14325" cy="31350"/>
              </a:xfrm>
              <a:custGeom>
                <a:avLst/>
                <a:gdLst/>
                <a:ahLst/>
                <a:cxnLst/>
                <a:rect l="l" t="t" r="r" b="b"/>
                <a:pathLst>
                  <a:path w="573" h="1254" extrusionOk="0">
                    <a:moveTo>
                      <a:pt x="573" y="143"/>
                    </a:moveTo>
                    <a:cubicBezTo>
                      <a:pt x="430" y="501"/>
                      <a:pt x="287" y="895"/>
                      <a:pt x="108" y="1253"/>
                    </a:cubicBezTo>
                    <a:cubicBezTo>
                      <a:pt x="72" y="1181"/>
                      <a:pt x="36" y="1110"/>
                      <a:pt x="0" y="1002"/>
                    </a:cubicBezTo>
                    <a:cubicBezTo>
                      <a:pt x="0" y="716"/>
                      <a:pt x="72" y="394"/>
                      <a:pt x="251" y="143"/>
                    </a:cubicBezTo>
                    <a:cubicBezTo>
                      <a:pt x="287" y="36"/>
                      <a:pt x="430" y="0"/>
                      <a:pt x="573"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0"/>
              <p:cNvSpPr/>
              <p:nvPr/>
            </p:nvSpPr>
            <p:spPr>
              <a:xfrm>
                <a:off x="2396550" y="2451675"/>
                <a:ext cx="19700" cy="28650"/>
              </a:xfrm>
              <a:custGeom>
                <a:avLst/>
                <a:gdLst/>
                <a:ahLst/>
                <a:cxnLst/>
                <a:rect l="l" t="t" r="r" b="b"/>
                <a:pathLst>
                  <a:path w="788" h="1146" extrusionOk="0">
                    <a:moveTo>
                      <a:pt x="752" y="0"/>
                    </a:moveTo>
                    <a:cubicBezTo>
                      <a:pt x="788" y="72"/>
                      <a:pt x="788" y="143"/>
                      <a:pt x="788" y="215"/>
                    </a:cubicBezTo>
                    <a:cubicBezTo>
                      <a:pt x="609" y="573"/>
                      <a:pt x="322" y="895"/>
                      <a:pt x="36" y="1146"/>
                    </a:cubicBezTo>
                    <a:cubicBezTo>
                      <a:pt x="0" y="1074"/>
                      <a:pt x="0" y="1002"/>
                      <a:pt x="0" y="967"/>
                    </a:cubicBezTo>
                    <a:cubicBezTo>
                      <a:pt x="0" y="895"/>
                      <a:pt x="36" y="823"/>
                      <a:pt x="72" y="788"/>
                    </a:cubicBezTo>
                    <a:cubicBezTo>
                      <a:pt x="251" y="501"/>
                      <a:pt x="501" y="215"/>
                      <a:pt x="75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0"/>
              <p:cNvSpPr/>
              <p:nvPr/>
            </p:nvSpPr>
            <p:spPr>
              <a:xfrm>
                <a:off x="2340175" y="2289700"/>
                <a:ext cx="27750" cy="17025"/>
              </a:xfrm>
              <a:custGeom>
                <a:avLst/>
                <a:gdLst/>
                <a:ahLst/>
                <a:cxnLst/>
                <a:rect l="l" t="t" r="r" b="b"/>
                <a:pathLst>
                  <a:path w="1110" h="681" extrusionOk="0">
                    <a:moveTo>
                      <a:pt x="0" y="609"/>
                    </a:moveTo>
                    <a:cubicBezTo>
                      <a:pt x="286" y="358"/>
                      <a:pt x="609" y="143"/>
                      <a:pt x="966" y="0"/>
                    </a:cubicBezTo>
                    <a:cubicBezTo>
                      <a:pt x="1002" y="0"/>
                      <a:pt x="1038" y="36"/>
                      <a:pt x="1110" y="72"/>
                    </a:cubicBezTo>
                    <a:cubicBezTo>
                      <a:pt x="1074" y="143"/>
                      <a:pt x="1074" y="215"/>
                      <a:pt x="1038" y="251"/>
                    </a:cubicBezTo>
                    <a:cubicBezTo>
                      <a:pt x="788" y="394"/>
                      <a:pt x="501" y="537"/>
                      <a:pt x="251" y="680"/>
                    </a:cubicBezTo>
                    <a:cubicBezTo>
                      <a:pt x="179" y="680"/>
                      <a:pt x="107" y="680"/>
                      <a:pt x="0" y="60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0"/>
              <p:cNvSpPr/>
              <p:nvPr/>
            </p:nvSpPr>
            <p:spPr>
              <a:xfrm>
                <a:off x="2060075" y="2575150"/>
                <a:ext cx="30450" cy="17025"/>
              </a:xfrm>
              <a:custGeom>
                <a:avLst/>
                <a:gdLst/>
                <a:ahLst/>
                <a:cxnLst/>
                <a:rect l="l" t="t" r="r" b="b"/>
                <a:pathLst>
                  <a:path w="1218" h="681" extrusionOk="0">
                    <a:moveTo>
                      <a:pt x="430" y="681"/>
                    </a:moveTo>
                    <a:lnTo>
                      <a:pt x="108" y="430"/>
                    </a:lnTo>
                    <a:cubicBezTo>
                      <a:pt x="0" y="287"/>
                      <a:pt x="0" y="108"/>
                      <a:pt x="143" y="1"/>
                    </a:cubicBezTo>
                    <a:cubicBezTo>
                      <a:pt x="179" y="108"/>
                      <a:pt x="215" y="180"/>
                      <a:pt x="215" y="251"/>
                    </a:cubicBezTo>
                    <a:lnTo>
                      <a:pt x="680" y="323"/>
                    </a:lnTo>
                    <a:cubicBezTo>
                      <a:pt x="788" y="323"/>
                      <a:pt x="931" y="108"/>
                      <a:pt x="1217" y="216"/>
                    </a:cubicBezTo>
                    <a:cubicBezTo>
                      <a:pt x="1002" y="430"/>
                      <a:pt x="716" y="573"/>
                      <a:pt x="430" y="68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0"/>
              <p:cNvSpPr/>
              <p:nvPr/>
            </p:nvSpPr>
            <p:spPr>
              <a:xfrm>
                <a:off x="2116450" y="2615425"/>
                <a:ext cx="24175" cy="16125"/>
              </a:xfrm>
              <a:custGeom>
                <a:avLst/>
                <a:gdLst/>
                <a:ahLst/>
                <a:cxnLst/>
                <a:rect l="l" t="t" r="r" b="b"/>
                <a:pathLst>
                  <a:path w="967" h="645" extrusionOk="0">
                    <a:moveTo>
                      <a:pt x="108" y="1"/>
                    </a:moveTo>
                    <a:lnTo>
                      <a:pt x="358" y="287"/>
                    </a:lnTo>
                    <a:lnTo>
                      <a:pt x="716" y="1"/>
                    </a:lnTo>
                    <a:lnTo>
                      <a:pt x="967" y="72"/>
                    </a:lnTo>
                    <a:cubicBezTo>
                      <a:pt x="931" y="144"/>
                      <a:pt x="931" y="180"/>
                      <a:pt x="931" y="180"/>
                    </a:cubicBezTo>
                    <a:cubicBezTo>
                      <a:pt x="752" y="215"/>
                      <a:pt x="645" y="287"/>
                      <a:pt x="573" y="430"/>
                    </a:cubicBezTo>
                    <a:cubicBezTo>
                      <a:pt x="466" y="502"/>
                      <a:pt x="394" y="645"/>
                      <a:pt x="215" y="645"/>
                    </a:cubicBezTo>
                    <a:cubicBezTo>
                      <a:pt x="36" y="466"/>
                      <a:pt x="0" y="358"/>
                      <a:pt x="108"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0"/>
              <p:cNvSpPr/>
              <p:nvPr/>
            </p:nvSpPr>
            <p:spPr>
              <a:xfrm>
                <a:off x="1928525" y="2204675"/>
                <a:ext cx="11650" cy="27775"/>
              </a:xfrm>
              <a:custGeom>
                <a:avLst/>
                <a:gdLst/>
                <a:ahLst/>
                <a:cxnLst/>
                <a:rect l="l" t="t" r="r" b="b"/>
                <a:pathLst>
                  <a:path w="466" h="1111" extrusionOk="0">
                    <a:moveTo>
                      <a:pt x="179" y="1110"/>
                    </a:moveTo>
                    <a:cubicBezTo>
                      <a:pt x="0" y="1003"/>
                      <a:pt x="72" y="860"/>
                      <a:pt x="72" y="717"/>
                    </a:cubicBezTo>
                    <a:cubicBezTo>
                      <a:pt x="108" y="573"/>
                      <a:pt x="144" y="466"/>
                      <a:pt x="144" y="287"/>
                    </a:cubicBezTo>
                    <a:lnTo>
                      <a:pt x="466" y="1"/>
                    </a:lnTo>
                    <a:lnTo>
                      <a:pt x="466" y="216"/>
                    </a:lnTo>
                    <a:cubicBezTo>
                      <a:pt x="430" y="251"/>
                      <a:pt x="358" y="323"/>
                      <a:pt x="323" y="395"/>
                    </a:cubicBezTo>
                    <a:cubicBezTo>
                      <a:pt x="358" y="538"/>
                      <a:pt x="394" y="681"/>
                      <a:pt x="394" y="824"/>
                    </a:cubicBezTo>
                    <a:cubicBezTo>
                      <a:pt x="394" y="967"/>
                      <a:pt x="287" y="1075"/>
                      <a:pt x="179" y="111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0"/>
              <p:cNvSpPr/>
              <p:nvPr/>
            </p:nvSpPr>
            <p:spPr>
              <a:xfrm>
                <a:off x="1633225" y="2704025"/>
                <a:ext cx="19700" cy="21500"/>
              </a:xfrm>
              <a:custGeom>
                <a:avLst/>
                <a:gdLst/>
                <a:ahLst/>
                <a:cxnLst/>
                <a:rect l="l" t="t" r="r" b="b"/>
                <a:pathLst>
                  <a:path w="788" h="860" extrusionOk="0">
                    <a:moveTo>
                      <a:pt x="0" y="716"/>
                    </a:moveTo>
                    <a:cubicBezTo>
                      <a:pt x="36" y="680"/>
                      <a:pt x="36" y="645"/>
                      <a:pt x="72" y="609"/>
                    </a:cubicBezTo>
                    <a:lnTo>
                      <a:pt x="680" y="0"/>
                    </a:lnTo>
                    <a:cubicBezTo>
                      <a:pt x="752" y="36"/>
                      <a:pt x="788" y="179"/>
                      <a:pt x="752" y="251"/>
                    </a:cubicBezTo>
                    <a:cubicBezTo>
                      <a:pt x="609" y="501"/>
                      <a:pt x="394" y="716"/>
                      <a:pt x="143" y="8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0"/>
              <p:cNvSpPr/>
              <p:nvPr/>
            </p:nvSpPr>
            <p:spPr>
              <a:xfrm>
                <a:off x="1819350" y="2389025"/>
                <a:ext cx="26875" cy="10775"/>
              </a:xfrm>
              <a:custGeom>
                <a:avLst/>
                <a:gdLst/>
                <a:ahLst/>
                <a:cxnLst/>
                <a:rect l="l" t="t" r="r" b="b"/>
                <a:pathLst>
                  <a:path w="1075" h="431" extrusionOk="0">
                    <a:moveTo>
                      <a:pt x="0" y="251"/>
                    </a:moveTo>
                    <a:cubicBezTo>
                      <a:pt x="323" y="36"/>
                      <a:pt x="716" y="0"/>
                      <a:pt x="1074" y="179"/>
                    </a:cubicBezTo>
                    <a:cubicBezTo>
                      <a:pt x="1074" y="323"/>
                      <a:pt x="895" y="323"/>
                      <a:pt x="824" y="323"/>
                    </a:cubicBezTo>
                    <a:cubicBezTo>
                      <a:pt x="645" y="323"/>
                      <a:pt x="430" y="323"/>
                      <a:pt x="251" y="394"/>
                    </a:cubicBezTo>
                    <a:cubicBezTo>
                      <a:pt x="179" y="430"/>
                      <a:pt x="0" y="430"/>
                      <a:pt x="0"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0"/>
              <p:cNvSpPr/>
              <p:nvPr/>
            </p:nvSpPr>
            <p:spPr>
              <a:xfrm>
                <a:off x="1950000" y="2108925"/>
                <a:ext cx="20600" cy="16150"/>
              </a:xfrm>
              <a:custGeom>
                <a:avLst/>
                <a:gdLst/>
                <a:ahLst/>
                <a:cxnLst/>
                <a:rect l="l" t="t" r="r" b="b"/>
                <a:pathLst>
                  <a:path w="824" h="646" extrusionOk="0">
                    <a:moveTo>
                      <a:pt x="824" y="180"/>
                    </a:moveTo>
                    <a:cubicBezTo>
                      <a:pt x="573" y="359"/>
                      <a:pt x="287" y="502"/>
                      <a:pt x="0" y="645"/>
                    </a:cubicBezTo>
                    <a:cubicBezTo>
                      <a:pt x="0" y="502"/>
                      <a:pt x="36" y="359"/>
                      <a:pt x="179" y="323"/>
                    </a:cubicBezTo>
                    <a:cubicBezTo>
                      <a:pt x="287" y="216"/>
                      <a:pt x="466" y="108"/>
                      <a:pt x="609" y="37"/>
                    </a:cubicBezTo>
                    <a:cubicBezTo>
                      <a:pt x="681" y="1"/>
                      <a:pt x="681" y="37"/>
                      <a:pt x="824" y="18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0"/>
              <p:cNvSpPr/>
              <p:nvPr/>
            </p:nvSpPr>
            <p:spPr>
              <a:xfrm>
                <a:off x="2339275" y="2400650"/>
                <a:ext cx="8975" cy="26875"/>
              </a:xfrm>
              <a:custGeom>
                <a:avLst/>
                <a:gdLst/>
                <a:ahLst/>
                <a:cxnLst/>
                <a:rect l="l" t="t" r="r" b="b"/>
                <a:pathLst>
                  <a:path w="359" h="1075" extrusionOk="0">
                    <a:moveTo>
                      <a:pt x="251" y="1"/>
                    </a:moveTo>
                    <a:cubicBezTo>
                      <a:pt x="322" y="72"/>
                      <a:pt x="358" y="108"/>
                      <a:pt x="358" y="144"/>
                    </a:cubicBezTo>
                    <a:cubicBezTo>
                      <a:pt x="322" y="395"/>
                      <a:pt x="287" y="645"/>
                      <a:pt x="251" y="860"/>
                    </a:cubicBezTo>
                    <a:cubicBezTo>
                      <a:pt x="215" y="1003"/>
                      <a:pt x="108" y="1075"/>
                      <a:pt x="0" y="1039"/>
                    </a:cubicBezTo>
                    <a:cubicBezTo>
                      <a:pt x="0" y="681"/>
                      <a:pt x="108" y="323"/>
                      <a:pt x="25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0"/>
              <p:cNvSpPr/>
              <p:nvPr/>
            </p:nvSpPr>
            <p:spPr>
              <a:xfrm>
                <a:off x="2073500" y="2182300"/>
                <a:ext cx="14325" cy="17050"/>
              </a:xfrm>
              <a:custGeom>
                <a:avLst/>
                <a:gdLst/>
                <a:ahLst/>
                <a:cxnLst/>
                <a:rect l="l" t="t" r="r" b="b"/>
                <a:pathLst>
                  <a:path w="573" h="682" extrusionOk="0">
                    <a:moveTo>
                      <a:pt x="573" y="1"/>
                    </a:moveTo>
                    <a:cubicBezTo>
                      <a:pt x="537" y="108"/>
                      <a:pt x="501" y="251"/>
                      <a:pt x="501" y="359"/>
                    </a:cubicBezTo>
                    <a:cubicBezTo>
                      <a:pt x="465" y="466"/>
                      <a:pt x="465" y="574"/>
                      <a:pt x="501" y="681"/>
                    </a:cubicBezTo>
                    <a:cubicBezTo>
                      <a:pt x="394" y="609"/>
                      <a:pt x="322" y="574"/>
                      <a:pt x="251" y="538"/>
                    </a:cubicBezTo>
                    <a:cubicBezTo>
                      <a:pt x="179" y="538"/>
                      <a:pt x="72" y="502"/>
                      <a:pt x="0" y="502"/>
                    </a:cubicBezTo>
                    <a:cubicBezTo>
                      <a:pt x="0" y="287"/>
                      <a:pt x="179" y="216"/>
                      <a:pt x="287" y="108"/>
                    </a:cubicBezTo>
                    <a:cubicBezTo>
                      <a:pt x="394" y="37"/>
                      <a:pt x="430" y="73"/>
                      <a:pt x="573"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0"/>
              <p:cNvSpPr/>
              <p:nvPr/>
            </p:nvSpPr>
            <p:spPr>
              <a:xfrm>
                <a:off x="2112875" y="2485675"/>
                <a:ext cx="21500" cy="19700"/>
              </a:xfrm>
              <a:custGeom>
                <a:avLst/>
                <a:gdLst/>
                <a:ahLst/>
                <a:cxnLst/>
                <a:rect l="l" t="t" r="r" b="b"/>
                <a:pathLst>
                  <a:path w="860" h="788" extrusionOk="0">
                    <a:moveTo>
                      <a:pt x="788" y="537"/>
                    </a:moveTo>
                    <a:cubicBezTo>
                      <a:pt x="788" y="609"/>
                      <a:pt x="788" y="680"/>
                      <a:pt x="823" y="716"/>
                    </a:cubicBezTo>
                    <a:cubicBezTo>
                      <a:pt x="859" y="788"/>
                      <a:pt x="752" y="788"/>
                      <a:pt x="752" y="752"/>
                    </a:cubicBezTo>
                    <a:cubicBezTo>
                      <a:pt x="644" y="680"/>
                      <a:pt x="573" y="609"/>
                      <a:pt x="430" y="573"/>
                    </a:cubicBezTo>
                    <a:cubicBezTo>
                      <a:pt x="322" y="537"/>
                      <a:pt x="215" y="466"/>
                      <a:pt x="108" y="358"/>
                    </a:cubicBezTo>
                    <a:cubicBezTo>
                      <a:pt x="0" y="251"/>
                      <a:pt x="36" y="179"/>
                      <a:pt x="179" y="0"/>
                    </a:cubicBezTo>
                    <a:cubicBezTo>
                      <a:pt x="286" y="287"/>
                      <a:pt x="537" y="466"/>
                      <a:pt x="788" y="53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0"/>
              <p:cNvSpPr/>
              <p:nvPr/>
            </p:nvSpPr>
            <p:spPr>
              <a:xfrm>
                <a:off x="2179075" y="2603800"/>
                <a:ext cx="25975" cy="11650"/>
              </a:xfrm>
              <a:custGeom>
                <a:avLst/>
                <a:gdLst/>
                <a:ahLst/>
                <a:cxnLst/>
                <a:rect l="l" t="t" r="r" b="b"/>
                <a:pathLst>
                  <a:path w="1039" h="466" extrusionOk="0">
                    <a:moveTo>
                      <a:pt x="1039" y="143"/>
                    </a:moveTo>
                    <a:cubicBezTo>
                      <a:pt x="753" y="466"/>
                      <a:pt x="287" y="466"/>
                      <a:pt x="1" y="215"/>
                    </a:cubicBezTo>
                    <a:cubicBezTo>
                      <a:pt x="73" y="72"/>
                      <a:pt x="252" y="0"/>
                      <a:pt x="359" y="72"/>
                    </a:cubicBezTo>
                    <a:cubicBezTo>
                      <a:pt x="574" y="179"/>
                      <a:pt x="824" y="215"/>
                      <a:pt x="1039"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0"/>
              <p:cNvSpPr/>
              <p:nvPr/>
            </p:nvSpPr>
            <p:spPr>
              <a:xfrm>
                <a:off x="2086925" y="2613625"/>
                <a:ext cx="9850" cy="22400"/>
              </a:xfrm>
              <a:custGeom>
                <a:avLst/>
                <a:gdLst/>
                <a:ahLst/>
                <a:cxnLst/>
                <a:rect l="l" t="t" r="r" b="b"/>
                <a:pathLst>
                  <a:path w="394" h="896" extrusionOk="0">
                    <a:moveTo>
                      <a:pt x="251" y="1"/>
                    </a:moveTo>
                    <a:cubicBezTo>
                      <a:pt x="394" y="144"/>
                      <a:pt x="286" y="287"/>
                      <a:pt x="286" y="430"/>
                    </a:cubicBezTo>
                    <a:cubicBezTo>
                      <a:pt x="286" y="574"/>
                      <a:pt x="251" y="717"/>
                      <a:pt x="251" y="896"/>
                    </a:cubicBezTo>
                    <a:lnTo>
                      <a:pt x="36" y="896"/>
                    </a:lnTo>
                    <a:cubicBezTo>
                      <a:pt x="0" y="574"/>
                      <a:pt x="72" y="252"/>
                      <a:pt x="25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0"/>
              <p:cNvSpPr/>
              <p:nvPr/>
            </p:nvSpPr>
            <p:spPr>
              <a:xfrm>
                <a:off x="1794300" y="2251225"/>
                <a:ext cx="26875" cy="11650"/>
              </a:xfrm>
              <a:custGeom>
                <a:avLst/>
                <a:gdLst/>
                <a:ahLst/>
                <a:cxnLst/>
                <a:rect l="l" t="t" r="r" b="b"/>
                <a:pathLst>
                  <a:path w="1075" h="466" extrusionOk="0">
                    <a:moveTo>
                      <a:pt x="752" y="0"/>
                    </a:moveTo>
                    <a:lnTo>
                      <a:pt x="1074" y="179"/>
                    </a:lnTo>
                    <a:cubicBezTo>
                      <a:pt x="1038" y="179"/>
                      <a:pt x="1002" y="215"/>
                      <a:pt x="967" y="215"/>
                    </a:cubicBezTo>
                    <a:lnTo>
                      <a:pt x="0" y="465"/>
                    </a:lnTo>
                    <a:cubicBezTo>
                      <a:pt x="215" y="251"/>
                      <a:pt x="466" y="107"/>
                      <a:pt x="75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0"/>
              <p:cNvSpPr/>
              <p:nvPr/>
            </p:nvSpPr>
            <p:spPr>
              <a:xfrm>
                <a:off x="1716450" y="2681650"/>
                <a:ext cx="8950" cy="25975"/>
              </a:xfrm>
              <a:custGeom>
                <a:avLst/>
                <a:gdLst/>
                <a:ahLst/>
                <a:cxnLst/>
                <a:rect l="l" t="t" r="r" b="b"/>
                <a:pathLst>
                  <a:path w="358" h="1039" extrusionOk="0">
                    <a:moveTo>
                      <a:pt x="286" y="1038"/>
                    </a:moveTo>
                    <a:cubicBezTo>
                      <a:pt x="72" y="716"/>
                      <a:pt x="0" y="358"/>
                      <a:pt x="36" y="0"/>
                    </a:cubicBezTo>
                    <a:cubicBezTo>
                      <a:pt x="107" y="72"/>
                      <a:pt x="179" y="108"/>
                      <a:pt x="215" y="179"/>
                    </a:cubicBezTo>
                    <a:cubicBezTo>
                      <a:pt x="322" y="430"/>
                      <a:pt x="358" y="752"/>
                      <a:pt x="286" y="103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0"/>
              <p:cNvSpPr/>
              <p:nvPr/>
            </p:nvSpPr>
            <p:spPr>
              <a:xfrm>
                <a:off x="1854250" y="2201100"/>
                <a:ext cx="22400" cy="16125"/>
              </a:xfrm>
              <a:custGeom>
                <a:avLst/>
                <a:gdLst/>
                <a:ahLst/>
                <a:cxnLst/>
                <a:rect l="l" t="t" r="r" b="b"/>
                <a:pathLst>
                  <a:path w="896" h="645" extrusionOk="0">
                    <a:moveTo>
                      <a:pt x="0" y="36"/>
                    </a:moveTo>
                    <a:cubicBezTo>
                      <a:pt x="502" y="1"/>
                      <a:pt x="609" y="394"/>
                      <a:pt x="895" y="609"/>
                    </a:cubicBezTo>
                    <a:cubicBezTo>
                      <a:pt x="609" y="645"/>
                      <a:pt x="609" y="645"/>
                      <a:pt x="502" y="538"/>
                    </a:cubicBezTo>
                    <a:cubicBezTo>
                      <a:pt x="358" y="430"/>
                      <a:pt x="179" y="251"/>
                      <a:pt x="0" y="3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0"/>
              <p:cNvSpPr/>
              <p:nvPr/>
            </p:nvSpPr>
            <p:spPr>
              <a:xfrm>
                <a:off x="2014425" y="2660175"/>
                <a:ext cx="19725" cy="17025"/>
              </a:xfrm>
              <a:custGeom>
                <a:avLst/>
                <a:gdLst/>
                <a:ahLst/>
                <a:cxnLst/>
                <a:rect l="l" t="t" r="r" b="b"/>
                <a:pathLst>
                  <a:path w="789" h="681" extrusionOk="0">
                    <a:moveTo>
                      <a:pt x="788" y="143"/>
                    </a:moveTo>
                    <a:cubicBezTo>
                      <a:pt x="645" y="394"/>
                      <a:pt x="394" y="501"/>
                      <a:pt x="180" y="680"/>
                    </a:cubicBezTo>
                    <a:cubicBezTo>
                      <a:pt x="144" y="680"/>
                      <a:pt x="72" y="680"/>
                      <a:pt x="1" y="645"/>
                    </a:cubicBezTo>
                    <a:cubicBezTo>
                      <a:pt x="72" y="358"/>
                      <a:pt x="287" y="251"/>
                      <a:pt x="502" y="143"/>
                    </a:cubicBezTo>
                    <a:cubicBezTo>
                      <a:pt x="573" y="72"/>
                      <a:pt x="681" y="0"/>
                      <a:pt x="788"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0"/>
              <p:cNvSpPr/>
              <p:nvPr/>
            </p:nvSpPr>
            <p:spPr>
              <a:xfrm>
                <a:off x="1911525" y="2367550"/>
                <a:ext cx="14350" cy="19700"/>
              </a:xfrm>
              <a:custGeom>
                <a:avLst/>
                <a:gdLst/>
                <a:ahLst/>
                <a:cxnLst/>
                <a:rect l="l" t="t" r="r" b="b"/>
                <a:pathLst>
                  <a:path w="574" h="788" extrusionOk="0">
                    <a:moveTo>
                      <a:pt x="537" y="394"/>
                    </a:moveTo>
                    <a:cubicBezTo>
                      <a:pt x="537" y="502"/>
                      <a:pt x="573" y="573"/>
                      <a:pt x="573" y="716"/>
                    </a:cubicBezTo>
                    <a:lnTo>
                      <a:pt x="394" y="788"/>
                    </a:lnTo>
                    <a:cubicBezTo>
                      <a:pt x="322" y="681"/>
                      <a:pt x="322" y="609"/>
                      <a:pt x="251" y="502"/>
                    </a:cubicBezTo>
                    <a:lnTo>
                      <a:pt x="0" y="430"/>
                    </a:lnTo>
                    <a:lnTo>
                      <a:pt x="72" y="0"/>
                    </a:lnTo>
                    <a:cubicBezTo>
                      <a:pt x="251" y="36"/>
                      <a:pt x="143" y="215"/>
                      <a:pt x="215" y="28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0"/>
              <p:cNvSpPr/>
              <p:nvPr/>
            </p:nvSpPr>
            <p:spPr>
              <a:xfrm>
                <a:off x="2071700" y="2116100"/>
                <a:ext cx="17925" cy="8975"/>
              </a:xfrm>
              <a:custGeom>
                <a:avLst/>
                <a:gdLst/>
                <a:ahLst/>
                <a:cxnLst/>
                <a:rect l="l" t="t" r="r" b="b"/>
                <a:pathLst>
                  <a:path w="717" h="359" extrusionOk="0">
                    <a:moveTo>
                      <a:pt x="36" y="322"/>
                    </a:moveTo>
                    <a:cubicBezTo>
                      <a:pt x="1" y="179"/>
                      <a:pt x="72" y="72"/>
                      <a:pt x="180" y="0"/>
                    </a:cubicBezTo>
                    <a:lnTo>
                      <a:pt x="681" y="72"/>
                    </a:lnTo>
                    <a:cubicBezTo>
                      <a:pt x="716" y="107"/>
                      <a:pt x="716" y="143"/>
                      <a:pt x="716" y="179"/>
                    </a:cubicBezTo>
                    <a:cubicBezTo>
                      <a:pt x="502" y="322"/>
                      <a:pt x="287" y="358"/>
                      <a:pt x="36" y="32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0"/>
              <p:cNvSpPr/>
              <p:nvPr/>
            </p:nvSpPr>
            <p:spPr>
              <a:xfrm>
                <a:off x="2329425" y="2664650"/>
                <a:ext cx="10775" cy="21500"/>
              </a:xfrm>
              <a:custGeom>
                <a:avLst/>
                <a:gdLst/>
                <a:ahLst/>
                <a:cxnLst/>
                <a:rect l="l" t="t" r="r" b="b"/>
                <a:pathLst>
                  <a:path w="431" h="860" extrusionOk="0">
                    <a:moveTo>
                      <a:pt x="108" y="859"/>
                    </a:moveTo>
                    <a:cubicBezTo>
                      <a:pt x="72" y="752"/>
                      <a:pt x="0" y="680"/>
                      <a:pt x="0" y="645"/>
                    </a:cubicBezTo>
                    <a:cubicBezTo>
                      <a:pt x="36" y="394"/>
                      <a:pt x="144" y="179"/>
                      <a:pt x="323" y="0"/>
                    </a:cubicBezTo>
                    <a:cubicBezTo>
                      <a:pt x="430" y="251"/>
                      <a:pt x="394" y="358"/>
                      <a:pt x="108" y="8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0"/>
              <p:cNvSpPr/>
              <p:nvPr/>
            </p:nvSpPr>
            <p:spPr>
              <a:xfrm>
                <a:off x="2230100" y="2602900"/>
                <a:ext cx="11650" cy="16125"/>
              </a:xfrm>
              <a:custGeom>
                <a:avLst/>
                <a:gdLst/>
                <a:ahLst/>
                <a:cxnLst/>
                <a:rect l="l" t="t" r="r" b="b"/>
                <a:pathLst>
                  <a:path w="466" h="645" extrusionOk="0">
                    <a:moveTo>
                      <a:pt x="143" y="215"/>
                    </a:moveTo>
                    <a:lnTo>
                      <a:pt x="0" y="0"/>
                    </a:lnTo>
                    <a:lnTo>
                      <a:pt x="358" y="72"/>
                    </a:lnTo>
                    <a:cubicBezTo>
                      <a:pt x="466" y="466"/>
                      <a:pt x="394" y="609"/>
                      <a:pt x="108" y="645"/>
                    </a:cubicBezTo>
                    <a:cubicBezTo>
                      <a:pt x="108" y="573"/>
                      <a:pt x="108" y="502"/>
                      <a:pt x="108"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0"/>
              <p:cNvSpPr/>
              <p:nvPr/>
            </p:nvSpPr>
            <p:spPr>
              <a:xfrm>
                <a:off x="2408175" y="2479400"/>
                <a:ext cx="14350" cy="21500"/>
              </a:xfrm>
              <a:custGeom>
                <a:avLst/>
                <a:gdLst/>
                <a:ahLst/>
                <a:cxnLst/>
                <a:rect l="l" t="t" r="r" b="b"/>
                <a:pathLst>
                  <a:path w="574" h="860" extrusionOk="0">
                    <a:moveTo>
                      <a:pt x="0" y="860"/>
                    </a:moveTo>
                    <a:cubicBezTo>
                      <a:pt x="0" y="752"/>
                      <a:pt x="36" y="645"/>
                      <a:pt x="72" y="538"/>
                    </a:cubicBezTo>
                    <a:cubicBezTo>
                      <a:pt x="144" y="359"/>
                      <a:pt x="287" y="144"/>
                      <a:pt x="466" y="1"/>
                    </a:cubicBezTo>
                    <a:cubicBezTo>
                      <a:pt x="573" y="287"/>
                      <a:pt x="466" y="502"/>
                      <a:pt x="0" y="86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0"/>
              <p:cNvSpPr/>
              <p:nvPr/>
            </p:nvSpPr>
            <p:spPr>
              <a:xfrm>
                <a:off x="1904350" y="2330850"/>
                <a:ext cx="17925" cy="14350"/>
              </a:xfrm>
              <a:custGeom>
                <a:avLst/>
                <a:gdLst/>
                <a:ahLst/>
                <a:cxnLst/>
                <a:rect l="l" t="t" r="r" b="b"/>
                <a:pathLst>
                  <a:path w="717" h="574" extrusionOk="0">
                    <a:moveTo>
                      <a:pt x="645" y="1"/>
                    </a:moveTo>
                    <a:cubicBezTo>
                      <a:pt x="645" y="108"/>
                      <a:pt x="717" y="180"/>
                      <a:pt x="645" y="180"/>
                    </a:cubicBezTo>
                    <a:cubicBezTo>
                      <a:pt x="502" y="395"/>
                      <a:pt x="252" y="538"/>
                      <a:pt x="1" y="574"/>
                    </a:cubicBezTo>
                    <a:cubicBezTo>
                      <a:pt x="108" y="251"/>
                      <a:pt x="359" y="144"/>
                      <a:pt x="645"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0"/>
              <p:cNvSpPr/>
              <p:nvPr/>
            </p:nvSpPr>
            <p:spPr>
              <a:xfrm>
                <a:off x="1692275" y="2376500"/>
                <a:ext cx="13450" cy="19700"/>
              </a:xfrm>
              <a:custGeom>
                <a:avLst/>
                <a:gdLst/>
                <a:ahLst/>
                <a:cxnLst/>
                <a:rect l="l" t="t" r="r" b="b"/>
                <a:pathLst>
                  <a:path w="538" h="788" extrusionOk="0">
                    <a:moveTo>
                      <a:pt x="1" y="788"/>
                    </a:moveTo>
                    <a:cubicBezTo>
                      <a:pt x="108" y="430"/>
                      <a:pt x="144" y="144"/>
                      <a:pt x="537" y="0"/>
                    </a:cubicBezTo>
                    <a:cubicBezTo>
                      <a:pt x="537" y="72"/>
                      <a:pt x="502" y="144"/>
                      <a:pt x="466" y="215"/>
                    </a:cubicBezTo>
                    <a:cubicBezTo>
                      <a:pt x="394" y="323"/>
                      <a:pt x="323" y="394"/>
                      <a:pt x="215" y="501"/>
                    </a:cubicBezTo>
                    <a:cubicBezTo>
                      <a:pt x="251" y="573"/>
                      <a:pt x="287" y="680"/>
                      <a:pt x="323" y="78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0"/>
              <p:cNvSpPr/>
              <p:nvPr/>
            </p:nvSpPr>
            <p:spPr>
              <a:xfrm>
                <a:off x="2360750" y="2239575"/>
                <a:ext cx="13450" cy="17025"/>
              </a:xfrm>
              <a:custGeom>
                <a:avLst/>
                <a:gdLst/>
                <a:ahLst/>
                <a:cxnLst/>
                <a:rect l="l" t="t" r="r" b="b"/>
                <a:pathLst>
                  <a:path w="538" h="681" extrusionOk="0">
                    <a:moveTo>
                      <a:pt x="0" y="681"/>
                    </a:moveTo>
                    <a:lnTo>
                      <a:pt x="322" y="1"/>
                    </a:lnTo>
                    <a:lnTo>
                      <a:pt x="501" y="37"/>
                    </a:lnTo>
                    <a:cubicBezTo>
                      <a:pt x="537" y="430"/>
                      <a:pt x="466" y="538"/>
                      <a:pt x="0" y="68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0"/>
              <p:cNvSpPr/>
              <p:nvPr/>
            </p:nvSpPr>
            <p:spPr>
              <a:xfrm>
                <a:off x="2403700" y="2269100"/>
                <a:ext cx="18825" cy="10775"/>
              </a:xfrm>
              <a:custGeom>
                <a:avLst/>
                <a:gdLst/>
                <a:ahLst/>
                <a:cxnLst/>
                <a:rect l="l" t="t" r="r" b="b"/>
                <a:pathLst>
                  <a:path w="753" h="431" extrusionOk="0">
                    <a:moveTo>
                      <a:pt x="0" y="252"/>
                    </a:moveTo>
                    <a:cubicBezTo>
                      <a:pt x="144" y="73"/>
                      <a:pt x="323" y="144"/>
                      <a:pt x="502" y="180"/>
                    </a:cubicBezTo>
                    <a:lnTo>
                      <a:pt x="645" y="1"/>
                    </a:lnTo>
                    <a:cubicBezTo>
                      <a:pt x="681" y="1"/>
                      <a:pt x="716" y="37"/>
                      <a:pt x="752" y="73"/>
                    </a:cubicBezTo>
                    <a:cubicBezTo>
                      <a:pt x="752" y="108"/>
                      <a:pt x="752" y="180"/>
                      <a:pt x="752" y="216"/>
                    </a:cubicBezTo>
                    <a:cubicBezTo>
                      <a:pt x="716" y="287"/>
                      <a:pt x="716" y="323"/>
                      <a:pt x="681" y="359"/>
                    </a:cubicBezTo>
                    <a:cubicBezTo>
                      <a:pt x="537" y="359"/>
                      <a:pt x="430" y="395"/>
                      <a:pt x="287" y="431"/>
                    </a:cubicBezTo>
                    <a:lnTo>
                      <a:pt x="0" y="252"/>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40"/>
              <p:cNvSpPr/>
              <p:nvPr/>
            </p:nvSpPr>
            <p:spPr>
              <a:xfrm>
                <a:off x="2038600" y="2669125"/>
                <a:ext cx="9850" cy="17925"/>
              </a:xfrm>
              <a:custGeom>
                <a:avLst/>
                <a:gdLst/>
                <a:ahLst/>
                <a:cxnLst/>
                <a:rect l="l" t="t" r="r" b="b"/>
                <a:pathLst>
                  <a:path w="394" h="717" extrusionOk="0">
                    <a:moveTo>
                      <a:pt x="72" y="645"/>
                    </a:moveTo>
                    <a:cubicBezTo>
                      <a:pt x="0" y="394"/>
                      <a:pt x="72" y="179"/>
                      <a:pt x="215" y="0"/>
                    </a:cubicBezTo>
                    <a:cubicBezTo>
                      <a:pt x="358" y="0"/>
                      <a:pt x="394" y="108"/>
                      <a:pt x="358" y="179"/>
                    </a:cubicBezTo>
                    <a:cubicBezTo>
                      <a:pt x="358" y="287"/>
                      <a:pt x="287" y="537"/>
                      <a:pt x="251"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0"/>
              <p:cNvSpPr/>
              <p:nvPr/>
            </p:nvSpPr>
            <p:spPr>
              <a:xfrm>
                <a:off x="2354475" y="2479400"/>
                <a:ext cx="12550" cy="13450"/>
              </a:xfrm>
              <a:custGeom>
                <a:avLst/>
                <a:gdLst/>
                <a:ahLst/>
                <a:cxnLst/>
                <a:rect l="l" t="t" r="r" b="b"/>
                <a:pathLst>
                  <a:path w="502" h="538" extrusionOk="0">
                    <a:moveTo>
                      <a:pt x="430" y="72"/>
                    </a:moveTo>
                    <a:cubicBezTo>
                      <a:pt x="502" y="216"/>
                      <a:pt x="466" y="430"/>
                      <a:pt x="359" y="538"/>
                    </a:cubicBezTo>
                    <a:lnTo>
                      <a:pt x="1" y="216"/>
                    </a:lnTo>
                    <a:cubicBezTo>
                      <a:pt x="72" y="1"/>
                      <a:pt x="251" y="37"/>
                      <a:pt x="430" y="7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0"/>
              <p:cNvSpPr/>
              <p:nvPr/>
            </p:nvSpPr>
            <p:spPr>
              <a:xfrm>
                <a:off x="2371475" y="2284325"/>
                <a:ext cx="14350" cy="14350"/>
              </a:xfrm>
              <a:custGeom>
                <a:avLst/>
                <a:gdLst/>
                <a:ahLst/>
                <a:cxnLst/>
                <a:rect l="l" t="t" r="r" b="b"/>
                <a:pathLst>
                  <a:path w="574" h="574" extrusionOk="0">
                    <a:moveTo>
                      <a:pt x="1" y="466"/>
                    </a:moveTo>
                    <a:cubicBezTo>
                      <a:pt x="72" y="251"/>
                      <a:pt x="251" y="72"/>
                      <a:pt x="430" y="1"/>
                    </a:cubicBezTo>
                    <a:cubicBezTo>
                      <a:pt x="574" y="287"/>
                      <a:pt x="287" y="573"/>
                      <a:pt x="1" y="46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0"/>
              <p:cNvSpPr/>
              <p:nvPr/>
            </p:nvSpPr>
            <p:spPr>
              <a:xfrm>
                <a:off x="2290050" y="2691500"/>
                <a:ext cx="8075" cy="17900"/>
              </a:xfrm>
              <a:custGeom>
                <a:avLst/>
                <a:gdLst/>
                <a:ahLst/>
                <a:cxnLst/>
                <a:rect l="l" t="t" r="r" b="b"/>
                <a:pathLst>
                  <a:path w="323" h="716" extrusionOk="0">
                    <a:moveTo>
                      <a:pt x="108" y="716"/>
                    </a:moveTo>
                    <a:cubicBezTo>
                      <a:pt x="1" y="465"/>
                      <a:pt x="1" y="215"/>
                      <a:pt x="108" y="0"/>
                    </a:cubicBezTo>
                    <a:cubicBezTo>
                      <a:pt x="323" y="215"/>
                      <a:pt x="323" y="322"/>
                      <a:pt x="108"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0"/>
              <p:cNvSpPr/>
              <p:nvPr/>
            </p:nvSpPr>
            <p:spPr>
              <a:xfrm>
                <a:off x="1769225" y="2264650"/>
                <a:ext cx="18825" cy="10750"/>
              </a:xfrm>
              <a:custGeom>
                <a:avLst/>
                <a:gdLst/>
                <a:ahLst/>
                <a:cxnLst/>
                <a:rect l="l" t="t" r="r" b="b"/>
                <a:pathLst>
                  <a:path w="753" h="430" extrusionOk="0">
                    <a:moveTo>
                      <a:pt x="1" y="251"/>
                    </a:moveTo>
                    <a:lnTo>
                      <a:pt x="753" y="0"/>
                    </a:lnTo>
                    <a:cubicBezTo>
                      <a:pt x="502" y="394"/>
                      <a:pt x="395" y="430"/>
                      <a:pt x="1"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0"/>
              <p:cNvSpPr/>
              <p:nvPr/>
            </p:nvSpPr>
            <p:spPr>
              <a:xfrm>
                <a:off x="2156725" y="2610050"/>
                <a:ext cx="10750" cy="11675"/>
              </a:xfrm>
              <a:custGeom>
                <a:avLst/>
                <a:gdLst/>
                <a:ahLst/>
                <a:cxnLst/>
                <a:rect l="l" t="t" r="r" b="b"/>
                <a:pathLst>
                  <a:path w="430" h="467" extrusionOk="0">
                    <a:moveTo>
                      <a:pt x="430" y="395"/>
                    </a:moveTo>
                    <a:lnTo>
                      <a:pt x="107" y="466"/>
                    </a:lnTo>
                    <a:cubicBezTo>
                      <a:pt x="0" y="251"/>
                      <a:pt x="0" y="251"/>
                      <a:pt x="36" y="1"/>
                    </a:cubicBezTo>
                    <a:cubicBezTo>
                      <a:pt x="251" y="37"/>
                      <a:pt x="251" y="251"/>
                      <a:pt x="430" y="39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0"/>
              <p:cNvSpPr/>
              <p:nvPr/>
            </p:nvSpPr>
            <p:spPr>
              <a:xfrm>
                <a:off x="2158500" y="2533100"/>
                <a:ext cx="17025" cy="10750"/>
              </a:xfrm>
              <a:custGeom>
                <a:avLst/>
                <a:gdLst/>
                <a:ahLst/>
                <a:cxnLst/>
                <a:rect l="l" t="t" r="r" b="b"/>
                <a:pathLst>
                  <a:path w="681" h="430" extrusionOk="0">
                    <a:moveTo>
                      <a:pt x="681" y="430"/>
                    </a:moveTo>
                    <a:lnTo>
                      <a:pt x="1" y="179"/>
                    </a:lnTo>
                    <a:lnTo>
                      <a:pt x="72" y="0"/>
                    </a:lnTo>
                    <a:cubicBezTo>
                      <a:pt x="323" y="36"/>
                      <a:pt x="538" y="179"/>
                      <a:pt x="681"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0"/>
              <p:cNvSpPr/>
              <p:nvPr/>
            </p:nvSpPr>
            <p:spPr>
              <a:xfrm>
                <a:off x="1763875" y="2430200"/>
                <a:ext cx="12550" cy="9850"/>
              </a:xfrm>
              <a:custGeom>
                <a:avLst/>
                <a:gdLst/>
                <a:ahLst/>
                <a:cxnLst/>
                <a:rect l="l" t="t" r="r" b="b"/>
                <a:pathLst>
                  <a:path w="502" h="394" extrusionOk="0">
                    <a:moveTo>
                      <a:pt x="501" y="143"/>
                    </a:moveTo>
                    <a:cubicBezTo>
                      <a:pt x="358" y="394"/>
                      <a:pt x="322" y="394"/>
                      <a:pt x="0" y="251"/>
                    </a:cubicBezTo>
                    <a:cubicBezTo>
                      <a:pt x="215" y="0"/>
                      <a:pt x="215" y="0"/>
                      <a:pt x="501" y="14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0"/>
              <p:cNvSpPr/>
              <p:nvPr/>
            </p:nvSpPr>
            <p:spPr>
              <a:xfrm>
                <a:off x="2392950" y="2275375"/>
                <a:ext cx="10775" cy="11650"/>
              </a:xfrm>
              <a:custGeom>
                <a:avLst/>
                <a:gdLst/>
                <a:ahLst/>
                <a:cxnLst/>
                <a:rect l="l" t="t" r="r" b="b"/>
                <a:pathLst>
                  <a:path w="431" h="466" extrusionOk="0">
                    <a:moveTo>
                      <a:pt x="430" y="1"/>
                    </a:moveTo>
                    <a:cubicBezTo>
                      <a:pt x="395" y="108"/>
                      <a:pt x="359" y="180"/>
                      <a:pt x="323" y="287"/>
                    </a:cubicBezTo>
                    <a:cubicBezTo>
                      <a:pt x="287" y="394"/>
                      <a:pt x="216" y="466"/>
                      <a:pt x="73" y="466"/>
                    </a:cubicBezTo>
                    <a:cubicBezTo>
                      <a:pt x="1" y="287"/>
                      <a:pt x="108" y="144"/>
                      <a:pt x="216" y="1"/>
                    </a:cubicBezTo>
                    <a:lnTo>
                      <a:pt x="430" y="1"/>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0"/>
              <p:cNvSpPr/>
              <p:nvPr/>
            </p:nvSpPr>
            <p:spPr>
              <a:xfrm>
                <a:off x="2119125" y="2721025"/>
                <a:ext cx="14350" cy="10750"/>
              </a:xfrm>
              <a:custGeom>
                <a:avLst/>
                <a:gdLst/>
                <a:ahLst/>
                <a:cxnLst/>
                <a:rect l="l" t="t" r="r" b="b"/>
                <a:pathLst>
                  <a:path w="574" h="430" extrusionOk="0">
                    <a:moveTo>
                      <a:pt x="573" y="287"/>
                    </a:moveTo>
                    <a:cubicBezTo>
                      <a:pt x="466" y="358"/>
                      <a:pt x="323" y="430"/>
                      <a:pt x="180" y="430"/>
                    </a:cubicBezTo>
                    <a:cubicBezTo>
                      <a:pt x="1" y="251"/>
                      <a:pt x="1" y="251"/>
                      <a:pt x="36" y="0"/>
                    </a:cubicBezTo>
                    <a:lnTo>
                      <a:pt x="323" y="251"/>
                    </a:lnTo>
                    <a:lnTo>
                      <a:pt x="573" y="287"/>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0"/>
              <p:cNvSpPr/>
              <p:nvPr/>
            </p:nvSpPr>
            <p:spPr>
              <a:xfrm>
                <a:off x="2120025" y="2200200"/>
                <a:ext cx="8975" cy="8075"/>
              </a:xfrm>
              <a:custGeom>
                <a:avLst/>
                <a:gdLst/>
                <a:ahLst/>
                <a:cxnLst/>
                <a:rect l="l" t="t" r="r" b="b"/>
                <a:pathLst>
                  <a:path w="359" h="323" extrusionOk="0">
                    <a:moveTo>
                      <a:pt x="0" y="323"/>
                    </a:moveTo>
                    <a:cubicBezTo>
                      <a:pt x="0" y="287"/>
                      <a:pt x="0" y="216"/>
                      <a:pt x="36" y="180"/>
                    </a:cubicBezTo>
                    <a:cubicBezTo>
                      <a:pt x="36" y="108"/>
                      <a:pt x="72" y="37"/>
                      <a:pt x="144" y="1"/>
                    </a:cubicBezTo>
                    <a:cubicBezTo>
                      <a:pt x="287" y="1"/>
                      <a:pt x="358" y="37"/>
                      <a:pt x="358" y="180"/>
                    </a:cubicBezTo>
                    <a:cubicBezTo>
                      <a:pt x="323" y="287"/>
                      <a:pt x="251" y="323"/>
                      <a:pt x="0" y="32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0"/>
              <p:cNvSpPr/>
              <p:nvPr/>
            </p:nvSpPr>
            <p:spPr>
              <a:xfrm>
                <a:off x="1793400" y="2217200"/>
                <a:ext cx="14350" cy="10775"/>
              </a:xfrm>
              <a:custGeom>
                <a:avLst/>
                <a:gdLst/>
                <a:ahLst/>
                <a:cxnLst/>
                <a:rect l="l" t="t" r="r" b="b"/>
                <a:pathLst>
                  <a:path w="574" h="431" extrusionOk="0">
                    <a:moveTo>
                      <a:pt x="0" y="430"/>
                    </a:moveTo>
                    <a:cubicBezTo>
                      <a:pt x="144" y="108"/>
                      <a:pt x="430" y="108"/>
                      <a:pt x="573" y="1"/>
                    </a:cubicBezTo>
                    <a:cubicBezTo>
                      <a:pt x="502" y="180"/>
                      <a:pt x="358" y="287"/>
                      <a:pt x="0"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0"/>
              <p:cNvSpPr/>
              <p:nvPr/>
            </p:nvSpPr>
            <p:spPr>
              <a:xfrm>
                <a:off x="1899875" y="2348750"/>
                <a:ext cx="7200" cy="14350"/>
              </a:xfrm>
              <a:custGeom>
                <a:avLst/>
                <a:gdLst/>
                <a:ahLst/>
                <a:cxnLst/>
                <a:rect l="l" t="t" r="r" b="b"/>
                <a:pathLst>
                  <a:path w="288" h="574" extrusionOk="0">
                    <a:moveTo>
                      <a:pt x="252" y="1"/>
                    </a:moveTo>
                    <a:cubicBezTo>
                      <a:pt x="252" y="108"/>
                      <a:pt x="216" y="180"/>
                      <a:pt x="216" y="287"/>
                    </a:cubicBezTo>
                    <a:cubicBezTo>
                      <a:pt x="216" y="394"/>
                      <a:pt x="252" y="466"/>
                      <a:pt x="287" y="573"/>
                    </a:cubicBezTo>
                    <a:lnTo>
                      <a:pt x="73" y="430"/>
                    </a:lnTo>
                    <a:cubicBezTo>
                      <a:pt x="1" y="251"/>
                      <a:pt x="73" y="72"/>
                      <a:pt x="252"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0"/>
              <p:cNvSpPr/>
              <p:nvPr/>
            </p:nvSpPr>
            <p:spPr>
              <a:xfrm>
                <a:off x="1734325" y="2346075"/>
                <a:ext cx="7200" cy="8075"/>
              </a:xfrm>
              <a:custGeom>
                <a:avLst/>
                <a:gdLst/>
                <a:ahLst/>
                <a:cxnLst/>
                <a:rect l="l" t="t" r="r" b="b"/>
                <a:pathLst>
                  <a:path w="288" h="323" extrusionOk="0">
                    <a:moveTo>
                      <a:pt x="287" y="36"/>
                    </a:moveTo>
                    <a:cubicBezTo>
                      <a:pt x="287" y="251"/>
                      <a:pt x="251" y="322"/>
                      <a:pt x="144" y="287"/>
                    </a:cubicBezTo>
                    <a:cubicBezTo>
                      <a:pt x="73" y="287"/>
                      <a:pt x="1" y="215"/>
                      <a:pt x="37" y="144"/>
                    </a:cubicBezTo>
                    <a:cubicBezTo>
                      <a:pt x="37" y="0"/>
                      <a:pt x="108" y="0"/>
                      <a:pt x="287" y="3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0"/>
              <p:cNvSpPr/>
              <p:nvPr/>
            </p:nvSpPr>
            <p:spPr>
              <a:xfrm>
                <a:off x="1824725" y="2208250"/>
                <a:ext cx="13450" cy="6300"/>
              </a:xfrm>
              <a:custGeom>
                <a:avLst/>
                <a:gdLst/>
                <a:ahLst/>
                <a:cxnLst/>
                <a:rect l="l" t="t" r="r" b="b"/>
                <a:pathLst>
                  <a:path w="538" h="252" extrusionOk="0">
                    <a:moveTo>
                      <a:pt x="537" y="144"/>
                    </a:moveTo>
                    <a:cubicBezTo>
                      <a:pt x="322" y="252"/>
                      <a:pt x="251" y="252"/>
                      <a:pt x="0" y="73"/>
                    </a:cubicBezTo>
                    <a:cubicBezTo>
                      <a:pt x="215" y="1"/>
                      <a:pt x="215" y="1"/>
                      <a:pt x="537" y="14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0"/>
              <p:cNvSpPr/>
              <p:nvPr/>
            </p:nvSpPr>
            <p:spPr>
              <a:xfrm>
                <a:off x="1950000" y="2288800"/>
                <a:ext cx="7175" cy="11650"/>
              </a:xfrm>
              <a:custGeom>
                <a:avLst/>
                <a:gdLst/>
                <a:ahLst/>
                <a:cxnLst/>
                <a:rect l="l" t="t" r="r" b="b"/>
                <a:pathLst>
                  <a:path w="287" h="466" extrusionOk="0">
                    <a:moveTo>
                      <a:pt x="215" y="0"/>
                    </a:moveTo>
                    <a:cubicBezTo>
                      <a:pt x="287" y="179"/>
                      <a:pt x="251" y="323"/>
                      <a:pt x="144" y="466"/>
                    </a:cubicBezTo>
                    <a:cubicBezTo>
                      <a:pt x="0" y="251"/>
                      <a:pt x="36" y="144"/>
                      <a:pt x="215"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0"/>
              <p:cNvSpPr/>
              <p:nvPr/>
            </p:nvSpPr>
            <p:spPr>
              <a:xfrm>
                <a:off x="1664525" y="2499100"/>
                <a:ext cx="8975" cy="8075"/>
              </a:xfrm>
              <a:custGeom>
                <a:avLst/>
                <a:gdLst/>
                <a:ahLst/>
                <a:cxnLst/>
                <a:rect l="l" t="t" r="r" b="b"/>
                <a:pathLst>
                  <a:path w="359" h="323" extrusionOk="0">
                    <a:moveTo>
                      <a:pt x="1" y="287"/>
                    </a:moveTo>
                    <a:lnTo>
                      <a:pt x="216" y="0"/>
                    </a:lnTo>
                    <a:cubicBezTo>
                      <a:pt x="359" y="108"/>
                      <a:pt x="323" y="179"/>
                      <a:pt x="252" y="32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0"/>
              <p:cNvSpPr/>
              <p:nvPr/>
            </p:nvSpPr>
            <p:spPr>
              <a:xfrm>
                <a:off x="1798775" y="2396175"/>
                <a:ext cx="6275" cy="7200"/>
              </a:xfrm>
              <a:custGeom>
                <a:avLst/>
                <a:gdLst/>
                <a:ahLst/>
                <a:cxnLst/>
                <a:rect l="l" t="t" r="r" b="b"/>
                <a:pathLst>
                  <a:path w="251" h="288" extrusionOk="0">
                    <a:moveTo>
                      <a:pt x="251" y="144"/>
                    </a:moveTo>
                    <a:lnTo>
                      <a:pt x="0" y="287"/>
                    </a:lnTo>
                    <a:cubicBezTo>
                      <a:pt x="0" y="180"/>
                      <a:pt x="0" y="108"/>
                      <a:pt x="0" y="72"/>
                    </a:cubicBezTo>
                    <a:cubicBezTo>
                      <a:pt x="36" y="37"/>
                      <a:pt x="72" y="1"/>
                      <a:pt x="251" y="14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0"/>
              <p:cNvSpPr/>
              <p:nvPr/>
            </p:nvSpPr>
            <p:spPr>
              <a:xfrm>
                <a:off x="2109275" y="2193050"/>
                <a:ext cx="5400" cy="5400"/>
              </a:xfrm>
              <a:custGeom>
                <a:avLst/>
                <a:gdLst/>
                <a:ahLst/>
                <a:cxnLst/>
                <a:rect l="l" t="t" r="r" b="b"/>
                <a:pathLst>
                  <a:path w="216" h="216" extrusionOk="0">
                    <a:moveTo>
                      <a:pt x="108" y="215"/>
                    </a:moveTo>
                    <a:lnTo>
                      <a:pt x="1" y="36"/>
                    </a:lnTo>
                    <a:cubicBezTo>
                      <a:pt x="180" y="0"/>
                      <a:pt x="216" y="72"/>
                      <a:pt x="108" y="21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7" name="Google Shape;1287;p40"/>
            <p:cNvGrpSpPr/>
            <p:nvPr/>
          </p:nvGrpSpPr>
          <p:grpSpPr>
            <a:xfrm rot="3746207">
              <a:off x="5980755" y="2682354"/>
              <a:ext cx="880658" cy="995269"/>
              <a:chOff x="1169017" y="2461554"/>
              <a:chExt cx="1121056" cy="1267097"/>
            </a:xfrm>
          </p:grpSpPr>
          <p:sp>
            <p:nvSpPr>
              <p:cNvPr id="1288" name="Google Shape;1288;p40"/>
              <p:cNvSpPr/>
              <p:nvPr/>
            </p:nvSpPr>
            <p:spPr>
              <a:xfrm>
                <a:off x="1721014" y="2757450"/>
                <a:ext cx="53" cy="53"/>
              </a:xfrm>
              <a:custGeom>
                <a:avLst/>
                <a:gdLst/>
                <a:ahLst/>
                <a:cxnLst/>
                <a:rect l="l" t="t" r="r" b="b"/>
                <a:pathLst>
                  <a:path w="1" h="1" extrusionOk="0">
                    <a:moveTo>
                      <a:pt x="0" y="1"/>
                    </a:moveTo>
                    <a:close/>
                  </a:path>
                </a:pathLst>
              </a:custGeom>
              <a:solidFill>
                <a:srgbClr val="BE30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0"/>
              <p:cNvSpPr/>
              <p:nvPr/>
            </p:nvSpPr>
            <p:spPr>
              <a:xfrm>
                <a:off x="1169017" y="2461554"/>
                <a:ext cx="1121056" cy="1267097"/>
              </a:xfrm>
              <a:custGeom>
                <a:avLst/>
                <a:gdLst/>
                <a:ahLst/>
                <a:cxnLst/>
                <a:rect l="l" t="t" r="r" b="b"/>
                <a:pathLst>
                  <a:path w="21156" h="23912" extrusionOk="0">
                    <a:moveTo>
                      <a:pt x="8771" y="21943"/>
                    </a:moveTo>
                    <a:cubicBezTo>
                      <a:pt x="8520" y="21979"/>
                      <a:pt x="8305" y="21943"/>
                      <a:pt x="8055" y="21907"/>
                    </a:cubicBezTo>
                    <a:cubicBezTo>
                      <a:pt x="7876" y="21835"/>
                      <a:pt x="7661" y="21692"/>
                      <a:pt x="7518" y="21549"/>
                    </a:cubicBezTo>
                    <a:cubicBezTo>
                      <a:pt x="7339" y="21406"/>
                      <a:pt x="7160" y="21298"/>
                      <a:pt x="6981" y="21119"/>
                    </a:cubicBezTo>
                    <a:cubicBezTo>
                      <a:pt x="6802" y="20941"/>
                      <a:pt x="6623" y="20762"/>
                      <a:pt x="6480" y="20547"/>
                    </a:cubicBezTo>
                    <a:cubicBezTo>
                      <a:pt x="6229" y="20081"/>
                      <a:pt x="5907" y="19688"/>
                      <a:pt x="5513" y="19330"/>
                    </a:cubicBezTo>
                    <a:cubicBezTo>
                      <a:pt x="5370" y="19151"/>
                      <a:pt x="5227" y="18972"/>
                      <a:pt x="5084" y="18829"/>
                    </a:cubicBezTo>
                    <a:cubicBezTo>
                      <a:pt x="4690" y="18506"/>
                      <a:pt x="4439" y="18041"/>
                      <a:pt x="4332" y="17576"/>
                    </a:cubicBezTo>
                    <a:cubicBezTo>
                      <a:pt x="4296" y="17361"/>
                      <a:pt x="4225" y="17182"/>
                      <a:pt x="4189" y="16967"/>
                    </a:cubicBezTo>
                    <a:cubicBezTo>
                      <a:pt x="4081" y="16753"/>
                      <a:pt x="4153" y="16502"/>
                      <a:pt x="4332" y="16359"/>
                    </a:cubicBezTo>
                    <a:cubicBezTo>
                      <a:pt x="4511" y="16180"/>
                      <a:pt x="4547" y="15929"/>
                      <a:pt x="4404" y="15715"/>
                    </a:cubicBezTo>
                    <a:cubicBezTo>
                      <a:pt x="4332" y="15571"/>
                      <a:pt x="4225" y="15392"/>
                      <a:pt x="4153" y="15213"/>
                    </a:cubicBezTo>
                    <a:cubicBezTo>
                      <a:pt x="3974" y="14963"/>
                      <a:pt x="3902" y="14641"/>
                      <a:pt x="3974" y="14319"/>
                    </a:cubicBezTo>
                    <a:cubicBezTo>
                      <a:pt x="4010" y="14068"/>
                      <a:pt x="3974" y="13782"/>
                      <a:pt x="3867" y="13531"/>
                    </a:cubicBezTo>
                    <a:cubicBezTo>
                      <a:pt x="3759" y="13316"/>
                      <a:pt x="3795" y="13101"/>
                      <a:pt x="3902" y="12923"/>
                    </a:cubicBezTo>
                    <a:cubicBezTo>
                      <a:pt x="4081" y="12708"/>
                      <a:pt x="4010" y="12386"/>
                      <a:pt x="4225" y="12171"/>
                    </a:cubicBezTo>
                    <a:cubicBezTo>
                      <a:pt x="4260" y="12099"/>
                      <a:pt x="4225" y="11956"/>
                      <a:pt x="4153" y="11884"/>
                    </a:cubicBezTo>
                    <a:cubicBezTo>
                      <a:pt x="4081" y="11741"/>
                      <a:pt x="3974" y="11670"/>
                      <a:pt x="3867" y="11562"/>
                    </a:cubicBezTo>
                    <a:cubicBezTo>
                      <a:pt x="3473" y="11240"/>
                      <a:pt x="3401" y="10954"/>
                      <a:pt x="3616" y="10524"/>
                    </a:cubicBezTo>
                    <a:cubicBezTo>
                      <a:pt x="3723" y="10345"/>
                      <a:pt x="3759" y="10095"/>
                      <a:pt x="3795" y="9880"/>
                    </a:cubicBezTo>
                    <a:cubicBezTo>
                      <a:pt x="3795" y="9594"/>
                      <a:pt x="3723" y="9450"/>
                      <a:pt x="3401" y="9379"/>
                    </a:cubicBezTo>
                    <a:cubicBezTo>
                      <a:pt x="3258" y="9307"/>
                      <a:pt x="3151" y="9236"/>
                      <a:pt x="3079" y="9128"/>
                    </a:cubicBezTo>
                    <a:cubicBezTo>
                      <a:pt x="2757" y="8806"/>
                      <a:pt x="2471" y="8484"/>
                      <a:pt x="2113" y="8126"/>
                    </a:cubicBezTo>
                    <a:cubicBezTo>
                      <a:pt x="2184" y="7768"/>
                      <a:pt x="2077" y="7410"/>
                      <a:pt x="1791" y="7160"/>
                    </a:cubicBezTo>
                    <a:cubicBezTo>
                      <a:pt x="1612" y="6981"/>
                      <a:pt x="1433" y="6766"/>
                      <a:pt x="1361" y="6551"/>
                    </a:cubicBezTo>
                    <a:cubicBezTo>
                      <a:pt x="1289" y="6444"/>
                      <a:pt x="1218" y="6336"/>
                      <a:pt x="1110" y="6265"/>
                    </a:cubicBezTo>
                    <a:cubicBezTo>
                      <a:pt x="1003" y="6122"/>
                      <a:pt x="860" y="5978"/>
                      <a:pt x="717" y="5835"/>
                    </a:cubicBezTo>
                    <a:cubicBezTo>
                      <a:pt x="502" y="5656"/>
                      <a:pt x="359" y="5370"/>
                      <a:pt x="359" y="5083"/>
                    </a:cubicBezTo>
                    <a:cubicBezTo>
                      <a:pt x="395" y="4869"/>
                      <a:pt x="251" y="4726"/>
                      <a:pt x="72" y="4726"/>
                    </a:cubicBezTo>
                    <a:cubicBezTo>
                      <a:pt x="1" y="4475"/>
                      <a:pt x="37" y="4224"/>
                      <a:pt x="144" y="4010"/>
                    </a:cubicBezTo>
                    <a:cubicBezTo>
                      <a:pt x="180" y="3974"/>
                      <a:pt x="216" y="3902"/>
                      <a:pt x="216" y="3866"/>
                    </a:cubicBezTo>
                    <a:cubicBezTo>
                      <a:pt x="323" y="3616"/>
                      <a:pt x="323" y="3580"/>
                      <a:pt x="180" y="3294"/>
                    </a:cubicBezTo>
                    <a:cubicBezTo>
                      <a:pt x="466" y="2721"/>
                      <a:pt x="1110" y="2470"/>
                      <a:pt x="1683" y="2721"/>
                    </a:cubicBezTo>
                    <a:cubicBezTo>
                      <a:pt x="1755" y="2649"/>
                      <a:pt x="1826" y="2578"/>
                      <a:pt x="1898" y="2542"/>
                    </a:cubicBezTo>
                    <a:cubicBezTo>
                      <a:pt x="2041" y="2363"/>
                      <a:pt x="2292" y="2291"/>
                      <a:pt x="2506" y="2291"/>
                    </a:cubicBezTo>
                    <a:cubicBezTo>
                      <a:pt x="2614" y="2327"/>
                      <a:pt x="2757" y="2327"/>
                      <a:pt x="2864" y="2291"/>
                    </a:cubicBezTo>
                    <a:cubicBezTo>
                      <a:pt x="3008" y="2256"/>
                      <a:pt x="3115" y="2113"/>
                      <a:pt x="3043" y="1969"/>
                    </a:cubicBezTo>
                    <a:cubicBezTo>
                      <a:pt x="2972" y="1719"/>
                      <a:pt x="2864" y="1468"/>
                      <a:pt x="2793" y="1182"/>
                    </a:cubicBezTo>
                    <a:cubicBezTo>
                      <a:pt x="2685" y="967"/>
                      <a:pt x="2721" y="717"/>
                      <a:pt x="2900" y="502"/>
                    </a:cubicBezTo>
                    <a:cubicBezTo>
                      <a:pt x="3079" y="251"/>
                      <a:pt x="3222" y="215"/>
                      <a:pt x="3509" y="394"/>
                    </a:cubicBezTo>
                    <a:lnTo>
                      <a:pt x="3795" y="502"/>
                    </a:lnTo>
                    <a:cubicBezTo>
                      <a:pt x="3902" y="394"/>
                      <a:pt x="4046" y="287"/>
                      <a:pt x="4153" y="180"/>
                    </a:cubicBezTo>
                    <a:cubicBezTo>
                      <a:pt x="4332" y="1"/>
                      <a:pt x="4583" y="1"/>
                      <a:pt x="4726" y="180"/>
                    </a:cubicBezTo>
                    <a:cubicBezTo>
                      <a:pt x="5012" y="359"/>
                      <a:pt x="5263" y="609"/>
                      <a:pt x="5513" y="860"/>
                    </a:cubicBezTo>
                    <a:cubicBezTo>
                      <a:pt x="5871" y="1289"/>
                      <a:pt x="6265" y="1683"/>
                      <a:pt x="6623" y="2077"/>
                    </a:cubicBezTo>
                    <a:cubicBezTo>
                      <a:pt x="6766" y="2184"/>
                      <a:pt x="6838" y="2327"/>
                      <a:pt x="6838" y="2506"/>
                    </a:cubicBezTo>
                    <a:cubicBezTo>
                      <a:pt x="6802" y="2721"/>
                      <a:pt x="6873" y="2936"/>
                      <a:pt x="7052" y="3115"/>
                    </a:cubicBezTo>
                    <a:cubicBezTo>
                      <a:pt x="7267" y="3401"/>
                      <a:pt x="7446" y="3759"/>
                      <a:pt x="7554" y="4117"/>
                    </a:cubicBezTo>
                    <a:cubicBezTo>
                      <a:pt x="7697" y="4547"/>
                      <a:pt x="8019" y="4905"/>
                      <a:pt x="8448" y="5083"/>
                    </a:cubicBezTo>
                    <a:cubicBezTo>
                      <a:pt x="8985" y="5334"/>
                      <a:pt x="9379" y="5692"/>
                      <a:pt x="9880" y="5943"/>
                    </a:cubicBezTo>
                    <a:cubicBezTo>
                      <a:pt x="9988" y="6014"/>
                      <a:pt x="10095" y="6122"/>
                      <a:pt x="10202" y="6229"/>
                    </a:cubicBezTo>
                    <a:cubicBezTo>
                      <a:pt x="10381" y="6444"/>
                      <a:pt x="10560" y="6623"/>
                      <a:pt x="10739" y="6837"/>
                    </a:cubicBezTo>
                    <a:cubicBezTo>
                      <a:pt x="10882" y="7016"/>
                      <a:pt x="11097" y="7124"/>
                      <a:pt x="11276" y="7195"/>
                    </a:cubicBezTo>
                    <a:cubicBezTo>
                      <a:pt x="11384" y="7160"/>
                      <a:pt x="11491" y="7160"/>
                      <a:pt x="11598" y="7088"/>
                    </a:cubicBezTo>
                    <a:cubicBezTo>
                      <a:pt x="11920" y="6945"/>
                      <a:pt x="12278" y="6981"/>
                      <a:pt x="12529" y="7231"/>
                    </a:cubicBezTo>
                    <a:cubicBezTo>
                      <a:pt x="12672" y="7339"/>
                      <a:pt x="12815" y="7410"/>
                      <a:pt x="12994" y="7518"/>
                    </a:cubicBezTo>
                    <a:cubicBezTo>
                      <a:pt x="13281" y="7732"/>
                      <a:pt x="13674" y="7732"/>
                      <a:pt x="13997" y="7518"/>
                    </a:cubicBezTo>
                    <a:cubicBezTo>
                      <a:pt x="14176" y="7410"/>
                      <a:pt x="14390" y="7374"/>
                      <a:pt x="14605" y="7410"/>
                    </a:cubicBezTo>
                    <a:cubicBezTo>
                      <a:pt x="14748" y="7410"/>
                      <a:pt x="14891" y="7446"/>
                      <a:pt x="15035" y="7446"/>
                    </a:cubicBezTo>
                    <a:cubicBezTo>
                      <a:pt x="15285" y="7410"/>
                      <a:pt x="15536" y="7482"/>
                      <a:pt x="15751" y="7625"/>
                    </a:cubicBezTo>
                    <a:cubicBezTo>
                      <a:pt x="15930" y="7768"/>
                      <a:pt x="16144" y="7911"/>
                      <a:pt x="16359" y="7983"/>
                    </a:cubicBezTo>
                    <a:cubicBezTo>
                      <a:pt x="16574" y="8090"/>
                      <a:pt x="16789" y="8233"/>
                      <a:pt x="16932" y="8448"/>
                    </a:cubicBezTo>
                    <a:cubicBezTo>
                      <a:pt x="17039" y="8556"/>
                      <a:pt x="17111" y="8735"/>
                      <a:pt x="17290" y="8806"/>
                    </a:cubicBezTo>
                    <a:cubicBezTo>
                      <a:pt x="17326" y="8878"/>
                      <a:pt x="17361" y="8949"/>
                      <a:pt x="17361" y="9057"/>
                    </a:cubicBezTo>
                    <a:cubicBezTo>
                      <a:pt x="17361" y="9379"/>
                      <a:pt x="17469" y="9701"/>
                      <a:pt x="17683" y="9952"/>
                    </a:cubicBezTo>
                    <a:cubicBezTo>
                      <a:pt x="17791" y="10166"/>
                      <a:pt x="17862" y="10417"/>
                      <a:pt x="18041" y="10596"/>
                    </a:cubicBezTo>
                    <a:cubicBezTo>
                      <a:pt x="18185" y="10739"/>
                      <a:pt x="18256" y="10990"/>
                      <a:pt x="18185" y="11204"/>
                    </a:cubicBezTo>
                    <a:cubicBezTo>
                      <a:pt x="18185" y="11383"/>
                      <a:pt x="18185" y="11598"/>
                      <a:pt x="18256" y="11777"/>
                    </a:cubicBezTo>
                    <a:cubicBezTo>
                      <a:pt x="18292" y="11777"/>
                      <a:pt x="18328" y="11777"/>
                      <a:pt x="18328" y="11741"/>
                    </a:cubicBezTo>
                    <a:cubicBezTo>
                      <a:pt x="18650" y="11383"/>
                      <a:pt x="18721" y="11383"/>
                      <a:pt x="18936" y="11777"/>
                    </a:cubicBezTo>
                    <a:cubicBezTo>
                      <a:pt x="19008" y="11956"/>
                      <a:pt x="19115" y="12063"/>
                      <a:pt x="19294" y="12135"/>
                    </a:cubicBezTo>
                    <a:cubicBezTo>
                      <a:pt x="19366" y="12135"/>
                      <a:pt x="19437" y="12171"/>
                      <a:pt x="19473" y="12242"/>
                    </a:cubicBezTo>
                    <a:cubicBezTo>
                      <a:pt x="19760" y="12529"/>
                      <a:pt x="20117" y="12779"/>
                      <a:pt x="20475" y="12958"/>
                    </a:cubicBezTo>
                    <a:cubicBezTo>
                      <a:pt x="20762" y="13101"/>
                      <a:pt x="20941" y="13424"/>
                      <a:pt x="20905" y="13746"/>
                    </a:cubicBezTo>
                    <a:cubicBezTo>
                      <a:pt x="20869" y="13925"/>
                      <a:pt x="20905" y="14140"/>
                      <a:pt x="20977" y="14319"/>
                    </a:cubicBezTo>
                    <a:cubicBezTo>
                      <a:pt x="21012" y="14390"/>
                      <a:pt x="21012" y="14462"/>
                      <a:pt x="21048" y="14569"/>
                    </a:cubicBezTo>
                    <a:cubicBezTo>
                      <a:pt x="21156" y="14820"/>
                      <a:pt x="21084" y="15142"/>
                      <a:pt x="20869" y="15321"/>
                    </a:cubicBezTo>
                    <a:cubicBezTo>
                      <a:pt x="20798" y="15392"/>
                      <a:pt x="20726" y="15464"/>
                      <a:pt x="20654" y="15536"/>
                    </a:cubicBezTo>
                    <a:cubicBezTo>
                      <a:pt x="20762" y="15643"/>
                      <a:pt x="20798" y="15786"/>
                      <a:pt x="20869" y="15893"/>
                    </a:cubicBezTo>
                    <a:cubicBezTo>
                      <a:pt x="21084" y="16144"/>
                      <a:pt x="21048" y="16502"/>
                      <a:pt x="20798" y="16753"/>
                    </a:cubicBezTo>
                    <a:cubicBezTo>
                      <a:pt x="20762" y="16788"/>
                      <a:pt x="20762" y="16824"/>
                      <a:pt x="20690" y="16860"/>
                    </a:cubicBezTo>
                    <a:cubicBezTo>
                      <a:pt x="20511" y="16967"/>
                      <a:pt x="20404" y="17182"/>
                      <a:pt x="20368" y="17397"/>
                    </a:cubicBezTo>
                    <a:cubicBezTo>
                      <a:pt x="20332" y="17576"/>
                      <a:pt x="20189" y="17576"/>
                      <a:pt x="20046" y="17576"/>
                    </a:cubicBezTo>
                    <a:cubicBezTo>
                      <a:pt x="20046" y="17647"/>
                      <a:pt x="20010" y="17755"/>
                      <a:pt x="20010" y="17826"/>
                    </a:cubicBezTo>
                    <a:cubicBezTo>
                      <a:pt x="20010" y="17934"/>
                      <a:pt x="19939" y="18005"/>
                      <a:pt x="19867" y="18077"/>
                    </a:cubicBezTo>
                    <a:cubicBezTo>
                      <a:pt x="19616" y="18184"/>
                      <a:pt x="19581" y="18506"/>
                      <a:pt x="19760" y="18721"/>
                    </a:cubicBezTo>
                    <a:cubicBezTo>
                      <a:pt x="20010" y="19008"/>
                      <a:pt x="19974" y="19473"/>
                      <a:pt x="19688" y="19759"/>
                    </a:cubicBezTo>
                    <a:cubicBezTo>
                      <a:pt x="19581" y="19938"/>
                      <a:pt x="19473" y="20117"/>
                      <a:pt x="19402" y="20296"/>
                    </a:cubicBezTo>
                    <a:cubicBezTo>
                      <a:pt x="19223" y="20654"/>
                      <a:pt x="19044" y="20976"/>
                      <a:pt x="18865" y="21298"/>
                    </a:cubicBezTo>
                    <a:cubicBezTo>
                      <a:pt x="18686" y="21585"/>
                      <a:pt x="18435" y="21871"/>
                      <a:pt x="18185" y="22086"/>
                    </a:cubicBezTo>
                    <a:cubicBezTo>
                      <a:pt x="17397" y="22802"/>
                      <a:pt x="17648" y="22766"/>
                      <a:pt x="16502" y="22873"/>
                    </a:cubicBezTo>
                    <a:cubicBezTo>
                      <a:pt x="16037" y="22945"/>
                      <a:pt x="15607" y="23088"/>
                      <a:pt x="15178" y="23267"/>
                    </a:cubicBezTo>
                    <a:cubicBezTo>
                      <a:pt x="14856" y="23446"/>
                      <a:pt x="14498" y="23589"/>
                      <a:pt x="14176" y="23733"/>
                    </a:cubicBezTo>
                    <a:cubicBezTo>
                      <a:pt x="13889" y="23911"/>
                      <a:pt x="13531" y="23911"/>
                      <a:pt x="13209" y="23733"/>
                    </a:cubicBezTo>
                    <a:cubicBezTo>
                      <a:pt x="13138" y="23697"/>
                      <a:pt x="13030" y="23661"/>
                      <a:pt x="12923" y="23697"/>
                    </a:cubicBezTo>
                    <a:cubicBezTo>
                      <a:pt x="12386" y="23697"/>
                      <a:pt x="11813" y="23589"/>
                      <a:pt x="11312" y="23375"/>
                    </a:cubicBezTo>
                    <a:cubicBezTo>
                      <a:pt x="10847" y="23196"/>
                      <a:pt x="10489" y="22873"/>
                      <a:pt x="10346" y="22408"/>
                    </a:cubicBezTo>
                    <a:cubicBezTo>
                      <a:pt x="10202" y="22337"/>
                      <a:pt x="10095" y="22372"/>
                      <a:pt x="9988" y="22444"/>
                    </a:cubicBezTo>
                    <a:cubicBezTo>
                      <a:pt x="9701" y="22659"/>
                      <a:pt x="9272" y="22587"/>
                      <a:pt x="9057" y="22301"/>
                    </a:cubicBezTo>
                    <a:close/>
                    <a:moveTo>
                      <a:pt x="4690" y="17182"/>
                    </a:moveTo>
                    <a:lnTo>
                      <a:pt x="4690" y="17182"/>
                    </a:lnTo>
                    <a:cubicBezTo>
                      <a:pt x="4726" y="17719"/>
                      <a:pt x="4976" y="18220"/>
                      <a:pt x="5334" y="18614"/>
                    </a:cubicBezTo>
                    <a:cubicBezTo>
                      <a:pt x="5442" y="18685"/>
                      <a:pt x="5549" y="18793"/>
                      <a:pt x="5621" y="18900"/>
                    </a:cubicBezTo>
                    <a:cubicBezTo>
                      <a:pt x="5871" y="19222"/>
                      <a:pt x="6193" y="19473"/>
                      <a:pt x="6587" y="19580"/>
                    </a:cubicBezTo>
                    <a:cubicBezTo>
                      <a:pt x="6766" y="19652"/>
                      <a:pt x="6945" y="19759"/>
                      <a:pt x="7052" y="19902"/>
                    </a:cubicBezTo>
                    <a:cubicBezTo>
                      <a:pt x="7160" y="20010"/>
                      <a:pt x="7267" y="20153"/>
                      <a:pt x="7410" y="20260"/>
                    </a:cubicBezTo>
                    <a:cubicBezTo>
                      <a:pt x="7518" y="20439"/>
                      <a:pt x="7732" y="20475"/>
                      <a:pt x="7911" y="20404"/>
                    </a:cubicBezTo>
                    <a:cubicBezTo>
                      <a:pt x="7983" y="20332"/>
                      <a:pt x="8090" y="20439"/>
                      <a:pt x="8019" y="20618"/>
                    </a:cubicBezTo>
                    <a:lnTo>
                      <a:pt x="7339" y="20618"/>
                    </a:lnTo>
                    <a:lnTo>
                      <a:pt x="6730" y="20010"/>
                    </a:lnTo>
                    <a:cubicBezTo>
                      <a:pt x="6945" y="20618"/>
                      <a:pt x="7410" y="21084"/>
                      <a:pt x="7983" y="21406"/>
                    </a:cubicBezTo>
                    <a:cubicBezTo>
                      <a:pt x="8126" y="21334"/>
                      <a:pt x="8019" y="21084"/>
                      <a:pt x="8234" y="21084"/>
                    </a:cubicBezTo>
                    <a:cubicBezTo>
                      <a:pt x="8269" y="21227"/>
                      <a:pt x="8305" y="21406"/>
                      <a:pt x="8377" y="21549"/>
                    </a:cubicBezTo>
                    <a:cubicBezTo>
                      <a:pt x="8413" y="21585"/>
                      <a:pt x="8484" y="21585"/>
                      <a:pt x="8556" y="21549"/>
                    </a:cubicBezTo>
                    <a:cubicBezTo>
                      <a:pt x="8771" y="21477"/>
                      <a:pt x="9021" y="21585"/>
                      <a:pt x="9128" y="21764"/>
                    </a:cubicBezTo>
                    <a:cubicBezTo>
                      <a:pt x="9236" y="21871"/>
                      <a:pt x="9343" y="21979"/>
                      <a:pt x="9451" y="22050"/>
                    </a:cubicBezTo>
                    <a:cubicBezTo>
                      <a:pt x="9522" y="22158"/>
                      <a:pt x="9665" y="22158"/>
                      <a:pt x="9773" y="22086"/>
                    </a:cubicBezTo>
                    <a:cubicBezTo>
                      <a:pt x="10023" y="21943"/>
                      <a:pt x="10310" y="21907"/>
                      <a:pt x="10560" y="21943"/>
                    </a:cubicBezTo>
                    <a:cubicBezTo>
                      <a:pt x="10811" y="21943"/>
                      <a:pt x="10882" y="22086"/>
                      <a:pt x="10882" y="22337"/>
                    </a:cubicBezTo>
                    <a:cubicBezTo>
                      <a:pt x="10847" y="22408"/>
                      <a:pt x="10847" y="22480"/>
                      <a:pt x="10847" y="22551"/>
                    </a:cubicBezTo>
                    <a:cubicBezTo>
                      <a:pt x="11419" y="23088"/>
                      <a:pt x="12171" y="23339"/>
                      <a:pt x="12959" y="23267"/>
                    </a:cubicBezTo>
                    <a:cubicBezTo>
                      <a:pt x="13102" y="23231"/>
                      <a:pt x="13281" y="23267"/>
                      <a:pt x="13388" y="23339"/>
                    </a:cubicBezTo>
                    <a:cubicBezTo>
                      <a:pt x="13603" y="23482"/>
                      <a:pt x="13853" y="23518"/>
                      <a:pt x="14032" y="23375"/>
                    </a:cubicBezTo>
                    <a:cubicBezTo>
                      <a:pt x="14390" y="23267"/>
                      <a:pt x="14712" y="23124"/>
                      <a:pt x="15035" y="22945"/>
                    </a:cubicBezTo>
                    <a:cubicBezTo>
                      <a:pt x="15500" y="22694"/>
                      <a:pt x="16037" y="22551"/>
                      <a:pt x="16574" y="22480"/>
                    </a:cubicBezTo>
                    <a:cubicBezTo>
                      <a:pt x="16753" y="22480"/>
                      <a:pt x="16968" y="22480"/>
                      <a:pt x="17147" y="22408"/>
                    </a:cubicBezTo>
                    <a:cubicBezTo>
                      <a:pt x="17254" y="22408"/>
                      <a:pt x="17326" y="22337"/>
                      <a:pt x="17433" y="22301"/>
                    </a:cubicBezTo>
                    <a:cubicBezTo>
                      <a:pt x="17648" y="22086"/>
                      <a:pt x="17862" y="21907"/>
                      <a:pt x="18077" y="21692"/>
                    </a:cubicBezTo>
                    <a:cubicBezTo>
                      <a:pt x="18292" y="21513"/>
                      <a:pt x="18364" y="21263"/>
                      <a:pt x="18328" y="20976"/>
                    </a:cubicBezTo>
                    <a:cubicBezTo>
                      <a:pt x="18328" y="20869"/>
                      <a:pt x="18364" y="20762"/>
                      <a:pt x="18471" y="20654"/>
                    </a:cubicBezTo>
                    <a:cubicBezTo>
                      <a:pt x="18686" y="20439"/>
                      <a:pt x="18793" y="20153"/>
                      <a:pt x="18793" y="19831"/>
                    </a:cubicBezTo>
                    <a:cubicBezTo>
                      <a:pt x="19187" y="19831"/>
                      <a:pt x="19258" y="19366"/>
                      <a:pt x="19581" y="19294"/>
                    </a:cubicBezTo>
                    <a:cubicBezTo>
                      <a:pt x="19581" y="18721"/>
                      <a:pt x="19151" y="18578"/>
                      <a:pt x="18829" y="18292"/>
                    </a:cubicBezTo>
                    <a:cubicBezTo>
                      <a:pt x="18829" y="18149"/>
                      <a:pt x="18900" y="18005"/>
                      <a:pt x="19008" y="17898"/>
                    </a:cubicBezTo>
                    <a:cubicBezTo>
                      <a:pt x="19258" y="17683"/>
                      <a:pt x="19545" y="17433"/>
                      <a:pt x="19831" y="17254"/>
                    </a:cubicBezTo>
                    <a:cubicBezTo>
                      <a:pt x="20153" y="17039"/>
                      <a:pt x="20332" y="16717"/>
                      <a:pt x="20619" y="16466"/>
                    </a:cubicBezTo>
                    <a:cubicBezTo>
                      <a:pt x="20762" y="16323"/>
                      <a:pt x="20762" y="16108"/>
                      <a:pt x="20619" y="16001"/>
                    </a:cubicBezTo>
                    <a:cubicBezTo>
                      <a:pt x="20583" y="15965"/>
                      <a:pt x="20547" y="15929"/>
                      <a:pt x="20511" y="15893"/>
                    </a:cubicBezTo>
                    <a:cubicBezTo>
                      <a:pt x="20261" y="15571"/>
                      <a:pt x="20296" y="15428"/>
                      <a:pt x="20547" y="15178"/>
                    </a:cubicBezTo>
                    <a:lnTo>
                      <a:pt x="20654" y="15106"/>
                    </a:lnTo>
                    <a:cubicBezTo>
                      <a:pt x="20798" y="14963"/>
                      <a:pt x="20833" y="14748"/>
                      <a:pt x="20762" y="14533"/>
                    </a:cubicBezTo>
                    <a:cubicBezTo>
                      <a:pt x="20690" y="14247"/>
                      <a:pt x="20619" y="13961"/>
                      <a:pt x="20654" y="13674"/>
                    </a:cubicBezTo>
                    <a:cubicBezTo>
                      <a:pt x="20654" y="13531"/>
                      <a:pt x="20619" y="13424"/>
                      <a:pt x="20547" y="13352"/>
                    </a:cubicBezTo>
                    <a:cubicBezTo>
                      <a:pt x="20404" y="13245"/>
                      <a:pt x="20296" y="13137"/>
                      <a:pt x="20153" y="13101"/>
                    </a:cubicBezTo>
                    <a:cubicBezTo>
                      <a:pt x="19974" y="13030"/>
                      <a:pt x="19795" y="12958"/>
                      <a:pt x="19652" y="12851"/>
                    </a:cubicBezTo>
                    <a:cubicBezTo>
                      <a:pt x="19330" y="12529"/>
                      <a:pt x="18900" y="12421"/>
                      <a:pt x="18614" y="12063"/>
                    </a:cubicBezTo>
                    <a:cubicBezTo>
                      <a:pt x="18507" y="12207"/>
                      <a:pt x="18399" y="12350"/>
                      <a:pt x="18256" y="12457"/>
                    </a:cubicBezTo>
                    <a:cubicBezTo>
                      <a:pt x="18113" y="12529"/>
                      <a:pt x="17934" y="12565"/>
                      <a:pt x="17755" y="12600"/>
                    </a:cubicBezTo>
                    <a:cubicBezTo>
                      <a:pt x="17719" y="12851"/>
                      <a:pt x="17648" y="13101"/>
                      <a:pt x="17326" y="13173"/>
                    </a:cubicBezTo>
                    <a:cubicBezTo>
                      <a:pt x="17290" y="13209"/>
                      <a:pt x="17254" y="13245"/>
                      <a:pt x="17254" y="13280"/>
                    </a:cubicBezTo>
                    <a:cubicBezTo>
                      <a:pt x="17147" y="13495"/>
                      <a:pt x="17075" y="13674"/>
                      <a:pt x="17003" y="13853"/>
                    </a:cubicBezTo>
                    <a:lnTo>
                      <a:pt x="17003" y="13853"/>
                    </a:lnTo>
                    <a:lnTo>
                      <a:pt x="16753" y="13782"/>
                    </a:lnTo>
                    <a:cubicBezTo>
                      <a:pt x="16824" y="13459"/>
                      <a:pt x="16932" y="13173"/>
                      <a:pt x="17039" y="12887"/>
                    </a:cubicBezTo>
                    <a:lnTo>
                      <a:pt x="17361" y="12779"/>
                    </a:lnTo>
                    <a:cubicBezTo>
                      <a:pt x="17397" y="12672"/>
                      <a:pt x="17433" y="12565"/>
                      <a:pt x="17469" y="12457"/>
                    </a:cubicBezTo>
                    <a:cubicBezTo>
                      <a:pt x="17504" y="12278"/>
                      <a:pt x="17612" y="12242"/>
                      <a:pt x="17827" y="12242"/>
                    </a:cubicBezTo>
                    <a:cubicBezTo>
                      <a:pt x="17898" y="12242"/>
                      <a:pt x="18006" y="12350"/>
                      <a:pt x="18113" y="12207"/>
                    </a:cubicBezTo>
                    <a:lnTo>
                      <a:pt x="17612" y="11634"/>
                    </a:lnTo>
                    <a:cubicBezTo>
                      <a:pt x="17862" y="11383"/>
                      <a:pt x="17862" y="10990"/>
                      <a:pt x="17683" y="10703"/>
                    </a:cubicBezTo>
                    <a:cubicBezTo>
                      <a:pt x="17540" y="10524"/>
                      <a:pt x="17469" y="10310"/>
                      <a:pt x="17504" y="10095"/>
                    </a:cubicBezTo>
                    <a:cubicBezTo>
                      <a:pt x="17504" y="9987"/>
                      <a:pt x="17433" y="9844"/>
                      <a:pt x="17397" y="9737"/>
                    </a:cubicBezTo>
                    <a:cubicBezTo>
                      <a:pt x="17326" y="9629"/>
                      <a:pt x="17254" y="9486"/>
                      <a:pt x="17182" y="9379"/>
                    </a:cubicBezTo>
                    <a:cubicBezTo>
                      <a:pt x="17147" y="9236"/>
                      <a:pt x="17039" y="9092"/>
                      <a:pt x="16932" y="9021"/>
                    </a:cubicBezTo>
                    <a:cubicBezTo>
                      <a:pt x="16824" y="8949"/>
                      <a:pt x="16789" y="8914"/>
                      <a:pt x="16717" y="8842"/>
                    </a:cubicBezTo>
                    <a:cubicBezTo>
                      <a:pt x="16431" y="8305"/>
                      <a:pt x="15822" y="8198"/>
                      <a:pt x="15393" y="7875"/>
                    </a:cubicBezTo>
                    <a:cubicBezTo>
                      <a:pt x="15285" y="7840"/>
                      <a:pt x="15142" y="7804"/>
                      <a:pt x="15035" y="7804"/>
                    </a:cubicBezTo>
                    <a:lnTo>
                      <a:pt x="14605" y="7804"/>
                    </a:lnTo>
                    <a:cubicBezTo>
                      <a:pt x="14462" y="7768"/>
                      <a:pt x="14283" y="7804"/>
                      <a:pt x="14104" y="7911"/>
                    </a:cubicBezTo>
                    <a:cubicBezTo>
                      <a:pt x="13961" y="7983"/>
                      <a:pt x="13818" y="8054"/>
                      <a:pt x="13639" y="8054"/>
                    </a:cubicBezTo>
                    <a:cubicBezTo>
                      <a:pt x="13209" y="8090"/>
                      <a:pt x="12815" y="8090"/>
                      <a:pt x="12350" y="8126"/>
                    </a:cubicBezTo>
                    <a:lnTo>
                      <a:pt x="12601" y="7768"/>
                    </a:lnTo>
                    <a:cubicBezTo>
                      <a:pt x="12457" y="7661"/>
                      <a:pt x="12350" y="7589"/>
                      <a:pt x="12243" y="7518"/>
                    </a:cubicBezTo>
                    <a:cubicBezTo>
                      <a:pt x="12099" y="7410"/>
                      <a:pt x="11920" y="7374"/>
                      <a:pt x="11777" y="7446"/>
                    </a:cubicBezTo>
                    <a:cubicBezTo>
                      <a:pt x="11706" y="7446"/>
                      <a:pt x="11634" y="7482"/>
                      <a:pt x="11598" y="7518"/>
                    </a:cubicBezTo>
                    <a:cubicBezTo>
                      <a:pt x="11348" y="7625"/>
                      <a:pt x="11061" y="7589"/>
                      <a:pt x="10847" y="7410"/>
                    </a:cubicBezTo>
                    <a:cubicBezTo>
                      <a:pt x="10668" y="7267"/>
                      <a:pt x="10524" y="7124"/>
                      <a:pt x="10346" y="6945"/>
                    </a:cubicBezTo>
                    <a:cubicBezTo>
                      <a:pt x="10167" y="6730"/>
                      <a:pt x="9952" y="6515"/>
                      <a:pt x="9737" y="6300"/>
                    </a:cubicBezTo>
                    <a:cubicBezTo>
                      <a:pt x="9343" y="6050"/>
                      <a:pt x="8914" y="5799"/>
                      <a:pt x="8484" y="5585"/>
                    </a:cubicBezTo>
                    <a:cubicBezTo>
                      <a:pt x="8055" y="5370"/>
                      <a:pt x="7661" y="5083"/>
                      <a:pt x="7375" y="4690"/>
                    </a:cubicBezTo>
                    <a:cubicBezTo>
                      <a:pt x="7267" y="4547"/>
                      <a:pt x="7196" y="4403"/>
                      <a:pt x="7160" y="4260"/>
                    </a:cubicBezTo>
                    <a:cubicBezTo>
                      <a:pt x="7088" y="3974"/>
                      <a:pt x="6945" y="3687"/>
                      <a:pt x="6766" y="3437"/>
                    </a:cubicBezTo>
                    <a:cubicBezTo>
                      <a:pt x="6587" y="3222"/>
                      <a:pt x="6444" y="2972"/>
                      <a:pt x="6372" y="2685"/>
                    </a:cubicBezTo>
                    <a:lnTo>
                      <a:pt x="6372" y="2685"/>
                    </a:lnTo>
                    <a:cubicBezTo>
                      <a:pt x="6444" y="2578"/>
                      <a:pt x="6444" y="2435"/>
                      <a:pt x="6336" y="2327"/>
                    </a:cubicBezTo>
                    <a:cubicBezTo>
                      <a:pt x="5871" y="1826"/>
                      <a:pt x="5442" y="1361"/>
                      <a:pt x="4976" y="860"/>
                    </a:cubicBezTo>
                    <a:cubicBezTo>
                      <a:pt x="4833" y="717"/>
                      <a:pt x="4654" y="573"/>
                      <a:pt x="4439" y="502"/>
                    </a:cubicBezTo>
                    <a:cubicBezTo>
                      <a:pt x="3867" y="931"/>
                      <a:pt x="3867" y="931"/>
                      <a:pt x="3222" y="752"/>
                    </a:cubicBezTo>
                    <a:cubicBezTo>
                      <a:pt x="3187" y="860"/>
                      <a:pt x="3151" y="931"/>
                      <a:pt x="3151" y="1039"/>
                    </a:cubicBezTo>
                    <a:cubicBezTo>
                      <a:pt x="3187" y="1146"/>
                      <a:pt x="3222" y="1289"/>
                      <a:pt x="3258" y="1397"/>
                    </a:cubicBezTo>
                    <a:cubicBezTo>
                      <a:pt x="3330" y="1540"/>
                      <a:pt x="3401" y="1719"/>
                      <a:pt x="3437" y="1862"/>
                    </a:cubicBezTo>
                    <a:cubicBezTo>
                      <a:pt x="3580" y="2256"/>
                      <a:pt x="3366" y="2649"/>
                      <a:pt x="2972" y="2721"/>
                    </a:cubicBezTo>
                    <a:cubicBezTo>
                      <a:pt x="2829" y="2757"/>
                      <a:pt x="2685" y="2757"/>
                      <a:pt x="2542" y="2757"/>
                    </a:cubicBezTo>
                    <a:cubicBezTo>
                      <a:pt x="2399" y="2721"/>
                      <a:pt x="2256" y="2793"/>
                      <a:pt x="2184" y="2864"/>
                    </a:cubicBezTo>
                    <a:cubicBezTo>
                      <a:pt x="1970" y="3115"/>
                      <a:pt x="1612" y="3222"/>
                      <a:pt x="1325" y="3115"/>
                    </a:cubicBezTo>
                    <a:cubicBezTo>
                      <a:pt x="1110" y="3043"/>
                      <a:pt x="931" y="3115"/>
                      <a:pt x="788" y="3222"/>
                    </a:cubicBezTo>
                    <a:cubicBezTo>
                      <a:pt x="681" y="3258"/>
                      <a:pt x="645" y="3365"/>
                      <a:pt x="681" y="3437"/>
                    </a:cubicBezTo>
                    <a:cubicBezTo>
                      <a:pt x="753" y="3509"/>
                      <a:pt x="824" y="3509"/>
                      <a:pt x="931" y="3509"/>
                    </a:cubicBezTo>
                    <a:cubicBezTo>
                      <a:pt x="967" y="3509"/>
                      <a:pt x="1039" y="3473"/>
                      <a:pt x="1075" y="3401"/>
                    </a:cubicBezTo>
                    <a:cubicBezTo>
                      <a:pt x="1182" y="3294"/>
                      <a:pt x="1361" y="3294"/>
                      <a:pt x="1468" y="3330"/>
                    </a:cubicBezTo>
                    <a:cubicBezTo>
                      <a:pt x="1612" y="3401"/>
                      <a:pt x="1719" y="3473"/>
                      <a:pt x="1826" y="3544"/>
                    </a:cubicBezTo>
                    <a:lnTo>
                      <a:pt x="2220" y="3759"/>
                    </a:lnTo>
                    <a:cubicBezTo>
                      <a:pt x="2256" y="3687"/>
                      <a:pt x="2327" y="3652"/>
                      <a:pt x="2399" y="3580"/>
                    </a:cubicBezTo>
                    <a:cubicBezTo>
                      <a:pt x="2471" y="3544"/>
                      <a:pt x="2542" y="3509"/>
                      <a:pt x="2614" y="3509"/>
                    </a:cubicBezTo>
                    <a:cubicBezTo>
                      <a:pt x="2757" y="3580"/>
                      <a:pt x="2864" y="3652"/>
                      <a:pt x="3008" y="3759"/>
                    </a:cubicBezTo>
                    <a:cubicBezTo>
                      <a:pt x="3151" y="3831"/>
                      <a:pt x="3222" y="3974"/>
                      <a:pt x="3187" y="4153"/>
                    </a:cubicBezTo>
                    <a:cubicBezTo>
                      <a:pt x="2936" y="4260"/>
                      <a:pt x="2864" y="3902"/>
                      <a:pt x="2614" y="4010"/>
                    </a:cubicBezTo>
                    <a:cubicBezTo>
                      <a:pt x="2578" y="4153"/>
                      <a:pt x="2542" y="4403"/>
                      <a:pt x="2256" y="4403"/>
                    </a:cubicBezTo>
                    <a:cubicBezTo>
                      <a:pt x="2220" y="4403"/>
                      <a:pt x="2148" y="4475"/>
                      <a:pt x="2113" y="4511"/>
                    </a:cubicBezTo>
                    <a:cubicBezTo>
                      <a:pt x="1862" y="4833"/>
                      <a:pt x="1397" y="4905"/>
                      <a:pt x="1075" y="4690"/>
                    </a:cubicBezTo>
                    <a:cubicBezTo>
                      <a:pt x="1218" y="4368"/>
                      <a:pt x="1576" y="4547"/>
                      <a:pt x="1826" y="4403"/>
                    </a:cubicBezTo>
                    <a:cubicBezTo>
                      <a:pt x="1826" y="4260"/>
                      <a:pt x="1862" y="4117"/>
                      <a:pt x="1898" y="4010"/>
                    </a:cubicBezTo>
                    <a:cubicBezTo>
                      <a:pt x="1719" y="3866"/>
                      <a:pt x="1576" y="3687"/>
                      <a:pt x="1325" y="3723"/>
                    </a:cubicBezTo>
                    <a:lnTo>
                      <a:pt x="1289" y="3795"/>
                    </a:lnTo>
                    <a:lnTo>
                      <a:pt x="1182" y="3938"/>
                    </a:lnTo>
                    <a:lnTo>
                      <a:pt x="1003" y="3866"/>
                    </a:lnTo>
                    <a:cubicBezTo>
                      <a:pt x="717" y="3795"/>
                      <a:pt x="645" y="3831"/>
                      <a:pt x="538" y="4081"/>
                    </a:cubicBezTo>
                    <a:cubicBezTo>
                      <a:pt x="466" y="4224"/>
                      <a:pt x="466" y="4403"/>
                      <a:pt x="574" y="4511"/>
                    </a:cubicBezTo>
                    <a:cubicBezTo>
                      <a:pt x="681" y="4654"/>
                      <a:pt x="753" y="4797"/>
                      <a:pt x="824" y="4976"/>
                    </a:cubicBezTo>
                    <a:cubicBezTo>
                      <a:pt x="931" y="5155"/>
                      <a:pt x="1075" y="5334"/>
                      <a:pt x="1182" y="5549"/>
                    </a:cubicBezTo>
                    <a:cubicBezTo>
                      <a:pt x="1433" y="6122"/>
                      <a:pt x="1755" y="6694"/>
                      <a:pt x="2184" y="7160"/>
                    </a:cubicBezTo>
                    <a:cubicBezTo>
                      <a:pt x="2256" y="7231"/>
                      <a:pt x="2292" y="7339"/>
                      <a:pt x="2363" y="7410"/>
                    </a:cubicBezTo>
                    <a:cubicBezTo>
                      <a:pt x="2506" y="7732"/>
                      <a:pt x="2650" y="8090"/>
                      <a:pt x="2829" y="8412"/>
                    </a:cubicBezTo>
                    <a:cubicBezTo>
                      <a:pt x="2972" y="8770"/>
                      <a:pt x="3258" y="9021"/>
                      <a:pt x="3652" y="9164"/>
                    </a:cubicBezTo>
                    <a:cubicBezTo>
                      <a:pt x="3723" y="9164"/>
                      <a:pt x="3795" y="9236"/>
                      <a:pt x="3867" y="9307"/>
                    </a:cubicBezTo>
                    <a:cubicBezTo>
                      <a:pt x="3938" y="9343"/>
                      <a:pt x="4117" y="9415"/>
                      <a:pt x="4225" y="9450"/>
                    </a:cubicBezTo>
                    <a:cubicBezTo>
                      <a:pt x="4368" y="9522"/>
                      <a:pt x="4368" y="9665"/>
                      <a:pt x="4439" y="9773"/>
                    </a:cubicBezTo>
                    <a:cubicBezTo>
                      <a:pt x="4618" y="9737"/>
                      <a:pt x="4797" y="9629"/>
                      <a:pt x="4976" y="9558"/>
                    </a:cubicBezTo>
                    <a:cubicBezTo>
                      <a:pt x="5155" y="9415"/>
                      <a:pt x="5442" y="9415"/>
                      <a:pt x="5585" y="9594"/>
                    </a:cubicBezTo>
                    <a:cubicBezTo>
                      <a:pt x="5656" y="9629"/>
                      <a:pt x="5692" y="9701"/>
                      <a:pt x="5585" y="9773"/>
                    </a:cubicBezTo>
                    <a:lnTo>
                      <a:pt x="5370" y="9737"/>
                    </a:lnTo>
                    <a:cubicBezTo>
                      <a:pt x="5298" y="9737"/>
                      <a:pt x="5227" y="9665"/>
                      <a:pt x="5191" y="9701"/>
                    </a:cubicBezTo>
                    <a:cubicBezTo>
                      <a:pt x="5048" y="9808"/>
                      <a:pt x="4869" y="9844"/>
                      <a:pt x="4690" y="9808"/>
                    </a:cubicBezTo>
                    <a:cubicBezTo>
                      <a:pt x="4547" y="10023"/>
                      <a:pt x="4332" y="9916"/>
                      <a:pt x="4117" y="9952"/>
                    </a:cubicBezTo>
                    <a:cubicBezTo>
                      <a:pt x="4153" y="10274"/>
                      <a:pt x="4046" y="10596"/>
                      <a:pt x="3902" y="10846"/>
                    </a:cubicBezTo>
                    <a:cubicBezTo>
                      <a:pt x="3795" y="10990"/>
                      <a:pt x="3831" y="11169"/>
                      <a:pt x="3938" y="11312"/>
                    </a:cubicBezTo>
                    <a:cubicBezTo>
                      <a:pt x="4081" y="11455"/>
                      <a:pt x="4225" y="11598"/>
                      <a:pt x="4332" y="11777"/>
                    </a:cubicBezTo>
                    <a:cubicBezTo>
                      <a:pt x="4511" y="11956"/>
                      <a:pt x="4547" y="12207"/>
                      <a:pt x="4475" y="12421"/>
                    </a:cubicBezTo>
                    <a:cubicBezTo>
                      <a:pt x="4368" y="12708"/>
                      <a:pt x="4404" y="13030"/>
                      <a:pt x="4189" y="13245"/>
                    </a:cubicBezTo>
                    <a:cubicBezTo>
                      <a:pt x="4117" y="13316"/>
                      <a:pt x="4153" y="13459"/>
                      <a:pt x="4260" y="13459"/>
                    </a:cubicBezTo>
                    <a:cubicBezTo>
                      <a:pt x="4296" y="13424"/>
                      <a:pt x="4296" y="13388"/>
                      <a:pt x="4332" y="13352"/>
                    </a:cubicBezTo>
                    <a:cubicBezTo>
                      <a:pt x="4332" y="13316"/>
                      <a:pt x="4368" y="13245"/>
                      <a:pt x="4368" y="13209"/>
                    </a:cubicBezTo>
                    <a:cubicBezTo>
                      <a:pt x="4475" y="13030"/>
                      <a:pt x="4690" y="12958"/>
                      <a:pt x="4869" y="13030"/>
                    </a:cubicBezTo>
                    <a:cubicBezTo>
                      <a:pt x="4905" y="13066"/>
                      <a:pt x="4940" y="13101"/>
                      <a:pt x="4940" y="13137"/>
                    </a:cubicBezTo>
                    <a:cubicBezTo>
                      <a:pt x="4940" y="13209"/>
                      <a:pt x="4905" y="13245"/>
                      <a:pt x="4869" y="13245"/>
                    </a:cubicBezTo>
                    <a:cubicBezTo>
                      <a:pt x="4618" y="13316"/>
                      <a:pt x="4583" y="13459"/>
                      <a:pt x="4583" y="13674"/>
                    </a:cubicBezTo>
                    <a:cubicBezTo>
                      <a:pt x="4618" y="13889"/>
                      <a:pt x="4618" y="14211"/>
                      <a:pt x="4618" y="14497"/>
                    </a:cubicBezTo>
                    <a:lnTo>
                      <a:pt x="4332" y="14497"/>
                    </a:lnTo>
                    <a:cubicBezTo>
                      <a:pt x="4260" y="14641"/>
                      <a:pt x="4260" y="14820"/>
                      <a:pt x="4368" y="14963"/>
                    </a:cubicBezTo>
                    <a:cubicBezTo>
                      <a:pt x="4404" y="15106"/>
                      <a:pt x="4475" y="15249"/>
                      <a:pt x="4583" y="15392"/>
                    </a:cubicBezTo>
                    <a:cubicBezTo>
                      <a:pt x="4726" y="15643"/>
                      <a:pt x="4833" y="15929"/>
                      <a:pt x="4869" y="16216"/>
                    </a:cubicBezTo>
                    <a:lnTo>
                      <a:pt x="4869" y="16323"/>
                    </a:lnTo>
                    <a:lnTo>
                      <a:pt x="4547" y="16824"/>
                    </a:lnTo>
                    <a:cubicBezTo>
                      <a:pt x="4583" y="16896"/>
                      <a:pt x="4654" y="17039"/>
                      <a:pt x="4690" y="1718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0"/>
              <p:cNvSpPr/>
              <p:nvPr/>
            </p:nvSpPr>
            <p:spPr>
              <a:xfrm>
                <a:off x="1417487" y="3241143"/>
                <a:ext cx="81658" cy="134701"/>
              </a:xfrm>
              <a:custGeom>
                <a:avLst/>
                <a:gdLst/>
                <a:ahLst/>
                <a:cxnLst/>
                <a:rect l="l" t="t" r="r" b="b"/>
                <a:pathLst>
                  <a:path w="1541" h="2542" extrusionOk="0">
                    <a:moveTo>
                      <a:pt x="180" y="1432"/>
                    </a:moveTo>
                    <a:cubicBezTo>
                      <a:pt x="323" y="1289"/>
                      <a:pt x="502" y="1217"/>
                      <a:pt x="574" y="1003"/>
                    </a:cubicBezTo>
                    <a:cubicBezTo>
                      <a:pt x="645" y="895"/>
                      <a:pt x="788" y="824"/>
                      <a:pt x="896" y="716"/>
                    </a:cubicBezTo>
                    <a:cubicBezTo>
                      <a:pt x="967" y="573"/>
                      <a:pt x="824" y="358"/>
                      <a:pt x="967" y="179"/>
                    </a:cubicBezTo>
                    <a:cubicBezTo>
                      <a:pt x="1075" y="0"/>
                      <a:pt x="1325" y="215"/>
                      <a:pt x="1504" y="251"/>
                    </a:cubicBezTo>
                    <a:cubicBezTo>
                      <a:pt x="1540" y="358"/>
                      <a:pt x="1540" y="466"/>
                      <a:pt x="1397" y="501"/>
                    </a:cubicBezTo>
                    <a:cubicBezTo>
                      <a:pt x="1290" y="501"/>
                      <a:pt x="1182" y="501"/>
                      <a:pt x="1075" y="501"/>
                    </a:cubicBezTo>
                    <a:cubicBezTo>
                      <a:pt x="1111" y="716"/>
                      <a:pt x="1111" y="895"/>
                      <a:pt x="1146" y="1074"/>
                    </a:cubicBezTo>
                    <a:lnTo>
                      <a:pt x="896" y="1289"/>
                    </a:lnTo>
                    <a:cubicBezTo>
                      <a:pt x="860" y="1647"/>
                      <a:pt x="860" y="2005"/>
                      <a:pt x="896" y="2363"/>
                    </a:cubicBezTo>
                    <a:cubicBezTo>
                      <a:pt x="896" y="2434"/>
                      <a:pt x="860" y="2542"/>
                      <a:pt x="753" y="2542"/>
                    </a:cubicBezTo>
                    <a:cubicBezTo>
                      <a:pt x="681" y="2506"/>
                      <a:pt x="609" y="2470"/>
                      <a:pt x="574" y="2398"/>
                    </a:cubicBezTo>
                    <a:cubicBezTo>
                      <a:pt x="538" y="2255"/>
                      <a:pt x="538" y="2076"/>
                      <a:pt x="538" y="1897"/>
                    </a:cubicBezTo>
                    <a:cubicBezTo>
                      <a:pt x="359" y="2255"/>
                      <a:pt x="359" y="2291"/>
                      <a:pt x="144" y="2434"/>
                    </a:cubicBezTo>
                    <a:cubicBezTo>
                      <a:pt x="108" y="2434"/>
                      <a:pt x="37" y="2434"/>
                      <a:pt x="1" y="2434"/>
                    </a:cubicBezTo>
                    <a:lnTo>
                      <a:pt x="1" y="2434"/>
                    </a:lnTo>
                    <a:cubicBezTo>
                      <a:pt x="37" y="2327"/>
                      <a:pt x="73" y="2220"/>
                      <a:pt x="108" y="2148"/>
                    </a:cubicBezTo>
                    <a:cubicBezTo>
                      <a:pt x="216" y="1933"/>
                      <a:pt x="251" y="1718"/>
                      <a:pt x="180" y="1504"/>
                    </a:cubicBezTo>
                    <a:cubicBezTo>
                      <a:pt x="180" y="1504"/>
                      <a:pt x="180" y="1468"/>
                      <a:pt x="180" y="1432"/>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0"/>
              <p:cNvSpPr/>
              <p:nvPr/>
            </p:nvSpPr>
            <p:spPr>
              <a:xfrm>
                <a:off x="1491461" y="2821939"/>
                <a:ext cx="244761" cy="430650"/>
              </a:xfrm>
              <a:custGeom>
                <a:avLst/>
                <a:gdLst/>
                <a:ahLst/>
                <a:cxnLst/>
                <a:rect l="l" t="t" r="r" b="b"/>
                <a:pathLst>
                  <a:path w="4619" h="8127" extrusionOk="0">
                    <a:moveTo>
                      <a:pt x="717" y="5943"/>
                    </a:moveTo>
                    <a:cubicBezTo>
                      <a:pt x="753" y="5907"/>
                      <a:pt x="824" y="5871"/>
                      <a:pt x="860" y="5835"/>
                    </a:cubicBezTo>
                    <a:cubicBezTo>
                      <a:pt x="932" y="5764"/>
                      <a:pt x="967" y="5656"/>
                      <a:pt x="1003" y="5549"/>
                    </a:cubicBezTo>
                    <a:lnTo>
                      <a:pt x="1146" y="5871"/>
                    </a:lnTo>
                    <a:lnTo>
                      <a:pt x="1540" y="5692"/>
                    </a:lnTo>
                    <a:cubicBezTo>
                      <a:pt x="1540" y="5549"/>
                      <a:pt x="1504" y="5441"/>
                      <a:pt x="1504" y="5334"/>
                    </a:cubicBezTo>
                    <a:cubicBezTo>
                      <a:pt x="1469" y="4976"/>
                      <a:pt x="1290" y="4654"/>
                      <a:pt x="1039" y="4368"/>
                    </a:cubicBezTo>
                    <a:cubicBezTo>
                      <a:pt x="717" y="4045"/>
                      <a:pt x="788" y="3831"/>
                      <a:pt x="1218" y="3652"/>
                    </a:cubicBezTo>
                    <a:lnTo>
                      <a:pt x="1433" y="3580"/>
                    </a:lnTo>
                    <a:cubicBezTo>
                      <a:pt x="1433" y="3580"/>
                      <a:pt x="1469" y="3544"/>
                      <a:pt x="1469" y="3544"/>
                    </a:cubicBezTo>
                    <a:cubicBezTo>
                      <a:pt x="1254" y="2936"/>
                      <a:pt x="967" y="2363"/>
                      <a:pt x="538" y="1862"/>
                    </a:cubicBezTo>
                    <a:cubicBezTo>
                      <a:pt x="359" y="1683"/>
                      <a:pt x="180" y="1432"/>
                      <a:pt x="73" y="1182"/>
                    </a:cubicBezTo>
                    <a:cubicBezTo>
                      <a:pt x="73" y="1074"/>
                      <a:pt x="37" y="1003"/>
                      <a:pt x="1" y="860"/>
                    </a:cubicBezTo>
                    <a:cubicBezTo>
                      <a:pt x="180" y="860"/>
                      <a:pt x="180" y="1003"/>
                      <a:pt x="251" y="1074"/>
                    </a:cubicBezTo>
                    <a:cubicBezTo>
                      <a:pt x="323" y="1146"/>
                      <a:pt x="395" y="1218"/>
                      <a:pt x="466" y="1289"/>
                    </a:cubicBezTo>
                    <a:lnTo>
                      <a:pt x="645" y="1468"/>
                    </a:lnTo>
                    <a:lnTo>
                      <a:pt x="824" y="1719"/>
                    </a:lnTo>
                    <a:lnTo>
                      <a:pt x="1039" y="1934"/>
                    </a:lnTo>
                    <a:cubicBezTo>
                      <a:pt x="1254" y="1826"/>
                      <a:pt x="1361" y="1611"/>
                      <a:pt x="1397" y="1397"/>
                    </a:cubicBezTo>
                    <a:cubicBezTo>
                      <a:pt x="1397" y="1182"/>
                      <a:pt x="1504" y="1003"/>
                      <a:pt x="1612" y="824"/>
                    </a:cubicBezTo>
                    <a:lnTo>
                      <a:pt x="1934" y="895"/>
                    </a:lnTo>
                    <a:cubicBezTo>
                      <a:pt x="1970" y="860"/>
                      <a:pt x="2005" y="860"/>
                      <a:pt x="2041" y="824"/>
                    </a:cubicBezTo>
                    <a:cubicBezTo>
                      <a:pt x="2113" y="609"/>
                      <a:pt x="2149" y="430"/>
                      <a:pt x="2220" y="215"/>
                    </a:cubicBezTo>
                    <a:cubicBezTo>
                      <a:pt x="2256" y="72"/>
                      <a:pt x="2399" y="1"/>
                      <a:pt x="2542" y="1"/>
                    </a:cubicBezTo>
                    <a:cubicBezTo>
                      <a:pt x="2757" y="1"/>
                      <a:pt x="2936" y="144"/>
                      <a:pt x="2972" y="359"/>
                    </a:cubicBezTo>
                    <a:lnTo>
                      <a:pt x="2435" y="287"/>
                    </a:lnTo>
                    <a:cubicBezTo>
                      <a:pt x="2292" y="645"/>
                      <a:pt x="2149" y="967"/>
                      <a:pt x="1934" y="1397"/>
                    </a:cubicBezTo>
                    <a:cubicBezTo>
                      <a:pt x="2005" y="1755"/>
                      <a:pt x="2041" y="2148"/>
                      <a:pt x="2041" y="2506"/>
                    </a:cubicBezTo>
                    <a:lnTo>
                      <a:pt x="1934" y="2578"/>
                    </a:lnTo>
                    <a:lnTo>
                      <a:pt x="1576" y="2184"/>
                    </a:lnTo>
                    <a:cubicBezTo>
                      <a:pt x="1540" y="2256"/>
                      <a:pt x="1469" y="2327"/>
                      <a:pt x="1504" y="2399"/>
                    </a:cubicBezTo>
                    <a:cubicBezTo>
                      <a:pt x="1540" y="2649"/>
                      <a:pt x="1576" y="2936"/>
                      <a:pt x="1683" y="3186"/>
                    </a:cubicBezTo>
                    <a:lnTo>
                      <a:pt x="2149" y="3043"/>
                    </a:lnTo>
                    <a:cubicBezTo>
                      <a:pt x="2471" y="2936"/>
                      <a:pt x="2721" y="2649"/>
                      <a:pt x="2721" y="2327"/>
                    </a:cubicBezTo>
                    <a:cubicBezTo>
                      <a:pt x="2721" y="1898"/>
                      <a:pt x="3043" y="1683"/>
                      <a:pt x="3330" y="1468"/>
                    </a:cubicBezTo>
                    <a:cubicBezTo>
                      <a:pt x="3401" y="1432"/>
                      <a:pt x="3509" y="1432"/>
                      <a:pt x="3580" y="1468"/>
                    </a:cubicBezTo>
                    <a:cubicBezTo>
                      <a:pt x="3652" y="1468"/>
                      <a:pt x="3724" y="1504"/>
                      <a:pt x="3795" y="1576"/>
                    </a:cubicBezTo>
                    <a:cubicBezTo>
                      <a:pt x="3938" y="1432"/>
                      <a:pt x="3903" y="1289"/>
                      <a:pt x="3867" y="1146"/>
                    </a:cubicBezTo>
                    <a:cubicBezTo>
                      <a:pt x="3867" y="1074"/>
                      <a:pt x="3867" y="967"/>
                      <a:pt x="3867" y="895"/>
                    </a:cubicBezTo>
                    <a:cubicBezTo>
                      <a:pt x="3867" y="824"/>
                      <a:pt x="3903" y="717"/>
                      <a:pt x="3938" y="717"/>
                    </a:cubicBezTo>
                    <a:cubicBezTo>
                      <a:pt x="4010" y="681"/>
                      <a:pt x="4117" y="717"/>
                      <a:pt x="4153" y="752"/>
                    </a:cubicBezTo>
                    <a:cubicBezTo>
                      <a:pt x="4261" y="860"/>
                      <a:pt x="4368" y="931"/>
                      <a:pt x="4439" y="1074"/>
                    </a:cubicBezTo>
                    <a:cubicBezTo>
                      <a:pt x="4511" y="1182"/>
                      <a:pt x="4547" y="1289"/>
                      <a:pt x="4618" y="1397"/>
                    </a:cubicBezTo>
                    <a:lnTo>
                      <a:pt x="4153" y="1182"/>
                    </a:lnTo>
                    <a:cubicBezTo>
                      <a:pt x="4117" y="1218"/>
                      <a:pt x="4117" y="1253"/>
                      <a:pt x="4117" y="1253"/>
                    </a:cubicBezTo>
                    <a:cubicBezTo>
                      <a:pt x="4082" y="1289"/>
                      <a:pt x="4082" y="1325"/>
                      <a:pt x="4117" y="1361"/>
                    </a:cubicBezTo>
                    <a:cubicBezTo>
                      <a:pt x="4010" y="1934"/>
                      <a:pt x="4010" y="1934"/>
                      <a:pt x="3473" y="1898"/>
                    </a:cubicBezTo>
                    <a:cubicBezTo>
                      <a:pt x="3222" y="2005"/>
                      <a:pt x="3043" y="2220"/>
                      <a:pt x="3008" y="2506"/>
                    </a:cubicBezTo>
                    <a:cubicBezTo>
                      <a:pt x="2972" y="2864"/>
                      <a:pt x="2721" y="3151"/>
                      <a:pt x="2399" y="3294"/>
                    </a:cubicBezTo>
                    <a:cubicBezTo>
                      <a:pt x="2113" y="3401"/>
                      <a:pt x="1898" y="3616"/>
                      <a:pt x="1826" y="3902"/>
                    </a:cubicBezTo>
                    <a:cubicBezTo>
                      <a:pt x="1791" y="3938"/>
                      <a:pt x="1755" y="4010"/>
                      <a:pt x="1755" y="4045"/>
                    </a:cubicBezTo>
                    <a:cubicBezTo>
                      <a:pt x="1504" y="4045"/>
                      <a:pt x="1683" y="3831"/>
                      <a:pt x="1612" y="3831"/>
                    </a:cubicBezTo>
                    <a:cubicBezTo>
                      <a:pt x="1433" y="3759"/>
                      <a:pt x="1218" y="3795"/>
                      <a:pt x="1111" y="3938"/>
                    </a:cubicBezTo>
                    <a:cubicBezTo>
                      <a:pt x="1182" y="4153"/>
                      <a:pt x="1361" y="4260"/>
                      <a:pt x="1469" y="4403"/>
                    </a:cubicBezTo>
                    <a:cubicBezTo>
                      <a:pt x="1576" y="4582"/>
                      <a:pt x="1683" y="4761"/>
                      <a:pt x="1791" y="5012"/>
                    </a:cubicBezTo>
                    <a:cubicBezTo>
                      <a:pt x="1862" y="5012"/>
                      <a:pt x="2005" y="5012"/>
                      <a:pt x="2113" y="4976"/>
                    </a:cubicBezTo>
                    <a:cubicBezTo>
                      <a:pt x="2399" y="4904"/>
                      <a:pt x="2507" y="5048"/>
                      <a:pt x="2399" y="5406"/>
                    </a:cubicBezTo>
                    <a:cubicBezTo>
                      <a:pt x="2256" y="5334"/>
                      <a:pt x="2149" y="5083"/>
                      <a:pt x="1898" y="5298"/>
                    </a:cubicBezTo>
                    <a:cubicBezTo>
                      <a:pt x="1862" y="5370"/>
                      <a:pt x="1862" y="5406"/>
                      <a:pt x="1862" y="5441"/>
                    </a:cubicBezTo>
                    <a:cubicBezTo>
                      <a:pt x="1898" y="5692"/>
                      <a:pt x="1755" y="5943"/>
                      <a:pt x="1540" y="6050"/>
                    </a:cubicBezTo>
                    <a:cubicBezTo>
                      <a:pt x="1325" y="6157"/>
                      <a:pt x="1218" y="6408"/>
                      <a:pt x="1290" y="6623"/>
                    </a:cubicBezTo>
                    <a:cubicBezTo>
                      <a:pt x="1397" y="6694"/>
                      <a:pt x="1504" y="6766"/>
                      <a:pt x="1612" y="6837"/>
                    </a:cubicBezTo>
                    <a:cubicBezTo>
                      <a:pt x="1719" y="6909"/>
                      <a:pt x="1755" y="6909"/>
                      <a:pt x="1791" y="6909"/>
                    </a:cubicBezTo>
                    <a:cubicBezTo>
                      <a:pt x="2041" y="6802"/>
                      <a:pt x="2184" y="6981"/>
                      <a:pt x="2328" y="7124"/>
                    </a:cubicBezTo>
                    <a:cubicBezTo>
                      <a:pt x="2471" y="7303"/>
                      <a:pt x="2686" y="7518"/>
                      <a:pt x="2829" y="7732"/>
                    </a:cubicBezTo>
                    <a:cubicBezTo>
                      <a:pt x="2900" y="7804"/>
                      <a:pt x="2936" y="7911"/>
                      <a:pt x="2972" y="7983"/>
                    </a:cubicBezTo>
                    <a:cubicBezTo>
                      <a:pt x="2865" y="8090"/>
                      <a:pt x="2793" y="8054"/>
                      <a:pt x="2721" y="8019"/>
                    </a:cubicBezTo>
                    <a:cubicBezTo>
                      <a:pt x="2507" y="7804"/>
                      <a:pt x="2292" y="7553"/>
                      <a:pt x="2077" y="7339"/>
                    </a:cubicBezTo>
                    <a:cubicBezTo>
                      <a:pt x="1898" y="7374"/>
                      <a:pt x="1934" y="7482"/>
                      <a:pt x="1970" y="7589"/>
                    </a:cubicBezTo>
                    <a:cubicBezTo>
                      <a:pt x="2041" y="7661"/>
                      <a:pt x="2292" y="7804"/>
                      <a:pt x="2220" y="8019"/>
                    </a:cubicBezTo>
                    <a:lnTo>
                      <a:pt x="1719" y="8126"/>
                    </a:lnTo>
                    <a:lnTo>
                      <a:pt x="1182" y="7589"/>
                    </a:lnTo>
                    <a:cubicBezTo>
                      <a:pt x="1075" y="7518"/>
                      <a:pt x="1003" y="7482"/>
                      <a:pt x="932" y="7410"/>
                    </a:cubicBezTo>
                    <a:cubicBezTo>
                      <a:pt x="860" y="7374"/>
                      <a:pt x="824" y="7267"/>
                      <a:pt x="860" y="7195"/>
                    </a:cubicBezTo>
                    <a:cubicBezTo>
                      <a:pt x="932" y="7088"/>
                      <a:pt x="1039" y="7088"/>
                      <a:pt x="1146" y="7124"/>
                    </a:cubicBezTo>
                    <a:cubicBezTo>
                      <a:pt x="1218" y="7195"/>
                      <a:pt x="1290" y="7303"/>
                      <a:pt x="1397" y="7374"/>
                    </a:cubicBezTo>
                    <a:cubicBezTo>
                      <a:pt x="1469" y="7446"/>
                      <a:pt x="1540" y="7482"/>
                      <a:pt x="1612" y="7518"/>
                    </a:cubicBezTo>
                    <a:cubicBezTo>
                      <a:pt x="1719" y="7553"/>
                      <a:pt x="1791" y="7518"/>
                      <a:pt x="1791" y="7374"/>
                    </a:cubicBezTo>
                    <a:cubicBezTo>
                      <a:pt x="1612" y="7267"/>
                      <a:pt x="1469" y="7160"/>
                      <a:pt x="1290" y="7052"/>
                    </a:cubicBezTo>
                    <a:cubicBezTo>
                      <a:pt x="1039" y="6909"/>
                      <a:pt x="896" y="6658"/>
                      <a:pt x="932" y="6372"/>
                    </a:cubicBezTo>
                    <a:cubicBezTo>
                      <a:pt x="932" y="6300"/>
                      <a:pt x="967" y="6193"/>
                      <a:pt x="967" y="6122"/>
                    </a:cubicBezTo>
                    <a:lnTo>
                      <a:pt x="681" y="5907"/>
                    </a:lnTo>
                    <a:close/>
                    <a:moveTo>
                      <a:pt x="1719" y="1826"/>
                    </a:moveTo>
                    <a:lnTo>
                      <a:pt x="1719" y="1755"/>
                    </a:lnTo>
                    <a:cubicBezTo>
                      <a:pt x="1719" y="1755"/>
                      <a:pt x="1719" y="1755"/>
                      <a:pt x="1647" y="1755"/>
                    </a:cubicBezTo>
                    <a:cubicBezTo>
                      <a:pt x="1612" y="1755"/>
                      <a:pt x="1647" y="1790"/>
                      <a:pt x="1647" y="1826"/>
                    </a:cubicBezTo>
                    <a:cubicBezTo>
                      <a:pt x="1647" y="1826"/>
                      <a:pt x="1683" y="1790"/>
                      <a:pt x="1719" y="179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0"/>
              <p:cNvSpPr/>
              <p:nvPr/>
            </p:nvSpPr>
            <p:spPr>
              <a:xfrm>
                <a:off x="1671680" y="3212687"/>
                <a:ext cx="225790" cy="347137"/>
              </a:xfrm>
              <a:custGeom>
                <a:avLst/>
                <a:gdLst/>
                <a:ahLst/>
                <a:cxnLst/>
                <a:rect l="l" t="t" r="r" b="b"/>
                <a:pathLst>
                  <a:path w="4261" h="6551" extrusionOk="0">
                    <a:moveTo>
                      <a:pt x="4260" y="6551"/>
                    </a:moveTo>
                    <a:cubicBezTo>
                      <a:pt x="3938" y="6372"/>
                      <a:pt x="4009" y="6085"/>
                      <a:pt x="3902" y="5871"/>
                    </a:cubicBezTo>
                    <a:cubicBezTo>
                      <a:pt x="3795" y="5620"/>
                      <a:pt x="3759" y="5405"/>
                      <a:pt x="3652" y="5191"/>
                    </a:cubicBezTo>
                    <a:lnTo>
                      <a:pt x="3401" y="5119"/>
                    </a:lnTo>
                    <a:cubicBezTo>
                      <a:pt x="3186" y="5083"/>
                      <a:pt x="3043" y="4976"/>
                      <a:pt x="2900" y="4833"/>
                    </a:cubicBezTo>
                    <a:cubicBezTo>
                      <a:pt x="2757" y="4654"/>
                      <a:pt x="2578" y="4475"/>
                      <a:pt x="2399" y="4296"/>
                    </a:cubicBezTo>
                    <a:cubicBezTo>
                      <a:pt x="2399" y="4260"/>
                      <a:pt x="2363" y="4260"/>
                      <a:pt x="2327" y="4224"/>
                    </a:cubicBezTo>
                    <a:cubicBezTo>
                      <a:pt x="1683" y="3830"/>
                      <a:pt x="1575" y="3150"/>
                      <a:pt x="1540" y="2434"/>
                    </a:cubicBezTo>
                    <a:cubicBezTo>
                      <a:pt x="1361" y="2255"/>
                      <a:pt x="1253" y="2041"/>
                      <a:pt x="1182" y="1790"/>
                    </a:cubicBezTo>
                    <a:cubicBezTo>
                      <a:pt x="1074" y="1504"/>
                      <a:pt x="931" y="1253"/>
                      <a:pt x="716" y="1038"/>
                    </a:cubicBezTo>
                    <a:cubicBezTo>
                      <a:pt x="466" y="752"/>
                      <a:pt x="215" y="430"/>
                      <a:pt x="0" y="108"/>
                    </a:cubicBezTo>
                    <a:cubicBezTo>
                      <a:pt x="36" y="0"/>
                      <a:pt x="108" y="0"/>
                      <a:pt x="179" y="36"/>
                    </a:cubicBezTo>
                    <a:cubicBezTo>
                      <a:pt x="251" y="72"/>
                      <a:pt x="323" y="108"/>
                      <a:pt x="358" y="179"/>
                    </a:cubicBezTo>
                    <a:cubicBezTo>
                      <a:pt x="502" y="358"/>
                      <a:pt x="645" y="501"/>
                      <a:pt x="824" y="573"/>
                    </a:cubicBezTo>
                    <a:cubicBezTo>
                      <a:pt x="967" y="645"/>
                      <a:pt x="1038" y="859"/>
                      <a:pt x="1110" y="1003"/>
                    </a:cubicBezTo>
                    <a:cubicBezTo>
                      <a:pt x="1325" y="1396"/>
                      <a:pt x="1504" y="1826"/>
                      <a:pt x="1683" y="2220"/>
                    </a:cubicBezTo>
                    <a:cubicBezTo>
                      <a:pt x="1719" y="2363"/>
                      <a:pt x="1754" y="2506"/>
                      <a:pt x="1719" y="2649"/>
                    </a:cubicBezTo>
                    <a:cubicBezTo>
                      <a:pt x="1754" y="2971"/>
                      <a:pt x="1862" y="3329"/>
                      <a:pt x="2041" y="3616"/>
                    </a:cubicBezTo>
                    <a:cubicBezTo>
                      <a:pt x="2041" y="3616"/>
                      <a:pt x="2041" y="3651"/>
                      <a:pt x="2077" y="3651"/>
                    </a:cubicBezTo>
                    <a:cubicBezTo>
                      <a:pt x="2506" y="3902"/>
                      <a:pt x="2757" y="4331"/>
                      <a:pt x="3222" y="4510"/>
                    </a:cubicBezTo>
                    <a:cubicBezTo>
                      <a:pt x="3294" y="4582"/>
                      <a:pt x="3401" y="4582"/>
                      <a:pt x="3508" y="4510"/>
                    </a:cubicBezTo>
                    <a:cubicBezTo>
                      <a:pt x="3759" y="4403"/>
                      <a:pt x="4081" y="4654"/>
                      <a:pt x="3938" y="4904"/>
                    </a:cubicBezTo>
                    <a:cubicBezTo>
                      <a:pt x="3902" y="5012"/>
                      <a:pt x="3902" y="5155"/>
                      <a:pt x="3974" y="5262"/>
                    </a:cubicBezTo>
                    <a:cubicBezTo>
                      <a:pt x="4153" y="5692"/>
                      <a:pt x="4224" y="6121"/>
                      <a:pt x="4260" y="65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0"/>
              <p:cNvSpPr/>
              <p:nvPr/>
            </p:nvSpPr>
            <p:spPr>
              <a:xfrm>
                <a:off x="1354906" y="2596254"/>
                <a:ext cx="159394" cy="193519"/>
              </a:xfrm>
              <a:custGeom>
                <a:avLst/>
                <a:gdLst/>
                <a:ahLst/>
                <a:cxnLst/>
                <a:rect l="l" t="t" r="r" b="b"/>
                <a:pathLst>
                  <a:path w="3008" h="3652" extrusionOk="0">
                    <a:moveTo>
                      <a:pt x="3007" y="1575"/>
                    </a:moveTo>
                    <a:cubicBezTo>
                      <a:pt x="2864" y="1754"/>
                      <a:pt x="2650" y="1718"/>
                      <a:pt x="2757" y="1897"/>
                    </a:cubicBezTo>
                    <a:cubicBezTo>
                      <a:pt x="2721" y="2148"/>
                      <a:pt x="2578" y="2363"/>
                      <a:pt x="2399" y="2506"/>
                    </a:cubicBezTo>
                    <a:lnTo>
                      <a:pt x="2220" y="2685"/>
                    </a:lnTo>
                    <a:cubicBezTo>
                      <a:pt x="2148" y="3007"/>
                      <a:pt x="2471" y="3329"/>
                      <a:pt x="2327" y="3651"/>
                    </a:cubicBezTo>
                    <a:cubicBezTo>
                      <a:pt x="1969" y="3365"/>
                      <a:pt x="1826" y="2828"/>
                      <a:pt x="1969" y="2398"/>
                    </a:cubicBezTo>
                    <a:lnTo>
                      <a:pt x="1755" y="2112"/>
                    </a:lnTo>
                    <a:lnTo>
                      <a:pt x="1755" y="2040"/>
                    </a:lnTo>
                    <a:cubicBezTo>
                      <a:pt x="1934" y="1897"/>
                      <a:pt x="2113" y="2219"/>
                      <a:pt x="2292" y="2040"/>
                    </a:cubicBezTo>
                    <a:cubicBezTo>
                      <a:pt x="2327" y="1861"/>
                      <a:pt x="2363" y="1647"/>
                      <a:pt x="2399" y="1396"/>
                    </a:cubicBezTo>
                    <a:lnTo>
                      <a:pt x="1468" y="716"/>
                    </a:lnTo>
                    <a:cubicBezTo>
                      <a:pt x="1432" y="680"/>
                      <a:pt x="1361" y="644"/>
                      <a:pt x="1289" y="644"/>
                    </a:cubicBezTo>
                    <a:cubicBezTo>
                      <a:pt x="967" y="680"/>
                      <a:pt x="717" y="501"/>
                      <a:pt x="466" y="358"/>
                    </a:cubicBezTo>
                    <a:lnTo>
                      <a:pt x="287" y="609"/>
                    </a:lnTo>
                    <a:lnTo>
                      <a:pt x="1" y="501"/>
                    </a:lnTo>
                    <a:cubicBezTo>
                      <a:pt x="1" y="430"/>
                      <a:pt x="1" y="394"/>
                      <a:pt x="1" y="358"/>
                    </a:cubicBezTo>
                    <a:cubicBezTo>
                      <a:pt x="1" y="358"/>
                      <a:pt x="1" y="322"/>
                      <a:pt x="1" y="322"/>
                    </a:cubicBezTo>
                    <a:cubicBezTo>
                      <a:pt x="359" y="0"/>
                      <a:pt x="359" y="0"/>
                      <a:pt x="788" y="215"/>
                    </a:cubicBezTo>
                    <a:cubicBezTo>
                      <a:pt x="824" y="251"/>
                      <a:pt x="860" y="251"/>
                      <a:pt x="931" y="286"/>
                    </a:cubicBezTo>
                    <a:lnTo>
                      <a:pt x="1075" y="72"/>
                    </a:lnTo>
                    <a:cubicBezTo>
                      <a:pt x="1719" y="573"/>
                      <a:pt x="2435" y="967"/>
                      <a:pt x="3007" y="157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0"/>
              <p:cNvSpPr/>
              <p:nvPr/>
            </p:nvSpPr>
            <p:spPr>
              <a:xfrm>
                <a:off x="2070006" y="3189901"/>
                <a:ext cx="66449" cy="134754"/>
              </a:xfrm>
              <a:custGeom>
                <a:avLst/>
                <a:gdLst/>
                <a:ahLst/>
                <a:cxnLst/>
                <a:rect l="l" t="t" r="r" b="b"/>
                <a:pathLst>
                  <a:path w="1254" h="2543" extrusionOk="0">
                    <a:moveTo>
                      <a:pt x="0" y="144"/>
                    </a:moveTo>
                    <a:cubicBezTo>
                      <a:pt x="144" y="1"/>
                      <a:pt x="215" y="1"/>
                      <a:pt x="287" y="108"/>
                    </a:cubicBezTo>
                    <a:cubicBezTo>
                      <a:pt x="323" y="180"/>
                      <a:pt x="358" y="287"/>
                      <a:pt x="394" y="395"/>
                    </a:cubicBezTo>
                    <a:cubicBezTo>
                      <a:pt x="466" y="896"/>
                      <a:pt x="501" y="1361"/>
                      <a:pt x="573" y="1862"/>
                    </a:cubicBezTo>
                    <a:cubicBezTo>
                      <a:pt x="716" y="1934"/>
                      <a:pt x="824" y="2005"/>
                      <a:pt x="967" y="2113"/>
                    </a:cubicBezTo>
                    <a:cubicBezTo>
                      <a:pt x="1074" y="2256"/>
                      <a:pt x="1182" y="2399"/>
                      <a:pt x="1253" y="2542"/>
                    </a:cubicBezTo>
                    <a:cubicBezTo>
                      <a:pt x="1074" y="2542"/>
                      <a:pt x="895" y="2542"/>
                      <a:pt x="716" y="2542"/>
                    </a:cubicBezTo>
                    <a:cubicBezTo>
                      <a:pt x="645" y="2506"/>
                      <a:pt x="573" y="2471"/>
                      <a:pt x="501" y="2399"/>
                    </a:cubicBezTo>
                    <a:cubicBezTo>
                      <a:pt x="358" y="2220"/>
                      <a:pt x="287" y="1970"/>
                      <a:pt x="287" y="1719"/>
                    </a:cubicBezTo>
                    <a:cubicBezTo>
                      <a:pt x="215" y="1289"/>
                      <a:pt x="179" y="824"/>
                      <a:pt x="108" y="395"/>
                    </a:cubicBezTo>
                    <a:cubicBezTo>
                      <a:pt x="72" y="287"/>
                      <a:pt x="36" y="180"/>
                      <a:pt x="0"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0"/>
              <p:cNvSpPr/>
              <p:nvPr/>
            </p:nvSpPr>
            <p:spPr>
              <a:xfrm>
                <a:off x="1996032" y="3387183"/>
                <a:ext cx="111968" cy="43664"/>
              </a:xfrm>
              <a:custGeom>
                <a:avLst/>
                <a:gdLst/>
                <a:ahLst/>
                <a:cxnLst/>
                <a:rect l="l" t="t" r="r" b="b"/>
                <a:pathLst>
                  <a:path w="2113" h="824" extrusionOk="0">
                    <a:moveTo>
                      <a:pt x="0" y="108"/>
                    </a:moveTo>
                    <a:cubicBezTo>
                      <a:pt x="108" y="0"/>
                      <a:pt x="287" y="0"/>
                      <a:pt x="394" y="108"/>
                    </a:cubicBezTo>
                    <a:cubicBezTo>
                      <a:pt x="573" y="215"/>
                      <a:pt x="752" y="358"/>
                      <a:pt x="931" y="502"/>
                    </a:cubicBezTo>
                    <a:cubicBezTo>
                      <a:pt x="1217" y="36"/>
                      <a:pt x="1217" y="0"/>
                      <a:pt x="1683" y="287"/>
                    </a:cubicBezTo>
                    <a:lnTo>
                      <a:pt x="2112" y="537"/>
                    </a:lnTo>
                    <a:cubicBezTo>
                      <a:pt x="2112" y="681"/>
                      <a:pt x="2005" y="716"/>
                      <a:pt x="1897" y="681"/>
                    </a:cubicBezTo>
                    <a:cubicBezTo>
                      <a:pt x="1719" y="645"/>
                      <a:pt x="1540" y="573"/>
                      <a:pt x="1325" y="502"/>
                    </a:cubicBezTo>
                    <a:lnTo>
                      <a:pt x="1217" y="681"/>
                    </a:lnTo>
                    <a:cubicBezTo>
                      <a:pt x="1110" y="824"/>
                      <a:pt x="1038" y="824"/>
                      <a:pt x="895" y="788"/>
                    </a:cubicBezTo>
                    <a:cubicBezTo>
                      <a:pt x="537" y="645"/>
                      <a:pt x="251" y="394"/>
                      <a:pt x="0"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0"/>
              <p:cNvSpPr/>
              <p:nvPr/>
            </p:nvSpPr>
            <p:spPr>
              <a:xfrm>
                <a:off x="1724776" y="3083709"/>
                <a:ext cx="102483" cy="49334"/>
              </a:xfrm>
              <a:custGeom>
                <a:avLst/>
                <a:gdLst/>
                <a:ahLst/>
                <a:cxnLst/>
                <a:rect l="l" t="t" r="r" b="b"/>
                <a:pathLst>
                  <a:path w="1934" h="931" extrusionOk="0">
                    <a:moveTo>
                      <a:pt x="1039" y="537"/>
                    </a:moveTo>
                    <a:lnTo>
                      <a:pt x="860" y="895"/>
                    </a:lnTo>
                    <a:cubicBezTo>
                      <a:pt x="752" y="895"/>
                      <a:pt x="609" y="895"/>
                      <a:pt x="538" y="824"/>
                    </a:cubicBezTo>
                    <a:cubicBezTo>
                      <a:pt x="359" y="680"/>
                      <a:pt x="215" y="537"/>
                      <a:pt x="72" y="358"/>
                    </a:cubicBezTo>
                    <a:cubicBezTo>
                      <a:pt x="1" y="251"/>
                      <a:pt x="144" y="143"/>
                      <a:pt x="215" y="215"/>
                    </a:cubicBezTo>
                    <a:cubicBezTo>
                      <a:pt x="287" y="251"/>
                      <a:pt x="359" y="287"/>
                      <a:pt x="430" y="358"/>
                    </a:cubicBezTo>
                    <a:lnTo>
                      <a:pt x="681" y="609"/>
                    </a:lnTo>
                    <a:cubicBezTo>
                      <a:pt x="931" y="143"/>
                      <a:pt x="896" y="0"/>
                      <a:pt x="1397" y="394"/>
                    </a:cubicBezTo>
                    <a:cubicBezTo>
                      <a:pt x="1576" y="537"/>
                      <a:pt x="1755" y="645"/>
                      <a:pt x="1934" y="788"/>
                    </a:cubicBezTo>
                    <a:cubicBezTo>
                      <a:pt x="1934" y="895"/>
                      <a:pt x="1826" y="931"/>
                      <a:pt x="1755" y="895"/>
                    </a:cubicBezTo>
                    <a:cubicBezTo>
                      <a:pt x="1647" y="895"/>
                      <a:pt x="1540" y="859"/>
                      <a:pt x="1468" y="788"/>
                    </a:cubicBezTo>
                    <a:cubicBezTo>
                      <a:pt x="1325" y="716"/>
                      <a:pt x="1182" y="645"/>
                      <a:pt x="1039" y="53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0"/>
              <p:cNvSpPr/>
              <p:nvPr/>
            </p:nvSpPr>
            <p:spPr>
              <a:xfrm>
                <a:off x="1827206" y="3279084"/>
                <a:ext cx="89182" cy="83512"/>
              </a:xfrm>
              <a:custGeom>
                <a:avLst/>
                <a:gdLst/>
                <a:ahLst/>
                <a:cxnLst/>
                <a:rect l="l" t="t" r="r" b="b"/>
                <a:pathLst>
                  <a:path w="1683" h="1576" extrusionOk="0">
                    <a:moveTo>
                      <a:pt x="1003" y="537"/>
                    </a:moveTo>
                    <a:lnTo>
                      <a:pt x="1003" y="179"/>
                    </a:lnTo>
                    <a:cubicBezTo>
                      <a:pt x="1003" y="72"/>
                      <a:pt x="1146" y="0"/>
                      <a:pt x="1253" y="72"/>
                    </a:cubicBezTo>
                    <a:cubicBezTo>
                      <a:pt x="1397" y="179"/>
                      <a:pt x="1540" y="322"/>
                      <a:pt x="1683" y="430"/>
                    </a:cubicBezTo>
                    <a:cubicBezTo>
                      <a:pt x="1611" y="680"/>
                      <a:pt x="1432" y="609"/>
                      <a:pt x="1253" y="609"/>
                    </a:cubicBezTo>
                    <a:cubicBezTo>
                      <a:pt x="1182" y="788"/>
                      <a:pt x="1110" y="1002"/>
                      <a:pt x="860" y="967"/>
                    </a:cubicBezTo>
                    <a:cubicBezTo>
                      <a:pt x="788" y="1146"/>
                      <a:pt x="752" y="1289"/>
                      <a:pt x="717" y="1432"/>
                    </a:cubicBezTo>
                    <a:cubicBezTo>
                      <a:pt x="645" y="1468"/>
                      <a:pt x="609" y="1468"/>
                      <a:pt x="538" y="1504"/>
                    </a:cubicBezTo>
                    <a:lnTo>
                      <a:pt x="251" y="1504"/>
                    </a:lnTo>
                    <a:cubicBezTo>
                      <a:pt x="180" y="1504"/>
                      <a:pt x="72" y="1539"/>
                      <a:pt x="1" y="1575"/>
                    </a:cubicBezTo>
                    <a:cubicBezTo>
                      <a:pt x="108" y="1217"/>
                      <a:pt x="108" y="1217"/>
                      <a:pt x="538" y="118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0"/>
              <p:cNvSpPr/>
              <p:nvPr/>
            </p:nvSpPr>
            <p:spPr>
              <a:xfrm>
                <a:off x="1489606" y="3180416"/>
                <a:ext cx="51241" cy="62687"/>
              </a:xfrm>
              <a:custGeom>
                <a:avLst/>
                <a:gdLst/>
                <a:ahLst/>
                <a:cxnLst/>
                <a:rect l="l" t="t" r="r" b="b"/>
                <a:pathLst>
                  <a:path w="967" h="1183" extrusionOk="0">
                    <a:moveTo>
                      <a:pt x="501" y="645"/>
                    </a:moveTo>
                    <a:cubicBezTo>
                      <a:pt x="609" y="717"/>
                      <a:pt x="716" y="753"/>
                      <a:pt x="823" y="824"/>
                    </a:cubicBezTo>
                    <a:cubicBezTo>
                      <a:pt x="895" y="896"/>
                      <a:pt x="967" y="1003"/>
                      <a:pt x="895" y="1110"/>
                    </a:cubicBezTo>
                    <a:cubicBezTo>
                      <a:pt x="895" y="1182"/>
                      <a:pt x="788" y="1182"/>
                      <a:pt x="644" y="1110"/>
                    </a:cubicBezTo>
                    <a:lnTo>
                      <a:pt x="358" y="931"/>
                    </a:lnTo>
                    <a:lnTo>
                      <a:pt x="108" y="1110"/>
                    </a:lnTo>
                    <a:cubicBezTo>
                      <a:pt x="36" y="967"/>
                      <a:pt x="0" y="788"/>
                      <a:pt x="36" y="609"/>
                    </a:cubicBezTo>
                    <a:cubicBezTo>
                      <a:pt x="36" y="574"/>
                      <a:pt x="108" y="466"/>
                      <a:pt x="143" y="466"/>
                    </a:cubicBezTo>
                    <a:cubicBezTo>
                      <a:pt x="322" y="430"/>
                      <a:pt x="465" y="323"/>
                      <a:pt x="501" y="144"/>
                    </a:cubicBezTo>
                    <a:cubicBezTo>
                      <a:pt x="537" y="72"/>
                      <a:pt x="609" y="37"/>
                      <a:pt x="644" y="1"/>
                    </a:cubicBezTo>
                    <a:cubicBezTo>
                      <a:pt x="716" y="1"/>
                      <a:pt x="788" y="1"/>
                      <a:pt x="859" y="37"/>
                    </a:cubicBezTo>
                    <a:cubicBezTo>
                      <a:pt x="859" y="72"/>
                      <a:pt x="859" y="144"/>
                      <a:pt x="859" y="180"/>
                    </a:cubicBezTo>
                    <a:cubicBezTo>
                      <a:pt x="752" y="359"/>
                      <a:pt x="609" y="502"/>
                      <a:pt x="501" y="64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0"/>
              <p:cNvSpPr/>
              <p:nvPr/>
            </p:nvSpPr>
            <p:spPr>
              <a:xfrm>
                <a:off x="1366299" y="2753688"/>
                <a:ext cx="39901" cy="64542"/>
              </a:xfrm>
              <a:custGeom>
                <a:avLst/>
                <a:gdLst/>
                <a:ahLst/>
                <a:cxnLst/>
                <a:rect l="l" t="t" r="r" b="b"/>
                <a:pathLst>
                  <a:path w="753" h="1218" extrusionOk="0">
                    <a:moveTo>
                      <a:pt x="358" y="1217"/>
                    </a:moveTo>
                    <a:lnTo>
                      <a:pt x="0" y="859"/>
                    </a:lnTo>
                    <a:cubicBezTo>
                      <a:pt x="0" y="859"/>
                      <a:pt x="0" y="787"/>
                      <a:pt x="0" y="752"/>
                    </a:cubicBezTo>
                    <a:cubicBezTo>
                      <a:pt x="36" y="716"/>
                      <a:pt x="72" y="716"/>
                      <a:pt x="108" y="716"/>
                    </a:cubicBezTo>
                    <a:cubicBezTo>
                      <a:pt x="251" y="787"/>
                      <a:pt x="358" y="859"/>
                      <a:pt x="537" y="895"/>
                    </a:cubicBezTo>
                    <a:lnTo>
                      <a:pt x="179" y="358"/>
                    </a:lnTo>
                    <a:cubicBezTo>
                      <a:pt x="108" y="286"/>
                      <a:pt x="72" y="215"/>
                      <a:pt x="72" y="143"/>
                    </a:cubicBezTo>
                    <a:cubicBezTo>
                      <a:pt x="36" y="143"/>
                      <a:pt x="36" y="107"/>
                      <a:pt x="72" y="72"/>
                    </a:cubicBezTo>
                    <a:cubicBezTo>
                      <a:pt x="108" y="36"/>
                      <a:pt x="144" y="36"/>
                      <a:pt x="215" y="0"/>
                    </a:cubicBezTo>
                    <a:cubicBezTo>
                      <a:pt x="251" y="36"/>
                      <a:pt x="251" y="36"/>
                      <a:pt x="287" y="72"/>
                    </a:cubicBezTo>
                    <a:cubicBezTo>
                      <a:pt x="502" y="322"/>
                      <a:pt x="681" y="644"/>
                      <a:pt x="752" y="1002"/>
                    </a:cubicBezTo>
                    <a:lnTo>
                      <a:pt x="287" y="1217"/>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0"/>
              <p:cNvSpPr/>
              <p:nvPr/>
            </p:nvSpPr>
            <p:spPr>
              <a:xfrm>
                <a:off x="1791172" y="2918699"/>
                <a:ext cx="92997" cy="53149"/>
              </a:xfrm>
              <a:custGeom>
                <a:avLst/>
                <a:gdLst/>
                <a:ahLst/>
                <a:cxnLst/>
                <a:rect l="l" t="t" r="r" b="b"/>
                <a:pathLst>
                  <a:path w="1755" h="1003" extrusionOk="0">
                    <a:moveTo>
                      <a:pt x="1" y="716"/>
                    </a:moveTo>
                    <a:lnTo>
                      <a:pt x="358" y="394"/>
                    </a:lnTo>
                    <a:lnTo>
                      <a:pt x="788" y="501"/>
                    </a:lnTo>
                    <a:cubicBezTo>
                      <a:pt x="788" y="501"/>
                      <a:pt x="824" y="501"/>
                      <a:pt x="824" y="465"/>
                    </a:cubicBezTo>
                    <a:cubicBezTo>
                      <a:pt x="1110" y="0"/>
                      <a:pt x="1218" y="0"/>
                      <a:pt x="1575" y="394"/>
                    </a:cubicBezTo>
                    <a:cubicBezTo>
                      <a:pt x="1611" y="465"/>
                      <a:pt x="1683" y="537"/>
                      <a:pt x="1719" y="609"/>
                    </a:cubicBezTo>
                    <a:cubicBezTo>
                      <a:pt x="1754" y="680"/>
                      <a:pt x="1719" y="680"/>
                      <a:pt x="1719" y="716"/>
                    </a:cubicBezTo>
                    <a:cubicBezTo>
                      <a:pt x="1575" y="716"/>
                      <a:pt x="1468" y="609"/>
                      <a:pt x="1397" y="537"/>
                    </a:cubicBezTo>
                    <a:lnTo>
                      <a:pt x="1074" y="287"/>
                    </a:lnTo>
                    <a:lnTo>
                      <a:pt x="824" y="788"/>
                    </a:lnTo>
                    <a:lnTo>
                      <a:pt x="430" y="680"/>
                    </a:lnTo>
                    <a:cubicBezTo>
                      <a:pt x="394" y="752"/>
                      <a:pt x="358" y="788"/>
                      <a:pt x="323" y="823"/>
                    </a:cubicBezTo>
                    <a:cubicBezTo>
                      <a:pt x="144" y="1002"/>
                      <a:pt x="108" y="967"/>
                      <a:pt x="1"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0"/>
              <p:cNvSpPr/>
              <p:nvPr/>
            </p:nvSpPr>
            <p:spPr>
              <a:xfrm>
                <a:off x="1937213" y="3413731"/>
                <a:ext cx="62634" cy="43664"/>
              </a:xfrm>
              <a:custGeom>
                <a:avLst/>
                <a:gdLst/>
                <a:ahLst/>
                <a:cxnLst/>
                <a:rect l="l" t="t" r="r" b="b"/>
                <a:pathLst>
                  <a:path w="1182" h="824" extrusionOk="0">
                    <a:moveTo>
                      <a:pt x="1" y="573"/>
                    </a:moveTo>
                    <a:cubicBezTo>
                      <a:pt x="37" y="359"/>
                      <a:pt x="180" y="466"/>
                      <a:pt x="287" y="394"/>
                    </a:cubicBezTo>
                    <a:cubicBezTo>
                      <a:pt x="287" y="359"/>
                      <a:pt x="323" y="287"/>
                      <a:pt x="323" y="251"/>
                    </a:cubicBezTo>
                    <a:cubicBezTo>
                      <a:pt x="394" y="36"/>
                      <a:pt x="538" y="1"/>
                      <a:pt x="717" y="144"/>
                    </a:cubicBezTo>
                    <a:cubicBezTo>
                      <a:pt x="860" y="287"/>
                      <a:pt x="1003" y="430"/>
                      <a:pt x="1110" y="573"/>
                    </a:cubicBezTo>
                    <a:cubicBezTo>
                      <a:pt x="1146" y="609"/>
                      <a:pt x="1146" y="681"/>
                      <a:pt x="1182" y="788"/>
                    </a:cubicBezTo>
                    <a:cubicBezTo>
                      <a:pt x="896" y="824"/>
                      <a:pt x="788" y="537"/>
                      <a:pt x="609" y="430"/>
                    </a:cubicBezTo>
                    <a:cubicBezTo>
                      <a:pt x="609" y="430"/>
                      <a:pt x="538" y="466"/>
                      <a:pt x="538" y="466"/>
                    </a:cubicBezTo>
                    <a:cubicBezTo>
                      <a:pt x="502" y="788"/>
                      <a:pt x="466" y="824"/>
                      <a:pt x="215" y="716"/>
                    </a:cubicBezTo>
                    <a:cubicBezTo>
                      <a:pt x="144" y="681"/>
                      <a:pt x="72" y="609"/>
                      <a:pt x="1"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0"/>
              <p:cNvSpPr/>
              <p:nvPr/>
            </p:nvSpPr>
            <p:spPr>
              <a:xfrm>
                <a:off x="1914480" y="3089379"/>
                <a:ext cx="74027" cy="58872"/>
              </a:xfrm>
              <a:custGeom>
                <a:avLst/>
                <a:gdLst/>
                <a:ahLst/>
                <a:cxnLst/>
                <a:rect l="l" t="t" r="r" b="b"/>
                <a:pathLst>
                  <a:path w="1397" h="1111" extrusionOk="0">
                    <a:moveTo>
                      <a:pt x="1253" y="36"/>
                    </a:moveTo>
                    <a:lnTo>
                      <a:pt x="1396" y="215"/>
                    </a:lnTo>
                    <a:cubicBezTo>
                      <a:pt x="1181" y="430"/>
                      <a:pt x="931" y="215"/>
                      <a:pt x="716" y="394"/>
                    </a:cubicBezTo>
                    <a:cubicBezTo>
                      <a:pt x="716" y="502"/>
                      <a:pt x="644" y="645"/>
                      <a:pt x="609" y="788"/>
                    </a:cubicBezTo>
                    <a:cubicBezTo>
                      <a:pt x="537" y="1039"/>
                      <a:pt x="215" y="1110"/>
                      <a:pt x="36" y="931"/>
                    </a:cubicBezTo>
                    <a:cubicBezTo>
                      <a:pt x="0" y="896"/>
                      <a:pt x="0" y="860"/>
                      <a:pt x="0" y="824"/>
                    </a:cubicBezTo>
                    <a:cubicBezTo>
                      <a:pt x="0" y="788"/>
                      <a:pt x="0" y="788"/>
                      <a:pt x="36" y="752"/>
                    </a:cubicBezTo>
                    <a:cubicBezTo>
                      <a:pt x="358" y="788"/>
                      <a:pt x="430" y="645"/>
                      <a:pt x="466" y="359"/>
                    </a:cubicBezTo>
                    <a:cubicBezTo>
                      <a:pt x="501" y="180"/>
                      <a:pt x="680" y="36"/>
                      <a:pt x="859" y="36"/>
                    </a:cubicBezTo>
                    <a:cubicBezTo>
                      <a:pt x="1002" y="1"/>
                      <a:pt x="1110" y="1"/>
                      <a:pt x="1217" y="3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0"/>
              <p:cNvSpPr/>
              <p:nvPr/>
            </p:nvSpPr>
            <p:spPr>
              <a:xfrm>
                <a:off x="1705806" y="3561679"/>
                <a:ext cx="47479" cy="45571"/>
              </a:xfrm>
              <a:custGeom>
                <a:avLst/>
                <a:gdLst/>
                <a:ahLst/>
                <a:cxnLst/>
                <a:rect l="l" t="t" r="r" b="b"/>
                <a:pathLst>
                  <a:path w="896" h="860" extrusionOk="0">
                    <a:moveTo>
                      <a:pt x="466" y="323"/>
                    </a:moveTo>
                    <a:lnTo>
                      <a:pt x="645" y="1"/>
                    </a:lnTo>
                    <a:cubicBezTo>
                      <a:pt x="681" y="1"/>
                      <a:pt x="752" y="1"/>
                      <a:pt x="752" y="36"/>
                    </a:cubicBezTo>
                    <a:cubicBezTo>
                      <a:pt x="896" y="251"/>
                      <a:pt x="788" y="466"/>
                      <a:pt x="788" y="716"/>
                    </a:cubicBezTo>
                    <a:cubicBezTo>
                      <a:pt x="609" y="860"/>
                      <a:pt x="394" y="681"/>
                      <a:pt x="216" y="824"/>
                    </a:cubicBezTo>
                    <a:cubicBezTo>
                      <a:pt x="216" y="824"/>
                      <a:pt x="72" y="752"/>
                      <a:pt x="37" y="716"/>
                    </a:cubicBezTo>
                    <a:cubicBezTo>
                      <a:pt x="1" y="609"/>
                      <a:pt x="1" y="502"/>
                      <a:pt x="37" y="430"/>
                    </a:cubicBezTo>
                    <a:cubicBezTo>
                      <a:pt x="108" y="251"/>
                      <a:pt x="287" y="323"/>
                      <a:pt x="466" y="32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0"/>
              <p:cNvSpPr/>
              <p:nvPr/>
            </p:nvSpPr>
            <p:spPr>
              <a:xfrm>
                <a:off x="1897417" y="3635653"/>
                <a:ext cx="64542" cy="56964"/>
              </a:xfrm>
              <a:custGeom>
                <a:avLst/>
                <a:gdLst/>
                <a:ahLst/>
                <a:cxnLst/>
                <a:rect l="l" t="t" r="r" b="b"/>
                <a:pathLst>
                  <a:path w="1218" h="1075" extrusionOk="0">
                    <a:moveTo>
                      <a:pt x="1110" y="1"/>
                    </a:moveTo>
                    <a:cubicBezTo>
                      <a:pt x="1217" y="144"/>
                      <a:pt x="1145" y="215"/>
                      <a:pt x="1110" y="323"/>
                    </a:cubicBezTo>
                    <a:cubicBezTo>
                      <a:pt x="1002" y="502"/>
                      <a:pt x="859" y="681"/>
                      <a:pt x="644" y="752"/>
                    </a:cubicBezTo>
                    <a:cubicBezTo>
                      <a:pt x="465" y="788"/>
                      <a:pt x="286" y="895"/>
                      <a:pt x="179" y="1074"/>
                    </a:cubicBezTo>
                    <a:cubicBezTo>
                      <a:pt x="143" y="1074"/>
                      <a:pt x="107" y="1074"/>
                      <a:pt x="36" y="1074"/>
                    </a:cubicBezTo>
                    <a:cubicBezTo>
                      <a:pt x="36" y="1074"/>
                      <a:pt x="0" y="967"/>
                      <a:pt x="0" y="931"/>
                    </a:cubicBezTo>
                    <a:cubicBezTo>
                      <a:pt x="72" y="824"/>
                      <a:pt x="143" y="645"/>
                      <a:pt x="251" y="609"/>
                    </a:cubicBezTo>
                    <a:cubicBezTo>
                      <a:pt x="537" y="502"/>
                      <a:pt x="823" y="287"/>
                      <a:pt x="1002" y="36"/>
                    </a:cubicBezTo>
                    <a:cubicBezTo>
                      <a:pt x="1038" y="1"/>
                      <a:pt x="1074" y="1"/>
                      <a:pt x="1110"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0"/>
              <p:cNvSpPr/>
              <p:nvPr/>
            </p:nvSpPr>
            <p:spPr>
              <a:xfrm>
                <a:off x="1426972" y="3057161"/>
                <a:ext cx="36139" cy="62634"/>
              </a:xfrm>
              <a:custGeom>
                <a:avLst/>
                <a:gdLst/>
                <a:ahLst/>
                <a:cxnLst/>
                <a:rect l="l" t="t" r="r" b="b"/>
                <a:pathLst>
                  <a:path w="682" h="1182" extrusionOk="0">
                    <a:moveTo>
                      <a:pt x="359" y="859"/>
                    </a:moveTo>
                    <a:cubicBezTo>
                      <a:pt x="287" y="609"/>
                      <a:pt x="216" y="358"/>
                      <a:pt x="180" y="143"/>
                    </a:cubicBezTo>
                    <a:cubicBezTo>
                      <a:pt x="180" y="72"/>
                      <a:pt x="216" y="36"/>
                      <a:pt x="251" y="0"/>
                    </a:cubicBezTo>
                    <a:cubicBezTo>
                      <a:pt x="287" y="0"/>
                      <a:pt x="359" y="0"/>
                      <a:pt x="395" y="36"/>
                    </a:cubicBezTo>
                    <a:cubicBezTo>
                      <a:pt x="645" y="322"/>
                      <a:pt x="681" y="716"/>
                      <a:pt x="466" y="1038"/>
                    </a:cubicBezTo>
                    <a:cubicBezTo>
                      <a:pt x="395" y="1110"/>
                      <a:pt x="251" y="1181"/>
                      <a:pt x="144" y="1146"/>
                    </a:cubicBezTo>
                    <a:cubicBezTo>
                      <a:pt x="72" y="1110"/>
                      <a:pt x="1" y="1038"/>
                      <a:pt x="1" y="931"/>
                    </a:cubicBezTo>
                    <a:cubicBezTo>
                      <a:pt x="1" y="859"/>
                      <a:pt x="72" y="859"/>
                      <a:pt x="180" y="8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0"/>
              <p:cNvSpPr/>
              <p:nvPr/>
            </p:nvSpPr>
            <p:spPr>
              <a:xfrm>
                <a:off x="1975154" y="3072317"/>
                <a:ext cx="68357" cy="39901"/>
              </a:xfrm>
              <a:custGeom>
                <a:avLst/>
                <a:gdLst/>
                <a:ahLst/>
                <a:cxnLst/>
                <a:rect l="l" t="t" r="r" b="b"/>
                <a:pathLst>
                  <a:path w="1290" h="753" extrusionOk="0">
                    <a:moveTo>
                      <a:pt x="72" y="358"/>
                    </a:moveTo>
                    <a:cubicBezTo>
                      <a:pt x="1" y="287"/>
                      <a:pt x="1" y="179"/>
                      <a:pt x="72" y="144"/>
                    </a:cubicBezTo>
                    <a:cubicBezTo>
                      <a:pt x="180" y="36"/>
                      <a:pt x="359" y="1"/>
                      <a:pt x="466" y="72"/>
                    </a:cubicBezTo>
                    <a:cubicBezTo>
                      <a:pt x="681" y="179"/>
                      <a:pt x="895" y="287"/>
                      <a:pt x="1110" y="430"/>
                    </a:cubicBezTo>
                    <a:cubicBezTo>
                      <a:pt x="1182" y="502"/>
                      <a:pt x="1218" y="609"/>
                      <a:pt x="1289" y="752"/>
                    </a:cubicBezTo>
                    <a:cubicBezTo>
                      <a:pt x="1218" y="752"/>
                      <a:pt x="1110" y="716"/>
                      <a:pt x="1039" y="716"/>
                    </a:cubicBezTo>
                    <a:cubicBezTo>
                      <a:pt x="824" y="573"/>
                      <a:pt x="609" y="466"/>
                      <a:pt x="359" y="358"/>
                    </a:cubicBezTo>
                    <a:cubicBezTo>
                      <a:pt x="287" y="323"/>
                      <a:pt x="180" y="358"/>
                      <a:pt x="108" y="35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0"/>
              <p:cNvSpPr/>
              <p:nvPr/>
            </p:nvSpPr>
            <p:spPr>
              <a:xfrm>
                <a:off x="1821536" y="3087472"/>
                <a:ext cx="47479" cy="58872"/>
              </a:xfrm>
              <a:custGeom>
                <a:avLst/>
                <a:gdLst/>
                <a:ahLst/>
                <a:cxnLst/>
                <a:rect l="l" t="t" r="r" b="b"/>
                <a:pathLst>
                  <a:path w="896" h="1111" extrusionOk="0">
                    <a:moveTo>
                      <a:pt x="0" y="1"/>
                    </a:moveTo>
                    <a:cubicBezTo>
                      <a:pt x="108" y="1"/>
                      <a:pt x="179" y="37"/>
                      <a:pt x="287" y="108"/>
                    </a:cubicBezTo>
                    <a:cubicBezTo>
                      <a:pt x="573" y="359"/>
                      <a:pt x="788" y="717"/>
                      <a:pt x="895" y="1075"/>
                    </a:cubicBezTo>
                    <a:cubicBezTo>
                      <a:pt x="752" y="1111"/>
                      <a:pt x="645" y="1003"/>
                      <a:pt x="609" y="932"/>
                    </a:cubicBezTo>
                    <a:cubicBezTo>
                      <a:pt x="430" y="609"/>
                      <a:pt x="72" y="430"/>
                      <a:pt x="0"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0"/>
              <p:cNvSpPr/>
              <p:nvPr/>
            </p:nvSpPr>
            <p:spPr>
              <a:xfrm>
                <a:off x="1629924" y="3040099"/>
                <a:ext cx="22839" cy="62634"/>
              </a:xfrm>
              <a:custGeom>
                <a:avLst/>
                <a:gdLst/>
                <a:ahLst/>
                <a:cxnLst/>
                <a:rect l="l" t="t" r="r" b="b"/>
                <a:pathLst>
                  <a:path w="431" h="1182" extrusionOk="0">
                    <a:moveTo>
                      <a:pt x="216" y="0"/>
                    </a:moveTo>
                    <a:cubicBezTo>
                      <a:pt x="323" y="143"/>
                      <a:pt x="430" y="215"/>
                      <a:pt x="430" y="251"/>
                    </a:cubicBezTo>
                    <a:cubicBezTo>
                      <a:pt x="395" y="501"/>
                      <a:pt x="395" y="752"/>
                      <a:pt x="359" y="1038"/>
                    </a:cubicBezTo>
                    <a:cubicBezTo>
                      <a:pt x="359" y="1074"/>
                      <a:pt x="252" y="1145"/>
                      <a:pt x="216" y="1181"/>
                    </a:cubicBezTo>
                    <a:cubicBezTo>
                      <a:pt x="144" y="1181"/>
                      <a:pt x="108" y="1181"/>
                      <a:pt x="73" y="1181"/>
                    </a:cubicBezTo>
                    <a:cubicBezTo>
                      <a:pt x="37" y="1145"/>
                      <a:pt x="1" y="1110"/>
                      <a:pt x="1" y="1074"/>
                    </a:cubicBezTo>
                    <a:cubicBezTo>
                      <a:pt x="73" y="752"/>
                      <a:pt x="108" y="430"/>
                      <a:pt x="216"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0"/>
              <p:cNvSpPr/>
              <p:nvPr/>
            </p:nvSpPr>
            <p:spPr>
              <a:xfrm>
                <a:off x="1664102" y="3499098"/>
                <a:ext cx="26601" cy="66449"/>
              </a:xfrm>
              <a:custGeom>
                <a:avLst/>
                <a:gdLst/>
                <a:ahLst/>
                <a:cxnLst/>
                <a:rect l="l" t="t" r="r" b="b"/>
                <a:pathLst>
                  <a:path w="502" h="1254" extrusionOk="0">
                    <a:moveTo>
                      <a:pt x="72" y="0"/>
                    </a:moveTo>
                    <a:cubicBezTo>
                      <a:pt x="108" y="0"/>
                      <a:pt x="179" y="36"/>
                      <a:pt x="179" y="72"/>
                    </a:cubicBezTo>
                    <a:cubicBezTo>
                      <a:pt x="251" y="466"/>
                      <a:pt x="358" y="859"/>
                      <a:pt x="501" y="1253"/>
                    </a:cubicBezTo>
                    <a:cubicBezTo>
                      <a:pt x="394" y="1217"/>
                      <a:pt x="287" y="1146"/>
                      <a:pt x="179" y="1074"/>
                    </a:cubicBezTo>
                    <a:cubicBezTo>
                      <a:pt x="36" y="895"/>
                      <a:pt x="0" y="680"/>
                      <a:pt x="36" y="501"/>
                    </a:cubicBezTo>
                    <a:cubicBezTo>
                      <a:pt x="36" y="322"/>
                      <a:pt x="36" y="144"/>
                      <a:pt x="72"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0"/>
              <p:cNvSpPr/>
              <p:nvPr/>
            </p:nvSpPr>
            <p:spPr>
              <a:xfrm>
                <a:off x="2073768" y="3434609"/>
                <a:ext cx="45624" cy="37994"/>
              </a:xfrm>
              <a:custGeom>
                <a:avLst/>
                <a:gdLst/>
                <a:ahLst/>
                <a:cxnLst/>
                <a:rect l="l" t="t" r="r" b="b"/>
                <a:pathLst>
                  <a:path w="861" h="717" extrusionOk="0">
                    <a:moveTo>
                      <a:pt x="430" y="716"/>
                    </a:moveTo>
                    <a:cubicBezTo>
                      <a:pt x="287" y="645"/>
                      <a:pt x="144" y="573"/>
                      <a:pt x="37" y="501"/>
                    </a:cubicBezTo>
                    <a:cubicBezTo>
                      <a:pt x="1" y="466"/>
                      <a:pt x="1" y="430"/>
                      <a:pt x="1" y="358"/>
                    </a:cubicBezTo>
                    <a:cubicBezTo>
                      <a:pt x="1" y="322"/>
                      <a:pt x="73" y="287"/>
                      <a:pt x="108" y="287"/>
                    </a:cubicBezTo>
                    <a:cubicBezTo>
                      <a:pt x="216" y="251"/>
                      <a:pt x="323" y="215"/>
                      <a:pt x="395" y="143"/>
                    </a:cubicBezTo>
                    <a:cubicBezTo>
                      <a:pt x="538" y="0"/>
                      <a:pt x="609" y="36"/>
                      <a:pt x="860" y="251"/>
                    </a:cubicBezTo>
                    <a:cubicBezTo>
                      <a:pt x="788" y="322"/>
                      <a:pt x="717" y="394"/>
                      <a:pt x="645" y="466"/>
                    </a:cubicBezTo>
                    <a:cubicBezTo>
                      <a:pt x="574" y="537"/>
                      <a:pt x="538" y="609"/>
                      <a:pt x="430"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40"/>
              <p:cNvSpPr/>
              <p:nvPr/>
            </p:nvSpPr>
            <p:spPr>
              <a:xfrm>
                <a:off x="2039643" y="3542709"/>
                <a:ext cx="47479" cy="56964"/>
              </a:xfrm>
              <a:custGeom>
                <a:avLst/>
                <a:gdLst/>
                <a:ahLst/>
                <a:cxnLst/>
                <a:rect l="l" t="t" r="r" b="b"/>
                <a:pathLst>
                  <a:path w="896" h="1075" extrusionOk="0">
                    <a:moveTo>
                      <a:pt x="573" y="430"/>
                    </a:moveTo>
                    <a:lnTo>
                      <a:pt x="860" y="1"/>
                    </a:lnTo>
                    <a:cubicBezTo>
                      <a:pt x="896" y="144"/>
                      <a:pt x="896" y="287"/>
                      <a:pt x="860" y="430"/>
                    </a:cubicBezTo>
                    <a:cubicBezTo>
                      <a:pt x="824" y="645"/>
                      <a:pt x="752" y="681"/>
                      <a:pt x="502" y="609"/>
                    </a:cubicBezTo>
                    <a:cubicBezTo>
                      <a:pt x="466" y="609"/>
                      <a:pt x="394" y="609"/>
                      <a:pt x="359" y="609"/>
                    </a:cubicBezTo>
                    <a:cubicBezTo>
                      <a:pt x="359" y="681"/>
                      <a:pt x="323" y="752"/>
                      <a:pt x="287" y="860"/>
                    </a:cubicBezTo>
                    <a:cubicBezTo>
                      <a:pt x="251" y="931"/>
                      <a:pt x="144" y="1074"/>
                      <a:pt x="108" y="1039"/>
                    </a:cubicBezTo>
                    <a:cubicBezTo>
                      <a:pt x="1" y="967"/>
                      <a:pt x="1" y="860"/>
                      <a:pt x="36" y="788"/>
                    </a:cubicBezTo>
                    <a:cubicBezTo>
                      <a:pt x="72" y="681"/>
                      <a:pt x="144" y="573"/>
                      <a:pt x="180" y="466"/>
                    </a:cubicBezTo>
                    <a:cubicBezTo>
                      <a:pt x="287" y="394"/>
                      <a:pt x="430" y="430"/>
                      <a:pt x="573" y="43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0"/>
              <p:cNvSpPr/>
              <p:nvPr/>
            </p:nvSpPr>
            <p:spPr>
              <a:xfrm>
                <a:off x="1552188" y="3375790"/>
                <a:ext cx="32271" cy="47479"/>
              </a:xfrm>
              <a:custGeom>
                <a:avLst/>
                <a:gdLst/>
                <a:ahLst/>
                <a:cxnLst/>
                <a:rect l="l" t="t" r="r" b="b"/>
                <a:pathLst>
                  <a:path w="609" h="896" extrusionOk="0">
                    <a:moveTo>
                      <a:pt x="36" y="1"/>
                    </a:moveTo>
                    <a:cubicBezTo>
                      <a:pt x="144" y="36"/>
                      <a:pt x="251" y="36"/>
                      <a:pt x="251" y="108"/>
                    </a:cubicBezTo>
                    <a:cubicBezTo>
                      <a:pt x="394" y="323"/>
                      <a:pt x="501" y="538"/>
                      <a:pt x="609" y="752"/>
                    </a:cubicBezTo>
                    <a:cubicBezTo>
                      <a:pt x="501" y="896"/>
                      <a:pt x="394" y="896"/>
                      <a:pt x="323" y="824"/>
                    </a:cubicBezTo>
                    <a:cubicBezTo>
                      <a:pt x="108" y="609"/>
                      <a:pt x="0" y="287"/>
                      <a:pt x="36"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0"/>
              <p:cNvSpPr/>
              <p:nvPr/>
            </p:nvSpPr>
            <p:spPr>
              <a:xfrm>
                <a:off x="1586313" y="3320787"/>
                <a:ext cx="74027" cy="24693"/>
              </a:xfrm>
              <a:custGeom>
                <a:avLst/>
                <a:gdLst/>
                <a:ahLst/>
                <a:cxnLst/>
                <a:rect l="l" t="t" r="r" b="b"/>
                <a:pathLst>
                  <a:path w="1397" h="466" extrusionOk="0">
                    <a:moveTo>
                      <a:pt x="1397" y="359"/>
                    </a:moveTo>
                    <a:cubicBezTo>
                      <a:pt x="1146" y="466"/>
                      <a:pt x="1003" y="251"/>
                      <a:pt x="824" y="251"/>
                    </a:cubicBezTo>
                    <a:cubicBezTo>
                      <a:pt x="573" y="430"/>
                      <a:pt x="287" y="323"/>
                      <a:pt x="1" y="180"/>
                    </a:cubicBezTo>
                    <a:cubicBezTo>
                      <a:pt x="36" y="144"/>
                      <a:pt x="72" y="72"/>
                      <a:pt x="108" y="72"/>
                    </a:cubicBezTo>
                    <a:cubicBezTo>
                      <a:pt x="359" y="72"/>
                      <a:pt x="609" y="215"/>
                      <a:pt x="824" y="36"/>
                    </a:cubicBezTo>
                    <a:cubicBezTo>
                      <a:pt x="860" y="1"/>
                      <a:pt x="931" y="36"/>
                      <a:pt x="967" y="36"/>
                    </a:cubicBezTo>
                    <a:cubicBezTo>
                      <a:pt x="1146" y="72"/>
                      <a:pt x="1289" y="215"/>
                      <a:pt x="1397" y="359"/>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0"/>
              <p:cNvSpPr/>
              <p:nvPr/>
            </p:nvSpPr>
            <p:spPr>
              <a:xfrm>
                <a:off x="1804473" y="3557864"/>
                <a:ext cx="26601" cy="45624"/>
              </a:xfrm>
              <a:custGeom>
                <a:avLst/>
                <a:gdLst/>
                <a:ahLst/>
                <a:cxnLst/>
                <a:rect l="l" t="t" r="r" b="b"/>
                <a:pathLst>
                  <a:path w="502" h="861" extrusionOk="0">
                    <a:moveTo>
                      <a:pt x="501" y="788"/>
                    </a:moveTo>
                    <a:lnTo>
                      <a:pt x="36" y="860"/>
                    </a:lnTo>
                    <a:cubicBezTo>
                      <a:pt x="107" y="753"/>
                      <a:pt x="143" y="681"/>
                      <a:pt x="179" y="609"/>
                    </a:cubicBezTo>
                    <a:cubicBezTo>
                      <a:pt x="143" y="466"/>
                      <a:pt x="72" y="287"/>
                      <a:pt x="36" y="144"/>
                    </a:cubicBezTo>
                    <a:cubicBezTo>
                      <a:pt x="0" y="108"/>
                      <a:pt x="36" y="73"/>
                      <a:pt x="36" y="37"/>
                    </a:cubicBezTo>
                    <a:cubicBezTo>
                      <a:pt x="107" y="37"/>
                      <a:pt x="143" y="1"/>
                      <a:pt x="179" y="1"/>
                    </a:cubicBezTo>
                    <a:cubicBezTo>
                      <a:pt x="251" y="37"/>
                      <a:pt x="286" y="73"/>
                      <a:pt x="358" y="144"/>
                    </a:cubicBezTo>
                    <a:cubicBezTo>
                      <a:pt x="465" y="323"/>
                      <a:pt x="501" y="574"/>
                      <a:pt x="501" y="78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0"/>
              <p:cNvSpPr/>
              <p:nvPr/>
            </p:nvSpPr>
            <p:spPr>
              <a:xfrm>
                <a:off x="1432695" y="2571561"/>
                <a:ext cx="74027" cy="37994"/>
              </a:xfrm>
              <a:custGeom>
                <a:avLst/>
                <a:gdLst/>
                <a:ahLst/>
                <a:cxnLst/>
                <a:rect l="l" t="t" r="r" b="b"/>
                <a:pathLst>
                  <a:path w="1397" h="717" extrusionOk="0">
                    <a:moveTo>
                      <a:pt x="1396" y="538"/>
                    </a:moveTo>
                    <a:cubicBezTo>
                      <a:pt x="1289" y="609"/>
                      <a:pt x="1182" y="717"/>
                      <a:pt x="1003" y="609"/>
                    </a:cubicBezTo>
                    <a:cubicBezTo>
                      <a:pt x="680" y="430"/>
                      <a:pt x="322" y="215"/>
                      <a:pt x="0" y="1"/>
                    </a:cubicBezTo>
                    <a:cubicBezTo>
                      <a:pt x="430" y="37"/>
                      <a:pt x="824" y="215"/>
                      <a:pt x="1146" y="466"/>
                    </a:cubicBezTo>
                    <a:cubicBezTo>
                      <a:pt x="1217" y="538"/>
                      <a:pt x="1289" y="538"/>
                      <a:pt x="1360" y="573"/>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0"/>
              <p:cNvSpPr/>
              <p:nvPr/>
            </p:nvSpPr>
            <p:spPr>
              <a:xfrm>
                <a:off x="1375784" y="2880758"/>
                <a:ext cx="41756" cy="37994"/>
              </a:xfrm>
              <a:custGeom>
                <a:avLst/>
                <a:gdLst/>
                <a:ahLst/>
                <a:cxnLst/>
                <a:rect l="l" t="t" r="r" b="b"/>
                <a:pathLst>
                  <a:path w="788" h="717" extrusionOk="0">
                    <a:moveTo>
                      <a:pt x="788" y="680"/>
                    </a:moveTo>
                    <a:cubicBezTo>
                      <a:pt x="609" y="680"/>
                      <a:pt x="537" y="716"/>
                      <a:pt x="502" y="716"/>
                    </a:cubicBezTo>
                    <a:cubicBezTo>
                      <a:pt x="287" y="573"/>
                      <a:pt x="108" y="394"/>
                      <a:pt x="0" y="179"/>
                    </a:cubicBezTo>
                    <a:cubicBezTo>
                      <a:pt x="0" y="143"/>
                      <a:pt x="0" y="72"/>
                      <a:pt x="0" y="36"/>
                    </a:cubicBezTo>
                    <a:cubicBezTo>
                      <a:pt x="36" y="0"/>
                      <a:pt x="72" y="36"/>
                      <a:pt x="108" y="36"/>
                    </a:cubicBezTo>
                    <a:cubicBezTo>
                      <a:pt x="144" y="36"/>
                      <a:pt x="179" y="72"/>
                      <a:pt x="215" y="72"/>
                    </a:cubicBezTo>
                    <a:cubicBezTo>
                      <a:pt x="394" y="251"/>
                      <a:pt x="537" y="430"/>
                      <a:pt x="788" y="68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0"/>
              <p:cNvSpPr/>
              <p:nvPr/>
            </p:nvSpPr>
            <p:spPr>
              <a:xfrm>
                <a:off x="1491461" y="3413731"/>
                <a:ext cx="30416" cy="30416"/>
              </a:xfrm>
              <a:custGeom>
                <a:avLst/>
                <a:gdLst/>
                <a:ahLst/>
                <a:cxnLst/>
                <a:rect l="l" t="t" r="r" b="b"/>
                <a:pathLst>
                  <a:path w="574" h="574" extrusionOk="0">
                    <a:moveTo>
                      <a:pt x="1" y="1"/>
                    </a:moveTo>
                    <a:cubicBezTo>
                      <a:pt x="323" y="108"/>
                      <a:pt x="359" y="144"/>
                      <a:pt x="574" y="502"/>
                    </a:cubicBezTo>
                    <a:cubicBezTo>
                      <a:pt x="538" y="537"/>
                      <a:pt x="502" y="573"/>
                      <a:pt x="466" y="573"/>
                    </a:cubicBezTo>
                    <a:cubicBezTo>
                      <a:pt x="180" y="502"/>
                      <a:pt x="1" y="251"/>
                      <a:pt x="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0"/>
              <p:cNvSpPr/>
              <p:nvPr/>
            </p:nvSpPr>
            <p:spPr>
              <a:xfrm>
                <a:off x="1882209" y="2937669"/>
                <a:ext cx="34179" cy="37941"/>
              </a:xfrm>
              <a:custGeom>
                <a:avLst/>
                <a:gdLst/>
                <a:ahLst/>
                <a:cxnLst/>
                <a:rect l="l" t="t" r="r" b="b"/>
                <a:pathLst>
                  <a:path w="645" h="716" extrusionOk="0">
                    <a:moveTo>
                      <a:pt x="645" y="716"/>
                    </a:moveTo>
                    <a:cubicBezTo>
                      <a:pt x="538" y="716"/>
                      <a:pt x="466" y="716"/>
                      <a:pt x="466" y="680"/>
                    </a:cubicBezTo>
                    <a:cubicBezTo>
                      <a:pt x="323" y="501"/>
                      <a:pt x="180" y="322"/>
                      <a:pt x="36" y="107"/>
                    </a:cubicBezTo>
                    <a:cubicBezTo>
                      <a:pt x="1" y="72"/>
                      <a:pt x="1" y="72"/>
                      <a:pt x="36" y="36"/>
                    </a:cubicBezTo>
                    <a:cubicBezTo>
                      <a:pt x="72" y="0"/>
                      <a:pt x="108" y="0"/>
                      <a:pt x="180" y="0"/>
                    </a:cubicBezTo>
                    <a:cubicBezTo>
                      <a:pt x="215" y="0"/>
                      <a:pt x="251" y="36"/>
                      <a:pt x="287" y="72"/>
                    </a:cubicBezTo>
                    <a:cubicBezTo>
                      <a:pt x="466" y="251"/>
                      <a:pt x="573" y="465"/>
                      <a:pt x="645" y="716"/>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0"/>
              <p:cNvSpPr/>
              <p:nvPr/>
            </p:nvSpPr>
            <p:spPr>
              <a:xfrm>
                <a:off x="1370114" y="2818177"/>
                <a:ext cx="19023" cy="43664"/>
              </a:xfrm>
              <a:custGeom>
                <a:avLst/>
                <a:gdLst/>
                <a:ahLst/>
                <a:cxnLst/>
                <a:rect l="l" t="t" r="r" b="b"/>
                <a:pathLst>
                  <a:path w="359" h="824" extrusionOk="0">
                    <a:moveTo>
                      <a:pt x="251" y="0"/>
                    </a:moveTo>
                    <a:cubicBezTo>
                      <a:pt x="286" y="215"/>
                      <a:pt x="358" y="430"/>
                      <a:pt x="358" y="644"/>
                    </a:cubicBezTo>
                    <a:cubicBezTo>
                      <a:pt x="358" y="716"/>
                      <a:pt x="358" y="752"/>
                      <a:pt x="286" y="823"/>
                    </a:cubicBezTo>
                    <a:lnTo>
                      <a:pt x="143" y="823"/>
                    </a:lnTo>
                    <a:cubicBezTo>
                      <a:pt x="72" y="788"/>
                      <a:pt x="36" y="680"/>
                      <a:pt x="72" y="609"/>
                    </a:cubicBezTo>
                    <a:cubicBezTo>
                      <a:pt x="72" y="537"/>
                      <a:pt x="107" y="537"/>
                      <a:pt x="179" y="465"/>
                    </a:cubicBezTo>
                    <a:lnTo>
                      <a:pt x="0" y="143"/>
                    </a:lnTo>
                    <a:cubicBezTo>
                      <a:pt x="72" y="0"/>
                      <a:pt x="179" y="36"/>
                      <a:pt x="286"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0"/>
              <p:cNvSpPr/>
              <p:nvPr/>
            </p:nvSpPr>
            <p:spPr>
              <a:xfrm>
                <a:off x="1889787" y="3442187"/>
                <a:ext cx="49387" cy="24693"/>
              </a:xfrm>
              <a:custGeom>
                <a:avLst/>
                <a:gdLst/>
                <a:ahLst/>
                <a:cxnLst/>
                <a:rect l="l" t="t" r="r" b="b"/>
                <a:pathLst>
                  <a:path w="932" h="466" extrusionOk="0">
                    <a:moveTo>
                      <a:pt x="1" y="0"/>
                    </a:moveTo>
                    <a:cubicBezTo>
                      <a:pt x="395" y="72"/>
                      <a:pt x="753" y="36"/>
                      <a:pt x="932" y="466"/>
                    </a:cubicBezTo>
                    <a:cubicBezTo>
                      <a:pt x="574" y="466"/>
                      <a:pt x="216" y="287"/>
                      <a:pt x="1" y="0"/>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0"/>
              <p:cNvSpPr/>
              <p:nvPr/>
            </p:nvSpPr>
            <p:spPr>
              <a:xfrm>
                <a:off x="1827206" y="3609105"/>
                <a:ext cx="39901" cy="24693"/>
              </a:xfrm>
              <a:custGeom>
                <a:avLst/>
                <a:gdLst/>
                <a:ahLst/>
                <a:cxnLst/>
                <a:rect l="l" t="t" r="r" b="b"/>
                <a:pathLst>
                  <a:path w="753" h="466" extrusionOk="0">
                    <a:moveTo>
                      <a:pt x="1" y="251"/>
                    </a:moveTo>
                    <a:cubicBezTo>
                      <a:pt x="323" y="0"/>
                      <a:pt x="538" y="72"/>
                      <a:pt x="752" y="430"/>
                    </a:cubicBezTo>
                    <a:cubicBezTo>
                      <a:pt x="466" y="466"/>
                      <a:pt x="251" y="287"/>
                      <a:pt x="1" y="25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0"/>
              <p:cNvSpPr/>
              <p:nvPr/>
            </p:nvSpPr>
            <p:spPr>
              <a:xfrm>
                <a:off x="1629924" y="3119743"/>
                <a:ext cx="15261" cy="43664"/>
              </a:xfrm>
              <a:custGeom>
                <a:avLst/>
                <a:gdLst/>
                <a:ahLst/>
                <a:cxnLst/>
                <a:rect l="l" t="t" r="r" b="b"/>
                <a:pathLst>
                  <a:path w="288" h="824" extrusionOk="0">
                    <a:moveTo>
                      <a:pt x="216" y="824"/>
                    </a:moveTo>
                    <a:cubicBezTo>
                      <a:pt x="73" y="645"/>
                      <a:pt x="1" y="394"/>
                      <a:pt x="73" y="179"/>
                    </a:cubicBezTo>
                    <a:cubicBezTo>
                      <a:pt x="73" y="72"/>
                      <a:pt x="144" y="0"/>
                      <a:pt x="252" y="0"/>
                    </a:cubicBezTo>
                    <a:cubicBezTo>
                      <a:pt x="287" y="287"/>
                      <a:pt x="287" y="573"/>
                      <a:pt x="216" y="824"/>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0"/>
              <p:cNvSpPr/>
              <p:nvPr/>
            </p:nvSpPr>
            <p:spPr>
              <a:xfrm>
                <a:off x="1722868" y="2975557"/>
                <a:ext cx="22839" cy="24746"/>
              </a:xfrm>
              <a:custGeom>
                <a:avLst/>
                <a:gdLst/>
                <a:ahLst/>
                <a:cxnLst/>
                <a:rect l="l" t="t" r="r" b="b"/>
                <a:pathLst>
                  <a:path w="431" h="467" extrusionOk="0">
                    <a:moveTo>
                      <a:pt x="323" y="431"/>
                    </a:moveTo>
                    <a:cubicBezTo>
                      <a:pt x="287" y="431"/>
                      <a:pt x="251" y="466"/>
                      <a:pt x="216" y="431"/>
                    </a:cubicBezTo>
                    <a:cubicBezTo>
                      <a:pt x="37" y="359"/>
                      <a:pt x="1" y="180"/>
                      <a:pt x="108" y="37"/>
                    </a:cubicBezTo>
                    <a:cubicBezTo>
                      <a:pt x="144" y="1"/>
                      <a:pt x="180" y="1"/>
                      <a:pt x="216" y="1"/>
                    </a:cubicBezTo>
                    <a:cubicBezTo>
                      <a:pt x="395" y="73"/>
                      <a:pt x="430" y="287"/>
                      <a:pt x="323" y="43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0"/>
              <p:cNvSpPr/>
              <p:nvPr/>
            </p:nvSpPr>
            <p:spPr>
              <a:xfrm>
                <a:off x="1527547" y="3402338"/>
                <a:ext cx="18970" cy="20931"/>
              </a:xfrm>
              <a:custGeom>
                <a:avLst/>
                <a:gdLst/>
                <a:ahLst/>
                <a:cxnLst/>
                <a:rect l="l" t="t" r="r" b="b"/>
                <a:pathLst>
                  <a:path w="358" h="395" extrusionOk="0">
                    <a:moveTo>
                      <a:pt x="358" y="395"/>
                    </a:moveTo>
                    <a:cubicBezTo>
                      <a:pt x="107" y="395"/>
                      <a:pt x="0" y="251"/>
                      <a:pt x="0" y="1"/>
                    </a:cubicBezTo>
                    <a:cubicBezTo>
                      <a:pt x="286" y="1"/>
                      <a:pt x="286" y="216"/>
                      <a:pt x="358" y="395"/>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0"/>
              <p:cNvSpPr/>
              <p:nvPr/>
            </p:nvSpPr>
            <p:spPr>
              <a:xfrm>
                <a:off x="1937213" y="3474405"/>
                <a:ext cx="15261" cy="13353"/>
              </a:xfrm>
              <a:custGeom>
                <a:avLst/>
                <a:gdLst/>
                <a:ahLst/>
                <a:cxnLst/>
                <a:rect l="l" t="t" r="r" b="b"/>
                <a:pathLst>
                  <a:path w="288" h="252" extrusionOk="0">
                    <a:moveTo>
                      <a:pt x="1" y="108"/>
                    </a:moveTo>
                    <a:cubicBezTo>
                      <a:pt x="144" y="1"/>
                      <a:pt x="251" y="73"/>
                      <a:pt x="287" y="252"/>
                    </a:cubicBezTo>
                    <a:cubicBezTo>
                      <a:pt x="215" y="252"/>
                      <a:pt x="180" y="216"/>
                      <a:pt x="108" y="180"/>
                    </a:cubicBezTo>
                    <a:cubicBezTo>
                      <a:pt x="72" y="144"/>
                      <a:pt x="37" y="108"/>
                      <a:pt x="1"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40"/>
              <p:cNvSpPr/>
              <p:nvPr/>
            </p:nvSpPr>
            <p:spPr>
              <a:xfrm>
                <a:off x="1440273" y="3189901"/>
                <a:ext cx="13353" cy="15261"/>
              </a:xfrm>
              <a:custGeom>
                <a:avLst/>
                <a:gdLst/>
                <a:ahLst/>
                <a:cxnLst/>
                <a:rect l="l" t="t" r="r" b="b"/>
                <a:pathLst>
                  <a:path w="252" h="288" extrusionOk="0">
                    <a:moveTo>
                      <a:pt x="251" y="287"/>
                    </a:moveTo>
                    <a:lnTo>
                      <a:pt x="0" y="1"/>
                    </a:lnTo>
                    <a:cubicBezTo>
                      <a:pt x="179" y="72"/>
                      <a:pt x="179" y="72"/>
                      <a:pt x="251" y="287"/>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40"/>
              <p:cNvSpPr/>
              <p:nvPr/>
            </p:nvSpPr>
            <p:spPr>
              <a:xfrm>
                <a:off x="1614769" y="3261968"/>
                <a:ext cx="3868" cy="1961"/>
              </a:xfrm>
              <a:custGeom>
                <a:avLst/>
                <a:gdLst/>
                <a:ahLst/>
                <a:cxnLst/>
                <a:rect l="l" t="t" r="r" b="b"/>
                <a:pathLst>
                  <a:path w="73" h="37" extrusionOk="0">
                    <a:moveTo>
                      <a:pt x="1" y="37"/>
                    </a:moveTo>
                    <a:lnTo>
                      <a:pt x="1" y="1"/>
                    </a:lnTo>
                    <a:cubicBezTo>
                      <a:pt x="36" y="1"/>
                      <a:pt x="72" y="1"/>
                      <a:pt x="72" y="1"/>
                    </a:cubicBezTo>
                    <a:lnTo>
                      <a:pt x="72" y="37"/>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40"/>
              <p:cNvSpPr/>
              <p:nvPr/>
            </p:nvSpPr>
            <p:spPr>
              <a:xfrm>
                <a:off x="1899272" y="3144383"/>
                <a:ext cx="11446" cy="7631"/>
              </a:xfrm>
              <a:custGeom>
                <a:avLst/>
                <a:gdLst/>
                <a:ahLst/>
                <a:cxnLst/>
                <a:rect l="l" t="t" r="r" b="b"/>
                <a:pathLst>
                  <a:path w="216" h="144" extrusionOk="0">
                    <a:moveTo>
                      <a:pt x="1" y="108"/>
                    </a:moveTo>
                    <a:lnTo>
                      <a:pt x="1" y="1"/>
                    </a:lnTo>
                    <a:cubicBezTo>
                      <a:pt x="72" y="1"/>
                      <a:pt x="108" y="1"/>
                      <a:pt x="144" y="1"/>
                    </a:cubicBezTo>
                    <a:cubicBezTo>
                      <a:pt x="180" y="37"/>
                      <a:pt x="216" y="72"/>
                      <a:pt x="216" y="108"/>
                    </a:cubicBezTo>
                    <a:cubicBezTo>
                      <a:pt x="180" y="144"/>
                      <a:pt x="144" y="144"/>
                      <a:pt x="108" y="144"/>
                    </a:cubicBezTo>
                    <a:cubicBezTo>
                      <a:pt x="72" y="144"/>
                      <a:pt x="37" y="108"/>
                      <a:pt x="1" y="108"/>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0"/>
              <p:cNvSpPr/>
              <p:nvPr/>
            </p:nvSpPr>
            <p:spPr>
              <a:xfrm>
                <a:off x="1510431" y="3024890"/>
                <a:ext cx="17169" cy="11446"/>
              </a:xfrm>
              <a:custGeom>
                <a:avLst/>
                <a:gdLst/>
                <a:ahLst/>
                <a:cxnLst/>
                <a:rect l="l" t="t" r="r" b="b"/>
                <a:pathLst>
                  <a:path w="324" h="216" extrusionOk="0">
                    <a:moveTo>
                      <a:pt x="1" y="1"/>
                    </a:moveTo>
                    <a:cubicBezTo>
                      <a:pt x="108" y="1"/>
                      <a:pt x="216" y="36"/>
                      <a:pt x="287" y="72"/>
                    </a:cubicBezTo>
                    <a:cubicBezTo>
                      <a:pt x="323" y="72"/>
                      <a:pt x="323" y="108"/>
                      <a:pt x="323" y="180"/>
                    </a:cubicBezTo>
                    <a:cubicBezTo>
                      <a:pt x="323" y="215"/>
                      <a:pt x="287" y="215"/>
                      <a:pt x="251" y="180"/>
                    </a:cubicBezTo>
                    <a:cubicBezTo>
                      <a:pt x="180" y="144"/>
                      <a:pt x="72" y="72"/>
                      <a:pt x="1"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40"/>
              <p:cNvSpPr/>
              <p:nvPr/>
            </p:nvSpPr>
            <p:spPr>
              <a:xfrm>
                <a:off x="1502854" y="3140621"/>
                <a:ext cx="1961" cy="1908"/>
              </a:xfrm>
              <a:custGeom>
                <a:avLst/>
                <a:gdLst/>
                <a:ahLst/>
                <a:cxnLst/>
                <a:rect l="l" t="t" r="r" b="b"/>
                <a:pathLst>
                  <a:path w="37" h="36" extrusionOk="0">
                    <a:moveTo>
                      <a:pt x="36" y="36"/>
                    </a:moveTo>
                    <a:lnTo>
                      <a:pt x="1" y="36"/>
                    </a:lnTo>
                    <a:lnTo>
                      <a:pt x="1" y="0"/>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40"/>
              <p:cNvSpPr/>
              <p:nvPr/>
            </p:nvSpPr>
            <p:spPr>
              <a:xfrm>
                <a:off x="1525640" y="3136805"/>
                <a:ext cx="3815" cy="5723"/>
              </a:xfrm>
              <a:custGeom>
                <a:avLst/>
                <a:gdLst/>
                <a:ahLst/>
                <a:cxnLst/>
                <a:rect l="l" t="t" r="r" b="b"/>
                <a:pathLst>
                  <a:path w="72" h="108" extrusionOk="0">
                    <a:moveTo>
                      <a:pt x="72" y="1"/>
                    </a:moveTo>
                    <a:lnTo>
                      <a:pt x="0" y="72"/>
                    </a:lnTo>
                    <a:lnTo>
                      <a:pt x="0" y="108"/>
                    </a:lnTo>
                    <a:lnTo>
                      <a:pt x="0" y="36"/>
                    </a:lnTo>
                    <a:cubicBezTo>
                      <a:pt x="0" y="36"/>
                      <a:pt x="36" y="1"/>
                      <a:pt x="36" y="1"/>
                    </a:cubicBez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0"/>
              <p:cNvSpPr/>
              <p:nvPr/>
            </p:nvSpPr>
            <p:spPr>
              <a:xfrm>
                <a:off x="1783595" y="3616683"/>
                <a:ext cx="1961" cy="1961"/>
              </a:xfrm>
              <a:custGeom>
                <a:avLst/>
                <a:gdLst/>
                <a:ahLst/>
                <a:cxnLst/>
                <a:rect l="l" t="t" r="r" b="b"/>
                <a:pathLst>
                  <a:path w="37" h="37" extrusionOk="0">
                    <a:moveTo>
                      <a:pt x="0" y="1"/>
                    </a:moveTo>
                    <a:lnTo>
                      <a:pt x="36" y="1"/>
                    </a:lnTo>
                    <a:lnTo>
                      <a:pt x="36" y="36"/>
                    </a:lnTo>
                    <a:close/>
                  </a:path>
                </a:pathLst>
              </a:custGeom>
              <a:solidFill>
                <a:srgbClr val="FFFFFF"/>
              </a:solidFill>
              <a:ln w="8050" cap="flat" cmpd="sng">
                <a:solidFill>
                  <a:srgbClr val="FFFFFF"/>
                </a:solidFill>
                <a:prstDash val="solid"/>
                <a:miter lim="35794"/>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49" name="Google Shape;1349;p40"/>
          <p:cNvSpPr/>
          <p:nvPr/>
        </p:nvSpPr>
        <p:spPr>
          <a:xfrm rot="-1960143">
            <a:off x="3481438" y="2228078"/>
            <a:ext cx="13368" cy="9115"/>
          </a:xfrm>
          <a:custGeom>
            <a:avLst/>
            <a:gdLst/>
            <a:ahLst/>
            <a:cxnLst/>
            <a:rect l="l" t="t" r="r" b="b"/>
            <a:pathLst>
              <a:path w="352" h="240" extrusionOk="0">
                <a:moveTo>
                  <a:pt x="147" y="1"/>
                </a:moveTo>
                <a:cubicBezTo>
                  <a:pt x="1" y="1"/>
                  <a:pt x="191" y="239"/>
                  <a:pt x="293" y="239"/>
                </a:cubicBezTo>
                <a:cubicBezTo>
                  <a:pt x="327" y="239"/>
                  <a:pt x="351" y="214"/>
                  <a:pt x="351" y="146"/>
                </a:cubicBezTo>
                <a:cubicBezTo>
                  <a:pt x="351" y="74"/>
                  <a:pt x="280" y="3"/>
                  <a:pt x="172" y="3"/>
                </a:cubicBezTo>
                <a:cubicBezTo>
                  <a:pt x="163" y="1"/>
                  <a:pt x="154" y="1"/>
                  <a:pt x="1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0"/>
          <p:cNvSpPr/>
          <p:nvPr/>
        </p:nvSpPr>
        <p:spPr>
          <a:xfrm rot="-1960143">
            <a:off x="4356994" y="3056171"/>
            <a:ext cx="12267" cy="12305"/>
          </a:xfrm>
          <a:custGeom>
            <a:avLst/>
            <a:gdLst/>
            <a:ahLst/>
            <a:cxnLst/>
            <a:rect l="l" t="t" r="r" b="b"/>
            <a:pathLst>
              <a:path w="323" h="324" extrusionOk="0">
                <a:moveTo>
                  <a:pt x="144" y="1"/>
                </a:moveTo>
                <a:cubicBezTo>
                  <a:pt x="72" y="1"/>
                  <a:pt x="0" y="73"/>
                  <a:pt x="0" y="144"/>
                </a:cubicBezTo>
                <a:cubicBezTo>
                  <a:pt x="0" y="252"/>
                  <a:pt x="72" y="323"/>
                  <a:pt x="144" y="323"/>
                </a:cubicBezTo>
                <a:cubicBezTo>
                  <a:pt x="251" y="323"/>
                  <a:pt x="323" y="252"/>
                  <a:pt x="323" y="144"/>
                </a:cubicBezTo>
                <a:cubicBezTo>
                  <a:pt x="323" y="73"/>
                  <a:pt x="251" y="1"/>
                  <a:pt x="1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74" name="Picture 2" descr="Restaurant Management: The 6 Roles of a Restaurant Manager"/>
          <p:cNvPicPr>
            <a:picLocks noChangeAspect="1" noChangeArrowheads="1"/>
          </p:cNvPicPr>
          <p:nvPr/>
        </p:nvPicPr>
        <p:blipFill rotWithShape="1">
          <a:blip r:embed="rId3">
            <a:extLst>
              <a:ext uri="{28A0092B-C50C-407E-A947-70E740481C1C}">
                <a14:useLocalDpi xmlns:a14="http://schemas.microsoft.com/office/drawing/2010/main" val="0"/>
              </a:ext>
            </a:extLst>
          </a:blip>
          <a:srcRect r="13973"/>
          <a:stretch/>
        </p:blipFill>
        <p:spPr bwMode="auto">
          <a:xfrm>
            <a:off x="5161048" y="1826265"/>
            <a:ext cx="3583075" cy="24890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077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3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r>
              <a:rPr lang="en-US"/>
              <a:t>My role as a manager: </a:t>
            </a:r>
          </a:p>
        </p:txBody>
      </p:sp>
      <p:grpSp>
        <p:nvGrpSpPr>
          <p:cNvPr id="903" name="Google Shape;903;p36"/>
          <p:cNvGrpSpPr/>
          <p:nvPr/>
        </p:nvGrpSpPr>
        <p:grpSpPr>
          <a:xfrm>
            <a:off x="6187057" y="731828"/>
            <a:ext cx="576709" cy="567999"/>
            <a:chOff x="4151832" y="2079765"/>
            <a:chExt cx="576709" cy="567999"/>
          </a:xfrm>
        </p:grpSpPr>
        <p:sp>
          <p:nvSpPr>
            <p:cNvPr id="904" name="Google Shape;904;p36"/>
            <p:cNvSpPr/>
            <p:nvPr/>
          </p:nvSpPr>
          <p:spPr>
            <a:xfrm rot="-1960143">
              <a:off x="4161172" y="2589471"/>
              <a:ext cx="48954" cy="48954"/>
            </a:xfrm>
            <a:custGeom>
              <a:avLst/>
              <a:gdLst/>
              <a:ahLst/>
              <a:cxnLst/>
              <a:rect l="l" t="t" r="r" b="b"/>
              <a:pathLst>
                <a:path w="1289" h="1289" extrusionOk="0">
                  <a:moveTo>
                    <a:pt x="644" y="0"/>
                  </a:moveTo>
                  <a:cubicBezTo>
                    <a:pt x="286" y="0"/>
                    <a:pt x="0" y="287"/>
                    <a:pt x="0" y="645"/>
                  </a:cubicBezTo>
                  <a:cubicBezTo>
                    <a:pt x="0" y="1002"/>
                    <a:pt x="286" y="1289"/>
                    <a:pt x="644" y="1289"/>
                  </a:cubicBezTo>
                  <a:cubicBezTo>
                    <a:pt x="1002" y="1289"/>
                    <a:pt x="1289" y="1002"/>
                    <a:pt x="1289" y="645"/>
                  </a:cubicBezTo>
                  <a:cubicBezTo>
                    <a:pt x="1289" y="287"/>
                    <a:pt x="1002"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6"/>
            <p:cNvSpPr/>
            <p:nvPr/>
          </p:nvSpPr>
          <p:spPr>
            <a:xfrm rot="-1960143">
              <a:off x="4320729" y="2086508"/>
              <a:ext cx="35358" cy="35396"/>
            </a:xfrm>
            <a:custGeom>
              <a:avLst/>
              <a:gdLst/>
              <a:ahLst/>
              <a:cxnLst/>
              <a:rect l="l" t="t" r="r" b="b"/>
              <a:pathLst>
                <a:path w="931" h="932" extrusionOk="0">
                  <a:moveTo>
                    <a:pt x="465" y="1"/>
                  </a:moveTo>
                  <a:cubicBezTo>
                    <a:pt x="179" y="1"/>
                    <a:pt x="0" y="215"/>
                    <a:pt x="0" y="466"/>
                  </a:cubicBezTo>
                  <a:cubicBezTo>
                    <a:pt x="0" y="716"/>
                    <a:pt x="179" y="931"/>
                    <a:pt x="465" y="931"/>
                  </a:cubicBezTo>
                  <a:cubicBezTo>
                    <a:pt x="716" y="931"/>
                    <a:pt x="931" y="716"/>
                    <a:pt x="931" y="466"/>
                  </a:cubicBezTo>
                  <a:cubicBezTo>
                    <a:pt x="931" y="215"/>
                    <a:pt x="716"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6"/>
            <p:cNvSpPr/>
            <p:nvPr/>
          </p:nvSpPr>
          <p:spPr>
            <a:xfrm rot="-1960143">
              <a:off x="4636437" y="2198913"/>
              <a:ext cx="80248" cy="67449"/>
            </a:xfrm>
            <a:custGeom>
              <a:avLst/>
              <a:gdLst/>
              <a:ahLst/>
              <a:cxnLst/>
              <a:rect l="l" t="t" r="r" b="b"/>
              <a:pathLst>
                <a:path w="2113" h="1776" extrusionOk="0">
                  <a:moveTo>
                    <a:pt x="1218" y="0"/>
                  </a:moveTo>
                  <a:cubicBezTo>
                    <a:pt x="430" y="0"/>
                    <a:pt x="1" y="967"/>
                    <a:pt x="573" y="1504"/>
                  </a:cubicBezTo>
                  <a:cubicBezTo>
                    <a:pt x="761" y="1692"/>
                    <a:pt x="992" y="1775"/>
                    <a:pt x="1216" y="1775"/>
                  </a:cubicBezTo>
                  <a:cubicBezTo>
                    <a:pt x="1676" y="1775"/>
                    <a:pt x="2113" y="1424"/>
                    <a:pt x="2113" y="895"/>
                  </a:cubicBezTo>
                  <a:cubicBezTo>
                    <a:pt x="2113" y="394"/>
                    <a:pt x="1719" y="0"/>
                    <a:pt x="12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3" name="Google Shape;923;p36"/>
          <p:cNvGrpSpPr/>
          <p:nvPr/>
        </p:nvGrpSpPr>
        <p:grpSpPr>
          <a:xfrm>
            <a:off x="1731044" y="641600"/>
            <a:ext cx="482292" cy="376131"/>
            <a:chOff x="3198944" y="1721925"/>
            <a:chExt cx="482292" cy="376131"/>
          </a:xfrm>
        </p:grpSpPr>
        <p:sp>
          <p:nvSpPr>
            <p:cNvPr id="924" name="Google Shape;924;p36"/>
            <p:cNvSpPr/>
            <p:nvPr/>
          </p:nvSpPr>
          <p:spPr>
            <a:xfrm rot="-1960143">
              <a:off x="3640715" y="1888214"/>
              <a:ext cx="34028" cy="34028"/>
            </a:xfrm>
            <a:custGeom>
              <a:avLst/>
              <a:gdLst/>
              <a:ahLst/>
              <a:cxnLst/>
              <a:rect l="l" t="t" r="r" b="b"/>
              <a:pathLst>
                <a:path w="896" h="896" extrusionOk="0">
                  <a:moveTo>
                    <a:pt x="430" y="0"/>
                  </a:moveTo>
                  <a:cubicBezTo>
                    <a:pt x="179" y="0"/>
                    <a:pt x="0" y="179"/>
                    <a:pt x="0" y="430"/>
                  </a:cubicBezTo>
                  <a:cubicBezTo>
                    <a:pt x="0" y="680"/>
                    <a:pt x="179" y="895"/>
                    <a:pt x="430" y="895"/>
                  </a:cubicBezTo>
                  <a:cubicBezTo>
                    <a:pt x="680" y="895"/>
                    <a:pt x="895" y="680"/>
                    <a:pt x="895" y="430"/>
                  </a:cubicBezTo>
                  <a:cubicBezTo>
                    <a:pt x="895" y="179"/>
                    <a:pt x="680" y="0"/>
                    <a:pt x="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6"/>
            <p:cNvSpPr/>
            <p:nvPr/>
          </p:nvSpPr>
          <p:spPr>
            <a:xfrm rot="-1960143">
              <a:off x="3562476" y="1728417"/>
              <a:ext cx="34028" cy="34028"/>
            </a:xfrm>
            <a:custGeom>
              <a:avLst/>
              <a:gdLst/>
              <a:ahLst/>
              <a:cxnLst/>
              <a:rect l="l" t="t" r="r" b="b"/>
              <a:pathLst>
                <a:path w="896" h="896" extrusionOk="0">
                  <a:moveTo>
                    <a:pt x="466" y="1"/>
                  </a:moveTo>
                  <a:cubicBezTo>
                    <a:pt x="215" y="1"/>
                    <a:pt x="0" y="216"/>
                    <a:pt x="0" y="430"/>
                  </a:cubicBezTo>
                  <a:cubicBezTo>
                    <a:pt x="0" y="681"/>
                    <a:pt x="215" y="896"/>
                    <a:pt x="466" y="896"/>
                  </a:cubicBezTo>
                  <a:cubicBezTo>
                    <a:pt x="716" y="896"/>
                    <a:pt x="895" y="681"/>
                    <a:pt x="895" y="430"/>
                  </a:cubicBezTo>
                  <a:cubicBezTo>
                    <a:pt x="895" y="216"/>
                    <a:pt x="716" y="1"/>
                    <a:pt x="4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6"/>
            <p:cNvSpPr/>
            <p:nvPr/>
          </p:nvSpPr>
          <p:spPr>
            <a:xfrm rot="-1960143">
              <a:off x="3208057" y="2034652"/>
              <a:ext cx="59853" cy="51308"/>
            </a:xfrm>
            <a:custGeom>
              <a:avLst/>
              <a:gdLst/>
              <a:ahLst/>
              <a:cxnLst/>
              <a:rect l="l" t="t" r="r" b="b"/>
              <a:pathLst>
                <a:path w="1576" h="1351" extrusionOk="0">
                  <a:moveTo>
                    <a:pt x="895" y="0"/>
                  </a:moveTo>
                  <a:cubicBezTo>
                    <a:pt x="287" y="0"/>
                    <a:pt x="0" y="716"/>
                    <a:pt x="430" y="1145"/>
                  </a:cubicBezTo>
                  <a:cubicBezTo>
                    <a:pt x="560" y="1287"/>
                    <a:pt x="729" y="1351"/>
                    <a:pt x="897" y="1351"/>
                  </a:cubicBezTo>
                  <a:cubicBezTo>
                    <a:pt x="1238" y="1351"/>
                    <a:pt x="1575" y="1088"/>
                    <a:pt x="1575" y="680"/>
                  </a:cubicBezTo>
                  <a:cubicBezTo>
                    <a:pt x="1575" y="286"/>
                    <a:pt x="1253" y="0"/>
                    <a:pt x="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6"/>
            <p:cNvSpPr/>
            <p:nvPr/>
          </p:nvSpPr>
          <p:spPr>
            <a:xfrm rot="-1960143">
              <a:off x="3378777" y="1928443"/>
              <a:ext cx="48992" cy="48954"/>
            </a:xfrm>
            <a:custGeom>
              <a:avLst/>
              <a:gdLst/>
              <a:ahLst/>
              <a:cxnLst/>
              <a:rect l="l" t="t" r="r" b="b"/>
              <a:pathLst>
                <a:path w="1290" h="1289" extrusionOk="0">
                  <a:moveTo>
                    <a:pt x="645" y="0"/>
                  </a:moveTo>
                  <a:cubicBezTo>
                    <a:pt x="287" y="0"/>
                    <a:pt x="1" y="286"/>
                    <a:pt x="1" y="644"/>
                  </a:cubicBezTo>
                  <a:cubicBezTo>
                    <a:pt x="1" y="1002"/>
                    <a:pt x="287" y="1289"/>
                    <a:pt x="645" y="1289"/>
                  </a:cubicBezTo>
                  <a:cubicBezTo>
                    <a:pt x="1003" y="1289"/>
                    <a:pt x="1289" y="1002"/>
                    <a:pt x="1289" y="644"/>
                  </a:cubicBezTo>
                  <a:cubicBezTo>
                    <a:pt x="1289" y="286"/>
                    <a:pt x="1003" y="0"/>
                    <a:pt x="6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1969207" y="1689652"/>
            <a:ext cx="184731" cy="307777"/>
          </a:xfrm>
          <a:prstGeom prst="rect">
            <a:avLst/>
          </a:prstGeom>
          <a:noFill/>
        </p:spPr>
        <p:txBody>
          <a:bodyPr wrap="none" rtlCol="0">
            <a:spAutoFit/>
          </a:bodyPr>
          <a:lstStyle/>
          <a:p>
            <a:endParaRPr lang="en-US"/>
          </a:p>
        </p:txBody>
      </p:sp>
      <p:sp>
        <p:nvSpPr>
          <p:cNvPr id="114" name="Google Shape;1190;p40"/>
          <p:cNvSpPr txBox="1">
            <a:spLocks/>
          </p:cNvSpPr>
          <p:nvPr/>
        </p:nvSpPr>
        <p:spPr>
          <a:xfrm>
            <a:off x="479578" y="2320367"/>
            <a:ext cx="4410921" cy="13944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50000"/>
              </a:lnSpc>
            </a:pPr>
            <a:r>
              <a:rPr lang="en-US">
                <a:solidFill>
                  <a:schemeClr val="bg1"/>
                </a:solidFill>
              </a:rPr>
              <a:t>As manager, it will be my responsibility to see that everything runs efficiently. There must be constant two-way communication between the kitchen brigade and front-of-house staff to guarantee that all orders are being processed, customers are happy, and problems are solved as soon as they arise. My other duties include overseeing the smooth flow of customers and preventing malfunctions in service. </a:t>
            </a:r>
          </a:p>
          <a:p>
            <a:pPr algn="just">
              <a:lnSpc>
                <a:spcPct val="150000"/>
              </a:lnSpc>
            </a:pPr>
            <a:endParaRPr lang="en-US">
              <a:solidFill>
                <a:schemeClr val="bg1"/>
              </a:solidFill>
              <a:latin typeface="+mj-lt"/>
            </a:endParaRPr>
          </a:p>
        </p:txBody>
      </p:sp>
      <p:pic>
        <p:nvPicPr>
          <p:cNvPr id="4098" name="Picture 2" descr="Inter-Departmental Relation of Food and Beverage with Other Depart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1885" y="1687967"/>
            <a:ext cx="3425646" cy="22819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62"/>
        <p:cNvGrpSpPr/>
        <p:nvPr/>
      </p:nvGrpSpPr>
      <p:grpSpPr>
        <a:xfrm>
          <a:off x="0" y="0"/>
          <a:ext cx="0" cy="0"/>
          <a:chOff x="0" y="0"/>
          <a:chExt cx="0" cy="0"/>
        </a:xfrm>
      </p:grpSpPr>
      <p:sp>
        <p:nvSpPr>
          <p:cNvPr id="2763" name="Google Shape;2763;p56"/>
          <p:cNvSpPr txBox="1">
            <a:spLocks noGrp="1"/>
          </p:cNvSpPr>
          <p:nvPr>
            <p:ph type="title"/>
          </p:nvPr>
        </p:nvSpPr>
        <p:spPr>
          <a:xfrm>
            <a:off x="-769381" y="355514"/>
            <a:ext cx="7704000" cy="572700"/>
          </a:xfrm>
          <a:prstGeom prst="rect">
            <a:avLst/>
          </a:prstGeom>
        </p:spPr>
        <p:txBody>
          <a:bodyPr spcFirstLastPara="1" wrap="square" lIns="91425" tIns="91425" rIns="91425" bIns="91425" anchor="ctr" anchorCtr="0">
            <a:noAutofit/>
          </a:bodyPr>
          <a:lstStyle/>
          <a:p>
            <a:r>
              <a:rPr lang="en-US"/>
              <a:t>Conclusion: </a:t>
            </a:r>
          </a:p>
        </p:txBody>
      </p:sp>
      <p:grpSp>
        <p:nvGrpSpPr>
          <p:cNvPr id="2764" name="Google Shape;2764;p56"/>
          <p:cNvGrpSpPr/>
          <p:nvPr/>
        </p:nvGrpSpPr>
        <p:grpSpPr>
          <a:xfrm>
            <a:off x="5710985" y="1358586"/>
            <a:ext cx="2997814" cy="2661364"/>
            <a:chOff x="656025" y="759700"/>
            <a:chExt cx="1182150" cy="1049475"/>
          </a:xfrm>
        </p:grpSpPr>
        <p:sp>
          <p:nvSpPr>
            <p:cNvPr id="2765" name="Google Shape;2765;p56"/>
            <p:cNvSpPr/>
            <p:nvPr/>
          </p:nvSpPr>
          <p:spPr>
            <a:xfrm>
              <a:off x="656025" y="759700"/>
              <a:ext cx="1182150" cy="1049475"/>
            </a:xfrm>
            <a:custGeom>
              <a:avLst/>
              <a:gdLst/>
              <a:ahLst/>
              <a:cxnLst/>
              <a:rect l="l" t="t" r="r" b="b"/>
              <a:pathLst>
                <a:path w="47286" h="41979" extrusionOk="0">
                  <a:moveTo>
                    <a:pt x="10560" y="6506"/>
                  </a:moveTo>
                  <a:lnTo>
                    <a:pt x="10560" y="6578"/>
                  </a:lnTo>
                  <a:cubicBezTo>
                    <a:pt x="10560" y="6649"/>
                    <a:pt x="10560" y="6757"/>
                    <a:pt x="10560" y="6828"/>
                  </a:cubicBezTo>
                  <a:lnTo>
                    <a:pt x="10560" y="7079"/>
                  </a:lnTo>
                  <a:lnTo>
                    <a:pt x="10560" y="7222"/>
                  </a:lnTo>
                  <a:lnTo>
                    <a:pt x="10560" y="7258"/>
                  </a:lnTo>
                  <a:cubicBezTo>
                    <a:pt x="10560" y="7401"/>
                    <a:pt x="10631" y="7544"/>
                    <a:pt x="10631" y="7651"/>
                  </a:cubicBezTo>
                  <a:lnTo>
                    <a:pt x="10667" y="7759"/>
                  </a:lnTo>
                  <a:lnTo>
                    <a:pt x="10667" y="7795"/>
                  </a:lnTo>
                  <a:cubicBezTo>
                    <a:pt x="10667" y="7866"/>
                    <a:pt x="10703" y="7938"/>
                    <a:pt x="10703" y="8009"/>
                  </a:cubicBezTo>
                  <a:cubicBezTo>
                    <a:pt x="10739" y="8045"/>
                    <a:pt x="10739" y="8081"/>
                    <a:pt x="10810" y="8081"/>
                  </a:cubicBezTo>
                  <a:cubicBezTo>
                    <a:pt x="10846" y="8081"/>
                    <a:pt x="10882" y="8045"/>
                    <a:pt x="10882" y="8009"/>
                  </a:cubicBezTo>
                  <a:cubicBezTo>
                    <a:pt x="10882" y="7974"/>
                    <a:pt x="10882" y="7974"/>
                    <a:pt x="10882" y="7938"/>
                  </a:cubicBezTo>
                  <a:lnTo>
                    <a:pt x="10882" y="7866"/>
                  </a:lnTo>
                  <a:lnTo>
                    <a:pt x="10882" y="7795"/>
                  </a:lnTo>
                  <a:lnTo>
                    <a:pt x="10882" y="7723"/>
                  </a:lnTo>
                  <a:cubicBezTo>
                    <a:pt x="10882" y="7687"/>
                    <a:pt x="10882" y="7651"/>
                    <a:pt x="10882" y="7616"/>
                  </a:cubicBezTo>
                  <a:lnTo>
                    <a:pt x="10882" y="7437"/>
                  </a:lnTo>
                  <a:lnTo>
                    <a:pt x="10882" y="7293"/>
                  </a:lnTo>
                  <a:lnTo>
                    <a:pt x="10882" y="6971"/>
                  </a:lnTo>
                  <a:cubicBezTo>
                    <a:pt x="10882" y="6792"/>
                    <a:pt x="10846" y="6649"/>
                    <a:pt x="10846" y="6506"/>
                  </a:cubicBezTo>
                  <a:lnTo>
                    <a:pt x="10846" y="6506"/>
                  </a:lnTo>
                  <a:lnTo>
                    <a:pt x="11025" y="6542"/>
                  </a:lnTo>
                  <a:lnTo>
                    <a:pt x="11490" y="6542"/>
                  </a:lnTo>
                  <a:lnTo>
                    <a:pt x="11920" y="6613"/>
                  </a:lnTo>
                  <a:cubicBezTo>
                    <a:pt x="11884" y="6685"/>
                    <a:pt x="11848" y="6721"/>
                    <a:pt x="11848" y="6792"/>
                  </a:cubicBezTo>
                  <a:lnTo>
                    <a:pt x="11848" y="6971"/>
                  </a:lnTo>
                  <a:lnTo>
                    <a:pt x="11848" y="7365"/>
                  </a:lnTo>
                  <a:lnTo>
                    <a:pt x="11848" y="7472"/>
                  </a:lnTo>
                  <a:lnTo>
                    <a:pt x="11848" y="7795"/>
                  </a:lnTo>
                  <a:cubicBezTo>
                    <a:pt x="11777" y="7759"/>
                    <a:pt x="11705" y="7759"/>
                    <a:pt x="11633" y="7759"/>
                  </a:cubicBezTo>
                  <a:cubicBezTo>
                    <a:pt x="11562" y="7759"/>
                    <a:pt x="11526" y="7759"/>
                    <a:pt x="11455" y="7795"/>
                  </a:cubicBezTo>
                  <a:cubicBezTo>
                    <a:pt x="11383" y="7830"/>
                    <a:pt x="11311" y="7866"/>
                    <a:pt x="11240" y="7902"/>
                  </a:cubicBezTo>
                  <a:lnTo>
                    <a:pt x="11204" y="7938"/>
                  </a:lnTo>
                  <a:lnTo>
                    <a:pt x="10989" y="8081"/>
                  </a:lnTo>
                  <a:lnTo>
                    <a:pt x="10953" y="8117"/>
                  </a:lnTo>
                  <a:lnTo>
                    <a:pt x="10918" y="8153"/>
                  </a:lnTo>
                  <a:lnTo>
                    <a:pt x="10452" y="8439"/>
                  </a:lnTo>
                  <a:lnTo>
                    <a:pt x="10416" y="8475"/>
                  </a:lnTo>
                  <a:lnTo>
                    <a:pt x="10345" y="8510"/>
                  </a:lnTo>
                  <a:cubicBezTo>
                    <a:pt x="10237" y="8582"/>
                    <a:pt x="10130" y="8654"/>
                    <a:pt x="10023" y="8725"/>
                  </a:cubicBezTo>
                  <a:lnTo>
                    <a:pt x="9880" y="8833"/>
                  </a:lnTo>
                  <a:cubicBezTo>
                    <a:pt x="9880" y="8833"/>
                    <a:pt x="9880" y="8797"/>
                    <a:pt x="9880" y="8761"/>
                  </a:cubicBezTo>
                  <a:lnTo>
                    <a:pt x="9880" y="8403"/>
                  </a:lnTo>
                  <a:lnTo>
                    <a:pt x="9880" y="8367"/>
                  </a:lnTo>
                  <a:cubicBezTo>
                    <a:pt x="9880" y="8153"/>
                    <a:pt x="9844" y="7974"/>
                    <a:pt x="9808" y="7759"/>
                  </a:cubicBezTo>
                  <a:lnTo>
                    <a:pt x="9808" y="7616"/>
                  </a:lnTo>
                  <a:cubicBezTo>
                    <a:pt x="9772" y="7580"/>
                    <a:pt x="9772" y="7508"/>
                    <a:pt x="9736" y="7472"/>
                  </a:cubicBezTo>
                  <a:cubicBezTo>
                    <a:pt x="9701" y="7365"/>
                    <a:pt x="9629" y="7293"/>
                    <a:pt x="9557" y="7258"/>
                  </a:cubicBezTo>
                  <a:cubicBezTo>
                    <a:pt x="9486" y="7222"/>
                    <a:pt x="9450" y="7186"/>
                    <a:pt x="9378" y="7150"/>
                  </a:cubicBezTo>
                  <a:lnTo>
                    <a:pt x="9235" y="7115"/>
                  </a:lnTo>
                  <a:lnTo>
                    <a:pt x="9557" y="6971"/>
                  </a:lnTo>
                  <a:lnTo>
                    <a:pt x="9880" y="6828"/>
                  </a:lnTo>
                  <a:lnTo>
                    <a:pt x="10309" y="6613"/>
                  </a:lnTo>
                  <a:lnTo>
                    <a:pt x="10488" y="6542"/>
                  </a:lnTo>
                  <a:lnTo>
                    <a:pt x="10560" y="6506"/>
                  </a:lnTo>
                  <a:close/>
                  <a:moveTo>
                    <a:pt x="13853" y="6327"/>
                  </a:moveTo>
                  <a:lnTo>
                    <a:pt x="13889" y="6828"/>
                  </a:lnTo>
                  <a:lnTo>
                    <a:pt x="13889" y="6971"/>
                  </a:lnTo>
                  <a:lnTo>
                    <a:pt x="13889" y="7150"/>
                  </a:lnTo>
                  <a:lnTo>
                    <a:pt x="13889" y="7222"/>
                  </a:lnTo>
                  <a:lnTo>
                    <a:pt x="13889" y="7401"/>
                  </a:lnTo>
                  <a:lnTo>
                    <a:pt x="13889" y="7472"/>
                  </a:lnTo>
                  <a:lnTo>
                    <a:pt x="13889" y="7687"/>
                  </a:lnTo>
                  <a:cubicBezTo>
                    <a:pt x="13889" y="7723"/>
                    <a:pt x="13889" y="7759"/>
                    <a:pt x="13889" y="7795"/>
                  </a:cubicBezTo>
                  <a:lnTo>
                    <a:pt x="13889" y="7830"/>
                  </a:lnTo>
                  <a:lnTo>
                    <a:pt x="13889" y="7938"/>
                  </a:lnTo>
                  <a:cubicBezTo>
                    <a:pt x="13924" y="8045"/>
                    <a:pt x="13924" y="8188"/>
                    <a:pt x="13960" y="8332"/>
                  </a:cubicBezTo>
                  <a:lnTo>
                    <a:pt x="13960" y="8403"/>
                  </a:lnTo>
                  <a:cubicBezTo>
                    <a:pt x="13960" y="8510"/>
                    <a:pt x="13996" y="8618"/>
                    <a:pt x="13996" y="8654"/>
                  </a:cubicBezTo>
                  <a:cubicBezTo>
                    <a:pt x="13996" y="8725"/>
                    <a:pt x="13996" y="8761"/>
                    <a:pt x="14032" y="8797"/>
                  </a:cubicBezTo>
                  <a:lnTo>
                    <a:pt x="14068" y="8976"/>
                  </a:lnTo>
                  <a:cubicBezTo>
                    <a:pt x="14068" y="9012"/>
                    <a:pt x="14103" y="9047"/>
                    <a:pt x="14175" y="9047"/>
                  </a:cubicBezTo>
                  <a:cubicBezTo>
                    <a:pt x="14175" y="9047"/>
                    <a:pt x="14211" y="9012"/>
                    <a:pt x="14247" y="9012"/>
                  </a:cubicBezTo>
                  <a:cubicBezTo>
                    <a:pt x="14247" y="8976"/>
                    <a:pt x="14247" y="8976"/>
                    <a:pt x="14247" y="8940"/>
                  </a:cubicBezTo>
                  <a:lnTo>
                    <a:pt x="14211" y="8689"/>
                  </a:lnTo>
                  <a:lnTo>
                    <a:pt x="14211" y="8510"/>
                  </a:lnTo>
                  <a:lnTo>
                    <a:pt x="14211" y="8475"/>
                  </a:lnTo>
                  <a:lnTo>
                    <a:pt x="14211" y="7974"/>
                  </a:lnTo>
                  <a:lnTo>
                    <a:pt x="14211" y="7938"/>
                  </a:lnTo>
                  <a:lnTo>
                    <a:pt x="14211" y="7759"/>
                  </a:lnTo>
                  <a:lnTo>
                    <a:pt x="14211" y="7508"/>
                  </a:lnTo>
                  <a:lnTo>
                    <a:pt x="14211" y="7115"/>
                  </a:lnTo>
                  <a:lnTo>
                    <a:pt x="14211" y="7007"/>
                  </a:lnTo>
                  <a:lnTo>
                    <a:pt x="14175" y="6578"/>
                  </a:lnTo>
                  <a:lnTo>
                    <a:pt x="14175" y="6434"/>
                  </a:lnTo>
                  <a:lnTo>
                    <a:pt x="14282" y="6470"/>
                  </a:lnTo>
                  <a:lnTo>
                    <a:pt x="14318" y="6470"/>
                  </a:lnTo>
                  <a:lnTo>
                    <a:pt x="14819" y="6613"/>
                  </a:lnTo>
                  <a:cubicBezTo>
                    <a:pt x="15141" y="6721"/>
                    <a:pt x="15499" y="6864"/>
                    <a:pt x="15750" y="6971"/>
                  </a:cubicBezTo>
                  <a:cubicBezTo>
                    <a:pt x="15750" y="7007"/>
                    <a:pt x="15750" y="7043"/>
                    <a:pt x="15750" y="7079"/>
                  </a:cubicBezTo>
                  <a:cubicBezTo>
                    <a:pt x="15750" y="7293"/>
                    <a:pt x="15750" y="7472"/>
                    <a:pt x="15750" y="7687"/>
                  </a:cubicBezTo>
                  <a:lnTo>
                    <a:pt x="15750" y="8367"/>
                  </a:lnTo>
                  <a:lnTo>
                    <a:pt x="15750" y="8940"/>
                  </a:lnTo>
                  <a:lnTo>
                    <a:pt x="15750" y="9226"/>
                  </a:lnTo>
                  <a:lnTo>
                    <a:pt x="15750" y="9262"/>
                  </a:lnTo>
                  <a:lnTo>
                    <a:pt x="15643" y="9262"/>
                  </a:lnTo>
                  <a:cubicBezTo>
                    <a:pt x="15571" y="9226"/>
                    <a:pt x="15464" y="9226"/>
                    <a:pt x="15392" y="9191"/>
                  </a:cubicBezTo>
                  <a:lnTo>
                    <a:pt x="15320" y="9191"/>
                  </a:lnTo>
                  <a:cubicBezTo>
                    <a:pt x="15249" y="9191"/>
                    <a:pt x="15177" y="9226"/>
                    <a:pt x="15106" y="9226"/>
                  </a:cubicBezTo>
                  <a:cubicBezTo>
                    <a:pt x="15034" y="9262"/>
                    <a:pt x="14927" y="9298"/>
                    <a:pt x="14855" y="9334"/>
                  </a:cubicBezTo>
                  <a:lnTo>
                    <a:pt x="14748" y="9405"/>
                  </a:lnTo>
                  <a:lnTo>
                    <a:pt x="14640" y="9441"/>
                  </a:lnTo>
                  <a:lnTo>
                    <a:pt x="14569" y="9477"/>
                  </a:lnTo>
                  <a:lnTo>
                    <a:pt x="14533" y="9477"/>
                  </a:lnTo>
                  <a:lnTo>
                    <a:pt x="14425" y="9513"/>
                  </a:lnTo>
                  <a:lnTo>
                    <a:pt x="14318" y="9549"/>
                  </a:lnTo>
                  <a:lnTo>
                    <a:pt x="13996" y="9692"/>
                  </a:lnTo>
                  <a:cubicBezTo>
                    <a:pt x="13996" y="9584"/>
                    <a:pt x="13960" y="9441"/>
                    <a:pt x="13960" y="9334"/>
                  </a:cubicBezTo>
                  <a:cubicBezTo>
                    <a:pt x="13960" y="9119"/>
                    <a:pt x="13889" y="8904"/>
                    <a:pt x="13889" y="8725"/>
                  </a:cubicBezTo>
                  <a:cubicBezTo>
                    <a:pt x="13853" y="8618"/>
                    <a:pt x="13817" y="8510"/>
                    <a:pt x="13781" y="8439"/>
                  </a:cubicBezTo>
                  <a:lnTo>
                    <a:pt x="13781" y="8403"/>
                  </a:lnTo>
                  <a:lnTo>
                    <a:pt x="13745" y="8367"/>
                  </a:lnTo>
                  <a:cubicBezTo>
                    <a:pt x="13710" y="8332"/>
                    <a:pt x="13710" y="8296"/>
                    <a:pt x="13674" y="8296"/>
                  </a:cubicBezTo>
                  <a:cubicBezTo>
                    <a:pt x="13638" y="8260"/>
                    <a:pt x="13602" y="8224"/>
                    <a:pt x="13531" y="8224"/>
                  </a:cubicBezTo>
                  <a:cubicBezTo>
                    <a:pt x="13495" y="8188"/>
                    <a:pt x="13423" y="8188"/>
                    <a:pt x="13352" y="8153"/>
                  </a:cubicBezTo>
                  <a:cubicBezTo>
                    <a:pt x="13173" y="8117"/>
                    <a:pt x="12994" y="8045"/>
                    <a:pt x="12851" y="8009"/>
                  </a:cubicBezTo>
                  <a:lnTo>
                    <a:pt x="12457" y="7938"/>
                  </a:lnTo>
                  <a:lnTo>
                    <a:pt x="12457" y="7544"/>
                  </a:lnTo>
                  <a:lnTo>
                    <a:pt x="12457" y="7437"/>
                  </a:lnTo>
                  <a:lnTo>
                    <a:pt x="12457" y="7115"/>
                  </a:lnTo>
                  <a:lnTo>
                    <a:pt x="12457" y="6936"/>
                  </a:lnTo>
                  <a:lnTo>
                    <a:pt x="12493" y="6900"/>
                  </a:lnTo>
                  <a:cubicBezTo>
                    <a:pt x="12779" y="6792"/>
                    <a:pt x="12994" y="6721"/>
                    <a:pt x="13244" y="6613"/>
                  </a:cubicBezTo>
                  <a:lnTo>
                    <a:pt x="13531" y="6470"/>
                  </a:lnTo>
                  <a:lnTo>
                    <a:pt x="13566" y="6470"/>
                  </a:lnTo>
                  <a:lnTo>
                    <a:pt x="13853" y="6327"/>
                  </a:lnTo>
                  <a:close/>
                  <a:moveTo>
                    <a:pt x="34363" y="9083"/>
                  </a:moveTo>
                  <a:cubicBezTo>
                    <a:pt x="34650" y="9083"/>
                    <a:pt x="34936" y="9119"/>
                    <a:pt x="35222" y="9155"/>
                  </a:cubicBezTo>
                  <a:lnTo>
                    <a:pt x="35437" y="9155"/>
                  </a:lnTo>
                  <a:cubicBezTo>
                    <a:pt x="35401" y="9191"/>
                    <a:pt x="35330" y="9191"/>
                    <a:pt x="35294" y="9226"/>
                  </a:cubicBezTo>
                  <a:cubicBezTo>
                    <a:pt x="35258" y="9298"/>
                    <a:pt x="35186" y="9370"/>
                    <a:pt x="35115" y="9405"/>
                  </a:cubicBezTo>
                  <a:cubicBezTo>
                    <a:pt x="35043" y="9513"/>
                    <a:pt x="34936" y="9620"/>
                    <a:pt x="34864" y="9763"/>
                  </a:cubicBezTo>
                  <a:cubicBezTo>
                    <a:pt x="34793" y="9584"/>
                    <a:pt x="34685" y="9441"/>
                    <a:pt x="34542" y="9298"/>
                  </a:cubicBezTo>
                  <a:lnTo>
                    <a:pt x="34471" y="9262"/>
                  </a:lnTo>
                  <a:cubicBezTo>
                    <a:pt x="34435" y="9191"/>
                    <a:pt x="34399" y="9155"/>
                    <a:pt x="34327" y="9083"/>
                  </a:cubicBezTo>
                  <a:close/>
                  <a:moveTo>
                    <a:pt x="17951" y="9853"/>
                  </a:moveTo>
                  <a:lnTo>
                    <a:pt x="17933" y="9871"/>
                  </a:lnTo>
                  <a:lnTo>
                    <a:pt x="17933" y="9906"/>
                  </a:lnTo>
                  <a:lnTo>
                    <a:pt x="17951" y="9853"/>
                  </a:lnTo>
                  <a:close/>
                  <a:moveTo>
                    <a:pt x="17933" y="9906"/>
                  </a:moveTo>
                  <a:lnTo>
                    <a:pt x="17898" y="10050"/>
                  </a:lnTo>
                  <a:lnTo>
                    <a:pt x="17898" y="10053"/>
                  </a:lnTo>
                  <a:lnTo>
                    <a:pt x="17898" y="10053"/>
                  </a:lnTo>
                  <a:cubicBezTo>
                    <a:pt x="17909" y="10028"/>
                    <a:pt x="17921" y="10003"/>
                    <a:pt x="17933" y="9978"/>
                  </a:cubicBezTo>
                  <a:lnTo>
                    <a:pt x="17933" y="9906"/>
                  </a:lnTo>
                  <a:close/>
                  <a:moveTo>
                    <a:pt x="17898" y="10053"/>
                  </a:moveTo>
                  <a:cubicBezTo>
                    <a:pt x="17877" y="10099"/>
                    <a:pt x="17862" y="10146"/>
                    <a:pt x="17862" y="10193"/>
                  </a:cubicBezTo>
                  <a:lnTo>
                    <a:pt x="17898" y="10121"/>
                  </a:lnTo>
                  <a:lnTo>
                    <a:pt x="17898" y="10053"/>
                  </a:lnTo>
                  <a:close/>
                  <a:moveTo>
                    <a:pt x="27240" y="9262"/>
                  </a:moveTo>
                  <a:lnTo>
                    <a:pt x="27133" y="9370"/>
                  </a:lnTo>
                  <a:cubicBezTo>
                    <a:pt x="26954" y="9584"/>
                    <a:pt x="26775" y="9835"/>
                    <a:pt x="26703" y="10121"/>
                  </a:cubicBezTo>
                  <a:lnTo>
                    <a:pt x="26667" y="10193"/>
                  </a:lnTo>
                  <a:lnTo>
                    <a:pt x="26632" y="10157"/>
                  </a:lnTo>
                  <a:cubicBezTo>
                    <a:pt x="26524" y="10085"/>
                    <a:pt x="26381" y="10014"/>
                    <a:pt x="26238" y="9978"/>
                  </a:cubicBezTo>
                  <a:cubicBezTo>
                    <a:pt x="26023" y="9871"/>
                    <a:pt x="25772" y="9835"/>
                    <a:pt x="25558" y="9835"/>
                  </a:cubicBezTo>
                  <a:lnTo>
                    <a:pt x="25450" y="9835"/>
                  </a:lnTo>
                  <a:cubicBezTo>
                    <a:pt x="25307" y="9835"/>
                    <a:pt x="25200" y="9871"/>
                    <a:pt x="25057" y="9906"/>
                  </a:cubicBezTo>
                  <a:cubicBezTo>
                    <a:pt x="25092" y="9763"/>
                    <a:pt x="25092" y="9620"/>
                    <a:pt x="25057" y="9477"/>
                  </a:cubicBezTo>
                  <a:lnTo>
                    <a:pt x="25414" y="9405"/>
                  </a:lnTo>
                  <a:lnTo>
                    <a:pt x="25593" y="9370"/>
                  </a:lnTo>
                  <a:lnTo>
                    <a:pt x="25880" y="9334"/>
                  </a:lnTo>
                  <a:lnTo>
                    <a:pt x="26274" y="9334"/>
                  </a:lnTo>
                  <a:cubicBezTo>
                    <a:pt x="26453" y="9334"/>
                    <a:pt x="26596" y="9298"/>
                    <a:pt x="26775" y="9262"/>
                  </a:cubicBezTo>
                  <a:close/>
                  <a:moveTo>
                    <a:pt x="17862" y="10300"/>
                  </a:moveTo>
                  <a:cubicBezTo>
                    <a:pt x="17862" y="10300"/>
                    <a:pt x="17862" y="10336"/>
                    <a:pt x="17826" y="10336"/>
                  </a:cubicBezTo>
                  <a:cubicBezTo>
                    <a:pt x="17826" y="10372"/>
                    <a:pt x="17826" y="10408"/>
                    <a:pt x="17826" y="10443"/>
                  </a:cubicBezTo>
                  <a:cubicBezTo>
                    <a:pt x="17838" y="10439"/>
                    <a:pt x="17850" y="10436"/>
                    <a:pt x="17862" y="10432"/>
                  </a:cubicBezTo>
                  <a:lnTo>
                    <a:pt x="17862" y="10432"/>
                  </a:lnTo>
                  <a:cubicBezTo>
                    <a:pt x="17862" y="10400"/>
                    <a:pt x="17862" y="10368"/>
                    <a:pt x="17862" y="10336"/>
                  </a:cubicBezTo>
                  <a:cubicBezTo>
                    <a:pt x="17862" y="10324"/>
                    <a:pt x="17862" y="10313"/>
                    <a:pt x="17862" y="10300"/>
                  </a:cubicBezTo>
                  <a:close/>
                  <a:moveTo>
                    <a:pt x="16537" y="8689"/>
                  </a:moveTo>
                  <a:cubicBezTo>
                    <a:pt x="16752" y="8725"/>
                    <a:pt x="16967" y="8797"/>
                    <a:pt x="17182" y="8833"/>
                  </a:cubicBezTo>
                  <a:lnTo>
                    <a:pt x="17468" y="8940"/>
                  </a:lnTo>
                  <a:cubicBezTo>
                    <a:pt x="17719" y="9012"/>
                    <a:pt x="17969" y="9083"/>
                    <a:pt x="18184" y="9155"/>
                  </a:cubicBezTo>
                  <a:cubicBezTo>
                    <a:pt x="18148" y="9262"/>
                    <a:pt x="18112" y="9370"/>
                    <a:pt x="18041" y="9477"/>
                  </a:cubicBezTo>
                  <a:lnTo>
                    <a:pt x="18041" y="9513"/>
                  </a:lnTo>
                  <a:lnTo>
                    <a:pt x="18005" y="9656"/>
                  </a:lnTo>
                  <a:cubicBezTo>
                    <a:pt x="18005" y="9692"/>
                    <a:pt x="18005" y="9692"/>
                    <a:pt x="18005" y="9728"/>
                  </a:cubicBezTo>
                  <a:lnTo>
                    <a:pt x="17969" y="9799"/>
                  </a:lnTo>
                  <a:lnTo>
                    <a:pt x="17951" y="9853"/>
                  </a:lnTo>
                  <a:lnTo>
                    <a:pt x="17951" y="9853"/>
                  </a:lnTo>
                  <a:lnTo>
                    <a:pt x="17969" y="9835"/>
                  </a:lnTo>
                  <a:lnTo>
                    <a:pt x="18327" y="9370"/>
                  </a:lnTo>
                  <a:lnTo>
                    <a:pt x="18327" y="9441"/>
                  </a:lnTo>
                  <a:lnTo>
                    <a:pt x="18327" y="9513"/>
                  </a:lnTo>
                  <a:cubicBezTo>
                    <a:pt x="18327" y="9584"/>
                    <a:pt x="18363" y="9692"/>
                    <a:pt x="18399" y="9763"/>
                  </a:cubicBezTo>
                  <a:lnTo>
                    <a:pt x="18399" y="9799"/>
                  </a:lnTo>
                  <a:cubicBezTo>
                    <a:pt x="18435" y="9906"/>
                    <a:pt x="18435" y="9978"/>
                    <a:pt x="18470" y="10121"/>
                  </a:cubicBezTo>
                  <a:cubicBezTo>
                    <a:pt x="18470" y="10193"/>
                    <a:pt x="18506" y="10264"/>
                    <a:pt x="18542" y="10336"/>
                  </a:cubicBezTo>
                  <a:cubicBezTo>
                    <a:pt x="18305" y="10336"/>
                    <a:pt x="18068" y="10368"/>
                    <a:pt x="17862" y="10432"/>
                  </a:cubicBezTo>
                  <a:lnTo>
                    <a:pt x="17862" y="10432"/>
                  </a:lnTo>
                  <a:cubicBezTo>
                    <a:pt x="17862" y="10436"/>
                    <a:pt x="17862" y="10440"/>
                    <a:pt x="17862" y="10443"/>
                  </a:cubicBezTo>
                  <a:lnTo>
                    <a:pt x="17862" y="10479"/>
                  </a:lnTo>
                  <a:lnTo>
                    <a:pt x="17683" y="10551"/>
                  </a:lnTo>
                  <a:lnTo>
                    <a:pt x="17647" y="10551"/>
                  </a:lnTo>
                  <a:lnTo>
                    <a:pt x="17540" y="10587"/>
                  </a:lnTo>
                  <a:lnTo>
                    <a:pt x="17289" y="10658"/>
                  </a:lnTo>
                  <a:cubicBezTo>
                    <a:pt x="17289" y="10587"/>
                    <a:pt x="17289" y="10515"/>
                    <a:pt x="17253" y="10443"/>
                  </a:cubicBezTo>
                  <a:lnTo>
                    <a:pt x="17253" y="10336"/>
                  </a:lnTo>
                  <a:cubicBezTo>
                    <a:pt x="17253" y="10193"/>
                    <a:pt x="17217" y="10085"/>
                    <a:pt x="17182" y="9942"/>
                  </a:cubicBezTo>
                  <a:cubicBezTo>
                    <a:pt x="17182" y="9871"/>
                    <a:pt x="17146" y="9799"/>
                    <a:pt x="17110" y="9728"/>
                  </a:cubicBezTo>
                  <a:cubicBezTo>
                    <a:pt x="17039" y="9656"/>
                    <a:pt x="16967" y="9584"/>
                    <a:pt x="16860" y="9549"/>
                  </a:cubicBezTo>
                  <a:lnTo>
                    <a:pt x="16609" y="9513"/>
                  </a:lnTo>
                  <a:lnTo>
                    <a:pt x="16537" y="9477"/>
                  </a:lnTo>
                  <a:cubicBezTo>
                    <a:pt x="16537" y="9441"/>
                    <a:pt x="16537" y="9370"/>
                    <a:pt x="16537" y="9298"/>
                  </a:cubicBezTo>
                  <a:lnTo>
                    <a:pt x="16537" y="9083"/>
                  </a:lnTo>
                  <a:lnTo>
                    <a:pt x="16537" y="8689"/>
                  </a:lnTo>
                  <a:close/>
                  <a:moveTo>
                    <a:pt x="7302" y="7115"/>
                  </a:moveTo>
                  <a:lnTo>
                    <a:pt x="7302" y="7508"/>
                  </a:lnTo>
                  <a:lnTo>
                    <a:pt x="7302" y="7866"/>
                  </a:lnTo>
                  <a:lnTo>
                    <a:pt x="7302" y="8689"/>
                  </a:lnTo>
                  <a:lnTo>
                    <a:pt x="7302" y="8940"/>
                  </a:lnTo>
                  <a:lnTo>
                    <a:pt x="7302" y="9549"/>
                  </a:lnTo>
                  <a:cubicBezTo>
                    <a:pt x="7302" y="9835"/>
                    <a:pt x="7302" y="10085"/>
                    <a:pt x="7338" y="10372"/>
                  </a:cubicBezTo>
                  <a:lnTo>
                    <a:pt x="7374" y="10622"/>
                  </a:lnTo>
                  <a:cubicBezTo>
                    <a:pt x="7374" y="10694"/>
                    <a:pt x="7374" y="10766"/>
                    <a:pt x="7374" y="10837"/>
                  </a:cubicBezTo>
                  <a:cubicBezTo>
                    <a:pt x="7410" y="10909"/>
                    <a:pt x="7374" y="10980"/>
                    <a:pt x="7374" y="11052"/>
                  </a:cubicBezTo>
                  <a:lnTo>
                    <a:pt x="7374" y="11124"/>
                  </a:lnTo>
                  <a:cubicBezTo>
                    <a:pt x="7374" y="11195"/>
                    <a:pt x="7374" y="11231"/>
                    <a:pt x="7374" y="11302"/>
                  </a:cubicBezTo>
                  <a:cubicBezTo>
                    <a:pt x="7383" y="11330"/>
                    <a:pt x="7400" y="11351"/>
                    <a:pt x="7420" y="11366"/>
                  </a:cubicBezTo>
                  <a:lnTo>
                    <a:pt x="7420" y="11366"/>
                  </a:lnTo>
                  <a:lnTo>
                    <a:pt x="7231" y="11302"/>
                  </a:lnTo>
                  <a:cubicBezTo>
                    <a:pt x="7159" y="11267"/>
                    <a:pt x="7088" y="11267"/>
                    <a:pt x="7016" y="11267"/>
                  </a:cubicBezTo>
                  <a:cubicBezTo>
                    <a:pt x="6909" y="11267"/>
                    <a:pt x="6837" y="11267"/>
                    <a:pt x="6765" y="11338"/>
                  </a:cubicBezTo>
                  <a:lnTo>
                    <a:pt x="6694" y="11374"/>
                  </a:lnTo>
                  <a:lnTo>
                    <a:pt x="6586" y="11446"/>
                  </a:lnTo>
                  <a:lnTo>
                    <a:pt x="6193" y="11696"/>
                  </a:lnTo>
                  <a:cubicBezTo>
                    <a:pt x="6193" y="11660"/>
                    <a:pt x="6193" y="11625"/>
                    <a:pt x="6193" y="11553"/>
                  </a:cubicBezTo>
                  <a:lnTo>
                    <a:pt x="6193" y="11517"/>
                  </a:lnTo>
                  <a:lnTo>
                    <a:pt x="6193" y="11016"/>
                  </a:lnTo>
                  <a:cubicBezTo>
                    <a:pt x="6193" y="10730"/>
                    <a:pt x="6157" y="10408"/>
                    <a:pt x="6121" y="10121"/>
                  </a:cubicBezTo>
                  <a:lnTo>
                    <a:pt x="6121" y="10085"/>
                  </a:lnTo>
                  <a:cubicBezTo>
                    <a:pt x="6121" y="9799"/>
                    <a:pt x="6085" y="9513"/>
                    <a:pt x="6085" y="9226"/>
                  </a:cubicBezTo>
                  <a:lnTo>
                    <a:pt x="6085" y="9047"/>
                  </a:lnTo>
                  <a:lnTo>
                    <a:pt x="6085" y="9012"/>
                  </a:lnTo>
                  <a:cubicBezTo>
                    <a:pt x="6085" y="8797"/>
                    <a:pt x="6085" y="8618"/>
                    <a:pt x="6014" y="8439"/>
                  </a:cubicBezTo>
                  <a:cubicBezTo>
                    <a:pt x="6014" y="8367"/>
                    <a:pt x="6014" y="8332"/>
                    <a:pt x="6014" y="8260"/>
                  </a:cubicBezTo>
                  <a:cubicBezTo>
                    <a:pt x="6014" y="8224"/>
                    <a:pt x="6014" y="8188"/>
                    <a:pt x="6014" y="8188"/>
                  </a:cubicBezTo>
                  <a:cubicBezTo>
                    <a:pt x="6014" y="8153"/>
                    <a:pt x="6014" y="8117"/>
                    <a:pt x="6014" y="8117"/>
                  </a:cubicBezTo>
                  <a:lnTo>
                    <a:pt x="6050" y="8081"/>
                  </a:lnTo>
                  <a:lnTo>
                    <a:pt x="6085" y="8045"/>
                  </a:lnTo>
                  <a:lnTo>
                    <a:pt x="6300" y="7866"/>
                  </a:lnTo>
                  <a:lnTo>
                    <a:pt x="6586" y="7651"/>
                  </a:lnTo>
                  <a:lnTo>
                    <a:pt x="6837" y="7472"/>
                  </a:lnTo>
                  <a:lnTo>
                    <a:pt x="7195" y="7222"/>
                  </a:lnTo>
                  <a:cubicBezTo>
                    <a:pt x="7231" y="7186"/>
                    <a:pt x="7267" y="7150"/>
                    <a:pt x="7302" y="7115"/>
                  </a:cubicBezTo>
                  <a:close/>
                  <a:moveTo>
                    <a:pt x="5405" y="8582"/>
                  </a:moveTo>
                  <a:lnTo>
                    <a:pt x="5405" y="8618"/>
                  </a:lnTo>
                  <a:lnTo>
                    <a:pt x="5405" y="8797"/>
                  </a:lnTo>
                  <a:lnTo>
                    <a:pt x="5405" y="8976"/>
                  </a:lnTo>
                  <a:lnTo>
                    <a:pt x="5405" y="9012"/>
                  </a:lnTo>
                  <a:lnTo>
                    <a:pt x="5405" y="9226"/>
                  </a:lnTo>
                  <a:cubicBezTo>
                    <a:pt x="5405" y="9513"/>
                    <a:pt x="5441" y="9799"/>
                    <a:pt x="5441" y="10050"/>
                  </a:cubicBezTo>
                  <a:lnTo>
                    <a:pt x="5441" y="10157"/>
                  </a:lnTo>
                  <a:lnTo>
                    <a:pt x="5441" y="10300"/>
                  </a:lnTo>
                  <a:cubicBezTo>
                    <a:pt x="5477" y="10551"/>
                    <a:pt x="5513" y="10730"/>
                    <a:pt x="5513" y="10980"/>
                  </a:cubicBezTo>
                  <a:cubicBezTo>
                    <a:pt x="5548" y="11195"/>
                    <a:pt x="5548" y="11446"/>
                    <a:pt x="5548" y="11625"/>
                  </a:cubicBezTo>
                  <a:lnTo>
                    <a:pt x="5548" y="11947"/>
                  </a:lnTo>
                  <a:cubicBezTo>
                    <a:pt x="5548" y="11983"/>
                    <a:pt x="5584" y="12018"/>
                    <a:pt x="5584" y="12054"/>
                  </a:cubicBezTo>
                  <a:lnTo>
                    <a:pt x="5190" y="12305"/>
                  </a:lnTo>
                  <a:lnTo>
                    <a:pt x="5155" y="12090"/>
                  </a:lnTo>
                  <a:cubicBezTo>
                    <a:pt x="5119" y="11839"/>
                    <a:pt x="5083" y="11589"/>
                    <a:pt x="5047" y="11374"/>
                  </a:cubicBezTo>
                  <a:lnTo>
                    <a:pt x="5047" y="11267"/>
                  </a:lnTo>
                  <a:lnTo>
                    <a:pt x="5011" y="10980"/>
                  </a:lnTo>
                  <a:lnTo>
                    <a:pt x="5011" y="10945"/>
                  </a:lnTo>
                  <a:lnTo>
                    <a:pt x="5011" y="10837"/>
                  </a:lnTo>
                  <a:lnTo>
                    <a:pt x="4940" y="10515"/>
                  </a:lnTo>
                  <a:cubicBezTo>
                    <a:pt x="4940" y="10443"/>
                    <a:pt x="4868" y="10336"/>
                    <a:pt x="4832" y="10264"/>
                  </a:cubicBezTo>
                  <a:cubicBezTo>
                    <a:pt x="4832" y="10157"/>
                    <a:pt x="4761" y="10050"/>
                    <a:pt x="4689" y="9978"/>
                  </a:cubicBezTo>
                  <a:cubicBezTo>
                    <a:pt x="4689" y="9942"/>
                    <a:pt x="4654" y="9906"/>
                    <a:pt x="4618" y="9906"/>
                  </a:cubicBezTo>
                  <a:cubicBezTo>
                    <a:pt x="4582" y="9871"/>
                    <a:pt x="4510" y="9871"/>
                    <a:pt x="4475" y="9871"/>
                  </a:cubicBezTo>
                  <a:lnTo>
                    <a:pt x="4403" y="9871"/>
                  </a:lnTo>
                  <a:lnTo>
                    <a:pt x="4260" y="9835"/>
                  </a:lnTo>
                  <a:lnTo>
                    <a:pt x="4188" y="9835"/>
                  </a:lnTo>
                  <a:cubicBezTo>
                    <a:pt x="4045" y="9799"/>
                    <a:pt x="3902" y="9763"/>
                    <a:pt x="3759" y="9763"/>
                  </a:cubicBezTo>
                  <a:cubicBezTo>
                    <a:pt x="3651" y="9763"/>
                    <a:pt x="3544" y="9728"/>
                    <a:pt x="3436" y="9728"/>
                  </a:cubicBezTo>
                  <a:cubicBezTo>
                    <a:pt x="3401" y="9620"/>
                    <a:pt x="3401" y="9477"/>
                    <a:pt x="3365" y="9370"/>
                  </a:cubicBezTo>
                  <a:lnTo>
                    <a:pt x="3365" y="9334"/>
                  </a:lnTo>
                  <a:cubicBezTo>
                    <a:pt x="3365" y="9262"/>
                    <a:pt x="3329" y="9226"/>
                    <a:pt x="3329" y="9191"/>
                  </a:cubicBezTo>
                  <a:lnTo>
                    <a:pt x="3544" y="8976"/>
                  </a:lnTo>
                  <a:cubicBezTo>
                    <a:pt x="3723" y="8904"/>
                    <a:pt x="3902" y="8833"/>
                    <a:pt x="4081" y="8797"/>
                  </a:cubicBezTo>
                  <a:cubicBezTo>
                    <a:pt x="4152" y="8761"/>
                    <a:pt x="4224" y="8761"/>
                    <a:pt x="4296" y="8725"/>
                  </a:cubicBezTo>
                  <a:lnTo>
                    <a:pt x="4367" y="8725"/>
                  </a:lnTo>
                  <a:lnTo>
                    <a:pt x="4510" y="8689"/>
                  </a:lnTo>
                  <a:lnTo>
                    <a:pt x="4618" y="8689"/>
                  </a:lnTo>
                  <a:lnTo>
                    <a:pt x="4976" y="8618"/>
                  </a:lnTo>
                  <a:lnTo>
                    <a:pt x="5155" y="8582"/>
                  </a:lnTo>
                  <a:close/>
                  <a:moveTo>
                    <a:pt x="40162" y="1781"/>
                  </a:moveTo>
                  <a:cubicBezTo>
                    <a:pt x="40269" y="1781"/>
                    <a:pt x="40341" y="1817"/>
                    <a:pt x="40448" y="1853"/>
                  </a:cubicBezTo>
                  <a:cubicBezTo>
                    <a:pt x="40484" y="1888"/>
                    <a:pt x="40556" y="1924"/>
                    <a:pt x="40592" y="1960"/>
                  </a:cubicBezTo>
                  <a:lnTo>
                    <a:pt x="40663" y="1960"/>
                  </a:lnTo>
                  <a:cubicBezTo>
                    <a:pt x="40699" y="1996"/>
                    <a:pt x="40735" y="1996"/>
                    <a:pt x="40770" y="1996"/>
                  </a:cubicBezTo>
                  <a:cubicBezTo>
                    <a:pt x="40806" y="1996"/>
                    <a:pt x="40842" y="1996"/>
                    <a:pt x="40914" y="1960"/>
                  </a:cubicBezTo>
                  <a:lnTo>
                    <a:pt x="40985" y="1924"/>
                  </a:lnTo>
                  <a:lnTo>
                    <a:pt x="41021" y="1924"/>
                  </a:lnTo>
                  <a:cubicBezTo>
                    <a:pt x="41128" y="1888"/>
                    <a:pt x="41200" y="1853"/>
                    <a:pt x="41307" y="1853"/>
                  </a:cubicBezTo>
                  <a:lnTo>
                    <a:pt x="41522" y="1853"/>
                  </a:lnTo>
                  <a:cubicBezTo>
                    <a:pt x="41630" y="1853"/>
                    <a:pt x="41701" y="1888"/>
                    <a:pt x="41773" y="1924"/>
                  </a:cubicBezTo>
                  <a:cubicBezTo>
                    <a:pt x="41916" y="1996"/>
                    <a:pt x="42059" y="2067"/>
                    <a:pt x="42131" y="2211"/>
                  </a:cubicBezTo>
                  <a:lnTo>
                    <a:pt x="42131" y="2246"/>
                  </a:lnTo>
                  <a:cubicBezTo>
                    <a:pt x="42238" y="2354"/>
                    <a:pt x="42345" y="2461"/>
                    <a:pt x="42489" y="2569"/>
                  </a:cubicBezTo>
                  <a:cubicBezTo>
                    <a:pt x="42560" y="2604"/>
                    <a:pt x="42668" y="2640"/>
                    <a:pt x="42775" y="2640"/>
                  </a:cubicBezTo>
                  <a:lnTo>
                    <a:pt x="43097" y="2640"/>
                  </a:lnTo>
                  <a:cubicBezTo>
                    <a:pt x="43205" y="2640"/>
                    <a:pt x="43312" y="2676"/>
                    <a:pt x="43419" y="2712"/>
                  </a:cubicBezTo>
                  <a:cubicBezTo>
                    <a:pt x="43491" y="2748"/>
                    <a:pt x="43562" y="2783"/>
                    <a:pt x="43634" y="2855"/>
                  </a:cubicBezTo>
                  <a:cubicBezTo>
                    <a:pt x="43670" y="2855"/>
                    <a:pt x="43706" y="2891"/>
                    <a:pt x="43741" y="2927"/>
                  </a:cubicBezTo>
                  <a:lnTo>
                    <a:pt x="43813" y="3070"/>
                  </a:lnTo>
                  <a:cubicBezTo>
                    <a:pt x="43813" y="3070"/>
                    <a:pt x="43813" y="3105"/>
                    <a:pt x="43849" y="3141"/>
                  </a:cubicBezTo>
                  <a:cubicBezTo>
                    <a:pt x="43849" y="3213"/>
                    <a:pt x="43849" y="3284"/>
                    <a:pt x="43849" y="3356"/>
                  </a:cubicBezTo>
                  <a:cubicBezTo>
                    <a:pt x="43813" y="3428"/>
                    <a:pt x="43813" y="3463"/>
                    <a:pt x="43777" y="3535"/>
                  </a:cubicBezTo>
                  <a:cubicBezTo>
                    <a:pt x="43777" y="3571"/>
                    <a:pt x="43741" y="3642"/>
                    <a:pt x="43741" y="3678"/>
                  </a:cubicBezTo>
                  <a:lnTo>
                    <a:pt x="43741" y="3714"/>
                  </a:lnTo>
                  <a:cubicBezTo>
                    <a:pt x="43706" y="3786"/>
                    <a:pt x="43670" y="3893"/>
                    <a:pt x="43634" y="3965"/>
                  </a:cubicBezTo>
                  <a:lnTo>
                    <a:pt x="43598" y="4000"/>
                  </a:lnTo>
                  <a:cubicBezTo>
                    <a:pt x="43598" y="4036"/>
                    <a:pt x="43562" y="4072"/>
                    <a:pt x="43527" y="4108"/>
                  </a:cubicBezTo>
                  <a:cubicBezTo>
                    <a:pt x="43527" y="4144"/>
                    <a:pt x="43491" y="4215"/>
                    <a:pt x="43491" y="4251"/>
                  </a:cubicBezTo>
                  <a:cubicBezTo>
                    <a:pt x="43491" y="4287"/>
                    <a:pt x="43491" y="4323"/>
                    <a:pt x="43491" y="4358"/>
                  </a:cubicBezTo>
                  <a:cubicBezTo>
                    <a:pt x="43527" y="4394"/>
                    <a:pt x="43527" y="4430"/>
                    <a:pt x="43562" y="4466"/>
                  </a:cubicBezTo>
                  <a:lnTo>
                    <a:pt x="43598" y="4537"/>
                  </a:lnTo>
                  <a:lnTo>
                    <a:pt x="43598" y="4573"/>
                  </a:lnTo>
                  <a:cubicBezTo>
                    <a:pt x="43598" y="4573"/>
                    <a:pt x="43598" y="4609"/>
                    <a:pt x="43598" y="4645"/>
                  </a:cubicBezTo>
                  <a:cubicBezTo>
                    <a:pt x="43562" y="4680"/>
                    <a:pt x="43527" y="4716"/>
                    <a:pt x="43491" y="4788"/>
                  </a:cubicBezTo>
                  <a:cubicBezTo>
                    <a:pt x="43455" y="4859"/>
                    <a:pt x="43383" y="4895"/>
                    <a:pt x="43312" y="5003"/>
                  </a:cubicBezTo>
                  <a:lnTo>
                    <a:pt x="43205" y="5074"/>
                  </a:lnTo>
                  <a:lnTo>
                    <a:pt x="43061" y="5217"/>
                  </a:lnTo>
                  <a:cubicBezTo>
                    <a:pt x="42954" y="5289"/>
                    <a:pt x="42882" y="5396"/>
                    <a:pt x="42847" y="5540"/>
                  </a:cubicBezTo>
                  <a:lnTo>
                    <a:pt x="42847" y="5611"/>
                  </a:lnTo>
                  <a:cubicBezTo>
                    <a:pt x="42847" y="5647"/>
                    <a:pt x="42847" y="5647"/>
                    <a:pt x="42847" y="5683"/>
                  </a:cubicBezTo>
                  <a:cubicBezTo>
                    <a:pt x="42811" y="5719"/>
                    <a:pt x="42811" y="5754"/>
                    <a:pt x="42811" y="5790"/>
                  </a:cubicBezTo>
                  <a:cubicBezTo>
                    <a:pt x="42775" y="5862"/>
                    <a:pt x="42739" y="5897"/>
                    <a:pt x="42739" y="5933"/>
                  </a:cubicBezTo>
                  <a:cubicBezTo>
                    <a:pt x="42703" y="5969"/>
                    <a:pt x="42668" y="6005"/>
                    <a:pt x="42632" y="6041"/>
                  </a:cubicBezTo>
                  <a:cubicBezTo>
                    <a:pt x="42560" y="6076"/>
                    <a:pt x="42489" y="6112"/>
                    <a:pt x="42417" y="6148"/>
                  </a:cubicBezTo>
                  <a:cubicBezTo>
                    <a:pt x="42310" y="6220"/>
                    <a:pt x="42166" y="6220"/>
                    <a:pt x="42023" y="6291"/>
                  </a:cubicBezTo>
                  <a:cubicBezTo>
                    <a:pt x="41916" y="6327"/>
                    <a:pt x="41844" y="6434"/>
                    <a:pt x="41844" y="6542"/>
                  </a:cubicBezTo>
                  <a:cubicBezTo>
                    <a:pt x="41844" y="6613"/>
                    <a:pt x="41880" y="6649"/>
                    <a:pt x="41916" y="6721"/>
                  </a:cubicBezTo>
                  <a:cubicBezTo>
                    <a:pt x="41987" y="6757"/>
                    <a:pt x="42023" y="6792"/>
                    <a:pt x="42095" y="6792"/>
                  </a:cubicBezTo>
                  <a:cubicBezTo>
                    <a:pt x="42166" y="6792"/>
                    <a:pt x="42274" y="6757"/>
                    <a:pt x="42345" y="6757"/>
                  </a:cubicBezTo>
                  <a:cubicBezTo>
                    <a:pt x="42524" y="6685"/>
                    <a:pt x="42668" y="6649"/>
                    <a:pt x="42811" y="6578"/>
                  </a:cubicBezTo>
                  <a:cubicBezTo>
                    <a:pt x="42847" y="6542"/>
                    <a:pt x="42882" y="6542"/>
                    <a:pt x="42918" y="6506"/>
                  </a:cubicBezTo>
                  <a:lnTo>
                    <a:pt x="42990" y="6542"/>
                  </a:lnTo>
                  <a:lnTo>
                    <a:pt x="43061" y="6542"/>
                  </a:lnTo>
                  <a:cubicBezTo>
                    <a:pt x="43061" y="6578"/>
                    <a:pt x="43097" y="6613"/>
                    <a:pt x="43133" y="6613"/>
                  </a:cubicBezTo>
                  <a:cubicBezTo>
                    <a:pt x="43133" y="6649"/>
                    <a:pt x="43169" y="6685"/>
                    <a:pt x="43169" y="6721"/>
                  </a:cubicBezTo>
                  <a:cubicBezTo>
                    <a:pt x="43169" y="6721"/>
                    <a:pt x="43169" y="6757"/>
                    <a:pt x="43169" y="6792"/>
                  </a:cubicBezTo>
                  <a:cubicBezTo>
                    <a:pt x="43169" y="6792"/>
                    <a:pt x="43169" y="6828"/>
                    <a:pt x="43169" y="6828"/>
                  </a:cubicBezTo>
                  <a:cubicBezTo>
                    <a:pt x="43169" y="6900"/>
                    <a:pt x="43169" y="6936"/>
                    <a:pt x="43133" y="6971"/>
                  </a:cubicBezTo>
                  <a:cubicBezTo>
                    <a:pt x="43097" y="7043"/>
                    <a:pt x="43061" y="7115"/>
                    <a:pt x="42990" y="7186"/>
                  </a:cubicBezTo>
                  <a:lnTo>
                    <a:pt x="42954" y="7222"/>
                  </a:lnTo>
                  <a:lnTo>
                    <a:pt x="42882" y="7329"/>
                  </a:lnTo>
                  <a:cubicBezTo>
                    <a:pt x="42847" y="7437"/>
                    <a:pt x="42811" y="7508"/>
                    <a:pt x="42811" y="7616"/>
                  </a:cubicBezTo>
                  <a:cubicBezTo>
                    <a:pt x="42811" y="7651"/>
                    <a:pt x="42811" y="7687"/>
                    <a:pt x="42811" y="7723"/>
                  </a:cubicBezTo>
                  <a:cubicBezTo>
                    <a:pt x="42811" y="7759"/>
                    <a:pt x="42811" y="7795"/>
                    <a:pt x="42811" y="7866"/>
                  </a:cubicBezTo>
                  <a:cubicBezTo>
                    <a:pt x="42811" y="7902"/>
                    <a:pt x="42811" y="7938"/>
                    <a:pt x="42775" y="8009"/>
                  </a:cubicBezTo>
                  <a:cubicBezTo>
                    <a:pt x="42775" y="8045"/>
                    <a:pt x="42811" y="8117"/>
                    <a:pt x="42811" y="8188"/>
                  </a:cubicBezTo>
                  <a:cubicBezTo>
                    <a:pt x="42739" y="8260"/>
                    <a:pt x="42668" y="8332"/>
                    <a:pt x="42596" y="8367"/>
                  </a:cubicBezTo>
                  <a:cubicBezTo>
                    <a:pt x="42345" y="8546"/>
                    <a:pt x="42095" y="8689"/>
                    <a:pt x="41844" y="8797"/>
                  </a:cubicBezTo>
                  <a:cubicBezTo>
                    <a:pt x="41809" y="8797"/>
                    <a:pt x="41809" y="8797"/>
                    <a:pt x="41773" y="8833"/>
                  </a:cubicBezTo>
                  <a:cubicBezTo>
                    <a:pt x="41737" y="8833"/>
                    <a:pt x="41665" y="8868"/>
                    <a:pt x="41630" y="8904"/>
                  </a:cubicBezTo>
                  <a:cubicBezTo>
                    <a:pt x="41522" y="9012"/>
                    <a:pt x="41451" y="9155"/>
                    <a:pt x="41522" y="9298"/>
                  </a:cubicBezTo>
                  <a:cubicBezTo>
                    <a:pt x="41558" y="9441"/>
                    <a:pt x="41630" y="9549"/>
                    <a:pt x="41737" y="9620"/>
                  </a:cubicBezTo>
                  <a:cubicBezTo>
                    <a:pt x="41809" y="9692"/>
                    <a:pt x="41880" y="9763"/>
                    <a:pt x="41952" y="9835"/>
                  </a:cubicBezTo>
                  <a:cubicBezTo>
                    <a:pt x="42059" y="9978"/>
                    <a:pt x="42131" y="10085"/>
                    <a:pt x="42166" y="10229"/>
                  </a:cubicBezTo>
                  <a:cubicBezTo>
                    <a:pt x="42238" y="10336"/>
                    <a:pt x="42274" y="10479"/>
                    <a:pt x="42274" y="10587"/>
                  </a:cubicBezTo>
                  <a:lnTo>
                    <a:pt x="42274" y="10730"/>
                  </a:lnTo>
                  <a:cubicBezTo>
                    <a:pt x="42274" y="10801"/>
                    <a:pt x="42274" y="10837"/>
                    <a:pt x="42238" y="10873"/>
                  </a:cubicBezTo>
                  <a:lnTo>
                    <a:pt x="42238" y="10909"/>
                  </a:lnTo>
                  <a:lnTo>
                    <a:pt x="42238" y="11016"/>
                  </a:lnTo>
                  <a:lnTo>
                    <a:pt x="42238" y="11052"/>
                  </a:lnTo>
                  <a:lnTo>
                    <a:pt x="42238" y="11088"/>
                  </a:lnTo>
                  <a:cubicBezTo>
                    <a:pt x="42274" y="11159"/>
                    <a:pt x="42274" y="11195"/>
                    <a:pt x="42310" y="11231"/>
                  </a:cubicBezTo>
                  <a:lnTo>
                    <a:pt x="42381" y="11267"/>
                  </a:lnTo>
                  <a:lnTo>
                    <a:pt x="42489" y="11302"/>
                  </a:lnTo>
                  <a:lnTo>
                    <a:pt x="42811" y="11302"/>
                  </a:lnTo>
                  <a:cubicBezTo>
                    <a:pt x="42882" y="11338"/>
                    <a:pt x="42954" y="11338"/>
                    <a:pt x="43026" y="11374"/>
                  </a:cubicBezTo>
                  <a:cubicBezTo>
                    <a:pt x="43061" y="11374"/>
                    <a:pt x="43097" y="11410"/>
                    <a:pt x="43133" y="11446"/>
                  </a:cubicBezTo>
                  <a:cubicBezTo>
                    <a:pt x="43169" y="11446"/>
                    <a:pt x="43205" y="11481"/>
                    <a:pt x="43240" y="11517"/>
                  </a:cubicBezTo>
                  <a:cubicBezTo>
                    <a:pt x="43348" y="11660"/>
                    <a:pt x="43383" y="11839"/>
                    <a:pt x="43419" y="12018"/>
                  </a:cubicBezTo>
                  <a:cubicBezTo>
                    <a:pt x="43419" y="12090"/>
                    <a:pt x="43419" y="12162"/>
                    <a:pt x="43419" y="12233"/>
                  </a:cubicBezTo>
                  <a:cubicBezTo>
                    <a:pt x="43419" y="12305"/>
                    <a:pt x="43383" y="12376"/>
                    <a:pt x="43383" y="12412"/>
                  </a:cubicBezTo>
                  <a:lnTo>
                    <a:pt x="43383" y="12484"/>
                  </a:lnTo>
                  <a:cubicBezTo>
                    <a:pt x="43383" y="12519"/>
                    <a:pt x="43383" y="12555"/>
                    <a:pt x="43383" y="12591"/>
                  </a:cubicBezTo>
                  <a:lnTo>
                    <a:pt x="42489" y="12734"/>
                  </a:lnTo>
                  <a:lnTo>
                    <a:pt x="41272" y="12877"/>
                  </a:lnTo>
                  <a:lnTo>
                    <a:pt x="41236" y="12877"/>
                  </a:lnTo>
                  <a:lnTo>
                    <a:pt x="41057" y="12913"/>
                  </a:lnTo>
                  <a:lnTo>
                    <a:pt x="40663" y="12949"/>
                  </a:lnTo>
                  <a:cubicBezTo>
                    <a:pt x="40126" y="13021"/>
                    <a:pt x="39518" y="13092"/>
                    <a:pt x="38873" y="13128"/>
                  </a:cubicBezTo>
                  <a:cubicBezTo>
                    <a:pt x="37800" y="13235"/>
                    <a:pt x="36726" y="13271"/>
                    <a:pt x="35688" y="13307"/>
                  </a:cubicBezTo>
                  <a:lnTo>
                    <a:pt x="35222" y="13307"/>
                  </a:lnTo>
                  <a:cubicBezTo>
                    <a:pt x="35294" y="13235"/>
                    <a:pt x="35330" y="13164"/>
                    <a:pt x="35365" y="13092"/>
                  </a:cubicBezTo>
                  <a:cubicBezTo>
                    <a:pt x="35365" y="13056"/>
                    <a:pt x="35401" y="12985"/>
                    <a:pt x="35401" y="12949"/>
                  </a:cubicBezTo>
                  <a:lnTo>
                    <a:pt x="35401" y="12913"/>
                  </a:lnTo>
                  <a:lnTo>
                    <a:pt x="35401" y="12842"/>
                  </a:lnTo>
                  <a:lnTo>
                    <a:pt x="35437" y="12770"/>
                  </a:lnTo>
                  <a:lnTo>
                    <a:pt x="35473" y="12734"/>
                  </a:lnTo>
                  <a:cubicBezTo>
                    <a:pt x="35509" y="12627"/>
                    <a:pt x="35544" y="12555"/>
                    <a:pt x="35580" y="12484"/>
                  </a:cubicBezTo>
                  <a:cubicBezTo>
                    <a:pt x="35652" y="12341"/>
                    <a:pt x="35652" y="12162"/>
                    <a:pt x="35652" y="12018"/>
                  </a:cubicBezTo>
                  <a:cubicBezTo>
                    <a:pt x="35688" y="11947"/>
                    <a:pt x="35688" y="11875"/>
                    <a:pt x="35652" y="11804"/>
                  </a:cubicBezTo>
                  <a:cubicBezTo>
                    <a:pt x="35652" y="11732"/>
                    <a:pt x="35616" y="11660"/>
                    <a:pt x="35616" y="11589"/>
                  </a:cubicBezTo>
                  <a:cubicBezTo>
                    <a:pt x="35580" y="11517"/>
                    <a:pt x="35544" y="11446"/>
                    <a:pt x="35509" y="11374"/>
                  </a:cubicBezTo>
                  <a:cubicBezTo>
                    <a:pt x="35473" y="11302"/>
                    <a:pt x="35437" y="11231"/>
                    <a:pt x="35401" y="11195"/>
                  </a:cubicBezTo>
                  <a:cubicBezTo>
                    <a:pt x="35330" y="11124"/>
                    <a:pt x="35258" y="11052"/>
                    <a:pt x="35151" y="10980"/>
                  </a:cubicBezTo>
                  <a:lnTo>
                    <a:pt x="35043" y="10873"/>
                  </a:lnTo>
                  <a:cubicBezTo>
                    <a:pt x="35043" y="10801"/>
                    <a:pt x="35043" y="10694"/>
                    <a:pt x="35043" y="10622"/>
                  </a:cubicBezTo>
                  <a:cubicBezTo>
                    <a:pt x="35043" y="10587"/>
                    <a:pt x="35043" y="10551"/>
                    <a:pt x="35043" y="10515"/>
                  </a:cubicBezTo>
                  <a:cubicBezTo>
                    <a:pt x="35043" y="10515"/>
                    <a:pt x="35043" y="10479"/>
                    <a:pt x="35043" y="10479"/>
                  </a:cubicBezTo>
                  <a:cubicBezTo>
                    <a:pt x="35079" y="10300"/>
                    <a:pt x="35115" y="10121"/>
                    <a:pt x="35186" y="9978"/>
                  </a:cubicBezTo>
                  <a:cubicBezTo>
                    <a:pt x="35222" y="9906"/>
                    <a:pt x="35258" y="9835"/>
                    <a:pt x="35294" y="9799"/>
                  </a:cubicBezTo>
                  <a:cubicBezTo>
                    <a:pt x="35401" y="9692"/>
                    <a:pt x="35544" y="9584"/>
                    <a:pt x="35688" y="9477"/>
                  </a:cubicBezTo>
                  <a:cubicBezTo>
                    <a:pt x="35867" y="9370"/>
                    <a:pt x="36010" y="9262"/>
                    <a:pt x="36189" y="9155"/>
                  </a:cubicBezTo>
                  <a:cubicBezTo>
                    <a:pt x="36296" y="9119"/>
                    <a:pt x="36404" y="9119"/>
                    <a:pt x="36547" y="9083"/>
                  </a:cubicBezTo>
                  <a:lnTo>
                    <a:pt x="36618" y="9083"/>
                  </a:lnTo>
                  <a:cubicBezTo>
                    <a:pt x="36726" y="9083"/>
                    <a:pt x="36797" y="9047"/>
                    <a:pt x="36905" y="9012"/>
                  </a:cubicBezTo>
                  <a:cubicBezTo>
                    <a:pt x="37012" y="9012"/>
                    <a:pt x="37119" y="8976"/>
                    <a:pt x="37191" y="8940"/>
                  </a:cubicBezTo>
                  <a:cubicBezTo>
                    <a:pt x="37263" y="8904"/>
                    <a:pt x="37298" y="8868"/>
                    <a:pt x="37334" y="8797"/>
                  </a:cubicBezTo>
                  <a:cubicBezTo>
                    <a:pt x="37370" y="8761"/>
                    <a:pt x="37370" y="8725"/>
                    <a:pt x="37406" y="8689"/>
                  </a:cubicBezTo>
                  <a:cubicBezTo>
                    <a:pt x="37406" y="8618"/>
                    <a:pt x="37406" y="8582"/>
                    <a:pt x="37442" y="8546"/>
                  </a:cubicBezTo>
                  <a:lnTo>
                    <a:pt x="37442" y="8510"/>
                  </a:lnTo>
                  <a:lnTo>
                    <a:pt x="37477" y="8367"/>
                  </a:lnTo>
                  <a:cubicBezTo>
                    <a:pt x="37513" y="8260"/>
                    <a:pt x="37585" y="8188"/>
                    <a:pt x="37656" y="8081"/>
                  </a:cubicBezTo>
                  <a:cubicBezTo>
                    <a:pt x="37692" y="8009"/>
                    <a:pt x="37764" y="7974"/>
                    <a:pt x="37835" y="7902"/>
                  </a:cubicBezTo>
                  <a:cubicBezTo>
                    <a:pt x="37907" y="7830"/>
                    <a:pt x="38014" y="7795"/>
                    <a:pt x="38122" y="7759"/>
                  </a:cubicBezTo>
                  <a:lnTo>
                    <a:pt x="38157" y="7723"/>
                  </a:lnTo>
                  <a:cubicBezTo>
                    <a:pt x="38265" y="7687"/>
                    <a:pt x="38372" y="7651"/>
                    <a:pt x="38444" y="7580"/>
                  </a:cubicBezTo>
                  <a:cubicBezTo>
                    <a:pt x="38551" y="7508"/>
                    <a:pt x="38659" y="7401"/>
                    <a:pt x="38730" y="7258"/>
                  </a:cubicBezTo>
                  <a:cubicBezTo>
                    <a:pt x="38766" y="7222"/>
                    <a:pt x="38802" y="7150"/>
                    <a:pt x="38802" y="7079"/>
                  </a:cubicBezTo>
                  <a:cubicBezTo>
                    <a:pt x="38802" y="7043"/>
                    <a:pt x="38802" y="7007"/>
                    <a:pt x="38802" y="7007"/>
                  </a:cubicBezTo>
                  <a:lnTo>
                    <a:pt x="38802" y="6864"/>
                  </a:lnTo>
                  <a:lnTo>
                    <a:pt x="38802" y="6792"/>
                  </a:lnTo>
                  <a:lnTo>
                    <a:pt x="38802" y="6399"/>
                  </a:lnTo>
                  <a:lnTo>
                    <a:pt x="38802" y="6327"/>
                  </a:lnTo>
                  <a:lnTo>
                    <a:pt x="38802" y="6076"/>
                  </a:lnTo>
                  <a:cubicBezTo>
                    <a:pt x="38802" y="5826"/>
                    <a:pt x="38802" y="5647"/>
                    <a:pt x="38802" y="5468"/>
                  </a:cubicBezTo>
                  <a:cubicBezTo>
                    <a:pt x="38802" y="5361"/>
                    <a:pt x="38802" y="5289"/>
                    <a:pt x="38766" y="5182"/>
                  </a:cubicBezTo>
                  <a:cubicBezTo>
                    <a:pt x="38730" y="5074"/>
                    <a:pt x="38730" y="5074"/>
                    <a:pt x="38730" y="5003"/>
                  </a:cubicBezTo>
                  <a:lnTo>
                    <a:pt x="38730" y="4967"/>
                  </a:lnTo>
                  <a:cubicBezTo>
                    <a:pt x="38694" y="4859"/>
                    <a:pt x="38659" y="4752"/>
                    <a:pt x="38659" y="4680"/>
                  </a:cubicBezTo>
                  <a:cubicBezTo>
                    <a:pt x="38623" y="4466"/>
                    <a:pt x="38623" y="4287"/>
                    <a:pt x="38659" y="4108"/>
                  </a:cubicBezTo>
                  <a:cubicBezTo>
                    <a:pt x="38659" y="4036"/>
                    <a:pt x="38694" y="4000"/>
                    <a:pt x="38694" y="3929"/>
                  </a:cubicBezTo>
                  <a:cubicBezTo>
                    <a:pt x="38730" y="3893"/>
                    <a:pt x="38730" y="3857"/>
                    <a:pt x="38766" y="3821"/>
                  </a:cubicBezTo>
                  <a:cubicBezTo>
                    <a:pt x="38802" y="3786"/>
                    <a:pt x="38838" y="3750"/>
                    <a:pt x="38873" y="3714"/>
                  </a:cubicBezTo>
                  <a:lnTo>
                    <a:pt x="38981" y="3642"/>
                  </a:lnTo>
                  <a:cubicBezTo>
                    <a:pt x="39017" y="3642"/>
                    <a:pt x="39052" y="3607"/>
                    <a:pt x="39088" y="3607"/>
                  </a:cubicBezTo>
                  <a:lnTo>
                    <a:pt x="39088" y="3571"/>
                  </a:lnTo>
                  <a:cubicBezTo>
                    <a:pt x="39088" y="3535"/>
                    <a:pt x="39088" y="3535"/>
                    <a:pt x="39088" y="3499"/>
                  </a:cubicBezTo>
                  <a:lnTo>
                    <a:pt x="39196" y="3356"/>
                  </a:lnTo>
                  <a:lnTo>
                    <a:pt x="39196" y="3320"/>
                  </a:lnTo>
                  <a:cubicBezTo>
                    <a:pt x="39231" y="3284"/>
                    <a:pt x="39231" y="3213"/>
                    <a:pt x="39196" y="3177"/>
                  </a:cubicBezTo>
                  <a:cubicBezTo>
                    <a:pt x="39160" y="3141"/>
                    <a:pt x="39160" y="3141"/>
                    <a:pt x="39124" y="3141"/>
                  </a:cubicBezTo>
                  <a:cubicBezTo>
                    <a:pt x="39088" y="3141"/>
                    <a:pt x="39052" y="3141"/>
                    <a:pt x="39017" y="3177"/>
                  </a:cubicBezTo>
                  <a:lnTo>
                    <a:pt x="38981" y="3249"/>
                  </a:lnTo>
                  <a:lnTo>
                    <a:pt x="38909" y="3284"/>
                  </a:lnTo>
                  <a:cubicBezTo>
                    <a:pt x="38838" y="3177"/>
                    <a:pt x="38838" y="3034"/>
                    <a:pt x="38802" y="2927"/>
                  </a:cubicBezTo>
                  <a:cubicBezTo>
                    <a:pt x="38802" y="2819"/>
                    <a:pt x="38802" y="2748"/>
                    <a:pt x="38802" y="2676"/>
                  </a:cubicBezTo>
                  <a:cubicBezTo>
                    <a:pt x="38802" y="2640"/>
                    <a:pt x="38838" y="2569"/>
                    <a:pt x="38838" y="2533"/>
                  </a:cubicBezTo>
                  <a:cubicBezTo>
                    <a:pt x="38838" y="2497"/>
                    <a:pt x="38873" y="2461"/>
                    <a:pt x="38909" y="2425"/>
                  </a:cubicBezTo>
                  <a:cubicBezTo>
                    <a:pt x="38945" y="2390"/>
                    <a:pt x="38945" y="2354"/>
                    <a:pt x="38981" y="2318"/>
                  </a:cubicBezTo>
                  <a:lnTo>
                    <a:pt x="39088" y="2282"/>
                  </a:lnTo>
                  <a:lnTo>
                    <a:pt x="39160" y="2246"/>
                  </a:lnTo>
                  <a:lnTo>
                    <a:pt x="39231" y="2246"/>
                  </a:lnTo>
                  <a:cubicBezTo>
                    <a:pt x="39267" y="2246"/>
                    <a:pt x="39303" y="2211"/>
                    <a:pt x="39339" y="2211"/>
                  </a:cubicBezTo>
                  <a:cubicBezTo>
                    <a:pt x="39374" y="2175"/>
                    <a:pt x="39410" y="2139"/>
                    <a:pt x="39446" y="2103"/>
                  </a:cubicBezTo>
                  <a:lnTo>
                    <a:pt x="39518" y="2032"/>
                  </a:lnTo>
                  <a:lnTo>
                    <a:pt x="39589" y="1924"/>
                  </a:lnTo>
                  <a:cubicBezTo>
                    <a:pt x="39661" y="1888"/>
                    <a:pt x="39697" y="1853"/>
                    <a:pt x="39768" y="1817"/>
                  </a:cubicBezTo>
                  <a:cubicBezTo>
                    <a:pt x="39840" y="1817"/>
                    <a:pt x="39876" y="1781"/>
                    <a:pt x="39947" y="1781"/>
                  </a:cubicBezTo>
                  <a:close/>
                  <a:moveTo>
                    <a:pt x="33397" y="492"/>
                  </a:moveTo>
                  <a:cubicBezTo>
                    <a:pt x="33468" y="492"/>
                    <a:pt x="33504" y="528"/>
                    <a:pt x="33576" y="528"/>
                  </a:cubicBezTo>
                  <a:cubicBezTo>
                    <a:pt x="33612" y="564"/>
                    <a:pt x="33647" y="564"/>
                    <a:pt x="33683" y="600"/>
                  </a:cubicBezTo>
                  <a:lnTo>
                    <a:pt x="33755" y="671"/>
                  </a:lnTo>
                  <a:cubicBezTo>
                    <a:pt x="33755" y="707"/>
                    <a:pt x="33790" y="779"/>
                    <a:pt x="33826" y="815"/>
                  </a:cubicBezTo>
                  <a:cubicBezTo>
                    <a:pt x="33826" y="850"/>
                    <a:pt x="33826" y="850"/>
                    <a:pt x="33862" y="886"/>
                  </a:cubicBezTo>
                  <a:cubicBezTo>
                    <a:pt x="33862" y="922"/>
                    <a:pt x="33898" y="958"/>
                    <a:pt x="33934" y="994"/>
                  </a:cubicBezTo>
                  <a:cubicBezTo>
                    <a:pt x="33969" y="1065"/>
                    <a:pt x="34041" y="1101"/>
                    <a:pt x="34113" y="1173"/>
                  </a:cubicBezTo>
                  <a:cubicBezTo>
                    <a:pt x="34184" y="1208"/>
                    <a:pt x="34256" y="1244"/>
                    <a:pt x="34363" y="1280"/>
                  </a:cubicBezTo>
                  <a:lnTo>
                    <a:pt x="34506" y="1280"/>
                  </a:lnTo>
                  <a:lnTo>
                    <a:pt x="34650" y="1316"/>
                  </a:lnTo>
                  <a:cubicBezTo>
                    <a:pt x="34721" y="1352"/>
                    <a:pt x="34793" y="1387"/>
                    <a:pt x="34864" y="1459"/>
                  </a:cubicBezTo>
                  <a:cubicBezTo>
                    <a:pt x="34936" y="1495"/>
                    <a:pt x="34972" y="1531"/>
                    <a:pt x="35008" y="1566"/>
                  </a:cubicBezTo>
                  <a:lnTo>
                    <a:pt x="35079" y="1710"/>
                  </a:lnTo>
                  <a:cubicBezTo>
                    <a:pt x="35079" y="1745"/>
                    <a:pt x="35115" y="1817"/>
                    <a:pt x="35115" y="1853"/>
                  </a:cubicBezTo>
                  <a:cubicBezTo>
                    <a:pt x="35115" y="1924"/>
                    <a:pt x="35115" y="2032"/>
                    <a:pt x="35115" y="2103"/>
                  </a:cubicBezTo>
                  <a:cubicBezTo>
                    <a:pt x="35115" y="2211"/>
                    <a:pt x="35079" y="2318"/>
                    <a:pt x="35043" y="2425"/>
                  </a:cubicBezTo>
                  <a:cubicBezTo>
                    <a:pt x="35008" y="2461"/>
                    <a:pt x="35008" y="2533"/>
                    <a:pt x="35008" y="2569"/>
                  </a:cubicBezTo>
                  <a:cubicBezTo>
                    <a:pt x="35008" y="2604"/>
                    <a:pt x="35008" y="2640"/>
                    <a:pt x="35043" y="2676"/>
                  </a:cubicBezTo>
                  <a:cubicBezTo>
                    <a:pt x="35079" y="2748"/>
                    <a:pt x="35079" y="2783"/>
                    <a:pt x="35115" y="2819"/>
                  </a:cubicBezTo>
                  <a:cubicBezTo>
                    <a:pt x="35186" y="2855"/>
                    <a:pt x="35258" y="2927"/>
                    <a:pt x="35365" y="2962"/>
                  </a:cubicBezTo>
                  <a:lnTo>
                    <a:pt x="35473" y="3034"/>
                  </a:lnTo>
                  <a:cubicBezTo>
                    <a:pt x="35544" y="3105"/>
                    <a:pt x="35580" y="3141"/>
                    <a:pt x="35616" y="3177"/>
                  </a:cubicBezTo>
                  <a:lnTo>
                    <a:pt x="35688" y="3284"/>
                  </a:lnTo>
                  <a:lnTo>
                    <a:pt x="35688" y="3356"/>
                  </a:lnTo>
                  <a:lnTo>
                    <a:pt x="35688" y="3463"/>
                  </a:lnTo>
                  <a:cubicBezTo>
                    <a:pt x="35688" y="3463"/>
                    <a:pt x="35688" y="3499"/>
                    <a:pt x="35688" y="3535"/>
                  </a:cubicBezTo>
                  <a:cubicBezTo>
                    <a:pt x="35652" y="3571"/>
                    <a:pt x="35616" y="3642"/>
                    <a:pt x="35580" y="3678"/>
                  </a:cubicBezTo>
                  <a:cubicBezTo>
                    <a:pt x="35509" y="3786"/>
                    <a:pt x="35437" y="3857"/>
                    <a:pt x="35401" y="3929"/>
                  </a:cubicBezTo>
                  <a:cubicBezTo>
                    <a:pt x="35401" y="3965"/>
                    <a:pt x="35365" y="3965"/>
                    <a:pt x="35365" y="4000"/>
                  </a:cubicBezTo>
                  <a:cubicBezTo>
                    <a:pt x="35365" y="4036"/>
                    <a:pt x="35330" y="4072"/>
                    <a:pt x="35330" y="4108"/>
                  </a:cubicBezTo>
                  <a:cubicBezTo>
                    <a:pt x="35330" y="4144"/>
                    <a:pt x="35330" y="4179"/>
                    <a:pt x="35330" y="4215"/>
                  </a:cubicBezTo>
                  <a:cubicBezTo>
                    <a:pt x="35330" y="4251"/>
                    <a:pt x="35330" y="4323"/>
                    <a:pt x="35365" y="4358"/>
                  </a:cubicBezTo>
                  <a:lnTo>
                    <a:pt x="35365" y="4430"/>
                  </a:lnTo>
                  <a:cubicBezTo>
                    <a:pt x="35365" y="4430"/>
                    <a:pt x="35330" y="4466"/>
                    <a:pt x="35330" y="4466"/>
                  </a:cubicBezTo>
                  <a:cubicBezTo>
                    <a:pt x="35294" y="4537"/>
                    <a:pt x="35222" y="4573"/>
                    <a:pt x="35186" y="4609"/>
                  </a:cubicBezTo>
                  <a:cubicBezTo>
                    <a:pt x="35079" y="4680"/>
                    <a:pt x="34972" y="4752"/>
                    <a:pt x="34864" y="4788"/>
                  </a:cubicBezTo>
                  <a:cubicBezTo>
                    <a:pt x="34650" y="4859"/>
                    <a:pt x="34471" y="4931"/>
                    <a:pt x="34292" y="5003"/>
                  </a:cubicBezTo>
                  <a:lnTo>
                    <a:pt x="34220" y="5003"/>
                  </a:lnTo>
                  <a:lnTo>
                    <a:pt x="34077" y="5038"/>
                  </a:lnTo>
                  <a:lnTo>
                    <a:pt x="34041" y="5038"/>
                  </a:lnTo>
                  <a:lnTo>
                    <a:pt x="33969" y="5074"/>
                  </a:lnTo>
                  <a:lnTo>
                    <a:pt x="33934" y="5074"/>
                  </a:lnTo>
                  <a:cubicBezTo>
                    <a:pt x="33862" y="5110"/>
                    <a:pt x="33826" y="5146"/>
                    <a:pt x="33755" y="5182"/>
                  </a:cubicBezTo>
                  <a:cubicBezTo>
                    <a:pt x="33719" y="5217"/>
                    <a:pt x="33719" y="5289"/>
                    <a:pt x="33719" y="5361"/>
                  </a:cubicBezTo>
                  <a:cubicBezTo>
                    <a:pt x="33719" y="5396"/>
                    <a:pt x="33790" y="5468"/>
                    <a:pt x="33826" y="5468"/>
                  </a:cubicBezTo>
                  <a:lnTo>
                    <a:pt x="33826" y="5540"/>
                  </a:lnTo>
                  <a:lnTo>
                    <a:pt x="33790" y="5647"/>
                  </a:lnTo>
                  <a:cubicBezTo>
                    <a:pt x="33755" y="5754"/>
                    <a:pt x="33683" y="5862"/>
                    <a:pt x="33612" y="5933"/>
                  </a:cubicBezTo>
                  <a:lnTo>
                    <a:pt x="33576" y="6005"/>
                  </a:lnTo>
                  <a:lnTo>
                    <a:pt x="33504" y="6112"/>
                  </a:lnTo>
                  <a:lnTo>
                    <a:pt x="33433" y="6220"/>
                  </a:lnTo>
                  <a:lnTo>
                    <a:pt x="33397" y="6255"/>
                  </a:lnTo>
                  <a:lnTo>
                    <a:pt x="33361" y="6291"/>
                  </a:lnTo>
                  <a:lnTo>
                    <a:pt x="33325" y="6363"/>
                  </a:lnTo>
                  <a:cubicBezTo>
                    <a:pt x="33254" y="6434"/>
                    <a:pt x="33182" y="6542"/>
                    <a:pt x="33075" y="6649"/>
                  </a:cubicBezTo>
                  <a:lnTo>
                    <a:pt x="32788" y="6936"/>
                  </a:lnTo>
                  <a:cubicBezTo>
                    <a:pt x="32717" y="7007"/>
                    <a:pt x="32717" y="7115"/>
                    <a:pt x="32788" y="7186"/>
                  </a:cubicBezTo>
                  <a:cubicBezTo>
                    <a:pt x="32824" y="7222"/>
                    <a:pt x="32860" y="7258"/>
                    <a:pt x="32931" y="7258"/>
                  </a:cubicBezTo>
                  <a:cubicBezTo>
                    <a:pt x="32967" y="7258"/>
                    <a:pt x="33003" y="7222"/>
                    <a:pt x="33039" y="7186"/>
                  </a:cubicBezTo>
                  <a:cubicBezTo>
                    <a:pt x="33146" y="7079"/>
                    <a:pt x="33254" y="6971"/>
                    <a:pt x="33361" y="6864"/>
                  </a:cubicBezTo>
                  <a:cubicBezTo>
                    <a:pt x="33433" y="6828"/>
                    <a:pt x="33468" y="6757"/>
                    <a:pt x="33540" y="6685"/>
                  </a:cubicBezTo>
                  <a:lnTo>
                    <a:pt x="33612" y="6578"/>
                  </a:lnTo>
                  <a:lnTo>
                    <a:pt x="33862" y="6649"/>
                  </a:lnTo>
                  <a:lnTo>
                    <a:pt x="33969" y="6721"/>
                  </a:lnTo>
                  <a:lnTo>
                    <a:pt x="34041" y="6792"/>
                  </a:lnTo>
                  <a:lnTo>
                    <a:pt x="34077" y="6828"/>
                  </a:lnTo>
                  <a:lnTo>
                    <a:pt x="34077" y="6900"/>
                  </a:lnTo>
                  <a:lnTo>
                    <a:pt x="34077" y="7007"/>
                  </a:lnTo>
                  <a:cubicBezTo>
                    <a:pt x="34041" y="7115"/>
                    <a:pt x="34041" y="7222"/>
                    <a:pt x="34005" y="7329"/>
                  </a:cubicBezTo>
                  <a:lnTo>
                    <a:pt x="34005" y="7365"/>
                  </a:lnTo>
                  <a:cubicBezTo>
                    <a:pt x="33969" y="7401"/>
                    <a:pt x="33969" y="7437"/>
                    <a:pt x="33969" y="7508"/>
                  </a:cubicBezTo>
                  <a:cubicBezTo>
                    <a:pt x="33969" y="7544"/>
                    <a:pt x="33969" y="7580"/>
                    <a:pt x="33969" y="7616"/>
                  </a:cubicBezTo>
                  <a:cubicBezTo>
                    <a:pt x="33969" y="7651"/>
                    <a:pt x="34005" y="7687"/>
                    <a:pt x="34005" y="7687"/>
                  </a:cubicBezTo>
                  <a:cubicBezTo>
                    <a:pt x="34041" y="7723"/>
                    <a:pt x="34041" y="7759"/>
                    <a:pt x="34077" y="7795"/>
                  </a:cubicBezTo>
                  <a:lnTo>
                    <a:pt x="34148" y="7866"/>
                  </a:lnTo>
                  <a:lnTo>
                    <a:pt x="34184" y="7902"/>
                  </a:lnTo>
                  <a:cubicBezTo>
                    <a:pt x="34184" y="7938"/>
                    <a:pt x="34184" y="7974"/>
                    <a:pt x="34184" y="8009"/>
                  </a:cubicBezTo>
                  <a:cubicBezTo>
                    <a:pt x="34184" y="8045"/>
                    <a:pt x="34184" y="8081"/>
                    <a:pt x="34184" y="8117"/>
                  </a:cubicBezTo>
                  <a:cubicBezTo>
                    <a:pt x="34184" y="8188"/>
                    <a:pt x="34148" y="8224"/>
                    <a:pt x="34148" y="8296"/>
                  </a:cubicBezTo>
                  <a:cubicBezTo>
                    <a:pt x="34113" y="8367"/>
                    <a:pt x="34077" y="8403"/>
                    <a:pt x="34041" y="8475"/>
                  </a:cubicBezTo>
                  <a:lnTo>
                    <a:pt x="33898" y="8618"/>
                  </a:lnTo>
                  <a:lnTo>
                    <a:pt x="33826" y="8689"/>
                  </a:lnTo>
                  <a:lnTo>
                    <a:pt x="33755" y="8797"/>
                  </a:lnTo>
                  <a:cubicBezTo>
                    <a:pt x="33719" y="8868"/>
                    <a:pt x="33683" y="8940"/>
                    <a:pt x="33683" y="9012"/>
                  </a:cubicBezTo>
                  <a:cubicBezTo>
                    <a:pt x="33683" y="9047"/>
                    <a:pt x="33719" y="9119"/>
                    <a:pt x="33719" y="9155"/>
                  </a:cubicBezTo>
                  <a:cubicBezTo>
                    <a:pt x="33790" y="9262"/>
                    <a:pt x="33862" y="9334"/>
                    <a:pt x="33934" y="9405"/>
                  </a:cubicBezTo>
                  <a:lnTo>
                    <a:pt x="33969" y="9477"/>
                  </a:lnTo>
                  <a:cubicBezTo>
                    <a:pt x="34041" y="9549"/>
                    <a:pt x="34113" y="9620"/>
                    <a:pt x="34184" y="9692"/>
                  </a:cubicBezTo>
                  <a:cubicBezTo>
                    <a:pt x="34256" y="9799"/>
                    <a:pt x="34292" y="9871"/>
                    <a:pt x="34363" y="9978"/>
                  </a:cubicBezTo>
                  <a:cubicBezTo>
                    <a:pt x="34399" y="10085"/>
                    <a:pt x="34399" y="10157"/>
                    <a:pt x="34435" y="10264"/>
                  </a:cubicBezTo>
                  <a:cubicBezTo>
                    <a:pt x="34435" y="10372"/>
                    <a:pt x="34435" y="10515"/>
                    <a:pt x="34435" y="10622"/>
                  </a:cubicBezTo>
                  <a:cubicBezTo>
                    <a:pt x="34399" y="10694"/>
                    <a:pt x="34399" y="10766"/>
                    <a:pt x="34435" y="10837"/>
                  </a:cubicBezTo>
                  <a:cubicBezTo>
                    <a:pt x="34435" y="10909"/>
                    <a:pt x="34435" y="10980"/>
                    <a:pt x="34506" y="11052"/>
                  </a:cubicBezTo>
                  <a:cubicBezTo>
                    <a:pt x="34506" y="11088"/>
                    <a:pt x="34542" y="11124"/>
                    <a:pt x="34542" y="11124"/>
                  </a:cubicBezTo>
                  <a:cubicBezTo>
                    <a:pt x="34614" y="11159"/>
                    <a:pt x="34650" y="11195"/>
                    <a:pt x="34685" y="11231"/>
                  </a:cubicBezTo>
                  <a:cubicBezTo>
                    <a:pt x="34685" y="11231"/>
                    <a:pt x="34757" y="11302"/>
                    <a:pt x="34829" y="11338"/>
                  </a:cubicBezTo>
                  <a:cubicBezTo>
                    <a:pt x="34864" y="11374"/>
                    <a:pt x="34900" y="11410"/>
                    <a:pt x="34972" y="11446"/>
                  </a:cubicBezTo>
                  <a:cubicBezTo>
                    <a:pt x="34972" y="11481"/>
                    <a:pt x="35008" y="11517"/>
                    <a:pt x="35008" y="11553"/>
                  </a:cubicBezTo>
                  <a:cubicBezTo>
                    <a:pt x="35043" y="11625"/>
                    <a:pt x="35043" y="11696"/>
                    <a:pt x="35079" y="11732"/>
                  </a:cubicBezTo>
                  <a:cubicBezTo>
                    <a:pt x="35079" y="11804"/>
                    <a:pt x="35079" y="11875"/>
                    <a:pt x="35079" y="11947"/>
                  </a:cubicBezTo>
                  <a:lnTo>
                    <a:pt x="35043" y="12054"/>
                  </a:lnTo>
                  <a:cubicBezTo>
                    <a:pt x="35008" y="12126"/>
                    <a:pt x="34972" y="12197"/>
                    <a:pt x="34900" y="12269"/>
                  </a:cubicBezTo>
                  <a:cubicBezTo>
                    <a:pt x="34864" y="12305"/>
                    <a:pt x="34829" y="12341"/>
                    <a:pt x="34793" y="12412"/>
                  </a:cubicBezTo>
                  <a:cubicBezTo>
                    <a:pt x="34757" y="12484"/>
                    <a:pt x="34757" y="12555"/>
                    <a:pt x="34721" y="12663"/>
                  </a:cubicBezTo>
                  <a:lnTo>
                    <a:pt x="34721" y="12698"/>
                  </a:lnTo>
                  <a:cubicBezTo>
                    <a:pt x="34721" y="12698"/>
                    <a:pt x="34721" y="12698"/>
                    <a:pt x="34685" y="12734"/>
                  </a:cubicBezTo>
                  <a:lnTo>
                    <a:pt x="34578" y="12985"/>
                  </a:lnTo>
                  <a:lnTo>
                    <a:pt x="34542" y="13056"/>
                  </a:lnTo>
                  <a:cubicBezTo>
                    <a:pt x="34542" y="13056"/>
                    <a:pt x="34542" y="13092"/>
                    <a:pt x="34542" y="13092"/>
                  </a:cubicBezTo>
                  <a:cubicBezTo>
                    <a:pt x="34542" y="13128"/>
                    <a:pt x="34506" y="13164"/>
                    <a:pt x="34506" y="13200"/>
                  </a:cubicBezTo>
                  <a:cubicBezTo>
                    <a:pt x="34506" y="13271"/>
                    <a:pt x="34506" y="13307"/>
                    <a:pt x="34506" y="13343"/>
                  </a:cubicBezTo>
                  <a:lnTo>
                    <a:pt x="33683" y="13414"/>
                  </a:lnTo>
                  <a:lnTo>
                    <a:pt x="33110" y="13414"/>
                  </a:lnTo>
                  <a:cubicBezTo>
                    <a:pt x="32538" y="13450"/>
                    <a:pt x="31965" y="13486"/>
                    <a:pt x="31428" y="13486"/>
                  </a:cubicBezTo>
                  <a:lnTo>
                    <a:pt x="29066" y="13486"/>
                  </a:lnTo>
                  <a:cubicBezTo>
                    <a:pt x="29101" y="13414"/>
                    <a:pt x="29137" y="13343"/>
                    <a:pt x="29209" y="13235"/>
                  </a:cubicBezTo>
                  <a:cubicBezTo>
                    <a:pt x="29209" y="13164"/>
                    <a:pt x="29245" y="13092"/>
                    <a:pt x="29280" y="13056"/>
                  </a:cubicBezTo>
                  <a:lnTo>
                    <a:pt x="29280" y="12949"/>
                  </a:lnTo>
                  <a:lnTo>
                    <a:pt x="29280" y="12842"/>
                  </a:lnTo>
                  <a:cubicBezTo>
                    <a:pt x="29280" y="12806"/>
                    <a:pt x="29245" y="12770"/>
                    <a:pt x="29209" y="12734"/>
                  </a:cubicBezTo>
                  <a:lnTo>
                    <a:pt x="29173" y="12663"/>
                  </a:lnTo>
                  <a:lnTo>
                    <a:pt x="29101" y="12591"/>
                  </a:lnTo>
                  <a:cubicBezTo>
                    <a:pt x="29101" y="12591"/>
                    <a:pt x="29066" y="12555"/>
                    <a:pt x="29030" y="12555"/>
                  </a:cubicBezTo>
                  <a:lnTo>
                    <a:pt x="28815" y="12412"/>
                  </a:lnTo>
                  <a:lnTo>
                    <a:pt x="28779" y="12412"/>
                  </a:lnTo>
                  <a:lnTo>
                    <a:pt x="28708" y="12341"/>
                  </a:lnTo>
                  <a:lnTo>
                    <a:pt x="28600" y="12233"/>
                  </a:lnTo>
                  <a:lnTo>
                    <a:pt x="28564" y="12197"/>
                  </a:lnTo>
                  <a:cubicBezTo>
                    <a:pt x="28564" y="12126"/>
                    <a:pt x="28529" y="12054"/>
                    <a:pt x="28529" y="11983"/>
                  </a:cubicBezTo>
                  <a:cubicBezTo>
                    <a:pt x="28493" y="11875"/>
                    <a:pt x="28457" y="11804"/>
                    <a:pt x="28421" y="11696"/>
                  </a:cubicBezTo>
                  <a:cubicBezTo>
                    <a:pt x="28385" y="11625"/>
                    <a:pt x="28350" y="11553"/>
                    <a:pt x="28278" y="11481"/>
                  </a:cubicBezTo>
                  <a:cubicBezTo>
                    <a:pt x="28242" y="11410"/>
                    <a:pt x="28171" y="11338"/>
                    <a:pt x="28063" y="11302"/>
                  </a:cubicBezTo>
                  <a:cubicBezTo>
                    <a:pt x="27992" y="11231"/>
                    <a:pt x="27920" y="11195"/>
                    <a:pt x="27813" y="11159"/>
                  </a:cubicBezTo>
                  <a:lnTo>
                    <a:pt x="27670" y="11124"/>
                  </a:lnTo>
                  <a:lnTo>
                    <a:pt x="27598" y="11124"/>
                  </a:lnTo>
                  <a:lnTo>
                    <a:pt x="27383" y="11052"/>
                  </a:lnTo>
                  <a:lnTo>
                    <a:pt x="27312" y="11016"/>
                  </a:lnTo>
                  <a:cubicBezTo>
                    <a:pt x="27276" y="10980"/>
                    <a:pt x="27276" y="10945"/>
                    <a:pt x="27240" y="10873"/>
                  </a:cubicBezTo>
                  <a:cubicBezTo>
                    <a:pt x="27276" y="10801"/>
                    <a:pt x="27276" y="10694"/>
                    <a:pt x="27204" y="10622"/>
                  </a:cubicBezTo>
                  <a:lnTo>
                    <a:pt x="27204" y="10587"/>
                  </a:lnTo>
                  <a:cubicBezTo>
                    <a:pt x="27240" y="10443"/>
                    <a:pt x="27240" y="10336"/>
                    <a:pt x="27276" y="10229"/>
                  </a:cubicBezTo>
                  <a:cubicBezTo>
                    <a:pt x="27347" y="10085"/>
                    <a:pt x="27419" y="9978"/>
                    <a:pt x="27491" y="9835"/>
                  </a:cubicBezTo>
                  <a:cubicBezTo>
                    <a:pt x="27562" y="9763"/>
                    <a:pt x="27634" y="9692"/>
                    <a:pt x="27705" y="9620"/>
                  </a:cubicBezTo>
                  <a:cubicBezTo>
                    <a:pt x="27884" y="9513"/>
                    <a:pt x="28063" y="9405"/>
                    <a:pt x="28242" y="9298"/>
                  </a:cubicBezTo>
                  <a:cubicBezTo>
                    <a:pt x="28314" y="9262"/>
                    <a:pt x="28350" y="9226"/>
                    <a:pt x="28421" y="9191"/>
                  </a:cubicBezTo>
                  <a:lnTo>
                    <a:pt x="28457" y="9155"/>
                  </a:lnTo>
                  <a:cubicBezTo>
                    <a:pt x="28457" y="9119"/>
                    <a:pt x="28493" y="9083"/>
                    <a:pt x="28529" y="9047"/>
                  </a:cubicBezTo>
                  <a:cubicBezTo>
                    <a:pt x="28529" y="9012"/>
                    <a:pt x="28564" y="8976"/>
                    <a:pt x="28564" y="8904"/>
                  </a:cubicBezTo>
                  <a:cubicBezTo>
                    <a:pt x="28600" y="8833"/>
                    <a:pt x="28600" y="8761"/>
                    <a:pt x="28636" y="8725"/>
                  </a:cubicBezTo>
                  <a:lnTo>
                    <a:pt x="28636" y="8689"/>
                  </a:lnTo>
                  <a:lnTo>
                    <a:pt x="28636" y="8618"/>
                  </a:lnTo>
                  <a:cubicBezTo>
                    <a:pt x="28636" y="8546"/>
                    <a:pt x="28672" y="8475"/>
                    <a:pt x="28708" y="8403"/>
                  </a:cubicBezTo>
                  <a:cubicBezTo>
                    <a:pt x="28743" y="8296"/>
                    <a:pt x="28815" y="8188"/>
                    <a:pt x="28887" y="8081"/>
                  </a:cubicBezTo>
                  <a:cubicBezTo>
                    <a:pt x="28958" y="8009"/>
                    <a:pt x="29030" y="7938"/>
                    <a:pt x="29066" y="7902"/>
                  </a:cubicBezTo>
                  <a:cubicBezTo>
                    <a:pt x="29245" y="7759"/>
                    <a:pt x="29424" y="7687"/>
                    <a:pt x="29638" y="7580"/>
                  </a:cubicBezTo>
                  <a:lnTo>
                    <a:pt x="29674" y="7580"/>
                  </a:lnTo>
                  <a:lnTo>
                    <a:pt x="29746" y="7544"/>
                  </a:lnTo>
                  <a:lnTo>
                    <a:pt x="29925" y="7472"/>
                  </a:lnTo>
                  <a:cubicBezTo>
                    <a:pt x="30032" y="7401"/>
                    <a:pt x="30139" y="7293"/>
                    <a:pt x="30175" y="7115"/>
                  </a:cubicBezTo>
                  <a:cubicBezTo>
                    <a:pt x="30211" y="6971"/>
                    <a:pt x="30247" y="6828"/>
                    <a:pt x="30247" y="6649"/>
                  </a:cubicBezTo>
                  <a:cubicBezTo>
                    <a:pt x="30247" y="6578"/>
                    <a:pt x="30247" y="6506"/>
                    <a:pt x="30247" y="6434"/>
                  </a:cubicBezTo>
                  <a:cubicBezTo>
                    <a:pt x="30283" y="6291"/>
                    <a:pt x="30318" y="6148"/>
                    <a:pt x="30354" y="6005"/>
                  </a:cubicBezTo>
                  <a:lnTo>
                    <a:pt x="30354" y="5969"/>
                  </a:lnTo>
                  <a:lnTo>
                    <a:pt x="30354" y="5897"/>
                  </a:lnTo>
                  <a:lnTo>
                    <a:pt x="30354" y="5862"/>
                  </a:lnTo>
                  <a:cubicBezTo>
                    <a:pt x="30390" y="5826"/>
                    <a:pt x="30390" y="5826"/>
                    <a:pt x="30390" y="5790"/>
                  </a:cubicBezTo>
                  <a:cubicBezTo>
                    <a:pt x="30426" y="5719"/>
                    <a:pt x="30462" y="5647"/>
                    <a:pt x="30462" y="5540"/>
                  </a:cubicBezTo>
                  <a:cubicBezTo>
                    <a:pt x="30462" y="5432"/>
                    <a:pt x="30462" y="5289"/>
                    <a:pt x="30390" y="5182"/>
                  </a:cubicBezTo>
                  <a:cubicBezTo>
                    <a:pt x="30354" y="5074"/>
                    <a:pt x="30283" y="4931"/>
                    <a:pt x="30247" y="4824"/>
                  </a:cubicBezTo>
                  <a:lnTo>
                    <a:pt x="30175" y="4645"/>
                  </a:lnTo>
                  <a:lnTo>
                    <a:pt x="30175" y="4573"/>
                  </a:lnTo>
                  <a:lnTo>
                    <a:pt x="30032" y="4287"/>
                  </a:lnTo>
                  <a:cubicBezTo>
                    <a:pt x="29996" y="4215"/>
                    <a:pt x="29960" y="4144"/>
                    <a:pt x="29960" y="4072"/>
                  </a:cubicBezTo>
                  <a:lnTo>
                    <a:pt x="29960" y="4000"/>
                  </a:lnTo>
                  <a:cubicBezTo>
                    <a:pt x="29960" y="3965"/>
                    <a:pt x="29960" y="3965"/>
                    <a:pt x="29960" y="3929"/>
                  </a:cubicBezTo>
                  <a:cubicBezTo>
                    <a:pt x="29960" y="3893"/>
                    <a:pt x="29996" y="3857"/>
                    <a:pt x="30032" y="3821"/>
                  </a:cubicBezTo>
                  <a:cubicBezTo>
                    <a:pt x="30104" y="3750"/>
                    <a:pt x="30139" y="3678"/>
                    <a:pt x="30211" y="3607"/>
                  </a:cubicBezTo>
                  <a:lnTo>
                    <a:pt x="30283" y="3571"/>
                  </a:lnTo>
                  <a:lnTo>
                    <a:pt x="30318" y="3571"/>
                  </a:lnTo>
                  <a:cubicBezTo>
                    <a:pt x="30318" y="3571"/>
                    <a:pt x="30354" y="3571"/>
                    <a:pt x="30390" y="3535"/>
                  </a:cubicBezTo>
                  <a:cubicBezTo>
                    <a:pt x="30426" y="3499"/>
                    <a:pt x="30462" y="3463"/>
                    <a:pt x="30462" y="3392"/>
                  </a:cubicBezTo>
                  <a:lnTo>
                    <a:pt x="30462" y="3356"/>
                  </a:lnTo>
                  <a:lnTo>
                    <a:pt x="30462" y="3249"/>
                  </a:lnTo>
                  <a:lnTo>
                    <a:pt x="30462" y="3177"/>
                  </a:lnTo>
                  <a:lnTo>
                    <a:pt x="30462" y="2962"/>
                  </a:lnTo>
                  <a:cubicBezTo>
                    <a:pt x="30462" y="2891"/>
                    <a:pt x="30497" y="2855"/>
                    <a:pt x="30497" y="2783"/>
                  </a:cubicBezTo>
                  <a:cubicBezTo>
                    <a:pt x="30533" y="2748"/>
                    <a:pt x="30569" y="2676"/>
                    <a:pt x="30605" y="2604"/>
                  </a:cubicBezTo>
                  <a:cubicBezTo>
                    <a:pt x="30641" y="2604"/>
                    <a:pt x="30641" y="2569"/>
                    <a:pt x="30676" y="2533"/>
                  </a:cubicBezTo>
                  <a:lnTo>
                    <a:pt x="30748" y="2497"/>
                  </a:lnTo>
                  <a:cubicBezTo>
                    <a:pt x="30820" y="2461"/>
                    <a:pt x="30891" y="2461"/>
                    <a:pt x="30963" y="2461"/>
                  </a:cubicBezTo>
                  <a:lnTo>
                    <a:pt x="31321" y="2461"/>
                  </a:lnTo>
                  <a:cubicBezTo>
                    <a:pt x="31428" y="2425"/>
                    <a:pt x="31500" y="2425"/>
                    <a:pt x="31571" y="2390"/>
                  </a:cubicBezTo>
                  <a:lnTo>
                    <a:pt x="31714" y="2354"/>
                  </a:lnTo>
                  <a:cubicBezTo>
                    <a:pt x="31858" y="2318"/>
                    <a:pt x="32037" y="2282"/>
                    <a:pt x="32180" y="2282"/>
                  </a:cubicBezTo>
                  <a:lnTo>
                    <a:pt x="32251" y="2282"/>
                  </a:lnTo>
                  <a:cubicBezTo>
                    <a:pt x="32359" y="2246"/>
                    <a:pt x="32430" y="2139"/>
                    <a:pt x="32430" y="2067"/>
                  </a:cubicBezTo>
                  <a:cubicBezTo>
                    <a:pt x="32430" y="1924"/>
                    <a:pt x="32323" y="1853"/>
                    <a:pt x="32216" y="1817"/>
                  </a:cubicBezTo>
                  <a:lnTo>
                    <a:pt x="31858" y="1853"/>
                  </a:lnTo>
                  <a:lnTo>
                    <a:pt x="31643" y="1853"/>
                  </a:lnTo>
                  <a:cubicBezTo>
                    <a:pt x="31607" y="1781"/>
                    <a:pt x="31607" y="1674"/>
                    <a:pt x="31643" y="1566"/>
                  </a:cubicBezTo>
                  <a:cubicBezTo>
                    <a:pt x="31643" y="1495"/>
                    <a:pt x="31679" y="1387"/>
                    <a:pt x="31714" y="1280"/>
                  </a:cubicBezTo>
                  <a:lnTo>
                    <a:pt x="31750" y="1208"/>
                  </a:lnTo>
                  <a:cubicBezTo>
                    <a:pt x="31786" y="1208"/>
                    <a:pt x="31786" y="1173"/>
                    <a:pt x="31822" y="1137"/>
                  </a:cubicBezTo>
                  <a:cubicBezTo>
                    <a:pt x="31858" y="1137"/>
                    <a:pt x="31893" y="1101"/>
                    <a:pt x="31929" y="1065"/>
                  </a:cubicBezTo>
                  <a:lnTo>
                    <a:pt x="32108" y="1029"/>
                  </a:lnTo>
                  <a:lnTo>
                    <a:pt x="32216" y="994"/>
                  </a:lnTo>
                  <a:lnTo>
                    <a:pt x="32287" y="994"/>
                  </a:lnTo>
                  <a:cubicBezTo>
                    <a:pt x="32323" y="994"/>
                    <a:pt x="32359" y="994"/>
                    <a:pt x="32430" y="958"/>
                  </a:cubicBezTo>
                  <a:cubicBezTo>
                    <a:pt x="32466" y="922"/>
                    <a:pt x="32538" y="886"/>
                    <a:pt x="32573" y="815"/>
                  </a:cubicBezTo>
                  <a:lnTo>
                    <a:pt x="32609" y="743"/>
                  </a:lnTo>
                  <a:cubicBezTo>
                    <a:pt x="32645" y="707"/>
                    <a:pt x="32681" y="671"/>
                    <a:pt x="32752" y="636"/>
                  </a:cubicBezTo>
                  <a:cubicBezTo>
                    <a:pt x="32788" y="600"/>
                    <a:pt x="32824" y="564"/>
                    <a:pt x="32896" y="528"/>
                  </a:cubicBezTo>
                  <a:lnTo>
                    <a:pt x="33075" y="492"/>
                  </a:lnTo>
                  <a:close/>
                  <a:moveTo>
                    <a:pt x="19831" y="815"/>
                  </a:moveTo>
                  <a:cubicBezTo>
                    <a:pt x="19866" y="815"/>
                    <a:pt x="19902" y="815"/>
                    <a:pt x="19974" y="850"/>
                  </a:cubicBezTo>
                  <a:cubicBezTo>
                    <a:pt x="20009" y="850"/>
                    <a:pt x="20081" y="886"/>
                    <a:pt x="20153" y="922"/>
                  </a:cubicBezTo>
                  <a:lnTo>
                    <a:pt x="20224" y="994"/>
                  </a:lnTo>
                  <a:cubicBezTo>
                    <a:pt x="20296" y="1065"/>
                    <a:pt x="20403" y="1173"/>
                    <a:pt x="20511" y="1244"/>
                  </a:cubicBezTo>
                  <a:cubicBezTo>
                    <a:pt x="20618" y="1280"/>
                    <a:pt x="20761" y="1352"/>
                    <a:pt x="20869" y="1352"/>
                  </a:cubicBezTo>
                  <a:lnTo>
                    <a:pt x="21012" y="1387"/>
                  </a:lnTo>
                  <a:lnTo>
                    <a:pt x="21048" y="1387"/>
                  </a:lnTo>
                  <a:cubicBezTo>
                    <a:pt x="21119" y="1387"/>
                    <a:pt x="21191" y="1423"/>
                    <a:pt x="21227" y="1423"/>
                  </a:cubicBezTo>
                  <a:lnTo>
                    <a:pt x="21405" y="1531"/>
                  </a:lnTo>
                  <a:cubicBezTo>
                    <a:pt x="21441" y="1566"/>
                    <a:pt x="21477" y="1602"/>
                    <a:pt x="21513" y="1674"/>
                  </a:cubicBezTo>
                  <a:lnTo>
                    <a:pt x="21584" y="1745"/>
                  </a:lnTo>
                  <a:cubicBezTo>
                    <a:pt x="21584" y="1781"/>
                    <a:pt x="21620" y="1817"/>
                    <a:pt x="21620" y="1888"/>
                  </a:cubicBezTo>
                  <a:cubicBezTo>
                    <a:pt x="21620" y="1924"/>
                    <a:pt x="21620" y="1960"/>
                    <a:pt x="21620" y="1996"/>
                  </a:cubicBezTo>
                  <a:lnTo>
                    <a:pt x="21620" y="2032"/>
                  </a:lnTo>
                  <a:cubicBezTo>
                    <a:pt x="21620" y="2032"/>
                    <a:pt x="21620" y="2067"/>
                    <a:pt x="21620" y="2103"/>
                  </a:cubicBezTo>
                  <a:cubicBezTo>
                    <a:pt x="21656" y="2246"/>
                    <a:pt x="21728" y="2354"/>
                    <a:pt x="21835" y="2461"/>
                  </a:cubicBezTo>
                  <a:cubicBezTo>
                    <a:pt x="21978" y="2533"/>
                    <a:pt x="22121" y="2569"/>
                    <a:pt x="22229" y="2569"/>
                  </a:cubicBezTo>
                  <a:lnTo>
                    <a:pt x="22623" y="2569"/>
                  </a:lnTo>
                  <a:cubicBezTo>
                    <a:pt x="22766" y="2569"/>
                    <a:pt x="22873" y="2604"/>
                    <a:pt x="23016" y="2676"/>
                  </a:cubicBezTo>
                  <a:cubicBezTo>
                    <a:pt x="23088" y="2712"/>
                    <a:pt x="23159" y="2748"/>
                    <a:pt x="23231" y="2783"/>
                  </a:cubicBezTo>
                  <a:cubicBezTo>
                    <a:pt x="23303" y="2819"/>
                    <a:pt x="23338" y="2891"/>
                    <a:pt x="23374" y="2927"/>
                  </a:cubicBezTo>
                  <a:cubicBezTo>
                    <a:pt x="23410" y="2962"/>
                    <a:pt x="23410" y="2998"/>
                    <a:pt x="23446" y="3034"/>
                  </a:cubicBezTo>
                  <a:cubicBezTo>
                    <a:pt x="23446" y="3070"/>
                    <a:pt x="23482" y="3141"/>
                    <a:pt x="23482" y="3177"/>
                  </a:cubicBezTo>
                  <a:cubicBezTo>
                    <a:pt x="23482" y="3320"/>
                    <a:pt x="23482" y="3463"/>
                    <a:pt x="23482" y="3607"/>
                  </a:cubicBezTo>
                  <a:lnTo>
                    <a:pt x="23482" y="3678"/>
                  </a:lnTo>
                  <a:cubicBezTo>
                    <a:pt x="23482" y="3750"/>
                    <a:pt x="23482" y="3821"/>
                    <a:pt x="23482" y="3893"/>
                  </a:cubicBezTo>
                  <a:cubicBezTo>
                    <a:pt x="23482" y="3965"/>
                    <a:pt x="23482" y="4036"/>
                    <a:pt x="23517" y="4144"/>
                  </a:cubicBezTo>
                  <a:lnTo>
                    <a:pt x="23517" y="4215"/>
                  </a:lnTo>
                  <a:cubicBezTo>
                    <a:pt x="23517" y="4251"/>
                    <a:pt x="23517" y="4287"/>
                    <a:pt x="23517" y="4323"/>
                  </a:cubicBezTo>
                  <a:cubicBezTo>
                    <a:pt x="23517" y="4323"/>
                    <a:pt x="23517" y="4358"/>
                    <a:pt x="23517" y="4394"/>
                  </a:cubicBezTo>
                  <a:cubicBezTo>
                    <a:pt x="23482" y="4466"/>
                    <a:pt x="23446" y="4537"/>
                    <a:pt x="23374" y="4573"/>
                  </a:cubicBezTo>
                  <a:lnTo>
                    <a:pt x="23374" y="4609"/>
                  </a:lnTo>
                  <a:cubicBezTo>
                    <a:pt x="23267" y="4752"/>
                    <a:pt x="23159" y="4895"/>
                    <a:pt x="23124" y="5038"/>
                  </a:cubicBezTo>
                  <a:cubicBezTo>
                    <a:pt x="23088" y="5074"/>
                    <a:pt x="23052" y="5110"/>
                    <a:pt x="23052" y="5182"/>
                  </a:cubicBezTo>
                  <a:cubicBezTo>
                    <a:pt x="23052" y="5217"/>
                    <a:pt x="23052" y="5253"/>
                    <a:pt x="23052" y="5289"/>
                  </a:cubicBezTo>
                  <a:lnTo>
                    <a:pt x="23052" y="5432"/>
                  </a:lnTo>
                  <a:cubicBezTo>
                    <a:pt x="23088" y="5468"/>
                    <a:pt x="23088" y="5504"/>
                    <a:pt x="23124" y="5540"/>
                  </a:cubicBezTo>
                  <a:cubicBezTo>
                    <a:pt x="23159" y="5647"/>
                    <a:pt x="23231" y="5754"/>
                    <a:pt x="23338" y="5826"/>
                  </a:cubicBezTo>
                  <a:lnTo>
                    <a:pt x="23374" y="5897"/>
                  </a:lnTo>
                  <a:lnTo>
                    <a:pt x="23446" y="5969"/>
                  </a:lnTo>
                  <a:cubicBezTo>
                    <a:pt x="23446" y="6041"/>
                    <a:pt x="23446" y="6076"/>
                    <a:pt x="23446" y="6112"/>
                  </a:cubicBezTo>
                  <a:cubicBezTo>
                    <a:pt x="23482" y="6291"/>
                    <a:pt x="23482" y="6470"/>
                    <a:pt x="23446" y="6649"/>
                  </a:cubicBezTo>
                  <a:cubicBezTo>
                    <a:pt x="23410" y="6828"/>
                    <a:pt x="23374" y="7043"/>
                    <a:pt x="23303" y="7222"/>
                  </a:cubicBezTo>
                  <a:cubicBezTo>
                    <a:pt x="23303" y="7293"/>
                    <a:pt x="23303" y="7329"/>
                    <a:pt x="23267" y="7365"/>
                  </a:cubicBezTo>
                  <a:cubicBezTo>
                    <a:pt x="23159" y="7329"/>
                    <a:pt x="23052" y="7293"/>
                    <a:pt x="22945" y="7293"/>
                  </a:cubicBezTo>
                  <a:lnTo>
                    <a:pt x="22658" y="7293"/>
                  </a:lnTo>
                  <a:cubicBezTo>
                    <a:pt x="22551" y="7293"/>
                    <a:pt x="22444" y="7293"/>
                    <a:pt x="22336" y="7329"/>
                  </a:cubicBezTo>
                  <a:cubicBezTo>
                    <a:pt x="22300" y="7329"/>
                    <a:pt x="22265" y="7365"/>
                    <a:pt x="22265" y="7365"/>
                  </a:cubicBezTo>
                  <a:cubicBezTo>
                    <a:pt x="22229" y="7401"/>
                    <a:pt x="22229" y="7437"/>
                    <a:pt x="22265" y="7472"/>
                  </a:cubicBezTo>
                  <a:cubicBezTo>
                    <a:pt x="22265" y="7544"/>
                    <a:pt x="22300" y="7580"/>
                    <a:pt x="22372" y="7580"/>
                  </a:cubicBezTo>
                  <a:lnTo>
                    <a:pt x="22873" y="7580"/>
                  </a:lnTo>
                  <a:lnTo>
                    <a:pt x="23052" y="7616"/>
                  </a:lnTo>
                  <a:cubicBezTo>
                    <a:pt x="23124" y="7651"/>
                    <a:pt x="23195" y="7723"/>
                    <a:pt x="23303" y="7759"/>
                  </a:cubicBezTo>
                  <a:lnTo>
                    <a:pt x="23410" y="7866"/>
                  </a:lnTo>
                  <a:cubicBezTo>
                    <a:pt x="23446" y="7974"/>
                    <a:pt x="23517" y="8081"/>
                    <a:pt x="23517" y="8188"/>
                  </a:cubicBezTo>
                  <a:lnTo>
                    <a:pt x="23517" y="8332"/>
                  </a:lnTo>
                  <a:lnTo>
                    <a:pt x="23517" y="8403"/>
                  </a:lnTo>
                  <a:cubicBezTo>
                    <a:pt x="23517" y="8439"/>
                    <a:pt x="23517" y="8510"/>
                    <a:pt x="23517" y="8546"/>
                  </a:cubicBezTo>
                  <a:cubicBezTo>
                    <a:pt x="23517" y="8689"/>
                    <a:pt x="23589" y="8761"/>
                    <a:pt x="23696" y="8833"/>
                  </a:cubicBezTo>
                  <a:cubicBezTo>
                    <a:pt x="23732" y="8868"/>
                    <a:pt x="23804" y="8904"/>
                    <a:pt x="23875" y="8904"/>
                  </a:cubicBezTo>
                  <a:cubicBezTo>
                    <a:pt x="23911" y="8904"/>
                    <a:pt x="23983" y="8940"/>
                    <a:pt x="24019" y="8940"/>
                  </a:cubicBezTo>
                  <a:cubicBezTo>
                    <a:pt x="24090" y="8940"/>
                    <a:pt x="24162" y="8976"/>
                    <a:pt x="24233" y="8976"/>
                  </a:cubicBezTo>
                  <a:lnTo>
                    <a:pt x="24341" y="9047"/>
                  </a:lnTo>
                  <a:lnTo>
                    <a:pt x="24376" y="9083"/>
                  </a:lnTo>
                  <a:lnTo>
                    <a:pt x="24412" y="9155"/>
                  </a:lnTo>
                  <a:cubicBezTo>
                    <a:pt x="24448" y="9191"/>
                    <a:pt x="24448" y="9262"/>
                    <a:pt x="24448" y="9298"/>
                  </a:cubicBezTo>
                  <a:cubicBezTo>
                    <a:pt x="24448" y="9370"/>
                    <a:pt x="24448" y="9477"/>
                    <a:pt x="24448" y="9549"/>
                  </a:cubicBezTo>
                  <a:cubicBezTo>
                    <a:pt x="24448" y="9692"/>
                    <a:pt x="24412" y="9799"/>
                    <a:pt x="24341" y="9942"/>
                  </a:cubicBezTo>
                  <a:cubicBezTo>
                    <a:pt x="24341" y="9942"/>
                    <a:pt x="24341" y="9978"/>
                    <a:pt x="24341" y="10014"/>
                  </a:cubicBezTo>
                  <a:lnTo>
                    <a:pt x="24341" y="10050"/>
                  </a:lnTo>
                  <a:lnTo>
                    <a:pt x="24305" y="10157"/>
                  </a:lnTo>
                  <a:cubicBezTo>
                    <a:pt x="24269" y="10157"/>
                    <a:pt x="24269" y="10193"/>
                    <a:pt x="24269" y="10264"/>
                  </a:cubicBezTo>
                  <a:lnTo>
                    <a:pt x="24269" y="10336"/>
                  </a:lnTo>
                  <a:lnTo>
                    <a:pt x="24269" y="10372"/>
                  </a:lnTo>
                  <a:cubicBezTo>
                    <a:pt x="24305" y="10408"/>
                    <a:pt x="24305" y="10479"/>
                    <a:pt x="24376" y="10515"/>
                  </a:cubicBezTo>
                  <a:cubicBezTo>
                    <a:pt x="24376" y="10551"/>
                    <a:pt x="24448" y="10587"/>
                    <a:pt x="24484" y="10622"/>
                  </a:cubicBezTo>
                  <a:cubicBezTo>
                    <a:pt x="24520" y="10622"/>
                    <a:pt x="24591" y="10658"/>
                    <a:pt x="24663" y="10658"/>
                  </a:cubicBezTo>
                  <a:lnTo>
                    <a:pt x="25021" y="10658"/>
                  </a:lnTo>
                  <a:lnTo>
                    <a:pt x="25236" y="10622"/>
                  </a:lnTo>
                  <a:lnTo>
                    <a:pt x="25629" y="10622"/>
                  </a:lnTo>
                  <a:cubicBezTo>
                    <a:pt x="25701" y="10622"/>
                    <a:pt x="25808" y="10658"/>
                    <a:pt x="25916" y="10694"/>
                  </a:cubicBezTo>
                  <a:cubicBezTo>
                    <a:pt x="25987" y="10730"/>
                    <a:pt x="26059" y="10766"/>
                    <a:pt x="26130" y="10837"/>
                  </a:cubicBezTo>
                  <a:cubicBezTo>
                    <a:pt x="26202" y="10873"/>
                    <a:pt x="26238" y="10909"/>
                    <a:pt x="26309" y="10980"/>
                  </a:cubicBezTo>
                  <a:cubicBezTo>
                    <a:pt x="26345" y="11088"/>
                    <a:pt x="26417" y="11195"/>
                    <a:pt x="26488" y="11302"/>
                  </a:cubicBezTo>
                  <a:lnTo>
                    <a:pt x="26488" y="11338"/>
                  </a:lnTo>
                  <a:cubicBezTo>
                    <a:pt x="26560" y="11517"/>
                    <a:pt x="26703" y="11660"/>
                    <a:pt x="26882" y="11768"/>
                  </a:cubicBezTo>
                  <a:cubicBezTo>
                    <a:pt x="27025" y="11839"/>
                    <a:pt x="27204" y="11911"/>
                    <a:pt x="27383" y="11911"/>
                  </a:cubicBezTo>
                  <a:lnTo>
                    <a:pt x="27526" y="11911"/>
                  </a:lnTo>
                  <a:cubicBezTo>
                    <a:pt x="27598" y="11911"/>
                    <a:pt x="27670" y="11947"/>
                    <a:pt x="27741" y="11947"/>
                  </a:cubicBezTo>
                  <a:lnTo>
                    <a:pt x="27813" y="11983"/>
                  </a:lnTo>
                  <a:cubicBezTo>
                    <a:pt x="27849" y="12018"/>
                    <a:pt x="27849" y="12018"/>
                    <a:pt x="27884" y="12054"/>
                  </a:cubicBezTo>
                  <a:cubicBezTo>
                    <a:pt x="27920" y="12090"/>
                    <a:pt x="27920" y="12162"/>
                    <a:pt x="27956" y="12197"/>
                  </a:cubicBezTo>
                  <a:lnTo>
                    <a:pt x="27956" y="12233"/>
                  </a:lnTo>
                  <a:lnTo>
                    <a:pt x="27956" y="12269"/>
                  </a:lnTo>
                  <a:cubicBezTo>
                    <a:pt x="27956" y="12305"/>
                    <a:pt x="27992" y="12341"/>
                    <a:pt x="27992" y="12412"/>
                  </a:cubicBezTo>
                  <a:cubicBezTo>
                    <a:pt x="28028" y="12448"/>
                    <a:pt x="28028" y="12484"/>
                    <a:pt x="28063" y="12519"/>
                  </a:cubicBezTo>
                  <a:cubicBezTo>
                    <a:pt x="28063" y="12555"/>
                    <a:pt x="28099" y="12591"/>
                    <a:pt x="28135" y="12627"/>
                  </a:cubicBezTo>
                  <a:lnTo>
                    <a:pt x="28171" y="12663"/>
                  </a:lnTo>
                  <a:cubicBezTo>
                    <a:pt x="28206" y="12698"/>
                    <a:pt x="28278" y="12770"/>
                    <a:pt x="28314" y="12806"/>
                  </a:cubicBezTo>
                  <a:lnTo>
                    <a:pt x="28350" y="12842"/>
                  </a:lnTo>
                  <a:lnTo>
                    <a:pt x="28457" y="12913"/>
                  </a:lnTo>
                  <a:lnTo>
                    <a:pt x="28564" y="12985"/>
                  </a:lnTo>
                  <a:cubicBezTo>
                    <a:pt x="28600" y="12985"/>
                    <a:pt x="28636" y="13021"/>
                    <a:pt x="28672" y="13056"/>
                  </a:cubicBezTo>
                  <a:lnTo>
                    <a:pt x="28600" y="13200"/>
                  </a:lnTo>
                  <a:lnTo>
                    <a:pt x="28529" y="13235"/>
                  </a:lnTo>
                  <a:cubicBezTo>
                    <a:pt x="28493" y="13307"/>
                    <a:pt x="28457" y="13379"/>
                    <a:pt x="28457" y="13450"/>
                  </a:cubicBezTo>
                  <a:lnTo>
                    <a:pt x="28457" y="13486"/>
                  </a:lnTo>
                  <a:cubicBezTo>
                    <a:pt x="28421" y="13522"/>
                    <a:pt x="28421" y="13593"/>
                    <a:pt x="28457" y="13629"/>
                  </a:cubicBezTo>
                  <a:lnTo>
                    <a:pt x="25629" y="13629"/>
                  </a:lnTo>
                  <a:cubicBezTo>
                    <a:pt x="25092" y="13629"/>
                    <a:pt x="24484" y="13629"/>
                    <a:pt x="23804" y="13593"/>
                  </a:cubicBezTo>
                  <a:lnTo>
                    <a:pt x="23589" y="13593"/>
                  </a:lnTo>
                  <a:lnTo>
                    <a:pt x="22873" y="13558"/>
                  </a:lnTo>
                  <a:lnTo>
                    <a:pt x="21835" y="13486"/>
                  </a:lnTo>
                  <a:cubicBezTo>
                    <a:pt x="21584" y="13486"/>
                    <a:pt x="21298" y="13450"/>
                    <a:pt x="20976" y="13414"/>
                  </a:cubicBezTo>
                  <a:lnTo>
                    <a:pt x="20081" y="13307"/>
                  </a:lnTo>
                  <a:lnTo>
                    <a:pt x="19652" y="13271"/>
                  </a:lnTo>
                  <a:lnTo>
                    <a:pt x="19616" y="13271"/>
                  </a:lnTo>
                  <a:lnTo>
                    <a:pt x="18971" y="13092"/>
                  </a:lnTo>
                  <a:lnTo>
                    <a:pt x="18900" y="13092"/>
                  </a:lnTo>
                  <a:lnTo>
                    <a:pt x="18649" y="13021"/>
                  </a:lnTo>
                  <a:lnTo>
                    <a:pt x="18506" y="13021"/>
                  </a:lnTo>
                  <a:lnTo>
                    <a:pt x="18291" y="12985"/>
                  </a:lnTo>
                  <a:cubicBezTo>
                    <a:pt x="18291" y="12949"/>
                    <a:pt x="18327" y="12877"/>
                    <a:pt x="18327" y="12806"/>
                  </a:cubicBezTo>
                  <a:cubicBezTo>
                    <a:pt x="18399" y="12698"/>
                    <a:pt x="18470" y="12555"/>
                    <a:pt x="18542" y="12448"/>
                  </a:cubicBezTo>
                  <a:cubicBezTo>
                    <a:pt x="18578" y="12412"/>
                    <a:pt x="18649" y="12341"/>
                    <a:pt x="18685" y="12305"/>
                  </a:cubicBezTo>
                  <a:lnTo>
                    <a:pt x="18792" y="12269"/>
                  </a:lnTo>
                  <a:cubicBezTo>
                    <a:pt x="18864" y="12233"/>
                    <a:pt x="18971" y="12197"/>
                    <a:pt x="19043" y="12197"/>
                  </a:cubicBezTo>
                  <a:lnTo>
                    <a:pt x="19079" y="12197"/>
                  </a:lnTo>
                  <a:lnTo>
                    <a:pt x="19222" y="12162"/>
                  </a:lnTo>
                  <a:lnTo>
                    <a:pt x="19329" y="12162"/>
                  </a:lnTo>
                  <a:cubicBezTo>
                    <a:pt x="19401" y="12162"/>
                    <a:pt x="19437" y="12126"/>
                    <a:pt x="19508" y="12090"/>
                  </a:cubicBezTo>
                  <a:cubicBezTo>
                    <a:pt x="19544" y="12090"/>
                    <a:pt x="19580" y="12018"/>
                    <a:pt x="19616" y="11983"/>
                  </a:cubicBezTo>
                  <a:cubicBezTo>
                    <a:pt x="19652" y="11947"/>
                    <a:pt x="19652" y="11911"/>
                    <a:pt x="19652" y="11875"/>
                  </a:cubicBezTo>
                  <a:lnTo>
                    <a:pt x="19652" y="11804"/>
                  </a:lnTo>
                  <a:cubicBezTo>
                    <a:pt x="19687" y="11768"/>
                    <a:pt x="19687" y="11732"/>
                    <a:pt x="19652" y="11696"/>
                  </a:cubicBezTo>
                  <a:lnTo>
                    <a:pt x="19652" y="11517"/>
                  </a:lnTo>
                  <a:cubicBezTo>
                    <a:pt x="19652" y="11446"/>
                    <a:pt x="19652" y="11338"/>
                    <a:pt x="19652" y="11231"/>
                  </a:cubicBezTo>
                  <a:cubicBezTo>
                    <a:pt x="19687" y="11124"/>
                    <a:pt x="19723" y="10980"/>
                    <a:pt x="19759" y="10873"/>
                  </a:cubicBezTo>
                  <a:cubicBezTo>
                    <a:pt x="19795" y="10801"/>
                    <a:pt x="19831" y="10730"/>
                    <a:pt x="19866" y="10658"/>
                  </a:cubicBezTo>
                  <a:cubicBezTo>
                    <a:pt x="19938" y="10587"/>
                    <a:pt x="20009" y="10515"/>
                    <a:pt x="20081" y="10479"/>
                  </a:cubicBezTo>
                  <a:cubicBezTo>
                    <a:pt x="20188" y="10372"/>
                    <a:pt x="20332" y="10300"/>
                    <a:pt x="20475" y="10229"/>
                  </a:cubicBezTo>
                  <a:lnTo>
                    <a:pt x="20546" y="10193"/>
                  </a:lnTo>
                  <a:cubicBezTo>
                    <a:pt x="20654" y="10157"/>
                    <a:pt x="20725" y="10085"/>
                    <a:pt x="20761" y="10014"/>
                  </a:cubicBezTo>
                  <a:cubicBezTo>
                    <a:pt x="20797" y="9978"/>
                    <a:pt x="20833" y="9942"/>
                    <a:pt x="20833" y="9871"/>
                  </a:cubicBezTo>
                  <a:cubicBezTo>
                    <a:pt x="20833" y="9799"/>
                    <a:pt x="20797" y="9728"/>
                    <a:pt x="20761" y="9656"/>
                  </a:cubicBezTo>
                  <a:cubicBezTo>
                    <a:pt x="20725" y="9584"/>
                    <a:pt x="20690" y="9549"/>
                    <a:pt x="20654" y="9513"/>
                  </a:cubicBezTo>
                  <a:lnTo>
                    <a:pt x="20654" y="9477"/>
                  </a:lnTo>
                  <a:lnTo>
                    <a:pt x="20582" y="9370"/>
                  </a:lnTo>
                  <a:lnTo>
                    <a:pt x="20582" y="9334"/>
                  </a:lnTo>
                  <a:lnTo>
                    <a:pt x="20475" y="9226"/>
                  </a:lnTo>
                  <a:lnTo>
                    <a:pt x="20439" y="9119"/>
                  </a:lnTo>
                  <a:lnTo>
                    <a:pt x="20332" y="8976"/>
                  </a:lnTo>
                  <a:lnTo>
                    <a:pt x="20224" y="8904"/>
                  </a:lnTo>
                  <a:cubicBezTo>
                    <a:pt x="20153" y="8761"/>
                    <a:pt x="20045" y="8618"/>
                    <a:pt x="19974" y="8475"/>
                  </a:cubicBezTo>
                  <a:cubicBezTo>
                    <a:pt x="19974" y="8403"/>
                    <a:pt x="19938" y="8367"/>
                    <a:pt x="19938" y="8296"/>
                  </a:cubicBezTo>
                  <a:cubicBezTo>
                    <a:pt x="19938" y="8260"/>
                    <a:pt x="19938" y="8224"/>
                    <a:pt x="19938" y="8224"/>
                  </a:cubicBezTo>
                  <a:lnTo>
                    <a:pt x="19938" y="8188"/>
                  </a:lnTo>
                  <a:cubicBezTo>
                    <a:pt x="19938" y="8045"/>
                    <a:pt x="19902" y="7938"/>
                    <a:pt x="19866" y="7830"/>
                  </a:cubicBezTo>
                  <a:cubicBezTo>
                    <a:pt x="19831" y="7759"/>
                    <a:pt x="19831" y="7687"/>
                    <a:pt x="19795" y="7651"/>
                  </a:cubicBezTo>
                  <a:lnTo>
                    <a:pt x="19795" y="7616"/>
                  </a:lnTo>
                  <a:lnTo>
                    <a:pt x="19759" y="7544"/>
                  </a:lnTo>
                  <a:lnTo>
                    <a:pt x="19723" y="7437"/>
                  </a:lnTo>
                  <a:cubicBezTo>
                    <a:pt x="19652" y="7222"/>
                    <a:pt x="19580" y="6971"/>
                    <a:pt x="19544" y="6757"/>
                  </a:cubicBezTo>
                  <a:cubicBezTo>
                    <a:pt x="19508" y="6649"/>
                    <a:pt x="19508" y="6578"/>
                    <a:pt x="19544" y="6470"/>
                  </a:cubicBezTo>
                  <a:cubicBezTo>
                    <a:pt x="19544" y="6363"/>
                    <a:pt x="19544" y="6291"/>
                    <a:pt x="19580" y="6220"/>
                  </a:cubicBezTo>
                  <a:cubicBezTo>
                    <a:pt x="19580" y="6148"/>
                    <a:pt x="19616" y="6112"/>
                    <a:pt x="19652" y="6076"/>
                  </a:cubicBezTo>
                  <a:lnTo>
                    <a:pt x="19652" y="6041"/>
                  </a:lnTo>
                  <a:cubicBezTo>
                    <a:pt x="19652" y="6005"/>
                    <a:pt x="19687" y="5933"/>
                    <a:pt x="19687" y="5862"/>
                  </a:cubicBezTo>
                  <a:cubicBezTo>
                    <a:pt x="19723" y="5754"/>
                    <a:pt x="19723" y="5611"/>
                    <a:pt x="19687" y="5504"/>
                  </a:cubicBezTo>
                  <a:cubicBezTo>
                    <a:pt x="19652" y="5361"/>
                    <a:pt x="19580" y="5217"/>
                    <a:pt x="19508" y="5074"/>
                  </a:cubicBezTo>
                  <a:cubicBezTo>
                    <a:pt x="19473" y="4967"/>
                    <a:pt x="19401" y="4895"/>
                    <a:pt x="19365" y="4788"/>
                  </a:cubicBezTo>
                  <a:cubicBezTo>
                    <a:pt x="19329" y="4680"/>
                    <a:pt x="19329" y="4609"/>
                    <a:pt x="19294" y="4537"/>
                  </a:cubicBezTo>
                  <a:cubicBezTo>
                    <a:pt x="19294" y="4430"/>
                    <a:pt x="19258" y="4323"/>
                    <a:pt x="19222" y="4215"/>
                  </a:cubicBezTo>
                  <a:cubicBezTo>
                    <a:pt x="19222" y="4144"/>
                    <a:pt x="19186" y="4072"/>
                    <a:pt x="19150" y="4036"/>
                  </a:cubicBezTo>
                  <a:cubicBezTo>
                    <a:pt x="19115" y="3965"/>
                    <a:pt x="19079" y="3929"/>
                    <a:pt x="19043" y="3893"/>
                  </a:cubicBezTo>
                  <a:lnTo>
                    <a:pt x="18971" y="3821"/>
                  </a:lnTo>
                  <a:lnTo>
                    <a:pt x="18900" y="3714"/>
                  </a:lnTo>
                  <a:lnTo>
                    <a:pt x="18864" y="3714"/>
                  </a:lnTo>
                  <a:lnTo>
                    <a:pt x="18721" y="3571"/>
                  </a:lnTo>
                  <a:cubicBezTo>
                    <a:pt x="18649" y="3499"/>
                    <a:pt x="18578" y="3428"/>
                    <a:pt x="18506" y="3356"/>
                  </a:cubicBezTo>
                  <a:cubicBezTo>
                    <a:pt x="18435" y="3284"/>
                    <a:pt x="18399" y="3213"/>
                    <a:pt x="18363" y="3141"/>
                  </a:cubicBezTo>
                  <a:cubicBezTo>
                    <a:pt x="18363" y="3070"/>
                    <a:pt x="18327" y="2998"/>
                    <a:pt x="18327" y="2962"/>
                  </a:cubicBezTo>
                  <a:cubicBezTo>
                    <a:pt x="18327" y="2927"/>
                    <a:pt x="18327" y="2891"/>
                    <a:pt x="18327" y="2855"/>
                  </a:cubicBezTo>
                  <a:cubicBezTo>
                    <a:pt x="18327" y="2819"/>
                    <a:pt x="18327" y="2819"/>
                    <a:pt x="18327" y="2783"/>
                  </a:cubicBezTo>
                  <a:lnTo>
                    <a:pt x="18399" y="2640"/>
                  </a:lnTo>
                  <a:cubicBezTo>
                    <a:pt x="18470" y="2569"/>
                    <a:pt x="18578" y="2461"/>
                    <a:pt x="18685" y="2390"/>
                  </a:cubicBezTo>
                  <a:lnTo>
                    <a:pt x="18792" y="2282"/>
                  </a:lnTo>
                  <a:lnTo>
                    <a:pt x="19007" y="2139"/>
                  </a:lnTo>
                  <a:cubicBezTo>
                    <a:pt x="19043" y="2103"/>
                    <a:pt x="19115" y="2067"/>
                    <a:pt x="19115" y="1996"/>
                  </a:cubicBezTo>
                  <a:cubicBezTo>
                    <a:pt x="19150" y="1960"/>
                    <a:pt x="19186" y="1888"/>
                    <a:pt x="19150" y="1817"/>
                  </a:cubicBezTo>
                  <a:cubicBezTo>
                    <a:pt x="19150" y="1781"/>
                    <a:pt x="19115" y="1745"/>
                    <a:pt x="19115" y="1710"/>
                  </a:cubicBezTo>
                  <a:cubicBezTo>
                    <a:pt x="19115" y="1674"/>
                    <a:pt x="19115" y="1638"/>
                    <a:pt x="19115" y="1638"/>
                  </a:cubicBezTo>
                  <a:cubicBezTo>
                    <a:pt x="19079" y="1566"/>
                    <a:pt x="19079" y="1531"/>
                    <a:pt x="19079" y="1459"/>
                  </a:cubicBezTo>
                  <a:cubicBezTo>
                    <a:pt x="19079" y="1423"/>
                    <a:pt x="19115" y="1352"/>
                    <a:pt x="19115" y="1316"/>
                  </a:cubicBezTo>
                  <a:cubicBezTo>
                    <a:pt x="19150" y="1244"/>
                    <a:pt x="19186" y="1173"/>
                    <a:pt x="19222" y="1137"/>
                  </a:cubicBezTo>
                  <a:cubicBezTo>
                    <a:pt x="19258" y="1065"/>
                    <a:pt x="19329" y="1029"/>
                    <a:pt x="19401" y="958"/>
                  </a:cubicBezTo>
                  <a:cubicBezTo>
                    <a:pt x="19473" y="922"/>
                    <a:pt x="19544" y="886"/>
                    <a:pt x="19616" y="850"/>
                  </a:cubicBezTo>
                  <a:lnTo>
                    <a:pt x="19723" y="815"/>
                  </a:lnTo>
                  <a:close/>
                  <a:moveTo>
                    <a:pt x="7553" y="7007"/>
                  </a:moveTo>
                  <a:lnTo>
                    <a:pt x="7553" y="7007"/>
                  </a:lnTo>
                  <a:cubicBezTo>
                    <a:pt x="7660" y="7043"/>
                    <a:pt x="7768" y="7079"/>
                    <a:pt x="7875" y="7150"/>
                  </a:cubicBezTo>
                  <a:lnTo>
                    <a:pt x="8233" y="7293"/>
                  </a:lnTo>
                  <a:lnTo>
                    <a:pt x="8448" y="7437"/>
                  </a:lnTo>
                  <a:lnTo>
                    <a:pt x="8519" y="7472"/>
                  </a:lnTo>
                  <a:lnTo>
                    <a:pt x="8770" y="7580"/>
                  </a:lnTo>
                  <a:cubicBezTo>
                    <a:pt x="8877" y="7651"/>
                    <a:pt x="8985" y="7723"/>
                    <a:pt x="9092" y="7795"/>
                  </a:cubicBezTo>
                  <a:cubicBezTo>
                    <a:pt x="9092" y="7830"/>
                    <a:pt x="9128" y="7902"/>
                    <a:pt x="9128" y="7938"/>
                  </a:cubicBezTo>
                  <a:lnTo>
                    <a:pt x="9164" y="8332"/>
                  </a:lnTo>
                  <a:lnTo>
                    <a:pt x="9164" y="8403"/>
                  </a:lnTo>
                  <a:lnTo>
                    <a:pt x="9164" y="8582"/>
                  </a:lnTo>
                  <a:cubicBezTo>
                    <a:pt x="9164" y="8654"/>
                    <a:pt x="9164" y="8797"/>
                    <a:pt x="9199" y="8868"/>
                  </a:cubicBezTo>
                  <a:cubicBezTo>
                    <a:pt x="9235" y="8940"/>
                    <a:pt x="9235" y="9047"/>
                    <a:pt x="9235" y="9155"/>
                  </a:cubicBezTo>
                  <a:lnTo>
                    <a:pt x="9235" y="9298"/>
                  </a:lnTo>
                  <a:lnTo>
                    <a:pt x="9235" y="9370"/>
                  </a:lnTo>
                  <a:lnTo>
                    <a:pt x="9235" y="9405"/>
                  </a:lnTo>
                  <a:lnTo>
                    <a:pt x="9235" y="9513"/>
                  </a:lnTo>
                  <a:cubicBezTo>
                    <a:pt x="9235" y="9584"/>
                    <a:pt x="9235" y="9656"/>
                    <a:pt x="9235" y="9763"/>
                  </a:cubicBezTo>
                  <a:lnTo>
                    <a:pt x="9235" y="9799"/>
                  </a:lnTo>
                  <a:lnTo>
                    <a:pt x="9235" y="9871"/>
                  </a:lnTo>
                  <a:lnTo>
                    <a:pt x="9235" y="10014"/>
                  </a:lnTo>
                  <a:lnTo>
                    <a:pt x="9235" y="10229"/>
                  </a:lnTo>
                  <a:lnTo>
                    <a:pt x="9271" y="10515"/>
                  </a:lnTo>
                  <a:cubicBezTo>
                    <a:pt x="9307" y="10766"/>
                    <a:pt x="9343" y="11052"/>
                    <a:pt x="9343" y="11267"/>
                  </a:cubicBezTo>
                  <a:lnTo>
                    <a:pt x="9343" y="11338"/>
                  </a:lnTo>
                  <a:cubicBezTo>
                    <a:pt x="9378" y="11589"/>
                    <a:pt x="9414" y="11839"/>
                    <a:pt x="9414" y="12090"/>
                  </a:cubicBezTo>
                  <a:lnTo>
                    <a:pt x="9414" y="12126"/>
                  </a:lnTo>
                  <a:lnTo>
                    <a:pt x="9414" y="12341"/>
                  </a:lnTo>
                  <a:lnTo>
                    <a:pt x="9414" y="12555"/>
                  </a:lnTo>
                  <a:cubicBezTo>
                    <a:pt x="9414" y="12663"/>
                    <a:pt x="9414" y="12770"/>
                    <a:pt x="9450" y="12877"/>
                  </a:cubicBezTo>
                  <a:lnTo>
                    <a:pt x="9450" y="13021"/>
                  </a:lnTo>
                  <a:cubicBezTo>
                    <a:pt x="9450" y="13056"/>
                    <a:pt x="9450" y="13235"/>
                    <a:pt x="9486" y="13343"/>
                  </a:cubicBezTo>
                  <a:lnTo>
                    <a:pt x="9486" y="13414"/>
                  </a:lnTo>
                  <a:lnTo>
                    <a:pt x="9486" y="13450"/>
                  </a:lnTo>
                  <a:cubicBezTo>
                    <a:pt x="9486" y="13558"/>
                    <a:pt x="9522" y="13665"/>
                    <a:pt x="9522" y="13772"/>
                  </a:cubicBezTo>
                  <a:cubicBezTo>
                    <a:pt x="9450" y="13737"/>
                    <a:pt x="9378" y="13701"/>
                    <a:pt x="9307" y="13701"/>
                  </a:cubicBezTo>
                  <a:lnTo>
                    <a:pt x="9271" y="13701"/>
                  </a:lnTo>
                  <a:cubicBezTo>
                    <a:pt x="9199" y="13701"/>
                    <a:pt x="9164" y="13737"/>
                    <a:pt x="9092" y="13772"/>
                  </a:cubicBezTo>
                  <a:cubicBezTo>
                    <a:pt x="9092" y="13701"/>
                    <a:pt x="9092" y="13629"/>
                    <a:pt x="9092" y="13558"/>
                  </a:cubicBezTo>
                  <a:lnTo>
                    <a:pt x="9092" y="13522"/>
                  </a:lnTo>
                  <a:cubicBezTo>
                    <a:pt x="9092" y="13522"/>
                    <a:pt x="9092" y="13486"/>
                    <a:pt x="9092" y="13486"/>
                  </a:cubicBezTo>
                  <a:cubicBezTo>
                    <a:pt x="9092" y="13343"/>
                    <a:pt x="9092" y="13164"/>
                    <a:pt x="9056" y="13021"/>
                  </a:cubicBezTo>
                  <a:cubicBezTo>
                    <a:pt x="9020" y="12877"/>
                    <a:pt x="9235" y="12663"/>
                    <a:pt x="9199" y="12448"/>
                  </a:cubicBezTo>
                  <a:cubicBezTo>
                    <a:pt x="9199" y="12341"/>
                    <a:pt x="9164" y="12233"/>
                    <a:pt x="9128" y="12162"/>
                  </a:cubicBezTo>
                  <a:cubicBezTo>
                    <a:pt x="9128" y="12126"/>
                    <a:pt x="9092" y="12054"/>
                    <a:pt x="9056" y="12018"/>
                  </a:cubicBezTo>
                  <a:cubicBezTo>
                    <a:pt x="9056" y="11983"/>
                    <a:pt x="9020" y="11947"/>
                    <a:pt x="8985" y="11911"/>
                  </a:cubicBezTo>
                  <a:cubicBezTo>
                    <a:pt x="8949" y="11875"/>
                    <a:pt x="8913" y="11839"/>
                    <a:pt x="8877" y="11804"/>
                  </a:cubicBezTo>
                  <a:lnTo>
                    <a:pt x="8841" y="11804"/>
                  </a:lnTo>
                  <a:cubicBezTo>
                    <a:pt x="8770" y="11804"/>
                    <a:pt x="8734" y="11768"/>
                    <a:pt x="8663" y="11732"/>
                  </a:cubicBezTo>
                  <a:cubicBezTo>
                    <a:pt x="8519" y="11696"/>
                    <a:pt x="8376" y="11660"/>
                    <a:pt x="8233" y="11625"/>
                  </a:cubicBezTo>
                  <a:cubicBezTo>
                    <a:pt x="8054" y="11553"/>
                    <a:pt x="7875" y="11517"/>
                    <a:pt x="7732" y="11481"/>
                  </a:cubicBezTo>
                  <a:lnTo>
                    <a:pt x="7553" y="11410"/>
                  </a:lnTo>
                  <a:lnTo>
                    <a:pt x="7508" y="11395"/>
                  </a:lnTo>
                  <a:lnTo>
                    <a:pt x="7508" y="11395"/>
                  </a:lnTo>
                  <a:cubicBezTo>
                    <a:pt x="7514" y="11395"/>
                    <a:pt x="7520" y="11395"/>
                    <a:pt x="7526" y="11395"/>
                  </a:cubicBezTo>
                  <a:cubicBezTo>
                    <a:pt x="7562" y="11395"/>
                    <a:pt x="7598" y="11387"/>
                    <a:pt x="7624" y="11374"/>
                  </a:cubicBezTo>
                  <a:cubicBezTo>
                    <a:pt x="7624" y="11338"/>
                    <a:pt x="7660" y="11302"/>
                    <a:pt x="7660" y="11267"/>
                  </a:cubicBezTo>
                  <a:cubicBezTo>
                    <a:pt x="7660" y="11231"/>
                    <a:pt x="7660" y="11159"/>
                    <a:pt x="7660" y="11124"/>
                  </a:cubicBezTo>
                  <a:cubicBezTo>
                    <a:pt x="7660" y="11088"/>
                    <a:pt x="7660" y="11088"/>
                    <a:pt x="7660" y="11088"/>
                  </a:cubicBezTo>
                  <a:lnTo>
                    <a:pt x="7660" y="10873"/>
                  </a:lnTo>
                  <a:lnTo>
                    <a:pt x="7660" y="10551"/>
                  </a:lnTo>
                  <a:lnTo>
                    <a:pt x="7660" y="10408"/>
                  </a:lnTo>
                  <a:cubicBezTo>
                    <a:pt x="7660" y="10085"/>
                    <a:pt x="7624" y="9799"/>
                    <a:pt x="7589" y="9549"/>
                  </a:cubicBezTo>
                  <a:lnTo>
                    <a:pt x="7589" y="9012"/>
                  </a:lnTo>
                  <a:lnTo>
                    <a:pt x="7589" y="8940"/>
                  </a:lnTo>
                  <a:lnTo>
                    <a:pt x="7589" y="8689"/>
                  </a:lnTo>
                  <a:cubicBezTo>
                    <a:pt x="7589" y="8403"/>
                    <a:pt x="7589" y="8117"/>
                    <a:pt x="7589" y="7830"/>
                  </a:cubicBezTo>
                  <a:cubicBezTo>
                    <a:pt x="7553" y="7544"/>
                    <a:pt x="7589" y="7293"/>
                    <a:pt x="7553" y="7007"/>
                  </a:cubicBezTo>
                  <a:close/>
                  <a:moveTo>
                    <a:pt x="11956" y="8439"/>
                  </a:moveTo>
                  <a:cubicBezTo>
                    <a:pt x="12099" y="8439"/>
                    <a:pt x="12314" y="8510"/>
                    <a:pt x="12528" y="8546"/>
                  </a:cubicBezTo>
                  <a:cubicBezTo>
                    <a:pt x="12779" y="8618"/>
                    <a:pt x="13029" y="8689"/>
                    <a:pt x="13280" y="8797"/>
                  </a:cubicBezTo>
                  <a:cubicBezTo>
                    <a:pt x="13280" y="8868"/>
                    <a:pt x="13316" y="8976"/>
                    <a:pt x="13316" y="9047"/>
                  </a:cubicBezTo>
                  <a:lnTo>
                    <a:pt x="13316" y="9083"/>
                  </a:lnTo>
                  <a:cubicBezTo>
                    <a:pt x="13387" y="9370"/>
                    <a:pt x="13423" y="9692"/>
                    <a:pt x="13459" y="10014"/>
                  </a:cubicBezTo>
                  <a:cubicBezTo>
                    <a:pt x="13495" y="10193"/>
                    <a:pt x="13495" y="10372"/>
                    <a:pt x="13531" y="10551"/>
                  </a:cubicBezTo>
                  <a:lnTo>
                    <a:pt x="13531" y="10587"/>
                  </a:lnTo>
                  <a:cubicBezTo>
                    <a:pt x="13531" y="10766"/>
                    <a:pt x="13566" y="10980"/>
                    <a:pt x="13602" y="11159"/>
                  </a:cubicBezTo>
                  <a:cubicBezTo>
                    <a:pt x="13638" y="11374"/>
                    <a:pt x="13674" y="11553"/>
                    <a:pt x="13710" y="11768"/>
                  </a:cubicBezTo>
                  <a:cubicBezTo>
                    <a:pt x="13745" y="11983"/>
                    <a:pt x="13781" y="12126"/>
                    <a:pt x="13817" y="12269"/>
                  </a:cubicBezTo>
                  <a:cubicBezTo>
                    <a:pt x="13817" y="12519"/>
                    <a:pt x="13853" y="12770"/>
                    <a:pt x="13889" y="13092"/>
                  </a:cubicBezTo>
                  <a:lnTo>
                    <a:pt x="13889" y="13200"/>
                  </a:lnTo>
                  <a:cubicBezTo>
                    <a:pt x="13889" y="13379"/>
                    <a:pt x="13924" y="13629"/>
                    <a:pt x="13924" y="13844"/>
                  </a:cubicBezTo>
                  <a:cubicBezTo>
                    <a:pt x="13924" y="14094"/>
                    <a:pt x="13924" y="14381"/>
                    <a:pt x="13924" y="14667"/>
                  </a:cubicBezTo>
                  <a:lnTo>
                    <a:pt x="13924" y="15276"/>
                  </a:lnTo>
                  <a:cubicBezTo>
                    <a:pt x="13924" y="15347"/>
                    <a:pt x="13924" y="15383"/>
                    <a:pt x="13924" y="15419"/>
                  </a:cubicBezTo>
                  <a:lnTo>
                    <a:pt x="13817" y="15383"/>
                  </a:lnTo>
                  <a:cubicBezTo>
                    <a:pt x="13716" y="15358"/>
                    <a:pt x="13597" y="15332"/>
                    <a:pt x="13472" y="15332"/>
                  </a:cubicBezTo>
                  <a:cubicBezTo>
                    <a:pt x="13421" y="15332"/>
                    <a:pt x="13368" y="15337"/>
                    <a:pt x="13316" y="15347"/>
                  </a:cubicBezTo>
                  <a:lnTo>
                    <a:pt x="13173" y="15347"/>
                  </a:lnTo>
                  <a:cubicBezTo>
                    <a:pt x="13101" y="15347"/>
                    <a:pt x="13065" y="15347"/>
                    <a:pt x="13029" y="15383"/>
                  </a:cubicBezTo>
                  <a:lnTo>
                    <a:pt x="12994" y="15383"/>
                  </a:lnTo>
                  <a:cubicBezTo>
                    <a:pt x="12922" y="15419"/>
                    <a:pt x="12886" y="15455"/>
                    <a:pt x="12815" y="15526"/>
                  </a:cubicBezTo>
                  <a:cubicBezTo>
                    <a:pt x="12743" y="15634"/>
                    <a:pt x="12636" y="15741"/>
                    <a:pt x="12528" y="15813"/>
                  </a:cubicBezTo>
                  <a:cubicBezTo>
                    <a:pt x="12421" y="15920"/>
                    <a:pt x="12314" y="15992"/>
                    <a:pt x="12242" y="16063"/>
                  </a:cubicBezTo>
                  <a:lnTo>
                    <a:pt x="12170" y="16099"/>
                  </a:lnTo>
                  <a:lnTo>
                    <a:pt x="12135" y="16135"/>
                  </a:lnTo>
                  <a:lnTo>
                    <a:pt x="11956" y="16242"/>
                  </a:lnTo>
                  <a:lnTo>
                    <a:pt x="11920" y="16278"/>
                  </a:lnTo>
                  <a:lnTo>
                    <a:pt x="11741" y="16421"/>
                  </a:lnTo>
                  <a:cubicBezTo>
                    <a:pt x="11705" y="15920"/>
                    <a:pt x="11633" y="15419"/>
                    <a:pt x="11562" y="14954"/>
                  </a:cubicBezTo>
                  <a:cubicBezTo>
                    <a:pt x="11526" y="14775"/>
                    <a:pt x="11490" y="14596"/>
                    <a:pt x="11419" y="14452"/>
                  </a:cubicBezTo>
                  <a:cubicBezTo>
                    <a:pt x="11383" y="14345"/>
                    <a:pt x="11311" y="14273"/>
                    <a:pt x="11240" y="14202"/>
                  </a:cubicBezTo>
                  <a:cubicBezTo>
                    <a:pt x="11204" y="14202"/>
                    <a:pt x="11168" y="14166"/>
                    <a:pt x="11132" y="14166"/>
                  </a:cubicBezTo>
                  <a:lnTo>
                    <a:pt x="11097" y="14166"/>
                  </a:lnTo>
                  <a:cubicBezTo>
                    <a:pt x="10989" y="14166"/>
                    <a:pt x="10846" y="14130"/>
                    <a:pt x="10703" y="14094"/>
                  </a:cubicBezTo>
                  <a:cubicBezTo>
                    <a:pt x="10560" y="14059"/>
                    <a:pt x="10524" y="14023"/>
                    <a:pt x="10452" y="14023"/>
                  </a:cubicBezTo>
                  <a:cubicBezTo>
                    <a:pt x="10452" y="13951"/>
                    <a:pt x="10452" y="13880"/>
                    <a:pt x="10452" y="13808"/>
                  </a:cubicBezTo>
                  <a:cubicBezTo>
                    <a:pt x="10416" y="13629"/>
                    <a:pt x="10381" y="13379"/>
                    <a:pt x="10345" y="13235"/>
                  </a:cubicBezTo>
                  <a:lnTo>
                    <a:pt x="10345" y="13128"/>
                  </a:lnTo>
                  <a:lnTo>
                    <a:pt x="10345" y="13021"/>
                  </a:lnTo>
                  <a:lnTo>
                    <a:pt x="10345" y="12949"/>
                  </a:lnTo>
                  <a:cubicBezTo>
                    <a:pt x="10345" y="12842"/>
                    <a:pt x="10309" y="12698"/>
                    <a:pt x="10309" y="12591"/>
                  </a:cubicBezTo>
                  <a:lnTo>
                    <a:pt x="10309" y="12519"/>
                  </a:lnTo>
                  <a:lnTo>
                    <a:pt x="10273" y="11947"/>
                  </a:lnTo>
                  <a:cubicBezTo>
                    <a:pt x="10237" y="11589"/>
                    <a:pt x="10202" y="11231"/>
                    <a:pt x="10130" y="10873"/>
                  </a:cubicBezTo>
                  <a:lnTo>
                    <a:pt x="10130" y="10766"/>
                  </a:lnTo>
                  <a:cubicBezTo>
                    <a:pt x="10130" y="10587"/>
                    <a:pt x="10094" y="10408"/>
                    <a:pt x="10094" y="10229"/>
                  </a:cubicBezTo>
                  <a:cubicBezTo>
                    <a:pt x="10094" y="10121"/>
                    <a:pt x="10094" y="10050"/>
                    <a:pt x="10059" y="9978"/>
                  </a:cubicBezTo>
                  <a:lnTo>
                    <a:pt x="10059" y="9799"/>
                  </a:lnTo>
                  <a:lnTo>
                    <a:pt x="10059" y="9763"/>
                  </a:lnTo>
                  <a:cubicBezTo>
                    <a:pt x="10059" y="9728"/>
                    <a:pt x="10059" y="9692"/>
                    <a:pt x="10059" y="9656"/>
                  </a:cubicBezTo>
                  <a:cubicBezTo>
                    <a:pt x="10130" y="9584"/>
                    <a:pt x="10202" y="9513"/>
                    <a:pt x="10273" y="9441"/>
                  </a:cubicBezTo>
                  <a:lnTo>
                    <a:pt x="10667" y="9191"/>
                  </a:lnTo>
                  <a:lnTo>
                    <a:pt x="10774" y="9083"/>
                  </a:lnTo>
                  <a:lnTo>
                    <a:pt x="10846" y="9047"/>
                  </a:lnTo>
                  <a:cubicBezTo>
                    <a:pt x="10918" y="9012"/>
                    <a:pt x="10989" y="8976"/>
                    <a:pt x="11061" y="8904"/>
                  </a:cubicBezTo>
                  <a:lnTo>
                    <a:pt x="11419" y="8654"/>
                  </a:lnTo>
                  <a:lnTo>
                    <a:pt x="11598" y="8546"/>
                  </a:lnTo>
                  <a:lnTo>
                    <a:pt x="11598" y="8940"/>
                  </a:lnTo>
                  <a:lnTo>
                    <a:pt x="11669" y="10336"/>
                  </a:lnTo>
                  <a:lnTo>
                    <a:pt x="11669" y="10408"/>
                  </a:lnTo>
                  <a:cubicBezTo>
                    <a:pt x="11669" y="10658"/>
                    <a:pt x="11669" y="10945"/>
                    <a:pt x="11705" y="11231"/>
                  </a:cubicBezTo>
                  <a:lnTo>
                    <a:pt x="11705" y="11302"/>
                  </a:lnTo>
                  <a:cubicBezTo>
                    <a:pt x="11705" y="11589"/>
                    <a:pt x="11741" y="11875"/>
                    <a:pt x="11777" y="12126"/>
                  </a:cubicBezTo>
                  <a:lnTo>
                    <a:pt x="11777" y="12162"/>
                  </a:lnTo>
                  <a:cubicBezTo>
                    <a:pt x="11777" y="12305"/>
                    <a:pt x="11812" y="12412"/>
                    <a:pt x="11812" y="12555"/>
                  </a:cubicBezTo>
                  <a:cubicBezTo>
                    <a:pt x="11848" y="12663"/>
                    <a:pt x="11848" y="12770"/>
                    <a:pt x="11884" y="12913"/>
                  </a:cubicBezTo>
                  <a:cubicBezTo>
                    <a:pt x="11920" y="13056"/>
                    <a:pt x="11920" y="13128"/>
                    <a:pt x="11956" y="13235"/>
                  </a:cubicBezTo>
                  <a:cubicBezTo>
                    <a:pt x="11956" y="13343"/>
                    <a:pt x="11991" y="13450"/>
                    <a:pt x="11991" y="13593"/>
                  </a:cubicBezTo>
                  <a:lnTo>
                    <a:pt x="11991" y="13737"/>
                  </a:lnTo>
                  <a:cubicBezTo>
                    <a:pt x="11991" y="13880"/>
                    <a:pt x="12027" y="14023"/>
                    <a:pt x="12063" y="14166"/>
                  </a:cubicBezTo>
                  <a:lnTo>
                    <a:pt x="12063" y="14238"/>
                  </a:lnTo>
                  <a:lnTo>
                    <a:pt x="12063" y="14273"/>
                  </a:lnTo>
                  <a:cubicBezTo>
                    <a:pt x="12063" y="14452"/>
                    <a:pt x="12099" y="14596"/>
                    <a:pt x="12099" y="14775"/>
                  </a:cubicBezTo>
                  <a:cubicBezTo>
                    <a:pt x="12099" y="14810"/>
                    <a:pt x="12135" y="14882"/>
                    <a:pt x="12206" y="14882"/>
                  </a:cubicBezTo>
                  <a:cubicBezTo>
                    <a:pt x="12242" y="14882"/>
                    <a:pt x="12278" y="14846"/>
                    <a:pt x="12278" y="14846"/>
                  </a:cubicBezTo>
                  <a:cubicBezTo>
                    <a:pt x="12314" y="14810"/>
                    <a:pt x="12314" y="14775"/>
                    <a:pt x="12278" y="14775"/>
                  </a:cubicBezTo>
                  <a:cubicBezTo>
                    <a:pt x="12278" y="14596"/>
                    <a:pt x="12278" y="14452"/>
                    <a:pt x="12242" y="14273"/>
                  </a:cubicBezTo>
                  <a:lnTo>
                    <a:pt x="12242" y="14202"/>
                  </a:lnTo>
                  <a:lnTo>
                    <a:pt x="12242" y="14059"/>
                  </a:lnTo>
                  <a:lnTo>
                    <a:pt x="12242" y="13951"/>
                  </a:lnTo>
                  <a:lnTo>
                    <a:pt x="12242" y="13844"/>
                  </a:lnTo>
                  <a:cubicBezTo>
                    <a:pt x="12242" y="13701"/>
                    <a:pt x="12206" y="13558"/>
                    <a:pt x="12206" y="13379"/>
                  </a:cubicBezTo>
                  <a:cubicBezTo>
                    <a:pt x="12206" y="13271"/>
                    <a:pt x="12206" y="13164"/>
                    <a:pt x="12170" y="13056"/>
                  </a:cubicBezTo>
                  <a:lnTo>
                    <a:pt x="12170" y="12949"/>
                  </a:lnTo>
                  <a:cubicBezTo>
                    <a:pt x="12135" y="12806"/>
                    <a:pt x="12135" y="12663"/>
                    <a:pt x="12099" y="12519"/>
                  </a:cubicBezTo>
                  <a:cubicBezTo>
                    <a:pt x="12099" y="12376"/>
                    <a:pt x="12063" y="12233"/>
                    <a:pt x="12063" y="12090"/>
                  </a:cubicBezTo>
                  <a:lnTo>
                    <a:pt x="12063" y="12018"/>
                  </a:lnTo>
                  <a:lnTo>
                    <a:pt x="12063" y="11732"/>
                  </a:lnTo>
                  <a:lnTo>
                    <a:pt x="12063" y="11625"/>
                  </a:lnTo>
                  <a:lnTo>
                    <a:pt x="12063" y="11374"/>
                  </a:lnTo>
                  <a:lnTo>
                    <a:pt x="12063" y="11195"/>
                  </a:lnTo>
                  <a:lnTo>
                    <a:pt x="11991" y="9405"/>
                  </a:lnTo>
                  <a:lnTo>
                    <a:pt x="11956" y="8439"/>
                  </a:lnTo>
                  <a:close/>
                  <a:moveTo>
                    <a:pt x="42811" y="10837"/>
                  </a:moveTo>
                  <a:cubicBezTo>
                    <a:pt x="42954" y="10873"/>
                    <a:pt x="43097" y="10909"/>
                    <a:pt x="43240" y="10909"/>
                  </a:cubicBezTo>
                  <a:lnTo>
                    <a:pt x="43491" y="10909"/>
                  </a:lnTo>
                  <a:cubicBezTo>
                    <a:pt x="43598" y="10909"/>
                    <a:pt x="43670" y="10945"/>
                    <a:pt x="43777" y="10945"/>
                  </a:cubicBezTo>
                  <a:lnTo>
                    <a:pt x="43885" y="10945"/>
                  </a:lnTo>
                  <a:lnTo>
                    <a:pt x="44028" y="10980"/>
                  </a:lnTo>
                  <a:lnTo>
                    <a:pt x="44243" y="11016"/>
                  </a:lnTo>
                  <a:cubicBezTo>
                    <a:pt x="44278" y="11052"/>
                    <a:pt x="44314" y="11052"/>
                    <a:pt x="44350" y="11088"/>
                  </a:cubicBezTo>
                  <a:cubicBezTo>
                    <a:pt x="44457" y="11088"/>
                    <a:pt x="44601" y="11124"/>
                    <a:pt x="44708" y="11195"/>
                  </a:cubicBezTo>
                  <a:lnTo>
                    <a:pt x="45030" y="11302"/>
                  </a:lnTo>
                  <a:cubicBezTo>
                    <a:pt x="45352" y="11446"/>
                    <a:pt x="45710" y="11660"/>
                    <a:pt x="45997" y="11875"/>
                  </a:cubicBezTo>
                  <a:cubicBezTo>
                    <a:pt x="46068" y="11947"/>
                    <a:pt x="46140" y="11983"/>
                    <a:pt x="46211" y="12054"/>
                  </a:cubicBezTo>
                  <a:cubicBezTo>
                    <a:pt x="46211" y="12090"/>
                    <a:pt x="46247" y="12126"/>
                    <a:pt x="46247" y="12162"/>
                  </a:cubicBezTo>
                  <a:cubicBezTo>
                    <a:pt x="46283" y="12197"/>
                    <a:pt x="46283" y="12233"/>
                    <a:pt x="46283" y="12269"/>
                  </a:cubicBezTo>
                  <a:cubicBezTo>
                    <a:pt x="46319" y="12412"/>
                    <a:pt x="46319" y="12519"/>
                    <a:pt x="46319" y="12663"/>
                  </a:cubicBezTo>
                  <a:lnTo>
                    <a:pt x="46319" y="12770"/>
                  </a:lnTo>
                  <a:lnTo>
                    <a:pt x="46319" y="13056"/>
                  </a:lnTo>
                  <a:lnTo>
                    <a:pt x="46319" y="13200"/>
                  </a:lnTo>
                  <a:lnTo>
                    <a:pt x="46319" y="13486"/>
                  </a:lnTo>
                  <a:cubicBezTo>
                    <a:pt x="46319" y="13558"/>
                    <a:pt x="46319" y="13737"/>
                    <a:pt x="46283" y="13880"/>
                  </a:cubicBezTo>
                  <a:cubicBezTo>
                    <a:pt x="46247" y="14023"/>
                    <a:pt x="46247" y="14094"/>
                    <a:pt x="46211" y="14202"/>
                  </a:cubicBezTo>
                  <a:cubicBezTo>
                    <a:pt x="46211" y="14345"/>
                    <a:pt x="46140" y="14488"/>
                    <a:pt x="46104" y="14631"/>
                  </a:cubicBezTo>
                  <a:cubicBezTo>
                    <a:pt x="46068" y="14703"/>
                    <a:pt x="46032" y="14775"/>
                    <a:pt x="45997" y="14846"/>
                  </a:cubicBezTo>
                  <a:lnTo>
                    <a:pt x="45889" y="14954"/>
                  </a:lnTo>
                  <a:cubicBezTo>
                    <a:pt x="45782" y="14989"/>
                    <a:pt x="45710" y="15061"/>
                    <a:pt x="45639" y="15097"/>
                  </a:cubicBezTo>
                  <a:cubicBezTo>
                    <a:pt x="45495" y="15133"/>
                    <a:pt x="45352" y="15168"/>
                    <a:pt x="45209" y="15204"/>
                  </a:cubicBezTo>
                  <a:lnTo>
                    <a:pt x="45137" y="15204"/>
                  </a:lnTo>
                  <a:lnTo>
                    <a:pt x="44923" y="15276"/>
                  </a:lnTo>
                  <a:lnTo>
                    <a:pt x="44815" y="15276"/>
                  </a:lnTo>
                  <a:lnTo>
                    <a:pt x="44636" y="15311"/>
                  </a:lnTo>
                  <a:lnTo>
                    <a:pt x="44064" y="15455"/>
                  </a:lnTo>
                  <a:lnTo>
                    <a:pt x="43885" y="15490"/>
                  </a:lnTo>
                  <a:lnTo>
                    <a:pt x="43706" y="15526"/>
                  </a:lnTo>
                  <a:cubicBezTo>
                    <a:pt x="43061" y="15669"/>
                    <a:pt x="42381" y="15813"/>
                    <a:pt x="41701" y="15884"/>
                  </a:cubicBezTo>
                  <a:lnTo>
                    <a:pt x="41379" y="15956"/>
                  </a:lnTo>
                  <a:lnTo>
                    <a:pt x="41343" y="15956"/>
                  </a:lnTo>
                  <a:cubicBezTo>
                    <a:pt x="40663" y="16027"/>
                    <a:pt x="40019" y="16099"/>
                    <a:pt x="39267" y="16171"/>
                  </a:cubicBezTo>
                  <a:cubicBezTo>
                    <a:pt x="38730" y="16206"/>
                    <a:pt x="38229" y="16242"/>
                    <a:pt x="37692" y="16278"/>
                  </a:cubicBezTo>
                  <a:lnTo>
                    <a:pt x="37191" y="16278"/>
                  </a:lnTo>
                  <a:lnTo>
                    <a:pt x="36475" y="16314"/>
                  </a:lnTo>
                  <a:lnTo>
                    <a:pt x="36368" y="16314"/>
                  </a:lnTo>
                  <a:cubicBezTo>
                    <a:pt x="35974" y="16350"/>
                    <a:pt x="35580" y="16385"/>
                    <a:pt x="35186" y="16385"/>
                  </a:cubicBezTo>
                  <a:lnTo>
                    <a:pt x="34471" y="16421"/>
                  </a:lnTo>
                  <a:lnTo>
                    <a:pt x="34292" y="16421"/>
                  </a:lnTo>
                  <a:lnTo>
                    <a:pt x="33075" y="16493"/>
                  </a:lnTo>
                  <a:cubicBezTo>
                    <a:pt x="32359" y="16529"/>
                    <a:pt x="31750" y="16564"/>
                    <a:pt x="31106" y="16564"/>
                  </a:cubicBezTo>
                  <a:lnTo>
                    <a:pt x="28922" y="16564"/>
                  </a:lnTo>
                  <a:cubicBezTo>
                    <a:pt x="28314" y="16564"/>
                    <a:pt x="27634" y="16493"/>
                    <a:pt x="26954" y="16457"/>
                  </a:cubicBezTo>
                  <a:cubicBezTo>
                    <a:pt x="26345" y="16421"/>
                    <a:pt x="25629" y="16385"/>
                    <a:pt x="24878" y="16350"/>
                  </a:cubicBezTo>
                  <a:cubicBezTo>
                    <a:pt x="24233" y="16350"/>
                    <a:pt x="23517" y="16278"/>
                    <a:pt x="22801" y="16206"/>
                  </a:cubicBezTo>
                  <a:lnTo>
                    <a:pt x="22444" y="16242"/>
                  </a:lnTo>
                  <a:lnTo>
                    <a:pt x="22408" y="16242"/>
                  </a:lnTo>
                  <a:lnTo>
                    <a:pt x="21692" y="16135"/>
                  </a:lnTo>
                  <a:lnTo>
                    <a:pt x="20582" y="16027"/>
                  </a:lnTo>
                  <a:lnTo>
                    <a:pt x="20224" y="15992"/>
                  </a:lnTo>
                  <a:lnTo>
                    <a:pt x="19938" y="15992"/>
                  </a:lnTo>
                  <a:cubicBezTo>
                    <a:pt x="19723" y="15956"/>
                    <a:pt x="19508" y="15920"/>
                    <a:pt x="19258" y="15884"/>
                  </a:cubicBezTo>
                  <a:lnTo>
                    <a:pt x="18470" y="15741"/>
                  </a:lnTo>
                  <a:lnTo>
                    <a:pt x="18291" y="15705"/>
                  </a:lnTo>
                  <a:cubicBezTo>
                    <a:pt x="17719" y="15598"/>
                    <a:pt x="17182" y="15455"/>
                    <a:pt x="16681" y="15240"/>
                  </a:cubicBezTo>
                  <a:cubicBezTo>
                    <a:pt x="16502" y="15168"/>
                    <a:pt x="16323" y="15097"/>
                    <a:pt x="16179" y="14989"/>
                  </a:cubicBezTo>
                  <a:cubicBezTo>
                    <a:pt x="16072" y="14918"/>
                    <a:pt x="15929" y="14846"/>
                    <a:pt x="15821" y="14775"/>
                  </a:cubicBezTo>
                  <a:lnTo>
                    <a:pt x="15714" y="14667"/>
                  </a:lnTo>
                  <a:cubicBezTo>
                    <a:pt x="15714" y="14631"/>
                    <a:pt x="15678" y="14596"/>
                    <a:pt x="15643" y="14524"/>
                  </a:cubicBezTo>
                  <a:cubicBezTo>
                    <a:pt x="15571" y="14345"/>
                    <a:pt x="15499" y="14130"/>
                    <a:pt x="15464" y="13915"/>
                  </a:cubicBezTo>
                  <a:cubicBezTo>
                    <a:pt x="15428" y="13701"/>
                    <a:pt x="15392" y="13486"/>
                    <a:pt x="15392" y="13307"/>
                  </a:cubicBezTo>
                  <a:cubicBezTo>
                    <a:pt x="15356" y="13164"/>
                    <a:pt x="15392" y="13092"/>
                    <a:pt x="15356" y="13021"/>
                  </a:cubicBezTo>
                  <a:cubicBezTo>
                    <a:pt x="15356" y="12913"/>
                    <a:pt x="15356" y="12806"/>
                    <a:pt x="15356" y="12698"/>
                  </a:cubicBezTo>
                  <a:lnTo>
                    <a:pt x="15356" y="12663"/>
                  </a:lnTo>
                  <a:cubicBezTo>
                    <a:pt x="15392" y="12484"/>
                    <a:pt x="15428" y="12341"/>
                    <a:pt x="15499" y="12197"/>
                  </a:cubicBezTo>
                  <a:cubicBezTo>
                    <a:pt x="15535" y="12126"/>
                    <a:pt x="15571" y="12054"/>
                    <a:pt x="15607" y="12018"/>
                  </a:cubicBezTo>
                  <a:lnTo>
                    <a:pt x="15643" y="11983"/>
                  </a:lnTo>
                  <a:cubicBezTo>
                    <a:pt x="15821" y="11875"/>
                    <a:pt x="16036" y="11732"/>
                    <a:pt x="16287" y="11625"/>
                  </a:cubicBezTo>
                  <a:lnTo>
                    <a:pt x="16645" y="11481"/>
                  </a:lnTo>
                  <a:cubicBezTo>
                    <a:pt x="16752" y="11446"/>
                    <a:pt x="16860" y="11410"/>
                    <a:pt x="16967" y="11410"/>
                  </a:cubicBezTo>
                  <a:lnTo>
                    <a:pt x="17110" y="11374"/>
                  </a:lnTo>
                  <a:cubicBezTo>
                    <a:pt x="17217" y="11338"/>
                    <a:pt x="17361" y="11302"/>
                    <a:pt x="17504" y="11302"/>
                  </a:cubicBezTo>
                  <a:lnTo>
                    <a:pt x="17754" y="11267"/>
                  </a:lnTo>
                  <a:lnTo>
                    <a:pt x="17790" y="11267"/>
                  </a:lnTo>
                  <a:lnTo>
                    <a:pt x="17933" y="11231"/>
                  </a:lnTo>
                  <a:lnTo>
                    <a:pt x="18148" y="11195"/>
                  </a:lnTo>
                  <a:lnTo>
                    <a:pt x="18184" y="11195"/>
                  </a:lnTo>
                  <a:cubicBezTo>
                    <a:pt x="18399" y="11195"/>
                    <a:pt x="18613" y="11159"/>
                    <a:pt x="18792" y="11124"/>
                  </a:cubicBezTo>
                  <a:cubicBezTo>
                    <a:pt x="18900" y="11088"/>
                    <a:pt x="19007" y="11052"/>
                    <a:pt x="19115" y="11052"/>
                  </a:cubicBezTo>
                  <a:cubicBezTo>
                    <a:pt x="19115" y="11124"/>
                    <a:pt x="19079" y="11195"/>
                    <a:pt x="19079" y="11302"/>
                  </a:cubicBezTo>
                  <a:cubicBezTo>
                    <a:pt x="19079" y="11338"/>
                    <a:pt x="19079" y="11338"/>
                    <a:pt x="19079" y="11374"/>
                  </a:cubicBezTo>
                  <a:cubicBezTo>
                    <a:pt x="19043" y="11338"/>
                    <a:pt x="19007" y="11302"/>
                    <a:pt x="18971" y="11302"/>
                  </a:cubicBezTo>
                  <a:lnTo>
                    <a:pt x="18649" y="11302"/>
                  </a:lnTo>
                  <a:cubicBezTo>
                    <a:pt x="18542" y="11302"/>
                    <a:pt x="18470" y="11302"/>
                    <a:pt x="18363" y="11338"/>
                  </a:cubicBezTo>
                  <a:lnTo>
                    <a:pt x="18291" y="11338"/>
                  </a:lnTo>
                  <a:cubicBezTo>
                    <a:pt x="18220" y="11338"/>
                    <a:pt x="18112" y="11374"/>
                    <a:pt x="18041" y="11410"/>
                  </a:cubicBezTo>
                  <a:cubicBezTo>
                    <a:pt x="17933" y="11410"/>
                    <a:pt x="17826" y="11481"/>
                    <a:pt x="17719" y="11517"/>
                  </a:cubicBezTo>
                  <a:lnTo>
                    <a:pt x="17683" y="11517"/>
                  </a:lnTo>
                  <a:lnTo>
                    <a:pt x="17647" y="11553"/>
                  </a:lnTo>
                  <a:cubicBezTo>
                    <a:pt x="17289" y="11696"/>
                    <a:pt x="17003" y="11839"/>
                    <a:pt x="16752" y="11947"/>
                  </a:cubicBezTo>
                  <a:lnTo>
                    <a:pt x="16573" y="12054"/>
                  </a:lnTo>
                  <a:lnTo>
                    <a:pt x="16466" y="12090"/>
                  </a:lnTo>
                  <a:lnTo>
                    <a:pt x="16430" y="12090"/>
                  </a:lnTo>
                  <a:cubicBezTo>
                    <a:pt x="16358" y="12126"/>
                    <a:pt x="16251" y="12197"/>
                    <a:pt x="16179" y="12269"/>
                  </a:cubicBezTo>
                  <a:cubicBezTo>
                    <a:pt x="16179" y="12341"/>
                    <a:pt x="16144" y="12376"/>
                    <a:pt x="16144" y="12412"/>
                  </a:cubicBezTo>
                  <a:cubicBezTo>
                    <a:pt x="16144" y="12448"/>
                    <a:pt x="16179" y="12519"/>
                    <a:pt x="16179" y="12555"/>
                  </a:cubicBezTo>
                  <a:cubicBezTo>
                    <a:pt x="16215" y="12591"/>
                    <a:pt x="16251" y="12627"/>
                    <a:pt x="16287" y="12627"/>
                  </a:cubicBezTo>
                  <a:cubicBezTo>
                    <a:pt x="16323" y="12663"/>
                    <a:pt x="16358" y="12698"/>
                    <a:pt x="16394" y="12734"/>
                  </a:cubicBezTo>
                  <a:cubicBezTo>
                    <a:pt x="16502" y="12770"/>
                    <a:pt x="16573" y="12806"/>
                    <a:pt x="16681" y="12842"/>
                  </a:cubicBezTo>
                  <a:lnTo>
                    <a:pt x="16752" y="12877"/>
                  </a:lnTo>
                  <a:lnTo>
                    <a:pt x="16860" y="12913"/>
                  </a:lnTo>
                  <a:lnTo>
                    <a:pt x="17146" y="13021"/>
                  </a:lnTo>
                  <a:lnTo>
                    <a:pt x="17361" y="13128"/>
                  </a:lnTo>
                  <a:lnTo>
                    <a:pt x="17540" y="13164"/>
                  </a:lnTo>
                  <a:lnTo>
                    <a:pt x="17611" y="13164"/>
                  </a:lnTo>
                  <a:cubicBezTo>
                    <a:pt x="17862" y="13271"/>
                    <a:pt x="18148" y="13343"/>
                    <a:pt x="18399" y="13379"/>
                  </a:cubicBezTo>
                  <a:lnTo>
                    <a:pt x="18506" y="13379"/>
                  </a:lnTo>
                  <a:cubicBezTo>
                    <a:pt x="18613" y="13379"/>
                    <a:pt x="18721" y="13414"/>
                    <a:pt x="18792" y="13414"/>
                  </a:cubicBezTo>
                  <a:lnTo>
                    <a:pt x="19079" y="13558"/>
                  </a:lnTo>
                  <a:lnTo>
                    <a:pt x="19365" y="13593"/>
                  </a:lnTo>
                  <a:lnTo>
                    <a:pt x="19544" y="13593"/>
                  </a:lnTo>
                  <a:lnTo>
                    <a:pt x="20439" y="13701"/>
                  </a:lnTo>
                  <a:lnTo>
                    <a:pt x="20511" y="13701"/>
                  </a:lnTo>
                  <a:cubicBezTo>
                    <a:pt x="20761" y="13737"/>
                    <a:pt x="21048" y="13772"/>
                    <a:pt x="21405" y="13808"/>
                  </a:cubicBezTo>
                  <a:lnTo>
                    <a:pt x="22372" y="13880"/>
                  </a:lnTo>
                  <a:lnTo>
                    <a:pt x="23052" y="13915"/>
                  </a:lnTo>
                  <a:lnTo>
                    <a:pt x="23231" y="13915"/>
                  </a:lnTo>
                  <a:lnTo>
                    <a:pt x="24233" y="13951"/>
                  </a:lnTo>
                  <a:cubicBezTo>
                    <a:pt x="24842" y="13987"/>
                    <a:pt x="25450" y="13987"/>
                    <a:pt x="26095" y="13987"/>
                  </a:cubicBezTo>
                  <a:lnTo>
                    <a:pt x="27061" y="13987"/>
                  </a:lnTo>
                  <a:cubicBezTo>
                    <a:pt x="27992" y="13987"/>
                    <a:pt x="28958" y="14023"/>
                    <a:pt x="29925" y="14023"/>
                  </a:cubicBezTo>
                  <a:lnTo>
                    <a:pt x="32645" y="14023"/>
                  </a:lnTo>
                  <a:cubicBezTo>
                    <a:pt x="32967" y="14023"/>
                    <a:pt x="33325" y="14023"/>
                    <a:pt x="33647" y="13987"/>
                  </a:cubicBezTo>
                  <a:lnTo>
                    <a:pt x="33898" y="13987"/>
                  </a:lnTo>
                  <a:cubicBezTo>
                    <a:pt x="34399" y="13987"/>
                    <a:pt x="34936" y="13951"/>
                    <a:pt x="35473" y="13951"/>
                  </a:cubicBezTo>
                  <a:lnTo>
                    <a:pt x="37370" y="13880"/>
                  </a:lnTo>
                  <a:lnTo>
                    <a:pt x="37442" y="13880"/>
                  </a:lnTo>
                  <a:cubicBezTo>
                    <a:pt x="38122" y="13880"/>
                    <a:pt x="38730" y="13808"/>
                    <a:pt x="39303" y="13772"/>
                  </a:cubicBezTo>
                  <a:cubicBezTo>
                    <a:pt x="39876" y="13737"/>
                    <a:pt x="40448" y="13701"/>
                    <a:pt x="40985" y="13629"/>
                  </a:cubicBezTo>
                  <a:lnTo>
                    <a:pt x="41415" y="13629"/>
                  </a:lnTo>
                  <a:cubicBezTo>
                    <a:pt x="41916" y="13593"/>
                    <a:pt x="42453" y="13522"/>
                    <a:pt x="42990" y="13450"/>
                  </a:cubicBezTo>
                  <a:lnTo>
                    <a:pt x="43885" y="13307"/>
                  </a:lnTo>
                  <a:cubicBezTo>
                    <a:pt x="44028" y="13271"/>
                    <a:pt x="44207" y="13235"/>
                    <a:pt x="44350" y="13200"/>
                  </a:cubicBezTo>
                  <a:cubicBezTo>
                    <a:pt x="44386" y="13164"/>
                    <a:pt x="44457" y="13164"/>
                    <a:pt x="44529" y="13128"/>
                  </a:cubicBezTo>
                  <a:lnTo>
                    <a:pt x="44565" y="13128"/>
                  </a:lnTo>
                  <a:cubicBezTo>
                    <a:pt x="44636" y="13092"/>
                    <a:pt x="44744" y="13056"/>
                    <a:pt x="44815" y="13021"/>
                  </a:cubicBezTo>
                  <a:cubicBezTo>
                    <a:pt x="44958" y="12949"/>
                    <a:pt x="45066" y="12842"/>
                    <a:pt x="45173" y="12770"/>
                  </a:cubicBezTo>
                  <a:cubicBezTo>
                    <a:pt x="45209" y="12734"/>
                    <a:pt x="45245" y="12698"/>
                    <a:pt x="45281" y="12663"/>
                  </a:cubicBezTo>
                  <a:cubicBezTo>
                    <a:pt x="45316" y="12591"/>
                    <a:pt x="45352" y="12555"/>
                    <a:pt x="45388" y="12519"/>
                  </a:cubicBezTo>
                  <a:cubicBezTo>
                    <a:pt x="45424" y="12448"/>
                    <a:pt x="45424" y="12376"/>
                    <a:pt x="45424" y="12305"/>
                  </a:cubicBezTo>
                  <a:cubicBezTo>
                    <a:pt x="45460" y="12233"/>
                    <a:pt x="45460" y="12162"/>
                    <a:pt x="45424" y="12126"/>
                  </a:cubicBezTo>
                  <a:cubicBezTo>
                    <a:pt x="45424" y="12090"/>
                    <a:pt x="45424" y="12054"/>
                    <a:pt x="45388" y="12018"/>
                  </a:cubicBezTo>
                  <a:lnTo>
                    <a:pt x="45388" y="11983"/>
                  </a:lnTo>
                  <a:cubicBezTo>
                    <a:pt x="45388" y="11947"/>
                    <a:pt x="45352" y="11911"/>
                    <a:pt x="45352" y="11911"/>
                  </a:cubicBezTo>
                  <a:cubicBezTo>
                    <a:pt x="45316" y="11875"/>
                    <a:pt x="45281" y="11839"/>
                    <a:pt x="45245" y="11804"/>
                  </a:cubicBezTo>
                  <a:cubicBezTo>
                    <a:pt x="45102" y="11732"/>
                    <a:pt x="44994" y="11660"/>
                    <a:pt x="44851" y="11625"/>
                  </a:cubicBezTo>
                  <a:cubicBezTo>
                    <a:pt x="44779" y="11589"/>
                    <a:pt x="44744" y="11589"/>
                    <a:pt x="44672" y="11553"/>
                  </a:cubicBezTo>
                  <a:cubicBezTo>
                    <a:pt x="44529" y="11517"/>
                    <a:pt x="44386" y="11481"/>
                    <a:pt x="44278" y="11481"/>
                  </a:cubicBezTo>
                  <a:lnTo>
                    <a:pt x="44135" y="11481"/>
                  </a:lnTo>
                  <a:cubicBezTo>
                    <a:pt x="44099" y="11481"/>
                    <a:pt x="44028" y="11481"/>
                    <a:pt x="43992" y="11517"/>
                  </a:cubicBezTo>
                  <a:cubicBezTo>
                    <a:pt x="43956" y="11553"/>
                    <a:pt x="43885" y="11589"/>
                    <a:pt x="43885" y="11660"/>
                  </a:cubicBezTo>
                  <a:cubicBezTo>
                    <a:pt x="43885" y="11625"/>
                    <a:pt x="43849" y="11589"/>
                    <a:pt x="43813" y="11589"/>
                  </a:cubicBezTo>
                  <a:cubicBezTo>
                    <a:pt x="43706" y="11374"/>
                    <a:pt x="43562" y="11195"/>
                    <a:pt x="43348" y="11088"/>
                  </a:cubicBezTo>
                  <a:cubicBezTo>
                    <a:pt x="43276" y="11052"/>
                    <a:pt x="43205" y="11016"/>
                    <a:pt x="43133" y="10980"/>
                  </a:cubicBezTo>
                  <a:lnTo>
                    <a:pt x="42990" y="10945"/>
                  </a:lnTo>
                  <a:lnTo>
                    <a:pt x="42811" y="10945"/>
                  </a:lnTo>
                  <a:lnTo>
                    <a:pt x="42811" y="10837"/>
                  </a:lnTo>
                  <a:close/>
                  <a:moveTo>
                    <a:pt x="15571" y="9835"/>
                  </a:moveTo>
                  <a:cubicBezTo>
                    <a:pt x="15750" y="9871"/>
                    <a:pt x="15929" y="9906"/>
                    <a:pt x="16108" y="9978"/>
                  </a:cubicBezTo>
                  <a:lnTo>
                    <a:pt x="16502" y="10121"/>
                  </a:lnTo>
                  <a:cubicBezTo>
                    <a:pt x="16502" y="10193"/>
                    <a:pt x="16537" y="10264"/>
                    <a:pt x="16573" y="10336"/>
                  </a:cubicBezTo>
                  <a:cubicBezTo>
                    <a:pt x="16573" y="10408"/>
                    <a:pt x="16573" y="10479"/>
                    <a:pt x="16573" y="10551"/>
                  </a:cubicBezTo>
                  <a:cubicBezTo>
                    <a:pt x="16573" y="10658"/>
                    <a:pt x="16573" y="10766"/>
                    <a:pt x="16609" y="10873"/>
                  </a:cubicBezTo>
                  <a:lnTo>
                    <a:pt x="16394" y="10945"/>
                  </a:lnTo>
                  <a:lnTo>
                    <a:pt x="16179" y="11016"/>
                  </a:lnTo>
                  <a:cubicBezTo>
                    <a:pt x="16036" y="11088"/>
                    <a:pt x="15893" y="11159"/>
                    <a:pt x="15750" y="11231"/>
                  </a:cubicBezTo>
                  <a:cubicBezTo>
                    <a:pt x="15678" y="11302"/>
                    <a:pt x="15571" y="11338"/>
                    <a:pt x="15499" y="11374"/>
                  </a:cubicBezTo>
                  <a:lnTo>
                    <a:pt x="15392" y="11446"/>
                  </a:lnTo>
                  <a:cubicBezTo>
                    <a:pt x="15356" y="11481"/>
                    <a:pt x="15320" y="11517"/>
                    <a:pt x="15285" y="11589"/>
                  </a:cubicBezTo>
                  <a:lnTo>
                    <a:pt x="15249" y="11625"/>
                  </a:lnTo>
                  <a:cubicBezTo>
                    <a:pt x="15106" y="11804"/>
                    <a:pt x="14998" y="12018"/>
                    <a:pt x="14962" y="12197"/>
                  </a:cubicBezTo>
                  <a:cubicBezTo>
                    <a:pt x="14891" y="12376"/>
                    <a:pt x="14855" y="12519"/>
                    <a:pt x="14819" y="12663"/>
                  </a:cubicBezTo>
                  <a:cubicBezTo>
                    <a:pt x="14783" y="12842"/>
                    <a:pt x="14748" y="13021"/>
                    <a:pt x="14748" y="13200"/>
                  </a:cubicBezTo>
                  <a:lnTo>
                    <a:pt x="14748" y="13486"/>
                  </a:lnTo>
                  <a:lnTo>
                    <a:pt x="14748" y="13665"/>
                  </a:lnTo>
                  <a:lnTo>
                    <a:pt x="14748" y="13808"/>
                  </a:lnTo>
                  <a:lnTo>
                    <a:pt x="14748" y="14166"/>
                  </a:lnTo>
                  <a:cubicBezTo>
                    <a:pt x="14748" y="14273"/>
                    <a:pt x="14748" y="14309"/>
                    <a:pt x="14783" y="14381"/>
                  </a:cubicBezTo>
                  <a:cubicBezTo>
                    <a:pt x="14783" y="14488"/>
                    <a:pt x="14783" y="14524"/>
                    <a:pt x="14819" y="14596"/>
                  </a:cubicBezTo>
                  <a:cubicBezTo>
                    <a:pt x="14855" y="14703"/>
                    <a:pt x="14891" y="14810"/>
                    <a:pt x="14927" y="14918"/>
                  </a:cubicBezTo>
                  <a:cubicBezTo>
                    <a:pt x="14998" y="15025"/>
                    <a:pt x="15070" y="15133"/>
                    <a:pt x="15177" y="15240"/>
                  </a:cubicBezTo>
                  <a:cubicBezTo>
                    <a:pt x="15249" y="15311"/>
                    <a:pt x="15356" y="15383"/>
                    <a:pt x="15499" y="15455"/>
                  </a:cubicBezTo>
                  <a:lnTo>
                    <a:pt x="15714" y="15526"/>
                  </a:lnTo>
                  <a:lnTo>
                    <a:pt x="15786" y="15562"/>
                  </a:lnTo>
                  <a:cubicBezTo>
                    <a:pt x="15965" y="15634"/>
                    <a:pt x="16108" y="15705"/>
                    <a:pt x="16251" y="15741"/>
                  </a:cubicBezTo>
                  <a:lnTo>
                    <a:pt x="16251" y="16135"/>
                  </a:lnTo>
                  <a:lnTo>
                    <a:pt x="16251" y="16206"/>
                  </a:lnTo>
                  <a:lnTo>
                    <a:pt x="16251" y="16350"/>
                  </a:lnTo>
                  <a:cubicBezTo>
                    <a:pt x="16251" y="16707"/>
                    <a:pt x="16287" y="17030"/>
                    <a:pt x="16323" y="17352"/>
                  </a:cubicBezTo>
                  <a:cubicBezTo>
                    <a:pt x="16358" y="17674"/>
                    <a:pt x="16394" y="17889"/>
                    <a:pt x="16430" y="18139"/>
                  </a:cubicBezTo>
                  <a:cubicBezTo>
                    <a:pt x="16394" y="18139"/>
                    <a:pt x="16358" y="18103"/>
                    <a:pt x="16358" y="18103"/>
                  </a:cubicBezTo>
                  <a:lnTo>
                    <a:pt x="15786" y="17853"/>
                  </a:lnTo>
                  <a:cubicBezTo>
                    <a:pt x="15786" y="17817"/>
                    <a:pt x="15786" y="17817"/>
                    <a:pt x="15786" y="17781"/>
                  </a:cubicBezTo>
                  <a:cubicBezTo>
                    <a:pt x="15821" y="17710"/>
                    <a:pt x="15821" y="17602"/>
                    <a:pt x="15821" y="17531"/>
                  </a:cubicBezTo>
                  <a:lnTo>
                    <a:pt x="15821" y="17316"/>
                  </a:lnTo>
                  <a:cubicBezTo>
                    <a:pt x="15821" y="17173"/>
                    <a:pt x="15786" y="17030"/>
                    <a:pt x="15786" y="16886"/>
                  </a:cubicBezTo>
                  <a:cubicBezTo>
                    <a:pt x="15750" y="16672"/>
                    <a:pt x="15714" y="16493"/>
                    <a:pt x="15678" y="16278"/>
                  </a:cubicBezTo>
                  <a:cubicBezTo>
                    <a:pt x="15678" y="16242"/>
                    <a:pt x="15643" y="16206"/>
                    <a:pt x="15607" y="16171"/>
                  </a:cubicBezTo>
                  <a:cubicBezTo>
                    <a:pt x="15607" y="16099"/>
                    <a:pt x="15571" y="16063"/>
                    <a:pt x="15535" y="16027"/>
                  </a:cubicBezTo>
                  <a:cubicBezTo>
                    <a:pt x="15464" y="15956"/>
                    <a:pt x="15428" y="15920"/>
                    <a:pt x="15356" y="15884"/>
                  </a:cubicBezTo>
                  <a:lnTo>
                    <a:pt x="15177" y="15813"/>
                  </a:lnTo>
                  <a:lnTo>
                    <a:pt x="15141" y="15813"/>
                  </a:lnTo>
                  <a:cubicBezTo>
                    <a:pt x="14927" y="15705"/>
                    <a:pt x="14748" y="15634"/>
                    <a:pt x="14533" y="15598"/>
                  </a:cubicBezTo>
                  <a:lnTo>
                    <a:pt x="14569" y="15562"/>
                  </a:lnTo>
                  <a:cubicBezTo>
                    <a:pt x="14569" y="15490"/>
                    <a:pt x="14604" y="15455"/>
                    <a:pt x="14604" y="15383"/>
                  </a:cubicBezTo>
                  <a:lnTo>
                    <a:pt x="14604" y="15240"/>
                  </a:lnTo>
                  <a:lnTo>
                    <a:pt x="14604" y="14989"/>
                  </a:lnTo>
                  <a:lnTo>
                    <a:pt x="14604" y="14524"/>
                  </a:lnTo>
                  <a:cubicBezTo>
                    <a:pt x="14604" y="14166"/>
                    <a:pt x="14604" y="13880"/>
                    <a:pt x="14569" y="13593"/>
                  </a:cubicBezTo>
                  <a:cubicBezTo>
                    <a:pt x="14497" y="13307"/>
                    <a:pt x="14497" y="13056"/>
                    <a:pt x="14461" y="12734"/>
                  </a:cubicBezTo>
                  <a:lnTo>
                    <a:pt x="14461" y="12591"/>
                  </a:lnTo>
                  <a:cubicBezTo>
                    <a:pt x="14461" y="12269"/>
                    <a:pt x="14390" y="11947"/>
                    <a:pt x="14318" y="11589"/>
                  </a:cubicBezTo>
                  <a:cubicBezTo>
                    <a:pt x="14318" y="11446"/>
                    <a:pt x="14282" y="11302"/>
                    <a:pt x="14247" y="11159"/>
                  </a:cubicBezTo>
                  <a:cubicBezTo>
                    <a:pt x="14247" y="11052"/>
                    <a:pt x="14211" y="10873"/>
                    <a:pt x="14211" y="10730"/>
                  </a:cubicBezTo>
                  <a:lnTo>
                    <a:pt x="14211" y="10587"/>
                  </a:lnTo>
                  <a:lnTo>
                    <a:pt x="14211" y="10551"/>
                  </a:lnTo>
                  <a:lnTo>
                    <a:pt x="14211" y="10408"/>
                  </a:lnTo>
                  <a:lnTo>
                    <a:pt x="14282" y="10408"/>
                  </a:lnTo>
                  <a:lnTo>
                    <a:pt x="14962" y="10121"/>
                  </a:lnTo>
                  <a:lnTo>
                    <a:pt x="15285" y="9978"/>
                  </a:lnTo>
                  <a:lnTo>
                    <a:pt x="15356" y="9942"/>
                  </a:lnTo>
                  <a:lnTo>
                    <a:pt x="15356" y="10193"/>
                  </a:lnTo>
                  <a:lnTo>
                    <a:pt x="15356" y="10551"/>
                  </a:lnTo>
                  <a:lnTo>
                    <a:pt x="15356" y="10909"/>
                  </a:lnTo>
                  <a:lnTo>
                    <a:pt x="15356" y="10980"/>
                  </a:lnTo>
                  <a:cubicBezTo>
                    <a:pt x="15356" y="10980"/>
                    <a:pt x="15356" y="11016"/>
                    <a:pt x="15356" y="11052"/>
                  </a:cubicBezTo>
                  <a:lnTo>
                    <a:pt x="15356" y="11088"/>
                  </a:lnTo>
                  <a:lnTo>
                    <a:pt x="15356" y="11159"/>
                  </a:lnTo>
                  <a:lnTo>
                    <a:pt x="15356" y="11231"/>
                  </a:lnTo>
                  <a:cubicBezTo>
                    <a:pt x="15356" y="11267"/>
                    <a:pt x="15392" y="11302"/>
                    <a:pt x="15428" y="11302"/>
                  </a:cubicBezTo>
                  <a:cubicBezTo>
                    <a:pt x="15464" y="11302"/>
                    <a:pt x="15499" y="11267"/>
                    <a:pt x="15499" y="11231"/>
                  </a:cubicBezTo>
                  <a:cubicBezTo>
                    <a:pt x="15499" y="11195"/>
                    <a:pt x="15499" y="11124"/>
                    <a:pt x="15535" y="11052"/>
                  </a:cubicBezTo>
                  <a:lnTo>
                    <a:pt x="15535" y="11016"/>
                  </a:lnTo>
                  <a:cubicBezTo>
                    <a:pt x="15535" y="10909"/>
                    <a:pt x="15535" y="10801"/>
                    <a:pt x="15571" y="10730"/>
                  </a:cubicBezTo>
                  <a:lnTo>
                    <a:pt x="15571" y="10372"/>
                  </a:lnTo>
                  <a:lnTo>
                    <a:pt x="15571" y="9835"/>
                  </a:lnTo>
                  <a:close/>
                  <a:moveTo>
                    <a:pt x="33254" y="17495"/>
                  </a:moveTo>
                  <a:lnTo>
                    <a:pt x="33254" y="17781"/>
                  </a:lnTo>
                  <a:lnTo>
                    <a:pt x="33254" y="17853"/>
                  </a:lnTo>
                  <a:lnTo>
                    <a:pt x="33254" y="18139"/>
                  </a:lnTo>
                  <a:lnTo>
                    <a:pt x="33254" y="18171"/>
                  </a:lnTo>
                  <a:lnTo>
                    <a:pt x="33325" y="18068"/>
                  </a:lnTo>
                  <a:lnTo>
                    <a:pt x="33325" y="17853"/>
                  </a:lnTo>
                  <a:cubicBezTo>
                    <a:pt x="33325" y="17817"/>
                    <a:pt x="33325" y="17781"/>
                    <a:pt x="33325" y="17781"/>
                  </a:cubicBezTo>
                  <a:lnTo>
                    <a:pt x="33325" y="17638"/>
                  </a:lnTo>
                  <a:lnTo>
                    <a:pt x="33325" y="17495"/>
                  </a:lnTo>
                  <a:close/>
                  <a:moveTo>
                    <a:pt x="1504" y="13271"/>
                  </a:moveTo>
                  <a:cubicBezTo>
                    <a:pt x="1575" y="13522"/>
                    <a:pt x="1647" y="13844"/>
                    <a:pt x="1683" y="14059"/>
                  </a:cubicBezTo>
                  <a:lnTo>
                    <a:pt x="1683" y="14094"/>
                  </a:lnTo>
                  <a:lnTo>
                    <a:pt x="1754" y="14381"/>
                  </a:lnTo>
                  <a:cubicBezTo>
                    <a:pt x="1826" y="14810"/>
                    <a:pt x="1897" y="15276"/>
                    <a:pt x="2005" y="15705"/>
                  </a:cubicBezTo>
                  <a:cubicBezTo>
                    <a:pt x="2040" y="16027"/>
                    <a:pt x="2112" y="16350"/>
                    <a:pt x="2184" y="16672"/>
                  </a:cubicBezTo>
                  <a:cubicBezTo>
                    <a:pt x="2184" y="16815"/>
                    <a:pt x="2219" y="16922"/>
                    <a:pt x="2219" y="17065"/>
                  </a:cubicBezTo>
                  <a:lnTo>
                    <a:pt x="2219" y="17209"/>
                  </a:lnTo>
                  <a:cubicBezTo>
                    <a:pt x="2219" y="17244"/>
                    <a:pt x="2255" y="17388"/>
                    <a:pt x="2291" y="17495"/>
                  </a:cubicBezTo>
                  <a:lnTo>
                    <a:pt x="2327" y="17674"/>
                  </a:lnTo>
                  <a:cubicBezTo>
                    <a:pt x="2363" y="17853"/>
                    <a:pt x="2398" y="18032"/>
                    <a:pt x="2434" y="18247"/>
                  </a:cubicBezTo>
                  <a:lnTo>
                    <a:pt x="2363" y="18247"/>
                  </a:lnTo>
                  <a:lnTo>
                    <a:pt x="1969" y="18139"/>
                  </a:lnTo>
                  <a:lnTo>
                    <a:pt x="1683" y="18068"/>
                  </a:lnTo>
                  <a:lnTo>
                    <a:pt x="1539" y="17567"/>
                  </a:lnTo>
                  <a:lnTo>
                    <a:pt x="1539" y="17495"/>
                  </a:lnTo>
                  <a:lnTo>
                    <a:pt x="1539" y="17423"/>
                  </a:lnTo>
                  <a:lnTo>
                    <a:pt x="1468" y="17244"/>
                  </a:lnTo>
                  <a:cubicBezTo>
                    <a:pt x="1432" y="17173"/>
                    <a:pt x="1432" y="17101"/>
                    <a:pt x="1396" y="17030"/>
                  </a:cubicBezTo>
                  <a:lnTo>
                    <a:pt x="1396" y="16994"/>
                  </a:lnTo>
                  <a:cubicBezTo>
                    <a:pt x="1325" y="16815"/>
                    <a:pt x="1253" y="16564"/>
                    <a:pt x="1217" y="16350"/>
                  </a:cubicBezTo>
                  <a:lnTo>
                    <a:pt x="1074" y="16063"/>
                  </a:lnTo>
                  <a:lnTo>
                    <a:pt x="1074" y="16027"/>
                  </a:lnTo>
                  <a:cubicBezTo>
                    <a:pt x="1038" y="15848"/>
                    <a:pt x="967" y="15669"/>
                    <a:pt x="931" y="15490"/>
                  </a:cubicBezTo>
                  <a:cubicBezTo>
                    <a:pt x="859" y="15311"/>
                    <a:pt x="823" y="15097"/>
                    <a:pt x="752" y="14918"/>
                  </a:cubicBezTo>
                  <a:lnTo>
                    <a:pt x="680" y="14667"/>
                  </a:lnTo>
                  <a:lnTo>
                    <a:pt x="644" y="14524"/>
                  </a:lnTo>
                  <a:cubicBezTo>
                    <a:pt x="644" y="14524"/>
                    <a:pt x="644" y="14488"/>
                    <a:pt x="644" y="14488"/>
                  </a:cubicBezTo>
                  <a:lnTo>
                    <a:pt x="644" y="14452"/>
                  </a:lnTo>
                  <a:lnTo>
                    <a:pt x="609" y="14345"/>
                  </a:lnTo>
                  <a:cubicBezTo>
                    <a:pt x="609" y="14345"/>
                    <a:pt x="609" y="14345"/>
                    <a:pt x="609" y="14309"/>
                  </a:cubicBezTo>
                  <a:cubicBezTo>
                    <a:pt x="644" y="14238"/>
                    <a:pt x="680" y="14166"/>
                    <a:pt x="752" y="14130"/>
                  </a:cubicBezTo>
                  <a:cubicBezTo>
                    <a:pt x="895" y="13951"/>
                    <a:pt x="1002" y="13772"/>
                    <a:pt x="1146" y="13629"/>
                  </a:cubicBezTo>
                  <a:lnTo>
                    <a:pt x="1360" y="13414"/>
                  </a:lnTo>
                  <a:lnTo>
                    <a:pt x="1396" y="13379"/>
                  </a:lnTo>
                  <a:cubicBezTo>
                    <a:pt x="1432" y="13343"/>
                    <a:pt x="1468" y="13307"/>
                    <a:pt x="1504" y="13271"/>
                  </a:cubicBezTo>
                  <a:close/>
                  <a:moveTo>
                    <a:pt x="2219" y="10264"/>
                  </a:moveTo>
                  <a:cubicBezTo>
                    <a:pt x="2219" y="10372"/>
                    <a:pt x="2255" y="10443"/>
                    <a:pt x="2291" y="10551"/>
                  </a:cubicBezTo>
                  <a:lnTo>
                    <a:pt x="2291" y="10587"/>
                  </a:lnTo>
                  <a:lnTo>
                    <a:pt x="2291" y="10658"/>
                  </a:lnTo>
                  <a:cubicBezTo>
                    <a:pt x="2291" y="10766"/>
                    <a:pt x="2327" y="10837"/>
                    <a:pt x="2327" y="10945"/>
                  </a:cubicBezTo>
                  <a:lnTo>
                    <a:pt x="2542" y="11589"/>
                  </a:lnTo>
                  <a:cubicBezTo>
                    <a:pt x="2542" y="11660"/>
                    <a:pt x="2577" y="11768"/>
                    <a:pt x="2613" y="11875"/>
                  </a:cubicBezTo>
                  <a:lnTo>
                    <a:pt x="2613" y="12018"/>
                  </a:lnTo>
                  <a:cubicBezTo>
                    <a:pt x="2613" y="12090"/>
                    <a:pt x="2649" y="12197"/>
                    <a:pt x="2685" y="12305"/>
                  </a:cubicBezTo>
                  <a:cubicBezTo>
                    <a:pt x="2721" y="12448"/>
                    <a:pt x="2756" y="12627"/>
                    <a:pt x="2792" y="12806"/>
                  </a:cubicBezTo>
                  <a:lnTo>
                    <a:pt x="2792" y="12913"/>
                  </a:lnTo>
                  <a:cubicBezTo>
                    <a:pt x="2864" y="13164"/>
                    <a:pt x="2935" y="13450"/>
                    <a:pt x="3007" y="13701"/>
                  </a:cubicBezTo>
                  <a:cubicBezTo>
                    <a:pt x="3043" y="13844"/>
                    <a:pt x="3114" y="13987"/>
                    <a:pt x="3150" y="14166"/>
                  </a:cubicBezTo>
                  <a:cubicBezTo>
                    <a:pt x="3222" y="14345"/>
                    <a:pt x="3258" y="14488"/>
                    <a:pt x="3293" y="14596"/>
                  </a:cubicBezTo>
                  <a:lnTo>
                    <a:pt x="3293" y="14703"/>
                  </a:lnTo>
                  <a:lnTo>
                    <a:pt x="3293" y="14775"/>
                  </a:lnTo>
                  <a:lnTo>
                    <a:pt x="3293" y="14810"/>
                  </a:lnTo>
                  <a:lnTo>
                    <a:pt x="3293" y="14954"/>
                  </a:lnTo>
                  <a:lnTo>
                    <a:pt x="3329" y="15061"/>
                  </a:lnTo>
                  <a:cubicBezTo>
                    <a:pt x="3329" y="15133"/>
                    <a:pt x="3365" y="15204"/>
                    <a:pt x="3401" y="15276"/>
                  </a:cubicBezTo>
                  <a:lnTo>
                    <a:pt x="3436" y="15347"/>
                  </a:lnTo>
                  <a:lnTo>
                    <a:pt x="3436" y="15383"/>
                  </a:lnTo>
                  <a:lnTo>
                    <a:pt x="3436" y="15490"/>
                  </a:lnTo>
                  <a:cubicBezTo>
                    <a:pt x="3544" y="15848"/>
                    <a:pt x="3615" y="16135"/>
                    <a:pt x="3651" y="16385"/>
                  </a:cubicBezTo>
                  <a:lnTo>
                    <a:pt x="3651" y="16457"/>
                  </a:lnTo>
                  <a:cubicBezTo>
                    <a:pt x="3687" y="16564"/>
                    <a:pt x="3723" y="16707"/>
                    <a:pt x="3723" y="16815"/>
                  </a:cubicBezTo>
                  <a:lnTo>
                    <a:pt x="3759" y="17101"/>
                  </a:lnTo>
                  <a:lnTo>
                    <a:pt x="3759" y="17137"/>
                  </a:lnTo>
                  <a:lnTo>
                    <a:pt x="3759" y="17280"/>
                  </a:lnTo>
                  <a:cubicBezTo>
                    <a:pt x="3794" y="17602"/>
                    <a:pt x="3866" y="17853"/>
                    <a:pt x="3902" y="18068"/>
                  </a:cubicBezTo>
                  <a:lnTo>
                    <a:pt x="3902" y="18139"/>
                  </a:lnTo>
                  <a:cubicBezTo>
                    <a:pt x="3902" y="18175"/>
                    <a:pt x="3902" y="18247"/>
                    <a:pt x="3938" y="18282"/>
                  </a:cubicBezTo>
                  <a:cubicBezTo>
                    <a:pt x="3973" y="18354"/>
                    <a:pt x="3973" y="18426"/>
                    <a:pt x="3973" y="18497"/>
                  </a:cubicBezTo>
                  <a:cubicBezTo>
                    <a:pt x="4009" y="18533"/>
                    <a:pt x="4009" y="18569"/>
                    <a:pt x="4009" y="18605"/>
                  </a:cubicBezTo>
                  <a:lnTo>
                    <a:pt x="4009" y="18640"/>
                  </a:lnTo>
                  <a:lnTo>
                    <a:pt x="4009" y="18676"/>
                  </a:lnTo>
                  <a:lnTo>
                    <a:pt x="3866" y="18640"/>
                  </a:lnTo>
                  <a:lnTo>
                    <a:pt x="3043" y="18461"/>
                  </a:lnTo>
                  <a:lnTo>
                    <a:pt x="3007" y="18461"/>
                  </a:lnTo>
                  <a:cubicBezTo>
                    <a:pt x="3007" y="18390"/>
                    <a:pt x="3007" y="18354"/>
                    <a:pt x="3007" y="18282"/>
                  </a:cubicBezTo>
                  <a:cubicBezTo>
                    <a:pt x="2935" y="18103"/>
                    <a:pt x="2900" y="17889"/>
                    <a:pt x="2864" y="17710"/>
                  </a:cubicBezTo>
                  <a:lnTo>
                    <a:pt x="2864" y="17638"/>
                  </a:lnTo>
                  <a:lnTo>
                    <a:pt x="2864" y="17567"/>
                  </a:lnTo>
                  <a:cubicBezTo>
                    <a:pt x="2864" y="17495"/>
                    <a:pt x="2828" y="17388"/>
                    <a:pt x="2828" y="17316"/>
                  </a:cubicBezTo>
                  <a:cubicBezTo>
                    <a:pt x="2756" y="16994"/>
                    <a:pt x="2721" y="16707"/>
                    <a:pt x="2649" y="16385"/>
                  </a:cubicBezTo>
                  <a:cubicBezTo>
                    <a:pt x="2613" y="16063"/>
                    <a:pt x="2542" y="15669"/>
                    <a:pt x="2470" y="15347"/>
                  </a:cubicBezTo>
                  <a:lnTo>
                    <a:pt x="2470" y="15311"/>
                  </a:lnTo>
                  <a:cubicBezTo>
                    <a:pt x="2434" y="15133"/>
                    <a:pt x="2398" y="14882"/>
                    <a:pt x="2363" y="14667"/>
                  </a:cubicBezTo>
                  <a:cubicBezTo>
                    <a:pt x="2327" y="14560"/>
                    <a:pt x="2327" y="14417"/>
                    <a:pt x="2291" y="14273"/>
                  </a:cubicBezTo>
                  <a:cubicBezTo>
                    <a:pt x="2219" y="13844"/>
                    <a:pt x="2148" y="13379"/>
                    <a:pt x="2040" y="12949"/>
                  </a:cubicBezTo>
                  <a:cubicBezTo>
                    <a:pt x="1969" y="12698"/>
                    <a:pt x="1897" y="12448"/>
                    <a:pt x="1826" y="12197"/>
                  </a:cubicBezTo>
                  <a:lnTo>
                    <a:pt x="1826" y="12126"/>
                  </a:lnTo>
                  <a:cubicBezTo>
                    <a:pt x="1790" y="11983"/>
                    <a:pt x="1754" y="11839"/>
                    <a:pt x="1718" y="11732"/>
                  </a:cubicBezTo>
                  <a:cubicBezTo>
                    <a:pt x="1718" y="11589"/>
                    <a:pt x="1683" y="11481"/>
                    <a:pt x="1647" y="11338"/>
                  </a:cubicBezTo>
                  <a:lnTo>
                    <a:pt x="1647" y="11302"/>
                  </a:lnTo>
                  <a:cubicBezTo>
                    <a:pt x="1647" y="11231"/>
                    <a:pt x="1611" y="11195"/>
                    <a:pt x="1575" y="11124"/>
                  </a:cubicBezTo>
                  <a:lnTo>
                    <a:pt x="1539" y="11016"/>
                  </a:lnTo>
                  <a:lnTo>
                    <a:pt x="1539" y="10945"/>
                  </a:lnTo>
                  <a:lnTo>
                    <a:pt x="1647" y="10873"/>
                  </a:lnTo>
                  <a:cubicBezTo>
                    <a:pt x="1754" y="10694"/>
                    <a:pt x="1897" y="10587"/>
                    <a:pt x="2040" y="10443"/>
                  </a:cubicBezTo>
                  <a:lnTo>
                    <a:pt x="2219" y="10264"/>
                  </a:lnTo>
                  <a:close/>
                  <a:moveTo>
                    <a:pt x="3150" y="10085"/>
                  </a:moveTo>
                  <a:cubicBezTo>
                    <a:pt x="3186" y="10085"/>
                    <a:pt x="3222" y="10121"/>
                    <a:pt x="3258" y="10121"/>
                  </a:cubicBezTo>
                  <a:lnTo>
                    <a:pt x="3365" y="10121"/>
                  </a:lnTo>
                  <a:lnTo>
                    <a:pt x="3759" y="10157"/>
                  </a:lnTo>
                  <a:cubicBezTo>
                    <a:pt x="3973" y="10193"/>
                    <a:pt x="4188" y="10229"/>
                    <a:pt x="4403" y="10300"/>
                  </a:cubicBezTo>
                  <a:cubicBezTo>
                    <a:pt x="4475" y="10551"/>
                    <a:pt x="4546" y="10801"/>
                    <a:pt x="4582" y="11052"/>
                  </a:cubicBezTo>
                  <a:lnTo>
                    <a:pt x="4582" y="11159"/>
                  </a:lnTo>
                  <a:cubicBezTo>
                    <a:pt x="4582" y="11302"/>
                    <a:pt x="4654" y="11410"/>
                    <a:pt x="4654" y="11553"/>
                  </a:cubicBezTo>
                  <a:lnTo>
                    <a:pt x="4654" y="11589"/>
                  </a:lnTo>
                  <a:lnTo>
                    <a:pt x="4654" y="11696"/>
                  </a:lnTo>
                  <a:cubicBezTo>
                    <a:pt x="4725" y="12018"/>
                    <a:pt x="4761" y="12376"/>
                    <a:pt x="4832" y="12698"/>
                  </a:cubicBezTo>
                  <a:lnTo>
                    <a:pt x="4832" y="12734"/>
                  </a:lnTo>
                  <a:lnTo>
                    <a:pt x="4832" y="12877"/>
                  </a:lnTo>
                  <a:lnTo>
                    <a:pt x="4832" y="12949"/>
                  </a:lnTo>
                  <a:lnTo>
                    <a:pt x="4832" y="13021"/>
                  </a:lnTo>
                  <a:cubicBezTo>
                    <a:pt x="4832" y="13200"/>
                    <a:pt x="4868" y="13379"/>
                    <a:pt x="4904" y="13558"/>
                  </a:cubicBezTo>
                  <a:lnTo>
                    <a:pt x="4904" y="13701"/>
                  </a:lnTo>
                  <a:cubicBezTo>
                    <a:pt x="4940" y="13915"/>
                    <a:pt x="4976" y="14130"/>
                    <a:pt x="5011" y="14381"/>
                  </a:cubicBezTo>
                  <a:lnTo>
                    <a:pt x="5047" y="14631"/>
                  </a:lnTo>
                  <a:lnTo>
                    <a:pt x="5047" y="14667"/>
                  </a:lnTo>
                  <a:cubicBezTo>
                    <a:pt x="5083" y="14846"/>
                    <a:pt x="5119" y="15061"/>
                    <a:pt x="5155" y="15276"/>
                  </a:cubicBezTo>
                  <a:cubicBezTo>
                    <a:pt x="5226" y="15526"/>
                    <a:pt x="5262" y="15848"/>
                    <a:pt x="5298" y="16171"/>
                  </a:cubicBezTo>
                  <a:cubicBezTo>
                    <a:pt x="5298" y="16206"/>
                    <a:pt x="5298" y="16206"/>
                    <a:pt x="5298" y="16206"/>
                  </a:cubicBezTo>
                  <a:cubicBezTo>
                    <a:pt x="5369" y="16707"/>
                    <a:pt x="5405" y="17209"/>
                    <a:pt x="5441" y="17674"/>
                  </a:cubicBezTo>
                  <a:lnTo>
                    <a:pt x="5441" y="17746"/>
                  </a:lnTo>
                  <a:cubicBezTo>
                    <a:pt x="5441" y="17924"/>
                    <a:pt x="5477" y="18139"/>
                    <a:pt x="5513" y="18354"/>
                  </a:cubicBezTo>
                  <a:lnTo>
                    <a:pt x="5513" y="18569"/>
                  </a:lnTo>
                  <a:lnTo>
                    <a:pt x="5513" y="18712"/>
                  </a:lnTo>
                  <a:cubicBezTo>
                    <a:pt x="5513" y="18748"/>
                    <a:pt x="5513" y="18819"/>
                    <a:pt x="5513" y="18891"/>
                  </a:cubicBezTo>
                  <a:lnTo>
                    <a:pt x="5656" y="18927"/>
                  </a:lnTo>
                  <a:cubicBezTo>
                    <a:pt x="5656" y="18963"/>
                    <a:pt x="5692" y="18998"/>
                    <a:pt x="5692" y="19034"/>
                  </a:cubicBezTo>
                  <a:lnTo>
                    <a:pt x="5548" y="19034"/>
                  </a:lnTo>
                  <a:lnTo>
                    <a:pt x="5011" y="18927"/>
                  </a:lnTo>
                  <a:lnTo>
                    <a:pt x="4904" y="18927"/>
                  </a:lnTo>
                  <a:lnTo>
                    <a:pt x="4761" y="18855"/>
                  </a:lnTo>
                  <a:lnTo>
                    <a:pt x="4439" y="18784"/>
                  </a:lnTo>
                  <a:lnTo>
                    <a:pt x="4439" y="18605"/>
                  </a:lnTo>
                  <a:cubicBezTo>
                    <a:pt x="4403" y="18533"/>
                    <a:pt x="4403" y="18461"/>
                    <a:pt x="4439" y="18390"/>
                  </a:cubicBezTo>
                  <a:lnTo>
                    <a:pt x="4439" y="18354"/>
                  </a:lnTo>
                  <a:lnTo>
                    <a:pt x="4439" y="18175"/>
                  </a:lnTo>
                  <a:cubicBezTo>
                    <a:pt x="4439" y="18103"/>
                    <a:pt x="4403" y="17996"/>
                    <a:pt x="4367" y="17889"/>
                  </a:cubicBezTo>
                  <a:cubicBezTo>
                    <a:pt x="4367" y="17781"/>
                    <a:pt x="4367" y="17781"/>
                    <a:pt x="4331" y="17710"/>
                  </a:cubicBezTo>
                  <a:lnTo>
                    <a:pt x="4331" y="17674"/>
                  </a:lnTo>
                  <a:cubicBezTo>
                    <a:pt x="4331" y="17567"/>
                    <a:pt x="4296" y="17495"/>
                    <a:pt x="4260" y="17388"/>
                  </a:cubicBezTo>
                  <a:lnTo>
                    <a:pt x="4260" y="17352"/>
                  </a:lnTo>
                  <a:lnTo>
                    <a:pt x="4224" y="17244"/>
                  </a:lnTo>
                  <a:cubicBezTo>
                    <a:pt x="4188" y="17101"/>
                    <a:pt x="4152" y="16958"/>
                    <a:pt x="4117" y="16815"/>
                  </a:cubicBezTo>
                  <a:cubicBezTo>
                    <a:pt x="4117" y="16743"/>
                    <a:pt x="4081" y="16672"/>
                    <a:pt x="4045" y="16600"/>
                  </a:cubicBezTo>
                  <a:lnTo>
                    <a:pt x="4045" y="16564"/>
                  </a:lnTo>
                  <a:cubicBezTo>
                    <a:pt x="4045" y="16529"/>
                    <a:pt x="4009" y="16457"/>
                    <a:pt x="3973" y="16385"/>
                  </a:cubicBezTo>
                  <a:cubicBezTo>
                    <a:pt x="3973" y="16314"/>
                    <a:pt x="3902" y="16099"/>
                    <a:pt x="3866" y="15956"/>
                  </a:cubicBezTo>
                  <a:lnTo>
                    <a:pt x="3830" y="15813"/>
                  </a:lnTo>
                  <a:lnTo>
                    <a:pt x="3830" y="15741"/>
                  </a:lnTo>
                  <a:lnTo>
                    <a:pt x="3759" y="15490"/>
                  </a:lnTo>
                  <a:lnTo>
                    <a:pt x="3759" y="15455"/>
                  </a:lnTo>
                  <a:cubicBezTo>
                    <a:pt x="3723" y="15347"/>
                    <a:pt x="3687" y="15240"/>
                    <a:pt x="3651" y="15097"/>
                  </a:cubicBezTo>
                  <a:cubicBezTo>
                    <a:pt x="3615" y="14989"/>
                    <a:pt x="3580" y="14775"/>
                    <a:pt x="3544" y="14667"/>
                  </a:cubicBezTo>
                  <a:cubicBezTo>
                    <a:pt x="3508" y="14524"/>
                    <a:pt x="3508" y="14381"/>
                    <a:pt x="3436" y="14202"/>
                  </a:cubicBezTo>
                  <a:cubicBezTo>
                    <a:pt x="3401" y="14059"/>
                    <a:pt x="3365" y="13808"/>
                    <a:pt x="3329" y="13629"/>
                  </a:cubicBezTo>
                  <a:lnTo>
                    <a:pt x="3329" y="13558"/>
                  </a:lnTo>
                  <a:lnTo>
                    <a:pt x="3258" y="13271"/>
                  </a:lnTo>
                  <a:cubicBezTo>
                    <a:pt x="3186" y="12949"/>
                    <a:pt x="3114" y="12663"/>
                    <a:pt x="3043" y="12376"/>
                  </a:cubicBezTo>
                  <a:lnTo>
                    <a:pt x="3043" y="12233"/>
                  </a:lnTo>
                  <a:cubicBezTo>
                    <a:pt x="2971" y="12018"/>
                    <a:pt x="2935" y="11768"/>
                    <a:pt x="2864" y="11517"/>
                  </a:cubicBezTo>
                  <a:lnTo>
                    <a:pt x="2828" y="11302"/>
                  </a:lnTo>
                  <a:lnTo>
                    <a:pt x="2756" y="11052"/>
                  </a:lnTo>
                  <a:lnTo>
                    <a:pt x="2756" y="10980"/>
                  </a:lnTo>
                  <a:cubicBezTo>
                    <a:pt x="2756" y="10909"/>
                    <a:pt x="2756" y="10873"/>
                    <a:pt x="2721" y="10801"/>
                  </a:cubicBezTo>
                  <a:lnTo>
                    <a:pt x="2685" y="10694"/>
                  </a:lnTo>
                  <a:cubicBezTo>
                    <a:pt x="2649" y="10479"/>
                    <a:pt x="2577" y="10300"/>
                    <a:pt x="2542" y="10121"/>
                  </a:cubicBezTo>
                  <a:lnTo>
                    <a:pt x="2398" y="10085"/>
                  </a:lnTo>
                  <a:close/>
                  <a:moveTo>
                    <a:pt x="7159" y="11983"/>
                  </a:moveTo>
                  <a:lnTo>
                    <a:pt x="7267" y="12054"/>
                  </a:lnTo>
                  <a:lnTo>
                    <a:pt x="7374" y="12054"/>
                  </a:lnTo>
                  <a:cubicBezTo>
                    <a:pt x="7517" y="12126"/>
                    <a:pt x="7660" y="12162"/>
                    <a:pt x="7839" y="12197"/>
                  </a:cubicBezTo>
                  <a:lnTo>
                    <a:pt x="8054" y="12269"/>
                  </a:lnTo>
                  <a:lnTo>
                    <a:pt x="8197" y="12305"/>
                  </a:lnTo>
                  <a:cubicBezTo>
                    <a:pt x="8305" y="12341"/>
                    <a:pt x="8412" y="12376"/>
                    <a:pt x="8555" y="12412"/>
                  </a:cubicBezTo>
                  <a:cubicBezTo>
                    <a:pt x="8663" y="12663"/>
                    <a:pt x="8698" y="12913"/>
                    <a:pt x="8734" y="13164"/>
                  </a:cubicBezTo>
                  <a:cubicBezTo>
                    <a:pt x="8734" y="13271"/>
                    <a:pt x="8770" y="13414"/>
                    <a:pt x="8770" y="13558"/>
                  </a:cubicBezTo>
                  <a:lnTo>
                    <a:pt x="8770" y="13737"/>
                  </a:lnTo>
                  <a:cubicBezTo>
                    <a:pt x="8770" y="13844"/>
                    <a:pt x="8770" y="13915"/>
                    <a:pt x="8806" y="14023"/>
                  </a:cubicBezTo>
                  <a:cubicBezTo>
                    <a:pt x="8806" y="14059"/>
                    <a:pt x="8806" y="14094"/>
                    <a:pt x="8841" y="14130"/>
                  </a:cubicBezTo>
                  <a:lnTo>
                    <a:pt x="8806" y="14166"/>
                  </a:lnTo>
                  <a:lnTo>
                    <a:pt x="8484" y="14345"/>
                  </a:lnTo>
                  <a:lnTo>
                    <a:pt x="7982" y="14631"/>
                  </a:lnTo>
                  <a:cubicBezTo>
                    <a:pt x="7875" y="14703"/>
                    <a:pt x="7732" y="14739"/>
                    <a:pt x="7589" y="14810"/>
                  </a:cubicBezTo>
                  <a:lnTo>
                    <a:pt x="7517" y="14846"/>
                  </a:lnTo>
                  <a:cubicBezTo>
                    <a:pt x="7481" y="14846"/>
                    <a:pt x="7446" y="14882"/>
                    <a:pt x="7446" y="14918"/>
                  </a:cubicBezTo>
                  <a:cubicBezTo>
                    <a:pt x="7338" y="14954"/>
                    <a:pt x="7302" y="15061"/>
                    <a:pt x="7302" y="15133"/>
                  </a:cubicBezTo>
                  <a:cubicBezTo>
                    <a:pt x="7302" y="15240"/>
                    <a:pt x="7338" y="15311"/>
                    <a:pt x="7338" y="15383"/>
                  </a:cubicBezTo>
                  <a:cubicBezTo>
                    <a:pt x="7338" y="15419"/>
                    <a:pt x="7374" y="15490"/>
                    <a:pt x="7374" y="15526"/>
                  </a:cubicBezTo>
                  <a:lnTo>
                    <a:pt x="7374" y="15562"/>
                  </a:lnTo>
                  <a:cubicBezTo>
                    <a:pt x="7374" y="15598"/>
                    <a:pt x="7374" y="15634"/>
                    <a:pt x="7374" y="15669"/>
                  </a:cubicBezTo>
                  <a:cubicBezTo>
                    <a:pt x="7410" y="15884"/>
                    <a:pt x="7446" y="16063"/>
                    <a:pt x="7481" y="16278"/>
                  </a:cubicBezTo>
                  <a:lnTo>
                    <a:pt x="7517" y="16564"/>
                  </a:lnTo>
                  <a:lnTo>
                    <a:pt x="7517" y="16672"/>
                  </a:lnTo>
                  <a:lnTo>
                    <a:pt x="7589" y="17280"/>
                  </a:lnTo>
                  <a:lnTo>
                    <a:pt x="7624" y="17459"/>
                  </a:lnTo>
                  <a:lnTo>
                    <a:pt x="7624" y="17495"/>
                  </a:lnTo>
                  <a:cubicBezTo>
                    <a:pt x="7624" y="17602"/>
                    <a:pt x="7660" y="17710"/>
                    <a:pt x="7660" y="17817"/>
                  </a:cubicBezTo>
                  <a:lnTo>
                    <a:pt x="7660" y="17889"/>
                  </a:lnTo>
                  <a:lnTo>
                    <a:pt x="7660" y="17996"/>
                  </a:lnTo>
                  <a:lnTo>
                    <a:pt x="7732" y="18354"/>
                  </a:lnTo>
                  <a:lnTo>
                    <a:pt x="7732" y="18390"/>
                  </a:lnTo>
                  <a:lnTo>
                    <a:pt x="7732" y="18533"/>
                  </a:lnTo>
                  <a:lnTo>
                    <a:pt x="7732" y="18605"/>
                  </a:lnTo>
                  <a:lnTo>
                    <a:pt x="7732" y="18676"/>
                  </a:lnTo>
                  <a:lnTo>
                    <a:pt x="7732" y="18712"/>
                  </a:lnTo>
                  <a:lnTo>
                    <a:pt x="7732" y="18784"/>
                  </a:lnTo>
                  <a:lnTo>
                    <a:pt x="7732" y="18855"/>
                  </a:lnTo>
                  <a:cubicBezTo>
                    <a:pt x="7732" y="19034"/>
                    <a:pt x="7768" y="19213"/>
                    <a:pt x="7768" y="19392"/>
                  </a:cubicBezTo>
                  <a:lnTo>
                    <a:pt x="7732" y="19392"/>
                  </a:lnTo>
                  <a:lnTo>
                    <a:pt x="7696" y="19356"/>
                  </a:lnTo>
                  <a:cubicBezTo>
                    <a:pt x="7589" y="19320"/>
                    <a:pt x="7446" y="19285"/>
                    <a:pt x="7302" y="19249"/>
                  </a:cubicBezTo>
                  <a:lnTo>
                    <a:pt x="6980" y="19106"/>
                  </a:lnTo>
                  <a:lnTo>
                    <a:pt x="6944" y="19106"/>
                  </a:lnTo>
                  <a:cubicBezTo>
                    <a:pt x="6909" y="19106"/>
                    <a:pt x="6873" y="19070"/>
                    <a:pt x="6837" y="19070"/>
                  </a:cubicBezTo>
                  <a:lnTo>
                    <a:pt x="6228" y="19070"/>
                  </a:lnTo>
                  <a:lnTo>
                    <a:pt x="6228" y="18963"/>
                  </a:lnTo>
                  <a:cubicBezTo>
                    <a:pt x="6228" y="18963"/>
                    <a:pt x="6228" y="18927"/>
                    <a:pt x="6228" y="18927"/>
                  </a:cubicBezTo>
                  <a:lnTo>
                    <a:pt x="6228" y="18819"/>
                  </a:lnTo>
                  <a:cubicBezTo>
                    <a:pt x="6228" y="18712"/>
                    <a:pt x="6228" y="18605"/>
                    <a:pt x="6193" y="18533"/>
                  </a:cubicBezTo>
                  <a:cubicBezTo>
                    <a:pt x="6193" y="18390"/>
                    <a:pt x="6157" y="18211"/>
                    <a:pt x="6157" y="18068"/>
                  </a:cubicBezTo>
                  <a:lnTo>
                    <a:pt x="6157" y="18032"/>
                  </a:lnTo>
                  <a:lnTo>
                    <a:pt x="6085" y="17602"/>
                  </a:lnTo>
                  <a:lnTo>
                    <a:pt x="6085" y="17316"/>
                  </a:lnTo>
                  <a:lnTo>
                    <a:pt x="6085" y="17280"/>
                  </a:lnTo>
                  <a:cubicBezTo>
                    <a:pt x="6014" y="16958"/>
                    <a:pt x="5978" y="16636"/>
                    <a:pt x="5942" y="16278"/>
                  </a:cubicBezTo>
                  <a:cubicBezTo>
                    <a:pt x="5906" y="15956"/>
                    <a:pt x="5835" y="15705"/>
                    <a:pt x="5799" y="15383"/>
                  </a:cubicBezTo>
                  <a:cubicBezTo>
                    <a:pt x="5763" y="15240"/>
                    <a:pt x="5727" y="15061"/>
                    <a:pt x="5727" y="14918"/>
                  </a:cubicBezTo>
                  <a:lnTo>
                    <a:pt x="5727" y="14882"/>
                  </a:lnTo>
                  <a:lnTo>
                    <a:pt x="5727" y="14810"/>
                  </a:lnTo>
                  <a:cubicBezTo>
                    <a:pt x="5727" y="14739"/>
                    <a:pt x="5692" y="14667"/>
                    <a:pt x="5692" y="14596"/>
                  </a:cubicBezTo>
                  <a:cubicBezTo>
                    <a:pt x="5656" y="14524"/>
                    <a:pt x="5692" y="14524"/>
                    <a:pt x="5656" y="14488"/>
                  </a:cubicBezTo>
                  <a:cubicBezTo>
                    <a:pt x="5656" y="14417"/>
                    <a:pt x="5620" y="14309"/>
                    <a:pt x="5620" y="14238"/>
                  </a:cubicBezTo>
                  <a:lnTo>
                    <a:pt x="5548" y="13880"/>
                  </a:lnTo>
                  <a:cubicBezTo>
                    <a:pt x="5548" y="13701"/>
                    <a:pt x="5513" y="13522"/>
                    <a:pt x="5513" y="13343"/>
                  </a:cubicBezTo>
                  <a:lnTo>
                    <a:pt x="5477" y="13092"/>
                  </a:lnTo>
                  <a:lnTo>
                    <a:pt x="5477" y="13021"/>
                  </a:lnTo>
                  <a:lnTo>
                    <a:pt x="5513" y="13021"/>
                  </a:lnTo>
                  <a:cubicBezTo>
                    <a:pt x="5799" y="12842"/>
                    <a:pt x="6121" y="12627"/>
                    <a:pt x="6443" y="12412"/>
                  </a:cubicBezTo>
                  <a:lnTo>
                    <a:pt x="6837" y="12197"/>
                  </a:lnTo>
                  <a:cubicBezTo>
                    <a:pt x="6837" y="12412"/>
                    <a:pt x="6837" y="12627"/>
                    <a:pt x="6873" y="12913"/>
                  </a:cubicBezTo>
                  <a:lnTo>
                    <a:pt x="6909" y="13343"/>
                  </a:lnTo>
                  <a:cubicBezTo>
                    <a:pt x="6909" y="13486"/>
                    <a:pt x="6944" y="13629"/>
                    <a:pt x="6944" y="13808"/>
                  </a:cubicBezTo>
                  <a:cubicBezTo>
                    <a:pt x="6944" y="13844"/>
                    <a:pt x="6944" y="13915"/>
                    <a:pt x="6980" y="13987"/>
                  </a:cubicBezTo>
                  <a:lnTo>
                    <a:pt x="6980" y="14059"/>
                  </a:lnTo>
                  <a:cubicBezTo>
                    <a:pt x="6980" y="14094"/>
                    <a:pt x="6980" y="14130"/>
                    <a:pt x="6980" y="14202"/>
                  </a:cubicBezTo>
                  <a:cubicBezTo>
                    <a:pt x="6980" y="14238"/>
                    <a:pt x="6980" y="14273"/>
                    <a:pt x="7016" y="14345"/>
                  </a:cubicBezTo>
                  <a:cubicBezTo>
                    <a:pt x="7016" y="14452"/>
                    <a:pt x="7052" y="14524"/>
                    <a:pt x="7052" y="14631"/>
                  </a:cubicBezTo>
                  <a:cubicBezTo>
                    <a:pt x="7088" y="14703"/>
                    <a:pt x="7088" y="14775"/>
                    <a:pt x="7088" y="14882"/>
                  </a:cubicBezTo>
                  <a:lnTo>
                    <a:pt x="7088" y="14954"/>
                  </a:lnTo>
                  <a:cubicBezTo>
                    <a:pt x="7123" y="14989"/>
                    <a:pt x="7123" y="14989"/>
                    <a:pt x="7159" y="14989"/>
                  </a:cubicBezTo>
                  <a:cubicBezTo>
                    <a:pt x="7195" y="14989"/>
                    <a:pt x="7231" y="14989"/>
                    <a:pt x="7231" y="14954"/>
                  </a:cubicBezTo>
                  <a:cubicBezTo>
                    <a:pt x="7231" y="14954"/>
                    <a:pt x="7231" y="14954"/>
                    <a:pt x="7267" y="14918"/>
                  </a:cubicBezTo>
                  <a:cubicBezTo>
                    <a:pt x="7231" y="14882"/>
                    <a:pt x="7231" y="14846"/>
                    <a:pt x="7267" y="14775"/>
                  </a:cubicBezTo>
                  <a:cubicBezTo>
                    <a:pt x="7231" y="14667"/>
                    <a:pt x="7231" y="14596"/>
                    <a:pt x="7267" y="14488"/>
                  </a:cubicBezTo>
                  <a:lnTo>
                    <a:pt x="7267" y="14309"/>
                  </a:lnTo>
                  <a:lnTo>
                    <a:pt x="7267" y="14273"/>
                  </a:lnTo>
                  <a:cubicBezTo>
                    <a:pt x="7267" y="14238"/>
                    <a:pt x="7267" y="14202"/>
                    <a:pt x="7267" y="14202"/>
                  </a:cubicBezTo>
                  <a:cubicBezTo>
                    <a:pt x="7231" y="14166"/>
                    <a:pt x="7231" y="14094"/>
                    <a:pt x="7267" y="14059"/>
                  </a:cubicBezTo>
                  <a:lnTo>
                    <a:pt x="7267" y="14023"/>
                  </a:lnTo>
                  <a:lnTo>
                    <a:pt x="7267" y="13844"/>
                  </a:lnTo>
                  <a:lnTo>
                    <a:pt x="7267" y="13665"/>
                  </a:lnTo>
                  <a:lnTo>
                    <a:pt x="7267" y="13486"/>
                  </a:lnTo>
                  <a:lnTo>
                    <a:pt x="7267" y="13271"/>
                  </a:lnTo>
                  <a:cubicBezTo>
                    <a:pt x="7195" y="12806"/>
                    <a:pt x="7159" y="12376"/>
                    <a:pt x="7159" y="11983"/>
                  </a:cubicBezTo>
                  <a:close/>
                  <a:moveTo>
                    <a:pt x="10059" y="14345"/>
                  </a:moveTo>
                  <a:lnTo>
                    <a:pt x="10202" y="14417"/>
                  </a:lnTo>
                  <a:lnTo>
                    <a:pt x="10345" y="14452"/>
                  </a:lnTo>
                  <a:cubicBezTo>
                    <a:pt x="10452" y="14488"/>
                    <a:pt x="10595" y="14524"/>
                    <a:pt x="10739" y="14560"/>
                  </a:cubicBezTo>
                  <a:lnTo>
                    <a:pt x="10882" y="14596"/>
                  </a:lnTo>
                  <a:lnTo>
                    <a:pt x="11025" y="14596"/>
                  </a:lnTo>
                  <a:cubicBezTo>
                    <a:pt x="11025" y="14775"/>
                    <a:pt x="11025" y="14954"/>
                    <a:pt x="11025" y="15168"/>
                  </a:cubicBezTo>
                  <a:lnTo>
                    <a:pt x="11025" y="15311"/>
                  </a:lnTo>
                  <a:lnTo>
                    <a:pt x="11061" y="15455"/>
                  </a:lnTo>
                  <a:cubicBezTo>
                    <a:pt x="11204" y="16600"/>
                    <a:pt x="11311" y="17746"/>
                    <a:pt x="11347" y="18855"/>
                  </a:cubicBezTo>
                  <a:cubicBezTo>
                    <a:pt x="11347" y="19213"/>
                    <a:pt x="11383" y="19607"/>
                    <a:pt x="11419" y="19965"/>
                  </a:cubicBezTo>
                  <a:lnTo>
                    <a:pt x="11419" y="20001"/>
                  </a:lnTo>
                  <a:lnTo>
                    <a:pt x="11419" y="20609"/>
                  </a:lnTo>
                  <a:cubicBezTo>
                    <a:pt x="11419" y="20824"/>
                    <a:pt x="11419" y="21182"/>
                    <a:pt x="11455" y="21432"/>
                  </a:cubicBezTo>
                  <a:lnTo>
                    <a:pt x="11455" y="21468"/>
                  </a:lnTo>
                  <a:cubicBezTo>
                    <a:pt x="11455" y="21755"/>
                    <a:pt x="11490" y="22077"/>
                    <a:pt x="11490" y="22399"/>
                  </a:cubicBezTo>
                  <a:cubicBezTo>
                    <a:pt x="11490" y="22649"/>
                    <a:pt x="11490" y="22936"/>
                    <a:pt x="11526" y="23186"/>
                  </a:cubicBezTo>
                  <a:cubicBezTo>
                    <a:pt x="11562" y="23473"/>
                    <a:pt x="11562" y="23652"/>
                    <a:pt x="11562" y="23831"/>
                  </a:cubicBezTo>
                  <a:lnTo>
                    <a:pt x="11562" y="23974"/>
                  </a:lnTo>
                  <a:cubicBezTo>
                    <a:pt x="11562" y="24260"/>
                    <a:pt x="11633" y="24475"/>
                    <a:pt x="11633" y="24725"/>
                  </a:cubicBezTo>
                  <a:lnTo>
                    <a:pt x="11669" y="24940"/>
                  </a:lnTo>
                  <a:lnTo>
                    <a:pt x="11669" y="24940"/>
                  </a:lnTo>
                  <a:lnTo>
                    <a:pt x="11633" y="24904"/>
                  </a:lnTo>
                  <a:cubicBezTo>
                    <a:pt x="11562" y="24833"/>
                    <a:pt x="11526" y="24761"/>
                    <a:pt x="11490" y="24690"/>
                  </a:cubicBezTo>
                  <a:cubicBezTo>
                    <a:pt x="11419" y="24582"/>
                    <a:pt x="11383" y="24511"/>
                    <a:pt x="11347" y="24439"/>
                  </a:cubicBezTo>
                  <a:lnTo>
                    <a:pt x="11311" y="24368"/>
                  </a:lnTo>
                  <a:cubicBezTo>
                    <a:pt x="11204" y="24189"/>
                    <a:pt x="11132" y="24010"/>
                    <a:pt x="11061" y="23831"/>
                  </a:cubicBezTo>
                  <a:lnTo>
                    <a:pt x="10918" y="23508"/>
                  </a:lnTo>
                  <a:lnTo>
                    <a:pt x="10918" y="23473"/>
                  </a:lnTo>
                  <a:cubicBezTo>
                    <a:pt x="10882" y="23329"/>
                    <a:pt x="10810" y="23186"/>
                    <a:pt x="10774" y="23079"/>
                  </a:cubicBezTo>
                  <a:lnTo>
                    <a:pt x="10631" y="22685"/>
                  </a:lnTo>
                  <a:cubicBezTo>
                    <a:pt x="10595" y="22578"/>
                    <a:pt x="10560" y="22435"/>
                    <a:pt x="10524" y="22363"/>
                  </a:cubicBezTo>
                  <a:lnTo>
                    <a:pt x="10488" y="22291"/>
                  </a:lnTo>
                  <a:cubicBezTo>
                    <a:pt x="10452" y="22148"/>
                    <a:pt x="10416" y="22005"/>
                    <a:pt x="10381" y="21898"/>
                  </a:cubicBezTo>
                  <a:cubicBezTo>
                    <a:pt x="10345" y="21755"/>
                    <a:pt x="10309" y="21647"/>
                    <a:pt x="10273" y="21540"/>
                  </a:cubicBezTo>
                  <a:lnTo>
                    <a:pt x="10237" y="21432"/>
                  </a:lnTo>
                  <a:cubicBezTo>
                    <a:pt x="10130" y="21182"/>
                    <a:pt x="10023" y="20931"/>
                    <a:pt x="9915" y="20716"/>
                  </a:cubicBezTo>
                  <a:cubicBezTo>
                    <a:pt x="9880" y="20609"/>
                    <a:pt x="9808" y="20502"/>
                    <a:pt x="9772" y="20394"/>
                  </a:cubicBezTo>
                  <a:lnTo>
                    <a:pt x="9736" y="20359"/>
                  </a:lnTo>
                  <a:cubicBezTo>
                    <a:pt x="9701" y="20251"/>
                    <a:pt x="9629" y="20180"/>
                    <a:pt x="9557" y="20072"/>
                  </a:cubicBezTo>
                  <a:cubicBezTo>
                    <a:pt x="9522" y="20036"/>
                    <a:pt x="9522" y="20001"/>
                    <a:pt x="9486" y="19965"/>
                  </a:cubicBezTo>
                  <a:cubicBezTo>
                    <a:pt x="9450" y="19929"/>
                    <a:pt x="9378" y="19893"/>
                    <a:pt x="9343" y="19893"/>
                  </a:cubicBezTo>
                  <a:lnTo>
                    <a:pt x="9235" y="19822"/>
                  </a:lnTo>
                  <a:cubicBezTo>
                    <a:pt x="9020" y="19714"/>
                    <a:pt x="8770" y="19643"/>
                    <a:pt x="8555" y="19571"/>
                  </a:cubicBezTo>
                  <a:lnTo>
                    <a:pt x="8555" y="19535"/>
                  </a:lnTo>
                  <a:cubicBezTo>
                    <a:pt x="8519" y="19213"/>
                    <a:pt x="8484" y="18891"/>
                    <a:pt x="8448" y="18569"/>
                  </a:cubicBezTo>
                  <a:cubicBezTo>
                    <a:pt x="8412" y="18247"/>
                    <a:pt x="8340" y="18032"/>
                    <a:pt x="8340" y="17746"/>
                  </a:cubicBezTo>
                  <a:lnTo>
                    <a:pt x="8340" y="17674"/>
                  </a:lnTo>
                  <a:lnTo>
                    <a:pt x="8340" y="17638"/>
                  </a:lnTo>
                  <a:cubicBezTo>
                    <a:pt x="8305" y="17423"/>
                    <a:pt x="8269" y="17209"/>
                    <a:pt x="8269" y="16958"/>
                  </a:cubicBezTo>
                  <a:lnTo>
                    <a:pt x="8269" y="16779"/>
                  </a:lnTo>
                  <a:cubicBezTo>
                    <a:pt x="8269" y="16672"/>
                    <a:pt x="8233" y="16564"/>
                    <a:pt x="8197" y="16457"/>
                  </a:cubicBezTo>
                  <a:cubicBezTo>
                    <a:pt x="8161" y="16206"/>
                    <a:pt x="8126" y="15956"/>
                    <a:pt x="8090" y="15705"/>
                  </a:cubicBezTo>
                  <a:cubicBezTo>
                    <a:pt x="8090" y="15598"/>
                    <a:pt x="8054" y="15490"/>
                    <a:pt x="8018" y="15419"/>
                  </a:cubicBezTo>
                  <a:lnTo>
                    <a:pt x="7982" y="15276"/>
                  </a:lnTo>
                  <a:lnTo>
                    <a:pt x="7947" y="15240"/>
                  </a:lnTo>
                  <a:lnTo>
                    <a:pt x="7982" y="15204"/>
                  </a:lnTo>
                  <a:lnTo>
                    <a:pt x="8018" y="15168"/>
                  </a:lnTo>
                  <a:lnTo>
                    <a:pt x="8126" y="15133"/>
                  </a:lnTo>
                  <a:lnTo>
                    <a:pt x="8233" y="15061"/>
                  </a:lnTo>
                  <a:lnTo>
                    <a:pt x="8806" y="14739"/>
                  </a:lnTo>
                  <a:lnTo>
                    <a:pt x="9199" y="14488"/>
                  </a:lnTo>
                  <a:cubicBezTo>
                    <a:pt x="9271" y="14452"/>
                    <a:pt x="9343" y="14381"/>
                    <a:pt x="9414" y="14345"/>
                  </a:cubicBezTo>
                  <a:lnTo>
                    <a:pt x="9450" y="14882"/>
                  </a:lnTo>
                  <a:lnTo>
                    <a:pt x="9486" y="15490"/>
                  </a:lnTo>
                  <a:cubicBezTo>
                    <a:pt x="9486" y="15777"/>
                    <a:pt x="9522" y="16135"/>
                    <a:pt x="9557" y="16493"/>
                  </a:cubicBezTo>
                  <a:cubicBezTo>
                    <a:pt x="9557" y="16600"/>
                    <a:pt x="9593" y="16743"/>
                    <a:pt x="9593" y="16851"/>
                  </a:cubicBezTo>
                  <a:cubicBezTo>
                    <a:pt x="9593" y="17065"/>
                    <a:pt x="9665" y="17316"/>
                    <a:pt x="9665" y="17567"/>
                  </a:cubicBezTo>
                  <a:lnTo>
                    <a:pt x="9665" y="17710"/>
                  </a:lnTo>
                  <a:cubicBezTo>
                    <a:pt x="9665" y="17817"/>
                    <a:pt x="9701" y="17924"/>
                    <a:pt x="9701" y="18032"/>
                  </a:cubicBezTo>
                  <a:cubicBezTo>
                    <a:pt x="9736" y="18175"/>
                    <a:pt x="9736" y="18247"/>
                    <a:pt x="9736" y="18354"/>
                  </a:cubicBezTo>
                  <a:cubicBezTo>
                    <a:pt x="9772" y="18461"/>
                    <a:pt x="9772" y="18533"/>
                    <a:pt x="9808" y="18640"/>
                  </a:cubicBezTo>
                  <a:cubicBezTo>
                    <a:pt x="9880" y="18963"/>
                    <a:pt x="9915" y="19285"/>
                    <a:pt x="9987" y="19643"/>
                  </a:cubicBezTo>
                  <a:cubicBezTo>
                    <a:pt x="10023" y="19929"/>
                    <a:pt x="10059" y="20215"/>
                    <a:pt x="10130" y="20502"/>
                  </a:cubicBezTo>
                  <a:lnTo>
                    <a:pt x="10130" y="20645"/>
                  </a:lnTo>
                  <a:lnTo>
                    <a:pt x="10130" y="20716"/>
                  </a:lnTo>
                  <a:cubicBezTo>
                    <a:pt x="10130" y="20788"/>
                    <a:pt x="10130" y="20860"/>
                    <a:pt x="10166" y="20931"/>
                  </a:cubicBezTo>
                  <a:lnTo>
                    <a:pt x="10166" y="21003"/>
                  </a:lnTo>
                  <a:cubicBezTo>
                    <a:pt x="10166" y="21110"/>
                    <a:pt x="10166" y="21182"/>
                    <a:pt x="10202" y="21253"/>
                  </a:cubicBezTo>
                  <a:cubicBezTo>
                    <a:pt x="10202" y="21289"/>
                    <a:pt x="10237" y="21325"/>
                    <a:pt x="10273" y="21325"/>
                  </a:cubicBezTo>
                  <a:cubicBezTo>
                    <a:pt x="10309" y="21325"/>
                    <a:pt x="10345" y="21325"/>
                    <a:pt x="10345" y="21289"/>
                  </a:cubicBezTo>
                  <a:cubicBezTo>
                    <a:pt x="10381" y="21253"/>
                    <a:pt x="10381" y="21253"/>
                    <a:pt x="10381" y="21218"/>
                  </a:cubicBezTo>
                  <a:cubicBezTo>
                    <a:pt x="10381" y="21074"/>
                    <a:pt x="10345" y="20967"/>
                    <a:pt x="10345" y="20824"/>
                  </a:cubicBezTo>
                  <a:lnTo>
                    <a:pt x="10345" y="20716"/>
                  </a:lnTo>
                  <a:lnTo>
                    <a:pt x="10309" y="20394"/>
                  </a:lnTo>
                  <a:lnTo>
                    <a:pt x="10309" y="20287"/>
                  </a:lnTo>
                  <a:lnTo>
                    <a:pt x="10309" y="20180"/>
                  </a:lnTo>
                  <a:lnTo>
                    <a:pt x="10273" y="19965"/>
                  </a:lnTo>
                  <a:cubicBezTo>
                    <a:pt x="10237" y="19678"/>
                    <a:pt x="10237" y="19428"/>
                    <a:pt x="10202" y="19142"/>
                  </a:cubicBezTo>
                  <a:lnTo>
                    <a:pt x="10202" y="18998"/>
                  </a:lnTo>
                  <a:cubicBezTo>
                    <a:pt x="10202" y="18855"/>
                    <a:pt x="10166" y="18748"/>
                    <a:pt x="10130" y="18605"/>
                  </a:cubicBezTo>
                  <a:cubicBezTo>
                    <a:pt x="10130" y="18461"/>
                    <a:pt x="10130" y="18282"/>
                    <a:pt x="10094" y="18139"/>
                  </a:cubicBezTo>
                  <a:lnTo>
                    <a:pt x="10094" y="18068"/>
                  </a:lnTo>
                  <a:lnTo>
                    <a:pt x="10094" y="17889"/>
                  </a:lnTo>
                  <a:lnTo>
                    <a:pt x="10094" y="17817"/>
                  </a:lnTo>
                  <a:lnTo>
                    <a:pt x="10094" y="17638"/>
                  </a:lnTo>
                  <a:lnTo>
                    <a:pt x="10094" y="17531"/>
                  </a:lnTo>
                  <a:lnTo>
                    <a:pt x="10094" y="17352"/>
                  </a:lnTo>
                  <a:lnTo>
                    <a:pt x="10094" y="17173"/>
                  </a:lnTo>
                  <a:lnTo>
                    <a:pt x="10094" y="17065"/>
                  </a:lnTo>
                  <a:lnTo>
                    <a:pt x="10094" y="16922"/>
                  </a:lnTo>
                  <a:lnTo>
                    <a:pt x="10094" y="16886"/>
                  </a:lnTo>
                  <a:lnTo>
                    <a:pt x="10094" y="16779"/>
                  </a:lnTo>
                  <a:cubicBezTo>
                    <a:pt x="10094" y="16743"/>
                    <a:pt x="10094" y="16636"/>
                    <a:pt x="10094" y="16564"/>
                  </a:cubicBezTo>
                  <a:cubicBezTo>
                    <a:pt x="10094" y="16385"/>
                    <a:pt x="10059" y="16206"/>
                    <a:pt x="10023" y="16027"/>
                  </a:cubicBezTo>
                  <a:lnTo>
                    <a:pt x="10023" y="15992"/>
                  </a:lnTo>
                  <a:cubicBezTo>
                    <a:pt x="10023" y="15705"/>
                    <a:pt x="9987" y="15419"/>
                    <a:pt x="9987" y="15168"/>
                  </a:cubicBezTo>
                  <a:lnTo>
                    <a:pt x="9987" y="15025"/>
                  </a:lnTo>
                  <a:lnTo>
                    <a:pt x="9987" y="14667"/>
                  </a:lnTo>
                  <a:lnTo>
                    <a:pt x="9987" y="14345"/>
                  </a:lnTo>
                  <a:close/>
                  <a:moveTo>
                    <a:pt x="13387" y="16099"/>
                  </a:moveTo>
                  <a:lnTo>
                    <a:pt x="13387" y="16099"/>
                  </a:lnTo>
                  <a:cubicBezTo>
                    <a:pt x="13531" y="16135"/>
                    <a:pt x="13638" y="16171"/>
                    <a:pt x="13745" y="16206"/>
                  </a:cubicBezTo>
                  <a:lnTo>
                    <a:pt x="13889" y="16278"/>
                  </a:lnTo>
                  <a:cubicBezTo>
                    <a:pt x="14032" y="16314"/>
                    <a:pt x="14175" y="16350"/>
                    <a:pt x="14318" y="16385"/>
                  </a:cubicBezTo>
                  <a:cubicBezTo>
                    <a:pt x="14533" y="16457"/>
                    <a:pt x="14748" y="16529"/>
                    <a:pt x="14998" y="16600"/>
                  </a:cubicBezTo>
                  <a:cubicBezTo>
                    <a:pt x="14998" y="16672"/>
                    <a:pt x="15034" y="16743"/>
                    <a:pt x="15034" y="16815"/>
                  </a:cubicBezTo>
                  <a:cubicBezTo>
                    <a:pt x="15034" y="16958"/>
                    <a:pt x="15070" y="17101"/>
                    <a:pt x="15106" y="17280"/>
                  </a:cubicBezTo>
                  <a:lnTo>
                    <a:pt x="15106" y="17531"/>
                  </a:lnTo>
                  <a:lnTo>
                    <a:pt x="15106" y="17567"/>
                  </a:lnTo>
                  <a:lnTo>
                    <a:pt x="15106" y="17638"/>
                  </a:lnTo>
                  <a:lnTo>
                    <a:pt x="15106" y="17674"/>
                  </a:lnTo>
                  <a:lnTo>
                    <a:pt x="14783" y="17674"/>
                  </a:lnTo>
                  <a:cubicBezTo>
                    <a:pt x="14712" y="17674"/>
                    <a:pt x="14676" y="17710"/>
                    <a:pt x="14640" y="17781"/>
                  </a:cubicBezTo>
                  <a:cubicBezTo>
                    <a:pt x="14604" y="17781"/>
                    <a:pt x="14569" y="17817"/>
                    <a:pt x="14569" y="17853"/>
                  </a:cubicBezTo>
                  <a:lnTo>
                    <a:pt x="14533" y="17889"/>
                  </a:lnTo>
                  <a:lnTo>
                    <a:pt x="14461" y="17996"/>
                  </a:lnTo>
                  <a:lnTo>
                    <a:pt x="14390" y="18103"/>
                  </a:lnTo>
                  <a:lnTo>
                    <a:pt x="14318" y="18175"/>
                  </a:lnTo>
                  <a:lnTo>
                    <a:pt x="14247" y="18282"/>
                  </a:lnTo>
                  <a:cubicBezTo>
                    <a:pt x="14032" y="18533"/>
                    <a:pt x="13853" y="18784"/>
                    <a:pt x="13674" y="19034"/>
                  </a:cubicBezTo>
                  <a:lnTo>
                    <a:pt x="13531" y="19249"/>
                  </a:lnTo>
                  <a:cubicBezTo>
                    <a:pt x="13459" y="19356"/>
                    <a:pt x="13423" y="19464"/>
                    <a:pt x="13423" y="19607"/>
                  </a:cubicBezTo>
                  <a:cubicBezTo>
                    <a:pt x="13423" y="19643"/>
                    <a:pt x="13423" y="19714"/>
                    <a:pt x="13459" y="19786"/>
                  </a:cubicBezTo>
                  <a:cubicBezTo>
                    <a:pt x="13495" y="19929"/>
                    <a:pt x="13495" y="20072"/>
                    <a:pt x="13531" y="20215"/>
                  </a:cubicBezTo>
                  <a:lnTo>
                    <a:pt x="13531" y="20430"/>
                  </a:lnTo>
                  <a:cubicBezTo>
                    <a:pt x="13566" y="20681"/>
                    <a:pt x="13566" y="20931"/>
                    <a:pt x="13602" y="21182"/>
                  </a:cubicBezTo>
                  <a:cubicBezTo>
                    <a:pt x="13602" y="21289"/>
                    <a:pt x="13674" y="21432"/>
                    <a:pt x="13674" y="21540"/>
                  </a:cubicBezTo>
                  <a:cubicBezTo>
                    <a:pt x="13710" y="21683"/>
                    <a:pt x="13745" y="21934"/>
                    <a:pt x="13781" y="22112"/>
                  </a:cubicBezTo>
                  <a:cubicBezTo>
                    <a:pt x="13781" y="22399"/>
                    <a:pt x="13817" y="22649"/>
                    <a:pt x="13853" y="22972"/>
                  </a:cubicBezTo>
                  <a:cubicBezTo>
                    <a:pt x="13889" y="23294"/>
                    <a:pt x="13960" y="23616"/>
                    <a:pt x="13996" y="23902"/>
                  </a:cubicBezTo>
                  <a:lnTo>
                    <a:pt x="13996" y="23974"/>
                  </a:lnTo>
                  <a:cubicBezTo>
                    <a:pt x="14032" y="24189"/>
                    <a:pt x="14068" y="24403"/>
                    <a:pt x="14103" y="24618"/>
                  </a:cubicBezTo>
                  <a:lnTo>
                    <a:pt x="14103" y="24725"/>
                  </a:lnTo>
                  <a:cubicBezTo>
                    <a:pt x="14103" y="24797"/>
                    <a:pt x="14103" y="24869"/>
                    <a:pt x="14139" y="24940"/>
                  </a:cubicBezTo>
                  <a:cubicBezTo>
                    <a:pt x="14175" y="25191"/>
                    <a:pt x="14211" y="25477"/>
                    <a:pt x="14247" y="25764"/>
                  </a:cubicBezTo>
                  <a:cubicBezTo>
                    <a:pt x="14282" y="26086"/>
                    <a:pt x="14354" y="26372"/>
                    <a:pt x="14390" y="26658"/>
                  </a:cubicBezTo>
                  <a:cubicBezTo>
                    <a:pt x="14211" y="26623"/>
                    <a:pt x="14032" y="26551"/>
                    <a:pt x="13853" y="26479"/>
                  </a:cubicBezTo>
                  <a:cubicBezTo>
                    <a:pt x="13602" y="26372"/>
                    <a:pt x="13387" y="26265"/>
                    <a:pt x="13173" y="26121"/>
                  </a:cubicBezTo>
                  <a:lnTo>
                    <a:pt x="13137" y="26121"/>
                  </a:lnTo>
                  <a:cubicBezTo>
                    <a:pt x="13065" y="26086"/>
                    <a:pt x="12922" y="26014"/>
                    <a:pt x="12815" y="25907"/>
                  </a:cubicBezTo>
                  <a:cubicBezTo>
                    <a:pt x="12707" y="25835"/>
                    <a:pt x="12600" y="25764"/>
                    <a:pt x="12493" y="25692"/>
                  </a:cubicBezTo>
                  <a:lnTo>
                    <a:pt x="12349" y="25585"/>
                  </a:lnTo>
                  <a:cubicBezTo>
                    <a:pt x="12349" y="25549"/>
                    <a:pt x="12349" y="25513"/>
                    <a:pt x="12349" y="25477"/>
                  </a:cubicBezTo>
                  <a:cubicBezTo>
                    <a:pt x="12349" y="25441"/>
                    <a:pt x="12349" y="25406"/>
                    <a:pt x="12349" y="25370"/>
                  </a:cubicBezTo>
                  <a:lnTo>
                    <a:pt x="12349" y="25227"/>
                  </a:lnTo>
                  <a:lnTo>
                    <a:pt x="12349" y="25012"/>
                  </a:lnTo>
                  <a:cubicBezTo>
                    <a:pt x="12349" y="24940"/>
                    <a:pt x="12349" y="24761"/>
                    <a:pt x="12314" y="24654"/>
                  </a:cubicBezTo>
                  <a:lnTo>
                    <a:pt x="12314" y="24582"/>
                  </a:lnTo>
                  <a:lnTo>
                    <a:pt x="12242" y="23759"/>
                  </a:lnTo>
                  <a:lnTo>
                    <a:pt x="12242" y="23687"/>
                  </a:lnTo>
                  <a:cubicBezTo>
                    <a:pt x="12242" y="23437"/>
                    <a:pt x="12170" y="23151"/>
                    <a:pt x="12170" y="22900"/>
                  </a:cubicBezTo>
                  <a:lnTo>
                    <a:pt x="12135" y="22470"/>
                  </a:lnTo>
                  <a:lnTo>
                    <a:pt x="12135" y="22005"/>
                  </a:lnTo>
                  <a:lnTo>
                    <a:pt x="12099" y="21540"/>
                  </a:lnTo>
                  <a:lnTo>
                    <a:pt x="12099" y="21468"/>
                  </a:lnTo>
                  <a:cubicBezTo>
                    <a:pt x="12063" y="21039"/>
                    <a:pt x="12063" y="20609"/>
                    <a:pt x="12027" y="20215"/>
                  </a:cubicBezTo>
                  <a:lnTo>
                    <a:pt x="12027" y="20036"/>
                  </a:lnTo>
                  <a:lnTo>
                    <a:pt x="12027" y="20001"/>
                  </a:lnTo>
                  <a:cubicBezTo>
                    <a:pt x="12027" y="19535"/>
                    <a:pt x="11991" y="18963"/>
                    <a:pt x="11956" y="18461"/>
                  </a:cubicBezTo>
                  <a:cubicBezTo>
                    <a:pt x="11920" y="17960"/>
                    <a:pt x="11884" y="17531"/>
                    <a:pt x="11848" y="17065"/>
                  </a:cubicBezTo>
                  <a:cubicBezTo>
                    <a:pt x="11884" y="17065"/>
                    <a:pt x="11884" y="17065"/>
                    <a:pt x="11920" y="17030"/>
                  </a:cubicBezTo>
                  <a:lnTo>
                    <a:pt x="12170" y="16815"/>
                  </a:lnTo>
                  <a:lnTo>
                    <a:pt x="12421" y="16636"/>
                  </a:lnTo>
                  <a:lnTo>
                    <a:pt x="12707" y="16421"/>
                  </a:lnTo>
                  <a:lnTo>
                    <a:pt x="12815" y="16350"/>
                  </a:lnTo>
                  <a:lnTo>
                    <a:pt x="12994" y="16242"/>
                  </a:lnTo>
                  <a:cubicBezTo>
                    <a:pt x="13065" y="16206"/>
                    <a:pt x="13101" y="16171"/>
                    <a:pt x="13137" y="16135"/>
                  </a:cubicBezTo>
                  <a:lnTo>
                    <a:pt x="13137" y="16278"/>
                  </a:lnTo>
                  <a:cubicBezTo>
                    <a:pt x="13137" y="16636"/>
                    <a:pt x="13208" y="17101"/>
                    <a:pt x="13208" y="17567"/>
                  </a:cubicBezTo>
                  <a:lnTo>
                    <a:pt x="13208" y="17781"/>
                  </a:lnTo>
                  <a:lnTo>
                    <a:pt x="13208" y="17960"/>
                  </a:lnTo>
                  <a:cubicBezTo>
                    <a:pt x="13208" y="18032"/>
                    <a:pt x="13208" y="18068"/>
                    <a:pt x="13208" y="18103"/>
                  </a:cubicBezTo>
                  <a:cubicBezTo>
                    <a:pt x="13208" y="18139"/>
                    <a:pt x="13208" y="18175"/>
                    <a:pt x="13244" y="18175"/>
                  </a:cubicBezTo>
                  <a:cubicBezTo>
                    <a:pt x="13280" y="18211"/>
                    <a:pt x="13280" y="18211"/>
                    <a:pt x="13316" y="18211"/>
                  </a:cubicBezTo>
                  <a:cubicBezTo>
                    <a:pt x="13387" y="18211"/>
                    <a:pt x="13459" y="18139"/>
                    <a:pt x="13459" y="18103"/>
                  </a:cubicBezTo>
                  <a:lnTo>
                    <a:pt x="13459" y="17817"/>
                  </a:lnTo>
                  <a:cubicBezTo>
                    <a:pt x="13459" y="17781"/>
                    <a:pt x="13459" y="17746"/>
                    <a:pt x="13459" y="17710"/>
                  </a:cubicBezTo>
                  <a:lnTo>
                    <a:pt x="13459" y="17674"/>
                  </a:lnTo>
                  <a:lnTo>
                    <a:pt x="13459" y="17352"/>
                  </a:lnTo>
                  <a:cubicBezTo>
                    <a:pt x="13459" y="17173"/>
                    <a:pt x="13459" y="16994"/>
                    <a:pt x="13423" y="16815"/>
                  </a:cubicBezTo>
                  <a:lnTo>
                    <a:pt x="13423" y="16600"/>
                  </a:lnTo>
                  <a:lnTo>
                    <a:pt x="13387" y="16099"/>
                  </a:lnTo>
                  <a:close/>
                  <a:moveTo>
                    <a:pt x="15392" y="18354"/>
                  </a:moveTo>
                  <a:cubicBezTo>
                    <a:pt x="15607" y="18390"/>
                    <a:pt x="15821" y="18497"/>
                    <a:pt x="16036" y="18569"/>
                  </a:cubicBezTo>
                  <a:lnTo>
                    <a:pt x="16323" y="18712"/>
                  </a:lnTo>
                  <a:lnTo>
                    <a:pt x="16466" y="18819"/>
                  </a:lnTo>
                  <a:lnTo>
                    <a:pt x="16537" y="18819"/>
                  </a:lnTo>
                  <a:lnTo>
                    <a:pt x="16537" y="18963"/>
                  </a:lnTo>
                  <a:cubicBezTo>
                    <a:pt x="16537" y="19106"/>
                    <a:pt x="16573" y="19285"/>
                    <a:pt x="16573" y="19428"/>
                  </a:cubicBezTo>
                  <a:cubicBezTo>
                    <a:pt x="16573" y="19571"/>
                    <a:pt x="16573" y="19607"/>
                    <a:pt x="16609" y="19714"/>
                  </a:cubicBezTo>
                  <a:lnTo>
                    <a:pt x="16609" y="19857"/>
                  </a:lnTo>
                  <a:cubicBezTo>
                    <a:pt x="16645" y="20287"/>
                    <a:pt x="16716" y="20860"/>
                    <a:pt x="16752" y="21361"/>
                  </a:cubicBezTo>
                  <a:cubicBezTo>
                    <a:pt x="16788" y="21755"/>
                    <a:pt x="16824" y="22112"/>
                    <a:pt x="16860" y="22506"/>
                  </a:cubicBezTo>
                  <a:lnTo>
                    <a:pt x="16860" y="22542"/>
                  </a:lnTo>
                  <a:lnTo>
                    <a:pt x="16967" y="23437"/>
                  </a:lnTo>
                  <a:lnTo>
                    <a:pt x="16967" y="23759"/>
                  </a:lnTo>
                  <a:cubicBezTo>
                    <a:pt x="17039" y="24332"/>
                    <a:pt x="17074" y="24904"/>
                    <a:pt x="17110" y="25477"/>
                  </a:cubicBezTo>
                  <a:lnTo>
                    <a:pt x="17110" y="26121"/>
                  </a:lnTo>
                  <a:cubicBezTo>
                    <a:pt x="17110" y="26336"/>
                    <a:pt x="17110" y="26551"/>
                    <a:pt x="17110" y="26802"/>
                  </a:cubicBezTo>
                  <a:lnTo>
                    <a:pt x="16967" y="26837"/>
                  </a:lnTo>
                  <a:lnTo>
                    <a:pt x="16609" y="26909"/>
                  </a:lnTo>
                  <a:lnTo>
                    <a:pt x="16287" y="26945"/>
                  </a:lnTo>
                  <a:lnTo>
                    <a:pt x="15965" y="26945"/>
                  </a:lnTo>
                  <a:cubicBezTo>
                    <a:pt x="15750" y="26945"/>
                    <a:pt x="15535" y="26909"/>
                    <a:pt x="15320" y="26873"/>
                  </a:cubicBezTo>
                  <a:cubicBezTo>
                    <a:pt x="15141" y="26873"/>
                    <a:pt x="15034" y="26837"/>
                    <a:pt x="14927" y="26837"/>
                  </a:cubicBezTo>
                  <a:cubicBezTo>
                    <a:pt x="14927" y="26802"/>
                    <a:pt x="14927" y="26766"/>
                    <a:pt x="14891" y="26730"/>
                  </a:cubicBezTo>
                  <a:lnTo>
                    <a:pt x="14819" y="26086"/>
                  </a:lnTo>
                  <a:cubicBezTo>
                    <a:pt x="14748" y="25764"/>
                    <a:pt x="14712" y="25370"/>
                    <a:pt x="14640" y="24976"/>
                  </a:cubicBezTo>
                  <a:cubicBezTo>
                    <a:pt x="14640" y="24833"/>
                    <a:pt x="14604" y="24654"/>
                    <a:pt x="14569" y="24511"/>
                  </a:cubicBezTo>
                  <a:cubicBezTo>
                    <a:pt x="14533" y="24332"/>
                    <a:pt x="14533" y="24153"/>
                    <a:pt x="14497" y="23974"/>
                  </a:cubicBezTo>
                  <a:lnTo>
                    <a:pt x="14461" y="23759"/>
                  </a:lnTo>
                  <a:lnTo>
                    <a:pt x="14425" y="23544"/>
                  </a:lnTo>
                  <a:cubicBezTo>
                    <a:pt x="14425" y="23437"/>
                    <a:pt x="14425" y="23365"/>
                    <a:pt x="14390" y="23222"/>
                  </a:cubicBezTo>
                  <a:lnTo>
                    <a:pt x="14390" y="23079"/>
                  </a:lnTo>
                  <a:cubicBezTo>
                    <a:pt x="14390" y="22936"/>
                    <a:pt x="14354" y="22793"/>
                    <a:pt x="14354" y="22685"/>
                  </a:cubicBezTo>
                  <a:cubicBezTo>
                    <a:pt x="14354" y="22506"/>
                    <a:pt x="14318" y="22363"/>
                    <a:pt x="14318" y="22184"/>
                  </a:cubicBezTo>
                  <a:cubicBezTo>
                    <a:pt x="14282" y="22041"/>
                    <a:pt x="14282" y="21826"/>
                    <a:pt x="14247" y="21683"/>
                  </a:cubicBezTo>
                  <a:lnTo>
                    <a:pt x="14247" y="21611"/>
                  </a:lnTo>
                  <a:lnTo>
                    <a:pt x="14175" y="21146"/>
                  </a:lnTo>
                  <a:cubicBezTo>
                    <a:pt x="14175" y="20967"/>
                    <a:pt x="14139" y="20752"/>
                    <a:pt x="14103" y="20609"/>
                  </a:cubicBezTo>
                  <a:lnTo>
                    <a:pt x="14103" y="20287"/>
                  </a:lnTo>
                  <a:cubicBezTo>
                    <a:pt x="14068" y="20036"/>
                    <a:pt x="14032" y="19822"/>
                    <a:pt x="14032" y="19643"/>
                  </a:cubicBezTo>
                  <a:lnTo>
                    <a:pt x="14103" y="19464"/>
                  </a:lnTo>
                  <a:lnTo>
                    <a:pt x="14139" y="19428"/>
                  </a:lnTo>
                  <a:lnTo>
                    <a:pt x="14247" y="19285"/>
                  </a:lnTo>
                  <a:lnTo>
                    <a:pt x="14533" y="18891"/>
                  </a:lnTo>
                  <a:cubicBezTo>
                    <a:pt x="14640" y="18748"/>
                    <a:pt x="14748" y="18605"/>
                    <a:pt x="14855" y="18461"/>
                  </a:cubicBezTo>
                  <a:lnTo>
                    <a:pt x="14927" y="18354"/>
                  </a:lnTo>
                  <a:cubicBezTo>
                    <a:pt x="14927" y="18390"/>
                    <a:pt x="14927" y="18390"/>
                    <a:pt x="14927" y="18426"/>
                  </a:cubicBezTo>
                  <a:lnTo>
                    <a:pt x="14927" y="18461"/>
                  </a:lnTo>
                  <a:cubicBezTo>
                    <a:pt x="14927" y="18569"/>
                    <a:pt x="14962" y="18676"/>
                    <a:pt x="14998" y="18819"/>
                  </a:cubicBezTo>
                  <a:lnTo>
                    <a:pt x="15034" y="19034"/>
                  </a:lnTo>
                  <a:lnTo>
                    <a:pt x="15034" y="19106"/>
                  </a:lnTo>
                  <a:cubicBezTo>
                    <a:pt x="15034" y="19177"/>
                    <a:pt x="15034" y="19285"/>
                    <a:pt x="15070" y="19356"/>
                  </a:cubicBezTo>
                  <a:lnTo>
                    <a:pt x="15070" y="19428"/>
                  </a:lnTo>
                  <a:lnTo>
                    <a:pt x="15070" y="19464"/>
                  </a:lnTo>
                  <a:cubicBezTo>
                    <a:pt x="15106" y="19786"/>
                    <a:pt x="15106" y="20108"/>
                    <a:pt x="15141" y="20430"/>
                  </a:cubicBezTo>
                  <a:lnTo>
                    <a:pt x="15141" y="20573"/>
                  </a:lnTo>
                  <a:cubicBezTo>
                    <a:pt x="15141" y="20716"/>
                    <a:pt x="15213" y="20895"/>
                    <a:pt x="15213" y="21039"/>
                  </a:cubicBezTo>
                  <a:lnTo>
                    <a:pt x="15213" y="21146"/>
                  </a:lnTo>
                  <a:cubicBezTo>
                    <a:pt x="15213" y="21218"/>
                    <a:pt x="15213" y="21289"/>
                    <a:pt x="15249" y="21325"/>
                  </a:cubicBezTo>
                  <a:lnTo>
                    <a:pt x="15285" y="21468"/>
                  </a:lnTo>
                  <a:lnTo>
                    <a:pt x="15320" y="21647"/>
                  </a:lnTo>
                  <a:cubicBezTo>
                    <a:pt x="15356" y="21826"/>
                    <a:pt x="15392" y="22041"/>
                    <a:pt x="15428" y="22256"/>
                  </a:cubicBezTo>
                  <a:cubicBezTo>
                    <a:pt x="15464" y="22470"/>
                    <a:pt x="15499" y="22685"/>
                    <a:pt x="15535" y="22900"/>
                  </a:cubicBezTo>
                  <a:cubicBezTo>
                    <a:pt x="15571" y="23115"/>
                    <a:pt x="15571" y="23258"/>
                    <a:pt x="15607" y="23437"/>
                  </a:cubicBezTo>
                  <a:cubicBezTo>
                    <a:pt x="15607" y="23544"/>
                    <a:pt x="15607" y="23652"/>
                    <a:pt x="15643" y="23759"/>
                  </a:cubicBezTo>
                  <a:lnTo>
                    <a:pt x="15678" y="24010"/>
                  </a:lnTo>
                  <a:cubicBezTo>
                    <a:pt x="15714" y="24403"/>
                    <a:pt x="15750" y="24797"/>
                    <a:pt x="15821" y="25155"/>
                  </a:cubicBezTo>
                  <a:cubicBezTo>
                    <a:pt x="15821" y="25227"/>
                    <a:pt x="15857" y="25334"/>
                    <a:pt x="15857" y="25406"/>
                  </a:cubicBezTo>
                  <a:lnTo>
                    <a:pt x="15857" y="25477"/>
                  </a:lnTo>
                  <a:cubicBezTo>
                    <a:pt x="15857" y="25549"/>
                    <a:pt x="15893" y="25656"/>
                    <a:pt x="15929" y="25728"/>
                  </a:cubicBezTo>
                  <a:cubicBezTo>
                    <a:pt x="15965" y="25799"/>
                    <a:pt x="16000" y="25835"/>
                    <a:pt x="16072" y="25835"/>
                  </a:cubicBezTo>
                  <a:lnTo>
                    <a:pt x="16108" y="25835"/>
                  </a:lnTo>
                  <a:cubicBezTo>
                    <a:pt x="16179" y="25799"/>
                    <a:pt x="16215" y="25728"/>
                    <a:pt x="16179" y="25656"/>
                  </a:cubicBezTo>
                  <a:cubicBezTo>
                    <a:pt x="16108" y="25370"/>
                    <a:pt x="16072" y="25119"/>
                    <a:pt x="16036" y="24904"/>
                  </a:cubicBezTo>
                  <a:cubicBezTo>
                    <a:pt x="16000" y="24654"/>
                    <a:pt x="15965" y="24439"/>
                    <a:pt x="15929" y="24189"/>
                  </a:cubicBezTo>
                  <a:cubicBezTo>
                    <a:pt x="15893" y="23866"/>
                    <a:pt x="15857" y="23473"/>
                    <a:pt x="15857" y="23115"/>
                  </a:cubicBezTo>
                  <a:lnTo>
                    <a:pt x="15857" y="22578"/>
                  </a:lnTo>
                  <a:lnTo>
                    <a:pt x="15857" y="22542"/>
                  </a:lnTo>
                  <a:lnTo>
                    <a:pt x="15857" y="22256"/>
                  </a:lnTo>
                  <a:cubicBezTo>
                    <a:pt x="15857" y="22148"/>
                    <a:pt x="15857" y="22041"/>
                    <a:pt x="15821" y="21969"/>
                  </a:cubicBezTo>
                  <a:cubicBezTo>
                    <a:pt x="15821" y="21790"/>
                    <a:pt x="15786" y="21611"/>
                    <a:pt x="15750" y="21397"/>
                  </a:cubicBezTo>
                  <a:cubicBezTo>
                    <a:pt x="15678" y="21146"/>
                    <a:pt x="15678" y="21003"/>
                    <a:pt x="15643" y="20824"/>
                  </a:cubicBezTo>
                  <a:lnTo>
                    <a:pt x="15643" y="20645"/>
                  </a:lnTo>
                  <a:lnTo>
                    <a:pt x="15607" y="20466"/>
                  </a:lnTo>
                  <a:lnTo>
                    <a:pt x="15607" y="20287"/>
                  </a:lnTo>
                  <a:lnTo>
                    <a:pt x="15571" y="19929"/>
                  </a:lnTo>
                  <a:lnTo>
                    <a:pt x="15571" y="19893"/>
                  </a:lnTo>
                  <a:cubicBezTo>
                    <a:pt x="15571" y="19857"/>
                    <a:pt x="15571" y="19750"/>
                    <a:pt x="15535" y="19714"/>
                  </a:cubicBezTo>
                  <a:lnTo>
                    <a:pt x="15535" y="19607"/>
                  </a:lnTo>
                  <a:cubicBezTo>
                    <a:pt x="15535" y="19464"/>
                    <a:pt x="15499" y="19356"/>
                    <a:pt x="15499" y="19213"/>
                  </a:cubicBezTo>
                  <a:lnTo>
                    <a:pt x="15428" y="18819"/>
                  </a:lnTo>
                  <a:lnTo>
                    <a:pt x="15392" y="18497"/>
                  </a:lnTo>
                  <a:lnTo>
                    <a:pt x="15392" y="18354"/>
                  </a:lnTo>
                  <a:close/>
                  <a:moveTo>
                    <a:pt x="7140" y="19859"/>
                  </a:moveTo>
                  <a:cubicBezTo>
                    <a:pt x="7316" y="19908"/>
                    <a:pt x="7500" y="19943"/>
                    <a:pt x="7732" y="20001"/>
                  </a:cubicBezTo>
                  <a:lnTo>
                    <a:pt x="7911" y="20036"/>
                  </a:lnTo>
                  <a:lnTo>
                    <a:pt x="7947" y="20036"/>
                  </a:lnTo>
                  <a:lnTo>
                    <a:pt x="8448" y="20180"/>
                  </a:lnTo>
                  <a:cubicBezTo>
                    <a:pt x="8627" y="20215"/>
                    <a:pt x="8806" y="20287"/>
                    <a:pt x="8985" y="20323"/>
                  </a:cubicBezTo>
                  <a:lnTo>
                    <a:pt x="9164" y="20394"/>
                  </a:lnTo>
                  <a:cubicBezTo>
                    <a:pt x="9307" y="20609"/>
                    <a:pt x="9450" y="20824"/>
                    <a:pt x="9557" y="21074"/>
                  </a:cubicBezTo>
                  <a:cubicBezTo>
                    <a:pt x="9629" y="21289"/>
                    <a:pt x="9736" y="21540"/>
                    <a:pt x="9844" y="21790"/>
                  </a:cubicBezTo>
                  <a:cubicBezTo>
                    <a:pt x="9951" y="22077"/>
                    <a:pt x="9987" y="22291"/>
                    <a:pt x="10059" y="22506"/>
                  </a:cubicBezTo>
                  <a:lnTo>
                    <a:pt x="10094" y="22614"/>
                  </a:lnTo>
                  <a:cubicBezTo>
                    <a:pt x="10166" y="22828"/>
                    <a:pt x="10237" y="23007"/>
                    <a:pt x="10309" y="23222"/>
                  </a:cubicBezTo>
                  <a:lnTo>
                    <a:pt x="10345" y="23294"/>
                  </a:lnTo>
                  <a:lnTo>
                    <a:pt x="10345" y="23365"/>
                  </a:lnTo>
                  <a:lnTo>
                    <a:pt x="10452" y="23580"/>
                  </a:lnTo>
                  <a:cubicBezTo>
                    <a:pt x="10488" y="23723"/>
                    <a:pt x="10595" y="23938"/>
                    <a:pt x="10667" y="24153"/>
                  </a:cubicBezTo>
                  <a:cubicBezTo>
                    <a:pt x="10774" y="24403"/>
                    <a:pt x="10882" y="24654"/>
                    <a:pt x="11061" y="24904"/>
                  </a:cubicBezTo>
                  <a:cubicBezTo>
                    <a:pt x="11204" y="25155"/>
                    <a:pt x="11383" y="25406"/>
                    <a:pt x="11598" y="25620"/>
                  </a:cubicBezTo>
                  <a:cubicBezTo>
                    <a:pt x="11705" y="25728"/>
                    <a:pt x="11777" y="25835"/>
                    <a:pt x="11884" y="25907"/>
                  </a:cubicBezTo>
                  <a:cubicBezTo>
                    <a:pt x="11991" y="26014"/>
                    <a:pt x="12099" y="26086"/>
                    <a:pt x="12206" y="26157"/>
                  </a:cubicBezTo>
                  <a:lnTo>
                    <a:pt x="12242" y="26157"/>
                  </a:lnTo>
                  <a:cubicBezTo>
                    <a:pt x="12349" y="26265"/>
                    <a:pt x="12457" y="26336"/>
                    <a:pt x="12564" y="26408"/>
                  </a:cubicBezTo>
                  <a:lnTo>
                    <a:pt x="12922" y="26623"/>
                  </a:lnTo>
                  <a:cubicBezTo>
                    <a:pt x="13173" y="26766"/>
                    <a:pt x="13459" y="26909"/>
                    <a:pt x="13710" y="27016"/>
                  </a:cubicBezTo>
                  <a:cubicBezTo>
                    <a:pt x="13960" y="27124"/>
                    <a:pt x="14247" y="27195"/>
                    <a:pt x="14497" y="27267"/>
                  </a:cubicBezTo>
                  <a:lnTo>
                    <a:pt x="14604" y="27267"/>
                  </a:lnTo>
                  <a:lnTo>
                    <a:pt x="14998" y="27374"/>
                  </a:lnTo>
                  <a:lnTo>
                    <a:pt x="15428" y="27410"/>
                  </a:lnTo>
                  <a:lnTo>
                    <a:pt x="15929" y="27482"/>
                  </a:lnTo>
                  <a:lnTo>
                    <a:pt x="16287" y="27517"/>
                  </a:lnTo>
                  <a:lnTo>
                    <a:pt x="16895" y="27517"/>
                  </a:lnTo>
                  <a:lnTo>
                    <a:pt x="17217" y="27446"/>
                  </a:lnTo>
                  <a:cubicBezTo>
                    <a:pt x="17289" y="28198"/>
                    <a:pt x="17396" y="28949"/>
                    <a:pt x="17504" y="29594"/>
                  </a:cubicBezTo>
                  <a:cubicBezTo>
                    <a:pt x="17575" y="30130"/>
                    <a:pt x="17647" y="30739"/>
                    <a:pt x="17719" y="31133"/>
                  </a:cubicBezTo>
                  <a:lnTo>
                    <a:pt x="17790" y="31598"/>
                  </a:lnTo>
                  <a:cubicBezTo>
                    <a:pt x="17826" y="31849"/>
                    <a:pt x="17862" y="32135"/>
                    <a:pt x="17933" y="32493"/>
                  </a:cubicBezTo>
                  <a:lnTo>
                    <a:pt x="17862" y="32600"/>
                  </a:lnTo>
                  <a:lnTo>
                    <a:pt x="17754" y="32600"/>
                  </a:lnTo>
                  <a:lnTo>
                    <a:pt x="17540" y="32672"/>
                  </a:lnTo>
                  <a:lnTo>
                    <a:pt x="17432" y="32708"/>
                  </a:lnTo>
                  <a:lnTo>
                    <a:pt x="17396" y="32708"/>
                  </a:lnTo>
                  <a:lnTo>
                    <a:pt x="17110" y="32815"/>
                  </a:lnTo>
                  <a:cubicBezTo>
                    <a:pt x="16824" y="32887"/>
                    <a:pt x="16502" y="32994"/>
                    <a:pt x="16215" y="33066"/>
                  </a:cubicBezTo>
                  <a:lnTo>
                    <a:pt x="16144" y="33101"/>
                  </a:lnTo>
                  <a:lnTo>
                    <a:pt x="15786" y="33173"/>
                  </a:lnTo>
                  <a:lnTo>
                    <a:pt x="15678" y="33173"/>
                  </a:lnTo>
                  <a:lnTo>
                    <a:pt x="15141" y="33316"/>
                  </a:lnTo>
                  <a:cubicBezTo>
                    <a:pt x="14819" y="33424"/>
                    <a:pt x="14461" y="33531"/>
                    <a:pt x="14175" y="33603"/>
                  </a:cubicBezTo>
                  <a:lnTo>
                    <a:pt x="13889" y="33710"/>
                  </a:lnTo>
                  <a:lnTo>
                    <a:pt x="13853" y="33710"/>
                  </a:lnTo>
                  <a:lnTo>
                    <a:pt x="13710" y="33746"/>
                  </a:lnTo>
                  <a:lnTo>
                    <a:pt x="13423" y="33853"/>
                  </a:lnTo>
                  <a:lnTo>
                    <a:pt x="13352" y="33853"/>
                  </a:lnTo>
                  <a:lnTo>
                    <a:pt x="13173" y="33925"/>
                  </a:lnTo>
                  <a:cubicBezTo>
                    <a:pt x="12922" y="33996"/>
                    <a:pt x="12636" y="34068"/>
                    <a:pt x="12385" y="34139"/>
                  </a:cubicBezTo>
                  <a:lnTo>
                    <a:pt x="12349" y="34139"/>
                  </a:lnTo>
                  <a:lnTo>
                    <a:pt x="12206" y="34175"/>
                  </a:lnTo>
                  <a:cubicBezTo>
                    <a:pt x="11991" y="34211"/>
                    <a:pt x="11777" y="34283"/>
                    <a:pt x="11562" y="34318"/>
                  </a:cubicBezTo>
                  <a:lnTo>
                    <a:pt x="11490" y="34318"/>
                  </a:lnTo>
                  <a:lnTo>
                    <a:pt x="11276" y="34390"/>
                  </a:lnTo>
                  <a:lnTo>
                    <a:pt x="11025" y="34569"/>
                  </a:lnTo>
                  <a:lnTo>
                    <a:pt x="10237" y="34748"/>
                  </a:lnTo>
                  <a:cubicBezTo>
                    <a:pt x="9665" y="34891"/>
                    <a:pt x="9092" y="34999"/>
                    <a:pt x="8448" y="35106"/>
                  </a:cubicBezTo>
                  <a:lnTo>
                    <a:pt x="8018" y="35106"/>
                  </a:lnTo>
                  <a:lnTo>
                    <a:pt x="8018" y="35070"/>
                  </a:lnTo>
                  <a:cubicBezTo>
                    <a:pt x="8018" y="34927"/>
                    <a:pt x="7982" y="34820"/>
                    <a:pt x="7982" y="34712"/>
                  </a:cubicBezTo>
                  <a:cubicBezTo>
                    <a:pt x="7947" y="34641"/>
                    <a:pt x="7947" y="34569"/>
                    <a:pt x="7982" y="34462"/>
                  </a:cubicBezTo>
                  <a:lnTo>
                    <a:pt x="7982" y="34390"/>
                  </a:lnTo>
                  <a:cubicBezTo>
                    <a:pt x="7982" y="34175"/>
                    <a:pt x="7982" y="33925"/>
                    <a:pt x="7982" y="33710"/>
                  </a:cubicBezTo>
                  <a:cubicBezTo>
                    <a:pt x="7947" y="33245"/>
                    <a:pt x="7911" y="32815"/>
                    <a:pt x="7839" y="32350"/>
                  </a:cubicBezTo>
                  <a:lnTo>
                    <a:pt x="7839" y="32207"/>
                  </a:lnTo>
                  <a:lnTo>
                    <a:pt x="7839" y="32099"/>
                  </a:lnTo>
                  <a:cubicBezTo>
                    <a:pt x="7839" y="31920"/>
                    <a:pt x="7803" y="31705"/>
                    <a:pt x="7768" y="31491"/>
                  </a:cubicBezTo>
                  <a:cubicBezTo>
                    <a:pt x="7768" y="31419"/>
                    <a:pt x="7768" y="31348"/>
                    <a:pt x="7768" y="31240"/>
                  </a:cubicBezTo>
                  <a:lnTo>
                    <a:pt x="7768" y="31169"/>
                  </a:lnTo>
                  <a:cubicBezTo>
                    <a:pt x="7768" y="31025"/>
                    <a:pt x="7768" y="30918"/>
                    <a:pt x="7732" y="30811"/>
                  </a:cubicBezTo>
                  <a:lnTo>
                    <a:pt x="7732" y="30596"/>
                  </a:lnTo>
                  <a:cubicBezTo>
                    <a:pt x="7732" y="30417"/>
                    <a:pt x="7696" y="30202"/>
                    <a:pt x="7660" y="30023"/>
                  </a:cubicBezTo>
                  <a:cubicBezTo>
                    <a:pt x="7660" y="29844"/>
                    <a:pt x="7660" y="29773"/>
                    <a:pt x="7624" y="29629"/>
                  </a:cubicBezTo>
                  <a:lnTo>
                    <a:pt x="7624" y="29558"/>
                  </a:lnTo>
                  <a:lnTo>
                    <a:pt x="7624" y="29307"/>
                  </a:lnTo>
                  <a:cubicBezTo>
                    <a:pt x="7589" y="28842"/>
                    <a:pt x="7589" y="28341"/>
                    <a:pt x="7589" y="27875"/>
                  </a:cubicBezTo>
                  <a:lnTo>
                    <a:pt x="7589" y="27195"/>
                  </a:lnTo>
                  <a:lnTo>
                    <a:pt x="7589" y="27160"/>
                  </a:lnTo>
                  <a:cubicBezTo>
                    <a:pt x="7589" y="27052"/>
                    <a:pt x="7589" y="26909"/>
                    <a:pt x="7589" y="26802"/>
                  </a:cubicBezTo>
                  <a:lnTo>
                    <a:pt x="7553" y="26408"/>
                  </a:lnTo>
                  <a:lnTo>
                    <a:pt x="7517" y="26086"/>
                  </a:lnTo>
                  <a:cubicBezTo>
                    <a:pt x="7517" y="25978"/>
                    <a:pt x="7481" y="25835"/>
                    <a:pt x="7446" y="25728"/>
                  </a:cubicBezTo>
                  <a:cubicBezTo>
                    <a:pt x="7446" y="25477"/>
                    <a:pt x="7446" y="25262"/>
                    <a:pt x="7446" y="25048"/>
                  </a:cubicBezTo>
                  <a:lnTo>
                    <a:pt x="7446" y="25012"/>
                  </a:lnTo>
                  <a:lnTo>
                    <a:pt x="7446" y="24511"/>
                  </a:lnTo>
                  <a:lnTo>
                    <a:pt x="7446" y="24475"/>
                  </a:lnTo>
                  <a:lnTo>
                    <a:pt x="7446" y="24296"/>
                  </a:lnTo>
                  <a:cubicBezTo>
                    <a:pt x="7446" y="24045"/>
                    <a:pt x="7410" y="23795"/>
                    <a:pt x="7410" y="23544"/>
                  </a:cubicBezTo>
                  <a:cubicBezTo>
                    <a:pt x="7410" y="23365"/>
                    <a:pt x="7410" y="23115"/>
                    <a:pt x="7374" y="22900"/>
                  </a:cubicBezTo>
                  <a:lnTo>
                    <a:pt x="7338" y="22470"/>
                  </a:lnTo>
                  <a:lnTo>
                    <a:pt x="7338" y="22363"/>
                  </a:lnTo>
                  <a:lnTo>
                    <a:pt x="7338" y="22184"/>
                  </a:lnTo>
                  <a:cubicBezTo>
                    <a:pt x="7338" y="22041"/>
                    <a:pt x="7338" y="21898"/>
                    <a:pt x="7302" y="21790"/>
                  </a:cubicBezTo>
                  <a:cubicBezTo>
                    <a:pt x="7267" y="21432"/>
                    <a:pt x="7267" y="21110"/>
                    <a:pt x="7231" y="20752"/>
                  </a:cubicBezTo>
                  <a:lnTo>
                    <a:pt x="7231" y="20609"/>
                  </a:lnTo>
                  <a:cubicBezTo>
                    <a:pt x="7200" y="20366"/>
                    <a:pt x="7170" y="20124"/>
                    <a:pt x="7140" y="19859"/>
                  </a:cubicBezTo>
                  <a:close/>
                  <a:moveTo>
                    <a:pt x="1647" y="18712"/>
                  </a:moveTo>
                  <a:lnTo>
                    <a:pt x="2005" y="18784"/>
                  </a:lnTo>
                  <a:lnTo>
                    <a:pt x="2398" y="18891"/>
                  </a:lnTo>
                  <a:cubicBezTo>
                    <a:pt x="2649" y="18963"/>
                    <a:pt x="2935" y="19034"/>
                    <a:pt x="3222" y="19106"/>
                  </a:cubicBezTo>
                  <a:lnTo>
                    <a:pt x="4045" y="19320"/>
                  </a:lnTo>
                  <a:cubicBezTo>
                    <a:pt x="4331" y="19392"/>
                    <a:pt x="4618" y="19428"/>
                    <a:pt x="4868" y="19464"/>
                  </a:cubicBezTo>
                  <a:lnTo>
                    <a:pt x="5083" y="19535"/>
                  </a:lnTo>
                  <a:cubicBezTo>
                    <a:pt x="5334" y="19571"/>
                    <a:pt x="5548" y="19607"/>
                    <a:pt x="5799" y="19643"/>
                  </a:cubicBezTo>
                  <a:lnTo>
                    <a:pt x="6085" y="19678"/>
                  </a:lnTo>
                  <a:lnTo>
                    <a:pt x="6300" y="19678"/>
                  </a:lnTo>
                  <a:cubicBezTo>
                    <a:pt x="6443" y="20895"/>
                    <a:pt x="6551" y="21898"/>
                    <a:pt x="6622" y="22757"/>
                  </a:cubicBezTo>
                  <a:cubicBezTo>
                    <a:pt x="6622" y="22972"/>
                    <a:pt x="6622" y="23186"/>
                    <a:pt x="6658" y="23365"/>
                  </a:cubicBezTo>
                  <a:cubicBezTo>
                    <a:pt x="6658" y="23580"/>
                    <a:pt x="6694" y="23831"/>
                    <a:pt x="6730" y="24045"/>
                  </a:cubicBezTo>
                  <a:cubicBezTo>
                    <a:pt x="6730" y="24153"/>
                    <a:pt x="6765" y="24260"/>
                    <a:pt x="6765" y="24368"/>
                  </a:cubicBezTo>
                  <a:cubicBezTo>
                    <a:pt x="6801" y="24475"/>
                    <a:pt x="6801" y="24582"/>
                    <a:pt x="6837" y="24690"/>
                  </a:cubicBezTo>
                  <a:cubicBezTo>
                    <a:pt x="6873" y="24904"/>
                    <a:pt x="6909" y="25083"/>
                    <a:pt x="6909" y="25262"/>
                  </a:cubicBezTo>
                  <a:cubicBezTo>
                    <a:pt x="6909" y="25370"/>
                    <a:pt x="6944" y="25477"/>
                    <a:pt x="6944" y="25585"/>
                  </a:cubicBezTo>
                  <a:lnTo>
                    <a:pt x="6944" y="25620"/>
                  </a:lnTo>
                  <a:cubicBezTo>
                    <a:pt x="6944" y="25728"/>
                    <a:pt x="6980" y="25835"/>
                    <a:pt x="6980" y="25943"/>
                  </a:cubicBezTo>
                  <a:lnTo>
                    <a:pt x="7016" y="26086"/>
                  </a:lnTo>
                  <a:cubicBezTo>
                    <a:pt x="7016" y="26265"/>
                    <a:pt x="7052" y="26444"/>
                    <a:pt x="7052" y="26623"/>
                  </a:cubicBezTo>
                  <a:cubicBezTo>
                    <a:pt x="7088" y="27016"/>
                    <a:pt x="7123" y="27374"/>
                    <a:pt x="7123" y="27732"/>
                  </a:cubicBezTo>
                  <a:lnTo>
                    <a:pt x="7123" y="27768"/>
                  </a:lnTo>
                  <a:lnTo>
                    <a:pt x="7123" y="28090"/>
                  </a:lnTo>
                  <a:cubicBezTo>
                    <a:pt x="7123" y="28484"/>
                    <a:pt x="7195" y="28913"/>
                    <a:pt x="7231" y="29307"/>
                  </a:cubicBezTo>
                  <a:lnTo>
                    <a:pt x="7231" y="29343"/>
                  </a:lnTo>
                  <a:lnTo>
                    <a:pt x="7231" y="29522"/>
                  </a:lnTo>
                  <a:cubicBezTo>
                    <a:pt x="7231" y="29701"/>
                    <a:pt x="7267" y="29880"/>
                    <a:pt x="7267" y="30059"/>
                  </a:cubicBezTo>
                  <a:lnTo>
                    <a:pt x="7267" y="30238"/>
                  </a:lnTo>
                  <a:lnTo>
                    <a:pt x="7267" y="30488"/>
                  </a:lnTo>
                  <a:cubicBezTo>
                    <a:pt x="7267" y="30632"/>
                    <a:pt x="7267" y="30775"/>
                    <a:pt x="7302" y="30954"/>
                  </a:cubicBezTo>
                  <a:lnTo>
                    <a:pt x="7302" y="31670"/>
                  </a:lnTo>
                  <a:lnTo>
                    <a:pt x="7302" y="32350"/>
                  </a:lnTo>
                  <a:cubicBezTo>
                    <a:pt x="7302" y="32600"/>
                    <a:pt x="7338" y="32851"/>
                    <a:pt x="7338" y="33101"/>
                  </a:cubicBezTo>
                  <a:lnTo>
                    <a:pt x="7338" y="33245"/>
                  </a:lnTo>
                  <a:cubicBezTo>
                    <a:pt x="7338" y="33424"/>
                    <a:pt x="7338" y="33638"/>
                    <a:pt x="7374" y="33853"/>
                  </a:cubicBezTo>
                  <a:cubicBezTo>
                    <a:pt x="7410" y="34032"/>
                    <a:pt x="7410" y="34318"/>
                    <a:pt x="7446" y="34569"/>
                  </a:cubicBezTo>
                  <a:lnTo>
                    <a:pt x="7446" y="34748"/>
                  </a:lnTo>
                  <a:cubicBezTo>
                    <a:pt x="7446" y="34820"/>
                    <a:pt x="7446" y="34855"/>
                    <a:pt x="7481" y="34927"/>
                  </a:cubicBezTo>
                  <a:cubicBezTo>
                    <a:pt x="7481" y="34999"/>
                    <a:pt x="7517" y="35106"/>
                    <a:pt x="7517" y="35178"/>
                  </a:cubicBezTo>
                  <a:lnTo>
                    <a:pt x="7338" y="35178"/>
                  </a:lnTo>
                  <a:cubicBezTo>
                    <a:pt x="7267" y="35142"/>
                    <a:pt x="7195" y="35142"/>
                    <a:pt x="7159" y="35106"/>
                  </a:cubicBezTo>
                  <a:cubicBezTo>
                    <a:pt x="6944" y="35034"/>
                    <a:pt x="6765" y="34927"/>
                    <a:pt x="6586" y="34855"/>
                  </a:cubicBezTo>
                  <a:lnTo>
                    <a:pt x="6372" y="34712"/>
                  </a:lnTo>
                  <a:lnTo>
                    <a:pt x="6121" y="34569"/>
                  </a:lnTo>
                  <a:lnTo>
                    <a:pt x="5942" y="34497"/>
                  </a:lnTo>
                  <a:lnTo>
                    <a:pt x="5620" y="34318"/>
                  </a:lnTo>
                  <a:lnTo>
                    <a:pt x="5513" y="34283"/>
                  </a:lnTo>
                  <a:lnTo>
                    <a:pt x="5334" y="34175"/>
                  </a:lnTo>
                  <a:cubicBezTo>
                    <a:pt x="4797" y="33889"/>
                    <a:pt x="4296" y="33603"/>
                    <a:pt x="3794" y="33280"/>
                  </a:cubicBezTo>
                  <a:cubicBezTo>
                    <a:pt x="3723" y="33209"/>
                    <a:pt x="3615" y="33173"/>
                    <a:pt x="3544" y="33101"/>
                  </a:cubicBezTo>
                  <a:cubicBezTo>
                    <a:pt x="3436" y="33030"/>
                    <a:pt x="3365" y="32958"/>
                    <a:pt x="3258" y="32851"/>
                  </a:cubicBezTo>
                  <a:cubicBezTo>
                    <a:pt x="3222" y="32779"/>
                    <a:pt x="3222" y="32743"/>
                    <a:pt x="3186" y="32672"/>
                  </a:cubicBezTo>
                  <a:cubicBezTo>
                    <a:pt x="3079" y="32493"/>
                    <a:pt x="3007" y="32278"/>
                    <a:pt x="2971" y="32099"/>
                  </a:cubicBezTo>
                  <a:lnTo>
                    <a:pt x="2971" y="31992"/>
                  </a:lnTo>
                  <a:cubicBezTo>
                    <a:pt x="2971" y="31920"/>
                    <a:pt x="2935" y="31849"/>
                    <a:pt x="2935" y="31777"/>
                  </a:cubicBezTo>
                  <a:cubicBezTo>
                    <a:pt x="2900" y="31562"/>
                    <a:pt x="2864" y="31348"/>
                    <a:pt x="2792" y="31097"/>
                  </a:cubicBezTo>
                  <a:cubicBezTo>
                    <a:pt x="2721" y="30846"/>
                    <a:pt x="2685" y="30632"/>
                    <a:pt x="2649" y="30453"/>
                  </a:cubicBezTo>
                  <a:lnTo>
                    <a:pt x="2649" y="30345"/>
                  </a:lnTo>
                  <a:cubicBezTo>
                    <a:pt x="2649" y="30309"/>
                    <a:pt x="2613" y="30202"/>
                    <a:pt x="2613" y="30130"/>
                  </a:cubicBezTo>
                  <a:cubicBezTo>
                    <a:pt x="2577" y="30059"/>
                    <a:pt x="2577" y="29916"/>
                    <a:pt x="2542" y="29808"/>
                  </a:cubicBezTo>
                  <a:lnTo>
                    <a:pt x="2542" y="29773"/>
                  </a:lnTo>
                  <a:lnTo>
                    <a:pt x="2470" y="28949"/>
                  </a:lnTo>
                  <a:lnTo>
                    <a:pt x="2470" y="28806"/>
                  </a:lnTo>
                  <a:cubicBezTo>
                    <a:pt x="2434" y="28484"/>
                    <a:pt x="2398" y="28162"/>
                    <a:pt x="2327" y="27804"/>
                  </a:cubicBezTo>
                  <a:cubicBezTo>
                    <a:pt x="2327" y="27696"/>
                    <a:pt x="2327" y="27589"/>
                    <a:pt x="2291" y="27446"/>
                  </a:cubicBezTo>
                  <a:cubicBezTo>
                    <a:pt x="2255" y="27267"/>
                    <a:pt x="2255" y="27052"/>
                    <a:pt x="2219" y="26837"/>
                  </a:cubicBezTo>
                  <a:cubicBezTo>
                    <a:pt x="2184" y="26444"/>
                    <a:pt x="2148" y="26121"/>
                    <a:pt x="2112" y="25835"/>
                  </a:cubicBezTo>
                  <a:cubicBezTo>
                    <a:pt x="2076" y="25191"/>
                    <a:pt x="2005" y="24439"/>
                    <a:pt x="1897" y="23759"/>
                  </a:cubicBezTo>
                  <a:cubicBezTo>
                    <a:pt x="1790" y="23043"/>
                    <a:pt x="1683" y="22363"/>
                    <a:pt x="1575" y="21683"/>
                  </a:cubicBezTo>
                  <a:cubicBezTo>
                    <a:pt x="1575" y="21576"/>
                    <a:pt x="1539" y="21504"/>
                    <a:pt x="1539" y="21397"/>
                  </a:cubicBezTo>
                  <a:lnTo>
                    <a:pt x="1539" y="21289"/>
                  </a:lnTo>
                  <a:cubicBezTo>
                    <a:pt x="1539" y="21182"/>
                    <a:pt x="1504" y="21074"/>
                    <a:pt x="1468" y="20967"/>
                  </a:cubicBezTo>
                  <a:lnTo>
                    <a:pt x="1468" y="20860"/>
                  </a:lnTo>
                  <a:lnTo>
                    <a:pt x="1468" y="20573"/>
                  </a:lnTo>
                  <a:lnTo>
                    <a:pt x="1468" y="20466"/>
                  </a:lnTo>
                  <a:cubicBezTo>
                    <a:pt x="1468" y="20287"/>
                    <a:pt x="1432" y="20144"/>
                    <a:pt x="1432" y="19965"/>
                  </a:cubicBezTo>
                  <a:lnTo>
                    <a:pt x="1432" y="19893"/>
                  </a:lnTo>
                  <a:cubicBezTo>
                    <a:pt x="1396" y="19714"/>
                    <a:pt x="1360" y="19571"/>
                    <a:pt x="1360" y="19428"/>
                  </a:cubicBezTo>
                  <a:lnTo>
                    <a:pt x="1360" y="19356"/>
                  </a:lnTo>
                  <a:lnTo>
                    <a:pt x="1360" y="19285"/>
                  </a:lnTo>
                  <a:cubicBezTo>
                    <a:pt x="1360" y="19213"/>
                    <a:pt x="1360" y="19106"/>
                    <a:pt x="1325" y="18963"/>
                  </a:cubicBezTo>
                  <a:cubicBezTo>
                    <a:pt x="1289" y="18819"/>
                    <a:pt x="1325" y="18784"/>
                    <a:pt x="1325" y="18712"/>
                  </a:cubicBezTo>
                  <a:lnTo>
                    <a:pt x="1575" y="18712"/>
                  </a:lnTo>
                  <a:cubicBezTo>
                    <a:pt x="1593" y="18730"/>
                    <a:pt x="1602" y="18739"/>
                    <a:pt x="1611" y="18739"/>
                  </a:cubicBezTo>
                  <a:cubicBezTo>
                    <a:pt x="1620" y="18739"/>
                    <a:pt x="1629" y="18730"/>
                    <a:pt x="1647" y="18712"/>
                  </a:cubicBezTo>
                  <a:close/>
                  <a:moveTo>
                    <a:pt x="16645" y="16027"/>
                  </a:moveTo>
                  <a:lnTo>
                    <a:pt x="16645" y="16027"/>
                  </a:lnTo>
                  <a:cubicBezTo>
                    <a:pt x="16824" y="16099"/>
                    <a:pt x="17039" y="16135"/>
                    <a:pt x="17217" y="16171"/>
                  </a:cubicBezTo>
                  <a:lnTo>
                    <a:pt x="17325" y="16206"/>
                  </a:lnTo>
                  <a:lnTo>
                    <a:pt x="17683" y="16278"/>
                  </a:lnTo>
                  <a:lnTo>
                    <a:pt x="17826" y="16278"/>
                  </a:lnTo>
                  <a:lnTo>
                    <a:pt x="18256" y="16385"/>
                  </a:lnTo>
                  <a:lnTo>
                    <a:pt x="18327" y="16385"/>
                  </a:lnTo>
                  <a:lnTo>
                    <a:pt x="19329" y="16564"/>
                  </a:lnTo>
                  <a:lnTo>
                    <a:pt x="19687" y="16636"/>
                  </a:lnTo>
                  <a:lnTo>
                    <a:pt x="19974" y="16636"/>
                  </a:lnTo>
                  <a:cubicBezTo>
                    <a:pt x="19974" y="17101"/>
                    <a:pt x="20009" y="17602"/>
                    <a:pt x="20045" y="18247"/>
                  </a:cubicBezTo>
                  <a:cubicBezTo>
                    <a:pt x="20081" y="18569"/>
                    <a:pt x="20117" y="18891"/>
                    <a:pt x="20153" y="19213"/>
                  </a:cubicBezTo>
                  <a:lnTo>
                    <a:pt x="20153" y="19249"/>
                  </a:lnTo>
                  <a:cubicBezTo>
                    <a:pt x="20153" y="19392"/>
                    <a:pt x="20188" y="19571"/>
                    <a:pt x="20188" y="19750"/>
                  </a:cubicBezTo>
                  <a:cubicBezTo>
                    <a:pt x="20224" y="20001"/>
                    <a:pt x="20260" y="20287"/>
                    <a:pt x="20260" y="20573"/>
                  </a:cubicBezTo>
                  <a:lnTo>
                    <a:pt x="20260" y="20609"/>
                  </a:lnTo>
                  <a:lnTo>
                    <a:pt x="20260" y="20681"/>
                  </a:lnTo>
                  <a:cubicBezTo>
                    <a:pt x="20260" y="20860"/>
                    <a:pt x="20260" y="21003"/>
                    <a:pt x="20296" y="21182"/>
                  </a:cubicBezTo>
                  <a:cubicBezTo>
                    <a:pt x="20332" y="21647"/>
                    <a:pt x="20403" y="22184"/>
                    <a:pt x="20475" y="22721"/>
                  </a:cubicBezTo>
                  <a:cubicBezTo>
                    <a:pt x="20511" y="23151"/>
                    <a:pt x="20582" y="23687"/>
                    <a:pt x="20654" y="24224"/>
                  </a:cubicBezTo>
                  <a:cubicBezTo>
                    <a:pt x="20690" y="24761"/>
                    <a:pt x="20761" y="25298"/>
                    <a:pt x="20833" y="25835"/>
                  </a:cubicBezTo>
                  <a:lnTo>
                    <a:pt x="20904" y="26229"/>
                  </a:lnTo>
                  <a:lnTo>
                    <a:pt x="20904" y="26300"/>
                  </a:lnTo>
                  <a:lnTo>
                    <a:pt x="21048" y="27410"/>
                  </a:lnTo>
                  <a:lnTo>
                    <a:pt x="21262" y="28913"/>
                  </a:lnTo>
                  <a:lnTo>
                    <a:pt x="21262" y="29092"/>
                  </a:lnTo>
                  <a:lnTo>
                    <a:pt x="21262" y="29128"/>
                  </a:lnTo>
                  <a:lnTo>
                    <a:pt x="21405" y="30202"/>
                  </a:lnTo>
                  <a:lnTo>
                    <a:pt x="21405" y="30274"/>
                  </a:lnTo>
                  <a:cubicBezTo>
                    <a:pt x="21477" y="30918"/>
                    <a:pt x="21549" y="31562"/>
                    <a:pt x="21656" y="32207"/>
                  </a:cubicBezTo>
                  <a:lnTo>
                    <a:pt x="21692" y="32386"/>
                  </a:lnTo>
                  <a:lnTo>
                    <a:pt x="21692" y="32457"/>
                  </a:lnTo>
                  <a:lnTo>
                    <a:pt x="21692" y="32529"/>
                  </a:lnTo>
                  <a:lnTo>
                    <a:pt x="21728" y="32743"/>
                  </a:lnTo>
                  <a:cubicBezTo>
                    <a:pt x="21871" y="33853"/>
                    <a:pt x="21978" y="34855"/>
                    <a:pt x="22050" y="35786"/>
                  </a:cubicBezTo>
                  <a:cubicBezTo>
                    <a:pt x="22121" y="36287"/>
                    <a:pt x="22157" y="36788"/>
                    <a:pt x="22193" y="37325"/>
                  </a:cubicBezTo>
                  <a:cubicBezTo>
                    <a:pt x="22193" y="37468"/>
                    <a:pt x="22193" y="37612"/>
                    <a:pt x="22229" y="37755"/>
                  </a:cubicBezTo>
                  <a:cubicBezTo>
                    <a:pt x="22265" y="38113"/>
                    <a:pt x="22300" y="38471"/>
                    <a:pt x="22336" y="38829"/>
                  </a:cubicBezTo>
                  <a:cubicBezTo>
                    <a:pt x="22336" y="38936"/>
                    <a:pt x="22372" y="39079"/>
                    <a:pt x="22372" y="39187"/>
                  </a:cubicBezTo>
                  <a:lnTo>
                    <a:pt x="22408" y="39401"/>
                  </a:lnTo>
                  <a:lnTo>
                    <a:pt x="22408" y="39509"/>
                  </a:lnTo>
                  <a:lnTo>
                    <a:pt x="22265" y="39366"/>
                  </a:lnTo>
                  <a:lnTo>
                    <a:pt x="22229" y="39366"/>
                  </a:lnTo>
                  <a:lnTo>
                    <a:pt x="22014" y="39258"/>
                  </a:lnTo>
                  <a:cubicBezTo>
                    <a:pt x="21763" y="39151"/>
                    <a:pt x="21549" y="39043"/>
                    <a:pt x="21334" y="38936"/>
                  </a:cubicBezTo>
                  <a:cubicBezTo>
                    <a:pt x="21155" y="38829"/>
                    <a:pt x="20976" y="38685"/>
                    <a:pt x="20797" y="38578"/>
                  </a:cubicBezTo>
                  <a:cubicBezTo>
                    <a:pt x="20475" y="38363"/>
                    <a:pt x="20224" y="38113"/>
                    <a:pt x="19974" y="37826"/>
                  </a:cubicBezTo>
                  <a:cubicBezTo>
                    <a:pt x="19902" y="37719"/>
                    <a:pt x="19831" y="37612"/>
                    <a:pt x="19795" y="37504"/>
                  </a:cubicBezTo>
                  <a:cubicBezTo>
                    <a:pt x="19723" y="37325"/>
                    <a:pt x="19687" y="37182"/>
                    <a:pt x="19652" y="37003"/>
                  </a:cubicBezTo>
                  <a:cubicBezTo>
                    <a:pt x="19616" y="36860"/>
                    <a:pt x="19580" y="36717"/>
                    <a:pt x="19544" y="36502"/>
                  </a:cubicBezTo>
                  <a:cubicBezTo>
                    <a:pt x="19508" y="36323"/>
                    <a:pt x="19473" y="36108"/>
                    <a:pt x="19437" y="35929"/>
                  </a:cubicBezTo>
                  <a:cubicBezTo>
                    <a:pt x="19437" y="35822"/>
                    <a:pt x="19401" y="35679"/>
                    <a:pt x="19365" y="35571"/>
                  </a:cubicBezTo>
                  <a:cubicBezTo>
                    <a:pt x="19258" y="34963"/>
                    <a:pt x="19150" y="34318"/>
                    <a:pt x="19043" y="33710"/>
                  </a:cubicBezTo>
                  <a:lnTo>
                    <a:pt x="19043" y="33603"/>
                  </a:lnTo>
                  <a:lnTo>
                    <a:pt x="19007" y="33280"/>
                  </a:lnTo>
                  <a:lnTo>
                    <a:pt x="19007" y="33173"/>
                  </a:lnTo>
                  <a:cubicBezTo>
                    <a:pt x="18971" y="32994"/>
                    <a:pt x="18936" y="32779"/>
                    <a:pt x="18900" y="32565"/>
                  </a:cubicBezTo>
                  <a:lnTo>
                    <a:pt x="18828" y="32350"/>
                  </a:lnTo>
                  <a:lnTo>
                    <a:pt x="18828" y="32278"/>
                  </a:lnTo>
                  <a:cubicBezTo>
                    <a:pt x="18792" y="32063"/>
                    <a:pt x="18757" y="31849"/>
                    <a:pt x="18721" y="31634"/>
                  </a:cubicBezTo>
                  <a:cubicBezTo>
                    <a:pt x="18613" y="30990"/>
                    <a:pt x="18506" y="30274"/>
                    <a:pt x="18399" y="29558"/>
                  </a:cubicBezTo>
                  <a:cubicBezTo>
                    <a:pt x="18291" y="28913"/>
                    <a:pt x="18220" y="28377"/>
                    <a:pt x="18112" y="27804"/>
                  </a:cubicBezTo>
                  <a:cubicBezTo>
                    <a:pt x="18077" y="27553"/>
                    <a:pt x="18041" y="27231"/>
                    <a:pt x="18041" y="26909"/>
                  </a:cubicBezTo>
                  <a:cubicBezTo>
                    <a:pt x="18005" y="26623"/>
                    <a:pt x="18005" y="26193"/>
                    <a:pt x="17969" y="25835"/>
                  </a:cubicBezTo>
                  <a:cubicBezTo>
                    <a:pt x="17933" y="25441"/>
                    <a:pt x="17898" y="25119"/>
                    <a:pt x="17898" y="24797"/>
                  </a:cubicBezTo>
                  <a:cubicBezTo>
                    <a:pt x="17898" y="24582"/>
                    <a:pt x="17826" y="24332"/>
                    <a:pt x="17826" y="24117"/>
                  </a:cubicBezTo>
                  <a:cubicBezTo>
                    <a:pt x="17826" y="24010"/>
                    <a:pt x="17790" y="23902"/>
                    <a:pt x="17790" y="23795"/>
                  </a:cubicBezTo>
                  <a:cubicBezTo>
                    <a:pt x="17683" y="23079"/>
                    <a:pt x="17611" y="22435"/>
                    <a:pt x="17540" y="21790"/>
                  </a:cubicBezTo>
                  <a:cubicBezTo>
                    <a:pt x="17432" y="21110"/>
                    <a:pt x="17325" y="20394"/>
                    <a:pt x="17217" y="19750"/>
                  </a:cubicBezTo>
                  <a:cubicBezTo>
                    <a:pt x="17146" y="19320"/>
                    <a:pt x="17074" y="18784"/>
                    <a:pt x="16967" y="18247"/>
                  </a:cubicBezTo>
                  <a:lnTo>
                    <a:pt x="16967" y="18211"/>
                  </a:lnTo>
                  <a:cubicBezTo>
                    <a:pt x="16931" y="17996"/>
                    <a:pt x="16895" y="17746"/>
                    <a:pt x="16824" y="17531"/>
                  </a:cubicBezTo>
                  <a:cubicBezTo>
                    <a:pt x="16788" y="17316"/>
                    <a:pt x="16752" y="16994"/>
                    <a:pt x="16716" y="16743"/>
                  </a:cubicBezTo>
                  <a:cubicBezTo>
                    <a:pt x="16681" y="16457"/>
                    <a:pt x="16645" y="16242"/>
                    <a:pt x="16645" y="16027"/>
                  </a:cubicBezTo>
                  <a:close/>
                  <a:moveTo>
                    <a:pt x="44457" y="16350"/>
                  </a:moveTo>
                  <a:cubicBezTo>
                    <a:pt x="44422" y="16529"/>
                    <a:pt x="44422" y="16743"/>
                    <a:pt x="44422" y="16958"/>
                  </a:cubicBezTo>
                  <a:lnTo>
                    <a:pt x="44422" y="17173"/>
                  </a:lnTo>
                  <a:lnTo>
                    <a:pt x="44386" y="17495"/>
                  </a:lnTo>
                  <a:lnTo>
                    <a:pt x="44386" y="17567"/>
                  </a:lnTo>
                  <a:cubicBezTo>
                    <a:pt x="44386" y="17746"/>
                    <a:pt x="44350" y="17960"/>
                    <a:pt x="44350" y="18175"/>
                  </a:cubicBezTo>
                  <a:lnTo>
                    <a:pt x="44350" y="18318"/>
                  </a:lnTo>
                  <a:lnTo>
                    <a:pt x="44350" y="18676"/>
                  </a:lnTo>
                  <a:cubicBezTo>
                    <a:pt x="44350" y="18784"/>
                    <a:pt x="44314" y="18927"/>
                    <a:pt x="44314" y="19034"/>
                  </a:cubicBezTo>
                  <a:lnTo>
                    <a:pt x="44314" y="19142"/>
                  </a:lnTo>
                  <a:lnTo>
                    <a:pt x="44314" y="19320"/>
                  </a:lnTo>
                  <a:lnTo>
                    <a:pt x="44314" y="19499"/>
                  </a:lnTo>
                  <a:cubicBezTo>
                    <a:pt x="44314" y="19714"/>
                    <a:pt x="44278" y="19929"/>
                    <a:pt x="44243" y="20108"/>
                  </a:cubicBezTo>
                  <a:cubicBezTo>
                    <a:pt x="44207" y="20323"/>
                    <a:pt x="44207" y="20573"/>
                    <a:pt x="44171" y="20824"/>
                  </a:cubicBezTo>
                  <a:lnTo>
                    <a:pt x="44099" y="21397"/>
                  </a:lnTo>
                  <a:lnTo>
                    <a:pt x="44099" y="21504"/>
                  </a:lnTo>
                  <a:cubicBezTo>
                    <a:pt x="44064" y="21862"/>
                    <a:pt x="44028" y="22256"/>
                    <a:pt x="43956" y="22614"/>
                  </a:cubicBezTo>
                  <a:cubicBezTo>
                    <a:pt x="43885" y="23007"/>
                    <a:pt x="43849" y="23329"/>
                    <a:pt x="43813" y="23687"/>
                  </a:cubicBezTo>
                  <a:cubicBezTo>
                    <a:pt x="43813" y="23866"/>
                    <a:pt x="43777" y="24045"/>
                    <a:pt x="43777" y="24260"/>
                  </a:cubicBezTo>
                  <a:lnTo>
                    <a:pt x="43777" y="24296"/>
                  </a:lnTo>
                  <a:cubicBezTo>
                    <a:pt x="43777" y="24439"/>
                    <a:pt x="43741" y="24547"/>
                    <a:pt x="43741" y="24654"/>
                  </a:cubicBezTo>
                  <a:cubicBezTo>
                    <a:pt x="43706" y="24761"/>
                    <a:pt x="43741" y="24833"/>
                    <a:pt x="43706" y="24940"/>
                  </a:cubicBezTo>
                  <a:lnTo>
                    <a:pt x="43706" y="24976"/>
                  </a:lnTo>
                  <a:cubicBezTo>
                    <a:pt x="43670" y="25155"/>
                    <a:pt x="43634" y="25370"/>
                    <a:pt x="43634" y="25585"/>
                  </a:cubicBezTo>
                  <a:cubicBezTo>
                    <a:pt x="43598" y="25978"/>
                    <a:pt x="43562" y="26372"/>
                    <a:pt x="43527" y="26658"/>
                  </a:cubicBezTo>
                  <a:cubicBezTo>
                    <a:pt x="43491" y="27160"/>
                    <a:pt x="43419" y="27696"/>
                    <a:pt x="43348" y="28412"/>
                  </a:cubicBezTo>
                  <a:cubicBezTo>
                    <a:pt x="43312" y="28734"/>
                    <a:pt x="43276" y="29021"/>
                    <a:pt x="43205" y="29271"/>
                  </a:cubicBezTo>
                  <a:lnTo>
                    <a:pt x="43169" y="29594"/>
                  </a:lnTo>
                  <a:lnTo>
                    <a:pt x="43169" y="29665"/>
                  </a:lnTo>
                  <a:lnTo>
                    <a:pt x="43169" y="29773"/>
                  </a:lnTo>
                  <a:cubicBezTo>
                    <a:pt x="43133" y="29952"/>
                    <a:pt x="43097" y="30130"/>
                    <a:pt x="43061" y="30309"/>
                  </a:cubicBezTo>
                  <a:cubicBezTo>
                    <a:pt x="42954" y="30882"/>
                    <a:pt x="42882" y="31419"/>
                    <a:pt x="42775" y="31956"/>
                  </a:cubicBezTo>
                  <a:lnTo>
                    <a:pt x="42775" y="31992"/>
                  </a:lnTo>
                  <a:lnTo>
                    <a:pt x="42739" y="32278"/>
                  </a:lnTo>
                  <a:lnTo>
                    <a:pt x="42668" y="32922"/>
                  </a:lnTo>
                  <a:cubicBezTo>
                    <a:pt x="42596" y="33388"/>
                    <a:pt x="42524" y="33817"/>
                    <a:pt x="42417" y="34318"/>
                  </a:cubicBezTo>
                  <a:cubicBezTo>
                    <a:pt x="42381" y="34533"/>
                    <a:pt x="42345" y="34748"/>
                    <a:pt x="42274" y="34999"/>
                  </a:cubicBezTo>
                  <a:cubicBezTo>
                    <a:pt x="42274" y="35070"/>
                    <a:pt x="42238" y="35178"/>
                    <a:pt x="42238" y="35249"/>
                  </a:cubicBezTo>
                  <a:cubicBezTo>
                    <a:pt x="42166" y="35571"/>
                    <a:pt x="42095" y="35929"/>
                    <a:pt x="41987" y="36251"/>
                  </a:cubicBezTo>
                  <a:cubicBezTo>
                    <a:pt x="41880" y="36574"/>
                    <a:pt x="41773" y="36967"/>
                    <a:pt x="41665" y="37325"/>
                  </a:cubicBezTo>
                  <a:lnTo>
                    <a:pt x="41594" y="37433"/>
                  </a:lnTo>
                  <a:cubicBezTo>
                    <a:pt x="41486" y="37791"/>
                    <a:pt x="41343" y="38148"/>
                    <a:pt x="41200" y="38506"/>
                  </a:cubicBezTo>
                  <a:cubicBezTo>
                    <a:pt x="41164" y="38650"/>
                    <a:pt x="41093" y="38757"/>
                    <a:pt x="41057" y="38864"/>
                  </a:cubicBezTo>
                  <a:cubicBezTo>
                    <a:pt x="40985" y="38972"/>
                    <a:pt x="40914" y="39079"/>
                    <a:pt x="40842" y="39187"/>
                  </a:cubicBezTo>
                  <a:cubicBezTo>
                    <a:pt x="40735" y="39294"/>
                    <a:pt x="40627" y="39366"/>
                    <a:pt x="40520" y="39473"/>
                  </a:cubicBezTo>
                  <a:cubicBezTo>
                    <a:pt x="40448" y="39544"/>
                    <a:pt x="40377" y="39580"/>
                    <a:pt x="40269" y="39616"/>
                  </a:cubicBezTo>
                  <a:lnTo>
                    <a:pt x="40090" y="39723"/>
                  </a:lnTo>
                  <a:lnTo>
                    <a:pt x="39625" y="39867"/>
                  </a:lnTo>
                  <a:lnTo>
                    <a:pt x="39661" y="39544"/>
                  </a:lnTo>
                  <a:lnTo>
                    <a:pt x="39661" y="39473"/>
                  </a:lnTo>
                  <a:cubicBezTo>
                    <a:pt x="39661" y="39366"/>
                    <a:pt x="39661" y="39222"/>
                    <a:pt x="39697" y="39115"/>
                  </a:cubicBezTo>
                  <a:cubicBezTo>
                    <a:pt x="39732" y="38972"/>
                    <a:pt x="39732" y="38864"/>
                    <a:pt x="39732" y="38721"/>
                  </a:cubicBezTo>
                  <a:cubicBezTo>
                    <a:pt x="39768" y="38148"/>
                    <a:pt x="39840" y="37683"/>
                    <a:pt x="39876" y="37254"/>
                  </a:cubicBezTo>
                  <a:cubicBezTo>
                    <a:pt x="39947" y="36681"/>
                    <a:pt x="39983" y="36144"/>
                    <a:pt x="40055" y="35679"/>
                  </a:cubicBezTo>
                  <a:lnTo>
                    <a:pt x="40055" y="35607"/>
                  </a:lnTo>
                  <a:cubicBezTo>
                    <a:pt x="40090" y="35142"/>
                    <a:pt x="40162" y="34641"/>
                    <a:pt x="40198" y="34211"/>
                  </a:cubicBezTo>
                  <a:lnTo>
                    <a:pt x="40198" y="34068"/>
                  </a:lnTo>
                  <a:cubicBezTo>
                    <a:pt x="40269" y="33567"/>
                    <a:pt x="40305" y="33066"/>
                    <a:pt x="40377" y="32529"/>
                  </a:cubicBezTo>
                  <a:cubicBezTo>
                    <a:pt x="40413" y="32099"/>
                    <a:pt x="40448" y="31634"/>
                    <a:pt x="40484" y="31061"/>
                  </a:cubicBezTo>
                  <a:lnTo>
                    <a:pt x="40520" y="30417"/>
                  </a:lnTo>
                  <a:lnTo>
                    <a:pt x="40520" y="30345"/>
                  </a:lnTo>
                  <a:cubicBezTo>
                    <a:pt x="40520" y="30095"/>
                    <a:pt x="40556" y="29844"/>
                    <a:pt x="40592" y="29558"/>
                  </a:cubicBezTo>
                  <a:cubicBezTo>
                    <a:pt x="40627" y="29092"/>
                    <a:pt x="40663" y="28591"/>
                    <a:pt x="40699" y="28019"/>
                  </a:cubicBezTo>
                  <a:lnTo>
                    <a:pt x="40699" y="27840"/>
                  </a:lnTo>
                  <a:cubicBezTo>
                    <a:pt x="40699" y="27625"/>
                    <a:pt x="40735" y="27446"/>
                    <a:pt x="40770" y="27267"/>
                  </a:cubicBezTo>
                  <a:lnTo>
                    <a:pt x="40770" y="27124"/>
                  </a:lnTo>
                  <a:lnTo>
                    <a:pt x="40770" y="27052"/>
                  </a:lnTo>
                  <a:lnTo>
                    <a:pt x="40770" y="26981"/>
                  </a:lnTo>
                  <a:cubicBezTo>
                    <a:pt x="40770" y="26802"/>
                    <a:pt x="40806" y="26623"/>
                    <a:pt x="40806" y="26444"/>
                  </a:cubicBezTo>
                  <a:cubicBezTo>
                    <a:pt x="40842" y="25907"/>
                    <a:pt x="40878" y="25370"/>
                    <a:pt x="40914" y="24833"/>
                  </a:cubicBezTo>
                  <a:lnTo>
                    <a:pt x="40914" y="24690"/>
                  </a:lnTo>
                  <a:lnTo>
                    <a:pt x="40914" y="24654"/>
                  </a:lnTo>
                  <a:cubicBezTo>
                    <a:pt x="40949" y="23687"/>
                    <a:pt x="41021" y="22721"/>
                    <a:pt x="41057" y="21755"/>
                  </a:cubicBezTo>
                  <a:lnTo>
                    <a:pt x="41057" y="21504"/>
                  </a:lnTo>
                  <a:lnTo>
                    <a:pt x="41057" y="21397"/>
                  </a:lnTo>
                  <a:cubicBezTo>
                    <a:pt x="41057" y="21039"/>
                    <a:pt x="41093" y="20609"/>
                    <a:pt x="41093" y="20215"/>
                  </a:cubicBezTo>
                  <a:lnTo>
                    <a:pt x="41093" y="20036"/>
                  </a:lnTo>
                  <a:lnTo>
                    <a:pt x="41093" y="20001"/>
                  </a:lnTo>
                  <a:cubicBezTo>
                    <a:pt x="41093" y="19822"/>
                    <a:pt x="41128" y="19643"/>
                    <a:pt x="41164" y="19464"/>
                  </a:cubicBezTo>
                  <a:cubicBezTo>
                    <a:pt x="41164" y="19213"/>
                    <a:pt x="41200" y="18927"/>
                    <a:pt x="41200" y="18676"/>
                  </a:cubicBezTo>
                  <a:lnTo>
                    <a:pt x="41200" y="18640"/>
                  </a:lnTo>
                  <a:cubicBezTo>
                    <a:pt x="41200" y="18354"/>
                    <a:pt x="41272" y="17996"/>
                    <a:pt x="41272" y="17674"/>
                  </a:cubicBezTo>
                  <a:cubicBezTo>
                    <a:pt x="41307" y="17352"/>
                    <a:pt x="41307" y="17209"/>
                    <a:pt x="41307" y="16958"/>
                  </a:cubicBezTo>
                  <a:cubicBezTo>
                    <a:pt x="41630" y="16922"/>
                    <a:pt x="41880" y="16886"/>
                    <a:pt x="42202" y="16815"/>
                  </a:cubicBezTo>
                  <a:cubicBezTo>
                    <a:pt x="42489" y="16779"/>
                    <a:pt x="42882" y="16707"/>
                    <a:pt x="43205" y="16636"/>
                  </a:cubicBezTo>
                  <a:cubicBezTo>
                    <a:pt x="43562" y="16564"/>
                    <a:pt x="43885" y="16493"/>
                    <a:pt x="44207" y="16385"/>
                  </a:cubicBezTo>
                  <a:lnTo>
                    <a:pt x="44457" y="16350"/>
                  </a:lnTo>
                  <a:close/>
                  <a:moveTo>
                    <a:pt x="20475" y="16672"/>
                  </a:moveTo>
                  <a:lnTo>
                    <a:pt x="20904" y="16743"/>
                  </a:lnTo>
                  <a:lnTo>
                    <a:pt x="21012" y="16743"/>
                  </a:lnTo>
                  <a:lnTo>
                    <a:pt x="21441" y="16779"/>
                  </a:lnTo>
                  <a:lnTo>
                    <a:pt x="22408" y="16886"/>
                  </a:lnTo>
                  <a:cubicBezTo>
                    <a:pt x="22766" y="16958"/>
                    <a:pt x="23088" y="16994"/>
                    <a:pt x="23517" y="17030"/>
                  </a:cubicBezTo>
                  <a:lnTo>
                    <a:pt x="23875" y="17065"/>
                  </a:lnTo>
                  <a:lnTo>
                    <a:pt x="24305" y="17065"/>
                  </a:lnTo>
                  <a:lnTo>
                    <a:pt x="24305" y="18640"/>
                  </a:lnTo>
                  <a:lnTo>
                    <a:pt x="24305" y="19428"/>
                  </a:lnTo>
                  <a:cubicBezTo>
                    <a:pt x="24305" y="19714"/>
                    <a:pt x="24341" y="19929"/>
                    <a:pt x="24341" y="20144"/>
                  </a:cubicBezTo>
                  <a:lnTo>
                    <a:pt x="24341" y="20180"/>
                  </a:lnTo>
                  <a:lnTo>
                    <a:pt x="24341" y="20430"/>
                  </a:lnTo>
                  <a:lnTo>
                    <a:pt x="24341" y="20502"/>
                  </a:lnTo>
                  <a:cubicBezTo>
                    <a:pt x="24341" y="20538"/>
                    <a:pt x="24341" y="20573"/>
                    <a:pt x="24341" y="20609"/>
                  </a:cubicBezTo>
                  <a:lnTo>
                    <a:pt x="24341" y="20716"/>
                  </a:lnTo>
                  <a:lnTo>
                    <a:pt x="24341" y="20824"/>
                  </a:lnTo>
                  <a:lnTo>
                    <a:pt x="24341" y="20931"/>
                  </a:lnTo>
                  <a:lnTo>
                    <a:pt x="24341" y="21182"/>
                  </a:lnTo>
                  <a:cubicBezTo>
                    <a:pt x="24341" y="21361"/>
                    <a:pt x="24376" y="21540"/>
                    <a:pt x="24376" y="21719"/>
                  </a:cubicBezTo>
                  <a:cubicBezTo>
                    <a:pt x="24412" y="22148"/>
                    <a:pt x="24448" y="22649"/>
                    <a:pt x="24484" y="23365"/>
                  </a:cubicBezTo>
                  <a:cubicBezTo>
                    <a:pt x="24520" y="23902"/>
                    <a:pt x="24591" y="24403"/>
                    <a:pt x="24627" y="24940"/>
                  </a:cubicBezTo>
                  <a:cubicBezTo>
                    <a:pt x="24627" y="25227"/>
                    <a:pt x="24663" y="25549"/>
                    <a:pt x="24699" y="25871"/>
                  </a:cubicBezTo>
                  <a:cubicBezTo>
                    <a:pt x="24699" y="26050"/>
                    <a:pt x="24734" y="26229"/>
                    <a:pt x="24734" y="26444"/>
                  </a:cubicBezTo>
                  <a:cubicBezTo>
                    <a:pt x="24842" y="27446"/>
                    <a:pt x="24913" y="28484"/>
                    <a:pt x="24985" y="29558"/>
                  </a:cubicBezTo>
                  <a:cubicBezTo>
                    <a:pt x="25057" y="30632"/>
                    <a:pt x="25128" y="31705"/>
                    <a:pt x="25200" y="32743"/>
                  </a:cubicBezTo>
                  <a:lnTo>
                    <a:pt x="25200" y="32815"/>
                  </a:lnTo>
                  <a:cubicBezTo>
                    <a:pt x="25236" y="33316"/>
                    <a:pt x="25307" y="33782"/>
                    <a:pt x="25307" y="34283"/>
                  </a:cubicBezTo>
                  <a:lnTo>
                    <a:pt x="25343" y="35070"/>
                  </a:lnTo>
                  <a:lnTo>
                    <a:pt x="25343" y="35142"/>
                  </a:lnTo>
                  <a:lnTo>
                    <a:pt x="25558" y="35929"/>
                  </a:lnTo>
                  <a:cubicBezTo>
                    <a:pt x="25558" y="36323"/>
                    <a:pt x="25593" y="36753"/>
                    <a:pt x="25629" y="37075"/>
                  </a:cubicBezTo>
                  <a:lnTo>
                    <a:pt x="25629" y="37110"/>
                  </a:lnTo>
                  <a:cubicBezTo>
                    <a:pt x="25629" y="37289"/>
                    <a:pt x="25629" y="37433"/>
                    <a:pt x="25665" y="37576"/>
                  </a:cubicBezTo>
                  <a:lnTo>
                    <a:pt x="25665" y="37970"/>
                  </a:lnTo>
                  <a:lnTo>
                    <a:pt x="25665" y="38041"/>
                  </a:lnTo>
                  <a:cubicBezTo>
                    <a:pt x="25665" y="38363"/>
                    <a:pt x="25737" y="38721"/>
                    <a:pt x="25772" y="39079"/>
                  </a:cubicBezTo>
                  <a:cubicBezTo>
                    <a:pt x="25772" y="39294"/>
                    <a:pt x="25808" y="39544"/>
                    <a:pt x="25808" y="39723"/>
                  </a:cubicBezTo>
                  <a:cubicBezTo>
                    <a:pt x="25808" y="39795"/>
                    <a:pt x="25808" y="39902"/>
                    <a:pt x="25844" y="39974"/>
                  </a:cubicBezTo>
                  <a:lnTo>
                    <a:pt x="25916" y="40404"/>
                  </a:lnTo>
                  <a:lnTo>
                    <a:pt x="25916" y="40511"/>
                  </a:lnTo>
                  <a:lnTo>
                    <a:pt x="25916" y="40547"/>
                  </a:lnTo>
                  <a:lnTo>
                    <a:pt x="25916" y="40654"/>
                  </a:lnTo>
                  <a:lnTo>
                    <a:pt x="25916" y="40683"/>
                  </a:lnTo>
                  <a:lnTo>
                    <a:pt x="25916" y="40683"/>
                  </a:lnTo>
                  <a:lnTo>
                    <a:pt x="25558" y="40618"/>
                  </a:lnTo>
                  <a:lnTo>
                    <a:pt x="25414" y="40618"/>
                  </a:lnTo>
                  <a:cubicBezTo>
                    <a:pt x="25271" y="40583"/>
                    <a:pt x="25128" y="40511"/>
                    <a:pt x="24985" y="40475"/>
                  </a:cubicBezTo>
                  <a:lnTo>
                    <a:pt x="24448" y="40296"/>
                  </a:lnTo>
                  <a:lnTo>
                    <a:pt x="24162" y="40189"/>
                  </a:lnTo>
                  <a:cubicBezTo>
                    <a:pt x="23983" y="40153"/>
                    <a:pt x="23732" y="40081"/>
                    <a:pt x="23517" y="39974"/>
                  </a:cubicBezTo>
                  <a:lnTo>
                    <a:pt x="23338" y="39902"/>
                  </a:lnTo>
                  <a:lnTo>
                    <a:pt x="23231" y="39867"/>
                  </a:lnTo>
                  <a:lnTo>
                    <a:pt x="23088" y="39795"/>
                  </a:lnTo>
                  <a:cubicBezTo>
                    <a:pt x="23088" y="39688"/>
                    <a:pt x="23052" y="39580"/>
                    <a:pt x="23052" y="39437"/>
                  </a:cubicBezTo>
                  <a:lnTo>
                    <a:pt x="23052" y="39366"/>
                  </a:lnTo>
                  <a:cubicBezTo>
                    <a:pt x="23052" y="39222"/>
                    <a:pt x="23016" y="39115"/>
                    <a:pt x="22980" y="38972"/>
                  </a:cubicBezTo>
                  <a:lnTo>
                    <a:pt x="22980" y="38793"/>
                  </a:lnTo>
                  <a:cubicBezTo>
                    <a:pt x="22945" y="38471"/>
                    <a:pt x="22909" y="38148"/>
                    <a:pt x="22873" y="37826"/>
                  </a:cubicBezTo>
                  <a:lnTo>
                    <a:pt x="22873" y="37755"/>
                  </a:lnTo>
                  <a:cubicBezTo>
                    <a:pt x="22873" y="37647"/>
                    <a:pt x="22873" y="37504"/>
                    <a:pt x="22837" y="37361"/>
                  </a:cubicBezTo>
                  <a:cubicBezTo>
                    <a:pt x="22801" y="36788"/>
                    <a:pt x="22730" y="36287"/>
                    <a:pt x="22694" y="35822"/>
                  </a:cubicBezTo>
                  <a:cubicBezTo>
                    <a:pt x="22587" y="34820"/>
                    <a:pt x="22444" y="33782"/>
                    <a:pt x="22265" y="32672"/>
                  </a:cubicBezTo>
                  <a:cubicBezTo>
                    <a:pt x="22265" y="32493"/>
                    <a:pt x="22229" y="32278"/>
                    <a:pt x="22193" y="32099"/>
                  </a:cubicBezTo>
                  <a:lnTo>
                    <a:pt x="22193" y="32063"/>
                  </a:lnTo>
                  <a:cubicBezTo>
                    <a:pt x="22157" y="31884"/>
                    <a:pt x="22121" y="31670"/>
                    <a:pt x="22086" y="31491"/>
                  </a:cubicBezTo>
                  <a:cubicBezTo>
                    <a:pt x="22050" y="31133"/>
                    <a:pt x="22014" y="30775"/>
                    <a:pt x="21978" y="30417"/>
                  </a:cubicBezTo>
                  <a:lnTo>
                    <a:pt x="21978" y="30309"/>
                  </a:lnTo>
                  <a:lnTo>
                    <a:pt x="21978" y="30238"/>
                  </a:lnTo>
                  <a:cubicBezTo>
                    <a:pt x="21835" y="29665"/>
                    <a:pt x="21763" y="29021"/>
                    <a:pt x="21692" y="28448"/>
                  </a:cubicBezTo>
                  <a:cubicBezTo>
                    <a:pt x="21656" y="28198"/>
                    <a:pt x="21620" y="27947"/>
                    <a:pt x="21584" y="27696"/>
                  </a:cubicBezTo>
                  <a:lnTo>
                    <a:pt x="21584" y="27553"/>
                  </a:lnTo>
                  <a:lnTo>
                    <a:pt x="21549" y="27338"/>
                  </a:lnTo>
                  <a:lnTo>
                    <a:pt x="21513" y="27160"/>
                  </a:lnTo>
                  <a:lnTo>
                    <a:pt x="21477" y="26981"/>
                  </a:lnTo>
                  <a:lnTo>
                    <a:pt x="21334" y="26014"/>
                  </a:lnTo>
                  <a:lnTo>
                    <a:pt x="21334" y="25907"/>
                  </a:lnTo>
                  <a:lnTo>
                    <a:pt x="21262" y="25477"/>
                  </a:lnTo>
                  <a:cubicBezTo>
                    <a:pt x="21227" y="25119"/>
                    <a:pt x="21155" y="24761"/>
                    <a:pt x="21119" y="24475"/>
                  </a:cubicBezTo>
                  <a:lnTo>
                    <a:pt x="21119" y="24439"/>
                  </a:lnTo>
                  <a:lnTo>
                    <a:pt x="21083" y="24081"/>
                  </a:lnTo>
                  <a:cubicBezTo>
                    <a:pt x="21048" y="23580"/>
                    <a:pt x="20976" y="23043"/>
                    <a:pt x="20904" y="22578"/>
                  </a:cubicBezTo>
                  <a:cubicBezTo>
                    <a:pt x="20869" y="22327"/>
                    <a:pt x="20833" y="22077"/>
                    <a:pt x="20797" y="21790"/>
                  </a:cubicBezTo>
                  <a:cubicBezTo>
                    <a:pt x="20761" y="21540"/>
                    <a:pt x="20761" y="21361"/>
                    <a:pt x="20725" y="21182"/>
                  </a:cubicBezTo>
                  <a:lnTo>
                    <a:pt x="20725" y="21146"/>
                  </a:lnTo>
                  <a:lnTo>
                    <a:pt x="20725" y="21039"/>
                  </a:lnTo>
                  <a:cubicBezTo>
                    <a:pt x="20725" y="20824"/>
                    <a:pt x="20690" y="20645"/>
                    <a:pt x="20690" y="20430"/>
                  </a:cubicBezTo>
                  <a:cubicBezTo>
                    <a:pt x="20654" y="20144"/>
                    <a:pt x="20618" y="19857"/>
                    <a:pt x="20582" y="19535"/>
                  </a:cubicBezTo>
                  <a:lnTo>
                    <a:pt x="20582" y="19285"/>
                  </a:lnTo>
                  <a:lnTo>
                    <a:pt x="20582" y="19177"/>
                  </a:lnTo>
                  <a:cubicBezTo>
                    <a:pt x="20546" y="18891"/>
                    <a:pt x="20475" y="18533"/>
                    <a:pt x="20475" y="18175"/>
                  </a:cubicBezTo>
                  <a:cubicBezTo>
                    <a:pt x="20439" y="17638"/>
                    <a:pt x="20403" y="17137"/>
                    <a:pt x="20367" y="16672"/>
                  </a:cubicBezTo>
                  <a:close/>
                  <a:moveTo>
                    <a:pt x="40914" y="16994"/>
                  </a:moveTo>
                  <a:lnTo>
                    <a:pt x="40914" y="17137"/>
                  </a:lnTo>
                  <a:lnTo>
                    <a:pt x="40914" y="17423"/>
                  </a:lnTo>
                  <a:lnTo>
                    <a:pt x="40914" y="17531"/>
                  </a:lnTo>
                  <a:cubicBezTo>
                    <a:pt x="40914" y="17746"/>
                    <a:pt x="40878" y="17960"/>
                    <a:pt x="40842" y="18211"/>
                  </a:cubicBezTo>
                  <a:cubicBezTo>
                    <a:pt x="40842" y="18354"/>
                    <a:pt x="40806" y="18461"/>
                    <a:pt x="40806" y="18605"/>
                  </a:cubicBezTo>
                  <a:lnTo>
                    <a:pt x="40806" y="18712"/>
                  </a:lnTo>
                  <a:lnTo>
                    <a:pt x="40806" y="18748"/>
                  </a:lnTo>
                  <a:cubicBezTo>
                    <a:pt x="40770" y="19034"/>
                    <a:pt x="40735" y="19392"/>
                    <a:pt x="40699" y="19750"/>
                  </a:cubicBezTo>
                  <a:cubicBezTo>
                    <a:pt x="40663" y="20323"/>
                    <a:pt x="40627" y="20824"/>
                    <a:pt x="40592" y="21289"/>
                  </a:cubicBezTo>
                  <a:cubicBezTo>
                    <a:pt x="40592" y="21755"/>
                    <a:pt x="40520" y="22363"/>
                    <a:pt x="40484" y="23007"/>
                  </a:cubicBezTo>
                  <a:cubicBezTo>
                    <a:pt x="40484" y="23365"/>
                    <a:pt x="40448" y="23687"/>
                    <a:pt x="40413" y="24045"/>
                  </a:cubicBezTo>
                  <a:lnTo>
                    <a:pt x="40413" y="24224"/>
                  </a:lnTo>
                  <a:lnTo>
                    <a:pt x="40377" y="24547"/>
                  </a:lnTo>
                  <a:lnTo>
                    <a:pt x="40377" y="24797"/>
                  </a:lnTo>
                  <a:lnTo>
                    <a:pt x="40377" y="24904"/>
                  </a:lnTo>
                  <a:cubicBezTo>
                    <a:pt x="40341" y="25298"/>
                    <a:pt x="40341" y="25656"/>
                    <a:pt x="40305" y="26050"/>
                  </a:cubicBezTo>
                  <a:cubicBezTo>
                    <a:pt x="40234" y="26623"/>
                    <a:pt x="40198" y="27088"/>
                    <a:pt x="40162" y="27553"/>
                  </a:cubicBezTo>
                  <a:lnTo>
                    <a:pt x="40162" y="27732"/>
                  </a:lnTo>
                  <a:lnTo>
                    <a:pt x="40162" y="27840"/>
                  </a:lnTo>
                  <a:lnTo>
                    <a:pt x="40162" y="27947"/>
                  </a:lnTo>
                  <a:cubicBezTo>
                    <a:pt x="40126" y="28305"/>
                    <a:pt x="40090" y="28734"/>
                    <a:pt x="40055" y="29128"/>
                  </a:cubicBezTo>
                  <a:cubicBezTo>
                    <a:pt x="39983" y="29665"/>
                    <a:pt x="39947" y="30238"/>
                    <a:pt x="39911" y="30775"/>
                  </a:cubicBezTo>
                  <a:cubicBezTo>
                    <a:pt x="39876" y="31276"/>
                    <a:pt x="39840" y="31777"/>
                    <a:pt x="39768" y="32278"/>
                  </a:cubicBezTo>
                  <a:cubicBezTo>
                    <a:pt x="39732" y="32743"/>
                    <a:pt x="39697" y="33137"/>
                    <a:pt x="39661" y="33531"/>
                  </a:cubicBezTo>
                  <a:lnTo>
                    <a:pt x="39625" y="33746"/>
                  </a:lnTo>
                  <a:cubicBezTo>
                    <a:pt x="39553" y="34283"/>
                    <a:pt x="39518" y="34820"/>
                    <a:pt x="39446" y="35357"/>
                  </a:cubicBezTo>
                  <a:lnTo>
                    <a:pt x="39410" y="35643"/>
                  </a:lnTo>
                  <a:cubicBezTo>
                    <a:pt x="39374" y="36072"/>
                    <a:pt x="39303" y="36502"/>
                    <a:pt x="39267" y="36931"/>
                  </a:cubicBezTo>
                  <a:cubicBezTo>
                    <a:pt x="39267" y="37075"/>
                    <a:pt x="39231" y="37218"/>
                    <a:pt x="39231" y="37361"/>
                  </a:cubicBezTo>
                  <a:lnTo>
                    <a:pt x="39231" y="37397"/>
                  </a:lnTo>
                  <a:cubicBezTo>
                    <a:pt x="39196" y="37719"/>
                    <a:pt x="39160" y="38041"/>
                    <a:pt x="39124" y="38399"/>
                  </a:cubicBezTo>
                  <a:cubicBezTo>
                    <a:pt x="39088" y="38685"/>
                    <a:pt x="39052" y="39008"/>
                    <a:pt x="39017" y="39294"/>
                  </a:cubicBezTo>
                  <a:cubicBezTo>
                    <a:pt x="39017" y="39437"/>
                    <a:pt x="38945" y="39616"/>
                    <a:pt x="38945" y="39759"/>
                  </a:cubicBezTo>
                  <a:lnTo>
                    <a:pt x="38909" y="39974"/>
                  </a:lnTo>
                  <a:lnTo>
                    <a:pt x="38909" y="40046"/>
                  </a:lnTo>
                  <a:lnTo>
                    <a:pt x="38265" y="40260"/>
                  </a:lnTo>
                  <a:lnTo>
                    <a:pt x="38122" y="40296"/>
                  </a:lnTo>
                  <a:lnTo>
                    <a:pt x="38086" y="40296"/>
                  </a:lnTo>
                  <a:cubicBezTo>
                    <a:pt x="37764" y="40404"/>
                    <a:pt x="37477" y="40475"/>
                    <a:pt x="37191" y="40547"/>
                  </a:cubicBezTo>
                  <a:cubicBezTo>
                    <a:pt x="36905" y="40618"/>
                    <a:pt x="36582" y="40690"/>
                    <a:pt x="36332" y="40726"/>
                  </a:cubicBezTo>
                  <a:lnTo>
                    <a:pt x="36332" y="40690"/>
                  </a:lnTo>
                  <a:cubicBezTo>
                    <a:pt x="36332" y="40547"/>
                    <a:pt x="36332" y="40439"/>
                    <a:pt x="36332" y="40296"/>
                  </a:cubicBezTo>
                  <a:lnTo>
                    <a:pt x="36332" y="40046"/>
                  </a:lnTo>
                  <a:lnTo>
                    <a:pt x="36368" y="39509"/>
                  </a:lnTo>
                  <a:cubicBezTo>
                    <a:pt x="36368" y="39258"/>
                    <a:pt x="36404" y="39008"/>
                    <a:pt x="36439" y="38757"/>
                  </a:cubicBezTo>
                  <a:lnTo>
                    <a:pt x="36439" y="38685"/>
                  </a:lnTo>
                  <a:cubicBezTo>
                    <a:pt x="36439" y="38471"/>
                    <a:pt x="36439" y="38220"/>
                    <a:pt x="36475" y="38005"/>
                  </a:cubicBezTo>
                  <a:lnTo>
                    <a:pt x="36511" y="37612"/>
                  </a:lnTo>
                  <a:cubicBezTo>
                    <a:pt x="36547" y="37146"/>
                    <a:pt x="36582" y="36753"/>
                    <a:pt x="36582" y="36359"/>
                  </a:cubicBezTo>
                  <a:lnTo>
                    <a:pt x="36618" y="35679"/>
                  </a:lnTo>
                  <a:lnTo>
                    <a:pt x="36618" y="35571"/>
                  </a:lnTo>
                  <a:cubicBezTo>
                    <a:pt x="36618" y="35321"/>
                    <a:pt x="36654" y="35070"/>
                    <a:pt x="36690" y="34820"/>
                  </a:cubicBezTo>
                  <a:cubicBezTo>
                    <a:pt x="36726" y="34211"/>
                    <a:pt x="36761" y="33638"/>
                    <a:pt x="36761" y="33173"/>
                  </a:cubicBezTo>
                  <a:cubicBezTo>
                    <a:pt x="36761" y="32887"/>
                    <a:pt x="36797" y="32636"/>
                    <a:pt x="36797" y="32350"/>
                  </a:cubicBezTo>
                  <a:cubicBezTo>
                    <a:pt x="36797" y="32099"/>
                    <a:pt x="36797" y="31920"/>
                    <a:pt x="36833" y="31670"/>
                  </a:cubicBezTo>
                  <a:cubicBezTo>
                    <a:pt x="36869" y="31133"/>
                    <a:pt x="36905" y="30560"/>
                    <a:pt x="36940" y="29987"/>
                  </a:cubicBezTo>
                  <a:cubicBezTo>
                    <a:pt x="36940" y="29844"/>
                    <a:pt x="36940" y="29701"/>
                    <a:pt x="36976" y="29594"/>
                  </a:cubicBezTo>
                  <a:lnTo>
                    <a:pt x="36976" y="29486"/>
                  </a:lnTo>
                  <a:cubicBezTo>
                    <a:pt x="36976" y="29164"/>
                    <a:pt x="37012" y="28806"/>
                    <a:pt x="37048" y="28484"/>
                  </a:cubicBezTo>
                  <a:lnTo>
                    <a:pt x="37048" y="28448"/>
                  </a:lnTo>
                  <a:cubicBezTo>
                    <a:pt x="37084" y="27983"/>
                    <a:pt x="37119" y="27446"/>
                    <a:pt x="37119" y="26909"/>
                  </a:cubicBezTo>
                  <a:cubicBezTo>
                    <a:pt x="37155" y="26372"/>
                    <a:pt x="37155" y="25835"/>
                    <a:pt x="37191" y="25262"/>
                  </a:cubicBezTo>
                  <a:lnTo>
                    <a:pt x="37191" y="24654"/>
                  </a:lnTo>
                  <a:cubicBezTo>
                    <a:pt x="37227" y="23795"/>
                    <a:pt x="37263" y="22936"/>
                    <a:pt x="37263" y="22077"/>
                  </a:cubicBezTo>
                  <a:lnTo>
                    <a:pt x="37263" y="21361"/>
                  </a:lnTo>
                  <a:lnTo>
                    <a:pt x="37263" y="20430"/>
                  </a:lnTo>
                  <a:lnTo>
                    <a:pt x="37263" y="20323"/>
                  </a:lnTo>
                  <a:lnTo>
                    <a:pt x="37263" y="20072"/>
                  </a:lnTo>
                  <a:lnTo>
                    <a:pt x="37263" y="19822"/>
                  </a:lnTo>
                  <a:lnTo>
                    <a:pt x="37263" y="19607"/>
                  </a:lnTo>
                  <a:cubicBezTo>
                    <a:pt x="37263" y="19320"/>
                    <a:pt x="37298" y="19070"/>
                    <a:pt x="37298" y="18784"/>
                  </a:cubicBezTo>
                  <a:lnTo>
                    <a:pt x="37334" y="18390"/>
                  </a:lnTo>
                  <a:lnTo>
                    <a:pt x="37334" y="18247"/>
                  </a:lnTo>
                  <a:lnTo>
                    <a:pt x="37334" y="17924"/>
                  </a:lnTo>
                  <a:lnTo>
                    <a:pt x="37334" y="17746"/>
                  </a:lnTo>
                  <a:lnTo>
                    <a:pt x="37334" y="17388"/>
                  </a:lnTo>
                  <a:lnTo>
                    <a:pt x="37334" y="17316"/>
                  </a:lnTo>
                  <a:lnTo>
                    <a:pt x="37943" y="17280"/>
                  </a:lnTo>
                  <a:cubicBezTo>
                    <a:pt x="38623" y="17244"/>
                    <a:pt x="39339" y="17173"/>
                    <a:pt x="39947" y="17101"/>
                  </a:cubicBezTo>
                  <a:lnTo>
                    <a:pt x="40914" y="16994"/>
                  </a:lnTo>
                  <a:close/>
                  <a:moveTo>
                    <a:pt x="37084" y="17388"/>
                  </a:moveTo>
                  <a:lnTo>
                    <a:pt x="37084" y="17567"/>
                  </a:lnTo>
                  <a:lnTo>
                    <a:pt x="37084" y="17746"/>
                  </a:lnTo>
                  <a:lnTo>
                    <a:pt x="37084" y="17853"/>
                  </a:lnTo>
                  <a:lnTo>
                    <a:pt x="37084" y="18103"/>
                  </a:lnTo>
                  <a:lnTo>
                    <a:pt x="37084" y="18354"/>
                  </a:lnTo>
                  <a:lnTo>
                    <a:pt x="37084" y="18640"/>
                  </a:lnTo>
                  <a:lnTo>
                    <a:pt x="37048" y="19142"/>
                  </a:lnTo>
                  <a:lnTo>
                    <a:pt x="37048" y="19428"/>
                  </a:lnTo>
                  <a:cubicBezTo>
                    <a:pt x="37048" y="19571"/>
                    <a:pt x="37048" y="19750"/>
                    <a:pt x="37012" y="19893"/>
                  </a:cubicBezTo>
                  <a:lnTo>
                    <a:pt x="37012" y="19929"/>
                  </a:lnTo>
                  <a:lnTo>
                    <a:pt x="37012" y="20180"/>
                  </a:lnTo>
                  <a:lnTo>
                    <a:pt x="37012" y="20466"/>
                  </a:lnTo>
                  <a:lnTo>
                    <a:pt x="37012" y="20609"/>
                  </a:lnTo>
                  <a:lnTo>
                    <a:pt x="37012" y="20681"/>
                  </a:lnTo>
                  <a:lnTo>
                    <a:pt x="37012" y="20895"/>
                  </a:lnTo>
                  <a:lnTo>
                    <a:pt x="37012" y="21110"/>
                  </a:lnTo>
                  <a:lnTo>
                    <a:pt x="37012" y="21683"/>
                  </a:lnTo>
                  <a:lnTo>
                    <a:pt x="37012" y="21719"/>
                  </a:lnTo>
                  <a:cubicBezTo>
                    <a:pt x="37012" y="22220"/>
                    <a:pt x="36976" y="22757"/>
                    <a:pt x="36976" y="23329"/>
                  </a:cubicBezTo>
                  <a:cubicBezTo>
                    <a:pt x="36905" y="24332"/>
                    <a:pt x="36869" y="25370"/>
                    <a:pt x="36797" y="26515"/>
                  </a:cubicBezTo>
                  <a:cubicBezTo>
                    <a:pt x="36761" y="27088"/>
                    <a:pt x="36726" y="27625"/>
                    <a:pt x="36690" y="28126"/>
                  </a:cubicBezTo>
                  <a:cubicBezTo>
                    <a:pt x="36654" y="28663"/>
                    <a:pt x="36618" y="29164"/>
                    <a:pt x="36547" y="29808"/>
                  </a:cubicBezTo>
                  <a:lnTo>
                    <a:pt x="36547" y="29952"/>
                  </a:lnTo>
                  <a:cubicBezTo>
                    <a:pt x="36511" y="30381"/>
                    <a:pt x="36475" y="30882"/>
                    <a:pt x="36439" y="31348"/>
                  </a:cubicBezTo>
                  <a:cubicBezTo>
                    <a:pt x="36404" y="31777"/>
                    <a:pt x="36368" y="32314"/>
                    <a:pt x="36368" y="32994"/>
                  </a:cubicBezTo>
                  <a:cubicBezTo>
                    <a:pt x="36296" y="33782"/>
                    <a:pt x="36260" y="34641"/>
                    <a:pt x="36189" y="35357"/>
                  </a:cubicBezTo>
                  <a:lnTo>
                    <a:pt x="36117" y="35321"/>
                  </a:lnTo>
                  <a:lnTo>
                    <a:pt x="36081" y="36072"/>
                  </a:lnTo>
                  <a:cubicBezTo>
                    <a:pt x="36046" y="36645"/>
                    <a:pt x="35974" y="37218"/>
                    <a:pt x="35938" y="37683"/>
                  </a:cubicBezTo>
                  <a:lnTo>
                    <a:pt x="35902" y="38220"/>
                  </a:lnTo>
                  <a:lnTo>
                    <a:pt x="35902" y="38399"/>
                  </a:lnTo>
                  <a:cubicBezTo>
                    <a:pt x="35867" y="38650"/>
                    <a:pt x="35867" y="38936"/>
                    <a:pt x="35831" y="39222"/>
                  </a:cubicBezTo>
                  <a:cubicBezTo>
                    <a:pt x="35795" y="39473"/>
                    <a:pt x="35759" y="39831"/>
                    <a:pt x="35723" y="40189"/>
                  </a:cubicBezTo>
                  <a:lnTo>
                    <a:pt x="35723" y="40296"/>
                  </a:lnTo>
                  <a:cubicBezTo>
                    <a:pt x="35723" y="40439"/>
                    <a:pt x="35688" y="40547"/>
                    <a:pt x="35688" y="40654"/>
                  </a:cubicBezTo>
                  <a:cubicBezTo>
                    <a:pt x="35688" y="40762"/>
                    <a:pt x="35688" y="40762"/>
                    <a:pt x="35688" y="40797"/>
                  </a:cubicBezTo>
                  <a:lnTo>
                    <a:pt x="35688" y="40905"/>
                  </a:lnTo>
                  <a:lnTo>
                    <a:pt x="35151" y="40940"/>
                  </a:lnTo>
                  <a:lnTo>
                    <a:pt x="34900" y="40940"/>
                  </a:lnTo>
                  <a:cubicBezTo>
                    <a:pt x="34650" y="40940"/>
                    <a:pt x="34399" y="40976"/>
                    <a:pt x="34148" y="40976"/>
                  </a:cubicBezTo>
                  <a:lnTo>
                    <a:pt x="33182" y="40976"/>
                  </a:lnTo>
                  <a:cubicBezTo>
                    <a:pt x="33182" y="40976"/>
                    <a:pt x="33182" y="40940"/>
                    <a:pt x="33182" y="40905"/>
                  </a:cubicBezTo>
                  <a:lnTo>
                    <a:pt x="33182" y="40690"/>
                  </a:lnTo>
                  <a:lnTo>
                    <a:pt x="33182" y="40332"/>
                  </a:lnTo>
                  <a:lnTo>
                    <a:pt x="33182" y="39795"/>
                  </a:lnTo>
                  <a:lnTo>
                    <a:pt x="33182" y="39580"/>
                  </a:lnTo>
                  <a:lnTo>
                    <a:pt x="33182" y="38471"/>
                  </a:lnTo>
                  <a:lnTo>
                    <a:pt x="33182" y="38041"/>
                  </a:lnTo>
                  <a:lnTo>
                    <a:pt x="33182" y="36860"/>
                  </a:lnTo>
                  <a:lnTo>
                    <a:pt x="33182" y="36466"/>
                  </a:lnTo>
                  <a:lnTo>
                    <a:pt x="33182" y="35428"/>
                  </a:lnTo>
                  <a:lnTo>
                    <a:pt x="33182" y="35321"/>
                  </a:lnTo>
                  <a:lnTo>
                    <a:pt x="33182" y="34927"/>
                  </a:lnTo>
                  <a:lnTo>
                    <a:pt x="33182" y="33674"/>
                  </a:lnTo>
                  <a:lnTo>
                    <a:pt x="33182" y="33352"/>
                  </a:lnTo>
                  <a:lnTo>
                    <a:pt x="33182" y="31777"/>
                  </a:lnTo>
                  <a:lnTo>
                    <a:pt x="33182" y="31562"/>
                  </a:lnTo>
                  <a:lnTo>
                    <a:pt x="33182" y="30274"/>
                  </a:lnTo>
                  <a:lnTo>
                    <a:pt x="33182" y="29594"/>
                  </a:lnTo>
                  <a:lnTo>
                    <a:pt x="33182" y="28627"/>
                  </a:lnTo>
                  <a:lnTo>
                    <a:pt x="33182" y="27661"/>
                  </a:lnTo>
                  <a:lnTo>
                    <a:pt x="33182" y="27016"/>
                  </a:lnTo>
                  <a:lnTo>
                    <a:pt x="33182" y="25656"/>
                  </a:lnTo>
                  <a:lnTo>
                    <a:pt x="33182" y="25406"/>
                  </a:lnTo>
                  <a:lnTo>
                    <a:pt x="33182" y="24976"/>
                  </a:lnTo>
                  <a:lnTo>
                    <a:pt x="33182" y="24511"/>
                  </a:lnTo>
                  <a:lnTo>
                    <a:pt x="33182" y="23866"/>
                  </a:lnTo>
                  <a:lnTo>
                    <a:pt x="33182" y="22972"/>
                  </a:lnTo>
                  <a:lnTo>
                    <a:pt x="33182" y="22470"/>
                  </a:lnTo>
                  <a:lnTo>
                    <a:pt x="33182" y="22399"/>
                  </a:lnTo>
                  <a:lnTo>
                    <a:pt x="33182" y="22184"/>
                  </a:lnTo>
                  <a:cubicBezTo>
                    <a:pt x="33182" y="21576"/>
                    <a:pt x="33218" y="20931"/>
                    <a:pt x="33218" y="20430"/>
                  </a:cubicBezTo>
                  <a:cubicBezTo>
                    <a:pt x="33254" y="19929"/>
                    <a:pt x="33254" y="19499"/>
                    <a:pt x="33254" y="19034"/>
                  </a:cubicBezTo>
                  <a:lnTo>
                    <a:pt x="33254" y="18784"/>
                  </a:lnTo>
                  <a:lnTo>
                    <a:pt x="33254" y="18171"/>
                  </a:lnTo>
                  <a:lnTo>
                    <a:pt x="33003" y="18533"/>
                  </a:lnTo>
                  <a:lnTo>
                    <a:pt x="33003" y="18998"/>
                  </a:lnTo>
                  <a:lnTo>
                    <a:pt x="33003" y="19177"/>
                  </a:lnTo>
                  <a:lnTo>
                    <a:pt x="33003" y="19249"/>
                  </a:lnTo>
                  <a:lnTo>
                    <a:pt x="33003" y="19499"/>
                  </a:lnTo>
                  <a:lnTo>
                    <a:pt x="33003" y="19786"/>
                  </a:lnTo>
                  <a:lnTo>
                    <a:pt x="33003" y="20323"/>
                  </a:lnTo>
                  <a:lnTo>
                    <a:pt x="33003" y="20573"/>
                  </a:lnTo>
                  <a:lnTo>
                    <a:pt x="33003" y="21039"/>
                  </a:lnTo>
                  <a:lnTo>
                    <a:pt x="33003" y="21182"/>
                  </a:lnTo>
                  <a:lnTo>
                    <a:pt x="33003" y="21325"/>
                  </a:lnTo>
                  <a:cubicBezTo>
                    <a:pt x="33003" y="21611"/>
                    <a:pt x="33003" y="21862"/>
                    <a:pt x="32967" y="22112"/>
                  </a:cubicBezTo>
                  <a:cubicBezTo>
                    <a:pt x="32967" y="22614"/>
                    <a:pt x="32931" y="23115"/>
                    <a:pt x="32896" y="23723"/>
                  </a:cubicBezTo>
                  <a:lnTo>
                    <a:pt x="32896" y="25298"/>
                  </a:lnTo>
                  <a:lnTo>
                    <a:pt x="32896" y="25406"/>
                  </a:lnTo>
                  <a:lnTo>
                    <a:pt x="32896" y="26730"/>
                  </a:lnTo>
                  <a:lnTo>
                    <a:pt x="32896" y="27303"/>
                  </a:lnTo>
                  <a:lnTo>
                    <a:pt x="32896" y="27732"/>
                  </a:lnTo>
                  <a:lnTo>
                    <a:pt x="32896" y="28269"/>
                  </a:lnTo>
                  <a:lnTo>
                    <a:pt x="32896" y="29128"/>
                  </a:lnTo>
                  <a:lnTo>
                    <a:pt x="32896" y="29415"/>
                  </a:lnTo>
                  <a:lnTo>
                    <a:pt x="32896" y="29880"/>
                  </a:lnTo>
                  <a:cubicBezTo>
                    <a:pt x="32896" y="30381"/>
                    <a:pt x="32896" y="30882"/>
                    <a:pt x="32860" y="31491"/>
                  </a:cubicBezTo>
                  <a:lnTo>
                    <a:pt x="32860" y="31670"/>
                  </a:lnTo>
                  <a:cubicBezTo>
                    <a:pt x="32860" y="32099"/>
                    <a:pt x="32824" y="32565"/>
                    <a:pt x="32824" y="33030"/>
                  </a:cubicBezTo>
                  <a:lnTo>
                    <a:pt x="32824" y="33245"/>
                  </a:lnTo>
                  <a:lnTo>
                    <a:pt x="32824" y="34676"/>
                  </a:lnTo>
                  <a:lnTo>
                    <a:pt x="32824" y="35285"/>
                  </a:lnTo>
                  <a:lnTo>
                    <a:pt x="32824" y="35464"/>
                  </a:lnTo>
                  <a:lnTo>
                    <a:pt x="32824" y="36287"/>
                  </a:lnTo>
                  <a:lnTo>
                    <a:pt x="32824" y="37254"/>
                  </a:lnTo>
                  <a:lnTo>
                    <a:pt x="32824" y="37468"/>
                  </a:lnTo>
                  <a:lnTo>
                    <a:pt x="32824" y="37826"/>
                  </a:lnTo>
                  <a:lnTo>
                    <a:pt x="32824" y="38399"/>
                  </a:lnTo>
                  <a:lnTo>
                    <a:pt x="32824" y="39366"/>
                  </a:lnTo>
                  <a:lnTo>
                    <a:pt x="32824" y="39759"/>
                  </a:lnTo>
                  <a:lnTo>
                    <a:pt x="32824" y="40225"/>
                  </a:lnTo>
                  <a:lnTo>
                    <a:pt x="32824" y="40654"/>
                  </a:lnTo>
                  <a:lnTo>
                    <a:pt x="32824" y="40940"/>
                  </a:lnTo>
                  <a:cubicBezTo>
                    <a:pt x="32824" y="40976"/>
                    <a:pt x="32824" y="41012"/>
                    <a:pt x="32824" y="41048"/>
                  </a:cubicBezTo>
                  <a:lnTo>
                    <a:pt x="29960" y="41048"/>
                  </a:lnTo>
                  <a:cubicBezTo>
                    <a:pt x="29960" y="41012"/>
                    <a:pt x="29960" y="40976"/>
                    <a:pt x="29960" y="40940"/>
                  </a:cubicBezTo>
                  <a:lnTo>
                    <a:pt x="29960" y="40726"/>
                  </a:lnTo>
                  <a:lnTo>
                    <a:pt x="29960" y="40332"/>
                  </a:lnTo>
                  <a:cubicBezTo>
                    <a:pt x="29960" y="40117"/>
                    <a:pt x="29960" y="39902"/>
                    <a:pt x="29925" y="39723"/>
                  </a:cubicBezTo>
                  <a:lnTo>
                    <a:pt x="29925" y="39616"/>
                  </a:lnTo>
                  <a:cubicBezTo>
                    <a:pt x="29889" y="39115"/>
                    <a:pt x="29853" y="38614"/>
                    <a:pt x="29817" y="38005"/>
                  </a:cubicBezTo>
                  <a:cubicBezTo>
                    <a:pt x="29817" y="37719"/>
                    <a:pt x="29781" y="37468"/>
                    <a:pt x="29781" y="37254"/>
                  </a:cubicBezTo>
                  <a:cubicBezTo>
                    <a:pt x="29781" y="37039"/>
                    <a:pt x="29781" y="36753"/>
                    <a:pt x="29781" y="36430"/>
                  </a:cubicBezTo>
                  <a:cubicBezTo>
                    <a:pt x="29781" y="36108"/>
                    <a:pt x="29781" y="35679"/>
                    <a:pt x="29817" y="35321"/>
                  </a:cubicBezTo>
                  <a:lnTo>
                    <a:pt x="29817" y="35285"/>
                  </a:lnTo>
                  <a:lnTo>
                    <a:pt x="29817" y="34820"/>
                  </a:lnTo>
                  <a:cubicBezTo>
                    <a:pt x="29853" y="33817"/>
                    <a:pt x="29853" y="32815"/>
                    <a:pt x="29853" y="31849"/>
                  </a:cubicBezTo>
                  <a:lnTo>
                    <a:pt x="29853" y="28520"/>
                  </a:lnTo>
                  <a:lnTo>
                    <a:pt x="29853" y="26945"/>
                  </a:lnTo>
                  <a:lnTo>
                    <a:pt x="29853" y="25835"/>
                  </a:lnTo>
                  <a:lnTo>
                    <a:pt x="29853" y="25334"/>
                  </a:lnTo>
                  <a:lnTo>
                    <a:pt x="29853" y="24296"/>
                  </a:lnTo>
                  <a:lnTo>
                    <a:pt x="29853" y="24260"/>
                  </a:lnTo>
                  <a:cubicBezTo>
                    <a:pt x="29853" y="23616"/>
                    <a:pt x="29817" y="22972"/>
                    <a:pt x="29817" y="22363"/>
                  </a:cubicBezTo>
                  <a:cubicBezTo>
                    <a:pt x="29817" y="21719"/>
                    <a:pt x="29817" y="21110"/>
                    <a:pt x="29817" y="20609"/>
                  </a:cubicBezTo>
                  <a:lnTo>
                    <a:pt x="29817" y="19177"/>
                  </a:lnTo>
                  <a:lnTo>
                    <a:pt x="29817" y="19034"/>
                  </a:lnTo>
                  <a:lnTo>
                    <a:pt x="29817" y="18426"/>
                  </a:lnTo>
                  <a:lnTo>
                    <a:pt x="29817" y="18390"/>
                  </a:lnTo>
                  <a:lnTo>
                    <a:pt x="29817" y="18103"/>
                  </a:lnTo>
                  <a:lnTo>
                    <a:pt x="29817" y="17781"/>
                  </a:lnTo>
                  <a:lnTo>
                    <a:pt x="29817" y="17710"/>
                  </a:lnTo>
                  <a:lnTo>
                    <a:pt x="29817" y="17495"/>
                  </a:lnTo>
                  <a:lnTo>
                    <a:pt x="29817" y="17423"/>
                  </a:lnTo>
                  <a:lnTo>
                    <a:pt x="30139" y="17423"/>
                  </a:lnTo>
                  <a:lnTo>
                    <a:pt x="31106" y="17459"/>
                  </a:lnTo>
                  <a:cubicBezTo>
                    <a:pt x="31500" y="17459"/>
                    <a:pt x="31858" y="17459"/>
                    <a:pt x="32180" y="17495"/>
                  </a:cubicBezTo>
                  <a:lnTo>
                    <a:pt x="33254" y="17495"/>
                  </a:lnTo>
                  <a:lnTo>
                    <a:pt x="33254" y="17459"/>
                  </a:lnTo>
                  <a:lnTo>
                    <a:pt x="34793" y="17459"/>
                  </a:lnTo>
                  <a:lnTo>
                    <a:pt x="35902" y="17423"/>
                  </a:lnTo>
                  <a:lnTo>
                    <a:pt x="36582" y="17388"/>
                  </a:lnTo>
                  <a:close/>
                  <a:moveTo>
                    <a:pt x="24806" y="17101"/>
                  </a:moveTo>
                  <a:lnTo>
                    <a:pt x="25200" y="17137"/>
                  </a:lnTo>
                  <a:lnTo>
                    <a:pt x="25737" y="17173"/>
                  </a:lnTo>
                  <a:cubicBezTo>
                    <a:pt x="26130" y="17173"/>
                    <a:pt x="26488" y="17209"/>
                    <a:pt x="26775" y="17244"/>
                  </a:cubicBezTo>
                  <a:lnTo>
                    <a:pt x="26846" y="17244"/>
                  </a:lnTo>
                  <a:lnTo>
                    <a:pt x="27741" y="17316"/>
                  </a:lnTo>
                  <a:lnTo>
                    <a:pt x="29209" y="17388"/>
                  </a:lnTo>
                  <a:lnTo>
                    <a:pt x="29209" y="17781"/>
                  </a:lnTo>
                  <a:lnTo>
                    <a:pt x="29209" y="17996"/>
                  </a:lnTo>
                  <a:lnTo>
                    <a:pt x="29209" y="18963"/>
                  </a:lnTo>
                  <a:lnTo>
                    <a:pt x="29209" y="19464"/>
                  </a:lnTo>
                  <a:lnTo>
                    <a:pt x="29209" y="19714"/>
                  </a:lnTo>
                  <a:lnTo>
                    <a:pt x="29209" y="20323"/>
                  </a:lnTo>
                  <a:lnTo>
                    <a:pt x="29209" y="22077"/>
                  </a:lnTo>
                  <a:lnTo>
                    <a:pt x="29209" y="23580"/>
                  </a:lnTo>
                  <a:lnTo>
                    <a:pt x="29245" y="25799"/>
                  </a:lnTo>
                  <a:lnTo>
                    <a:pt x="29245" y="26909"/>
                  </a:lnTo>
                  <a:lnTo>
                    <a:pt x="29245" y="29307"/>
                  </a:lnTo>
                  <a:lnTo>
                    <a:pt x="29245" y="29987"/>
                  </a:lnTo>
                  <a:lnTo>
                    <a:pt x="29245" y="30918"/>
                  </a:lnTo>
                  <a:lnTo>
                    <a:pt x="29245" y="30990"/>
                  </a:lnTo>
                  <a:lnTo>
                    <a:pt x="29245" y="33137"/>
                  </a:lnTo>
                  <a:cubicBezTo>
                    <a:pt x="29245" y="33603"/>
                    <a:pt x="29245" y="34068"/>
                    <a:pt x="29209" y="34712"/>
                  </a:cubicBezTo>
                  <a:cubicBezTo>
                    <a:pt x="29209" y="34891"/>
                    <a:pt x="29209" y="35106"/>
                    <a:pt x="29173" y="35321"/>
                  </a:cubicBezTo>
                  <a:lnTo>
                    <a:pt x="29173" y="35500"/>
                  </a:lnTo>
                  <a:cubicBezTo>
                    <a:pt x="29173" y="35750"/>
                    <a:pt x="29137" y="36001"/>
                    <a:pt x="29137" y="36287"/>
                  </a:cubicBezTo>
                  <a:lnTo>
                    <a:pt x="29137" y="37862"/>
                  </a:lnTo>
                  <a:lnTo>
                    <a:pt x="29137" y="38292"/>
                  </a:lnTo>
                  <a:lnTo>
                    <a:pt x="29137" y="38327"/>
                  </a:lnTo>
                  <a:lnTo>
                    <a:pt x="29137" y="38614"/>
                  </a:lnTo>
                  <a:lnTo>
                    <a:pt x="29137" y="38972"/>
                  </a:lnTo>
                  <a:lnTo>
                    <a:pt x="29137" y="39366"/>
                  </a:lnTo>
                  <a:lnTo>
                    <a:pt x="29137" y="39723"/>
                  </a:lnTo>
                  <a:cubicBezTo>
                    <a:pt x="29137" y="39902"/>
                    <a:pt x="29137" y="40081"/>
                    <a:pt x="29173" y="40296"/>
                  </a:cubicBezTo>
                  <a:lnTo>
                    <a:pt x="29173" y="40547"/>
                  </a:lnTo>
                  <a:lnTo>
                    <a:pt x="29173" y="40690"/>
                  </a:lnTo>
                  <a:cubicBezTo>
                    <a:pt x="29173" y="40797"/>
                    <a:pt x="29173" y="40869"/>
                    <a:pt x="29173" y="40976"/>
                  </a:cubicBezTo>
                  <a:cubicBezTo>
                    <a:pt x="29173" y="41012"/>
                    <a:pt x="29209" y="41012"/>
                    <a:pt x="29209" y="41048"/>
                  </a:cubicBezTo>
                  <a:lnTo>
                    <a:pt x="28958" y="41084"/>
                  </a:lnTo>
                  <a:lnTo>
                    <a:pt x="28421" y="41084"/>
                  </a:lnTo>
                  <a:lnTo>
                    <a:pt x="27992" y="41048"/>
                  </a:lnTo>
                  <a:lnTo>
                    <a:pt x="27920" y="41048"/>
                  </a:lnTo>
                  <a:cubicBezTo>
                    <a:pt x="27777" y="41048"/>
                    <a:pt x="27634" y="41048"/>
                    <a:pt x="27491" y="41012"/>
                  </a:cubicBezTo>
                  <a:lnTo>
                    <a:pt x="27455" y="41012"/>
                  </a:lnTo>
                  <a:lnTo>
                    <a:pt x="26488" y="40833"/>
                  </a:lnTo>
                  <a:lnTo>
                    <a:pt x="26453" y="40833"/>
                  </a:lnTo>
                  <a:cubicBezTo>
                    <a:pt x="26453" y="40762"/>
                    <a:pt x="26453" y="40654"/>
                    <a:pt x="26453" y="40583"/>
                  </a:cubicBezTo>
                  <a:lnTo>
                    <a:pt x="26453" y="40475"/>
                  </a:lnTo>
                  <a:lnTo>
                    <a:pt x="26453" y="40260"/>
                  </a:lnTo>
                  <a:lnTo>
                    <a:pt x="26453" y="40153"/>
                  </a:lnTo>
                  <a:lnTo>
                    <a:pt x="26453" y="40046"/>
                  </a:lnTo>
                  <a:lnTo>
                    <a:pt x="26453" y="39938"/>
                  </a:lnTo>
                  <a:lnTo>
                    <a:pt x="26453" y="39867"/>
                  </a:lnTo>
                  <a:cubicBezTo>
                    <a:pt x="26453" y="39688"/>
                    <a:pt x="26417" y="39509"/>
                    <a:pt x="26417" y="39330"/>
                  </a:cubicBezTo>
                  <a:cubicBezTo>
                    <a:pt x="26381" y="39008"/>
                    <a:pt x="26345" y="38757"/>
                    <a:pt x="26345" y="38542"/>
                  </a:cubicBezTo>
                  <a:lnTo>
                    <a:pt x="26345" y="38220"/>
                  </a:lnTo>
                  <a:lnTo>
                    <a:pt x="26345" y="38077"/>
                  </a:lnTo>
                  <a:lnTo>
                    <a:pt x="26345" y="37862"/>
                  </a:lnTo>
                  <a:lnTo>
                    <a:pt x="26345" y="37719"/>
                  </a:lnTo>
                  <a:cubicBezTo>
                    <a:pt x="26345" y="37468"/>
                    <a:pt x="26309" y="37254"/>
                    <a:pt x="26309" y="37003"/>
                  </a:cubicBezTo>
                  <a:lnTo>
                    <a:pt x="26309" y="36788"/>
                  </a:lnTo>
                  <a:lnTo>
                    <a:pt x="26274" y="36216"/>
                  </a:lnTo>
                  <a:cubicBezTo>
                    <a:pt x="26274" y="35929"/>
                    <a:pt x="26238" y="35679"/>
                    <a:pt x="26238" y="35428"/>
                  </a:cubicBezTo>
                  <a:lnTo>
                    <a:pt x="26238" y="35357"/>
                  </a:lnTo>
                  <a:cubicBezTo>
                    <a:pt x="26238" y="35106"/>
                    <a:pt x="26238" y="34891"/>
                    <a:pt x="26202" y="34676"/>
                  </a:cubicBezTo>
                  <a:cubicBezTo>
                    <a:pt x="26130" y="33817"/>
                    <a:pt x="26095" y="32958"/>
                    <a:pt x="26023" y="32099"/>
                  </a:cubicBezTo>
                  <a:lnTo>
                    <a:pt x="25772" y="31455"/>
                  </a:lnTo>
                  <a:cubicBezTo>
                    <a:pt x="25737" y="30882"/>
                    <a:pt x="25701" y="30309"/>
                    <a:pt x="25665" y="29808"/>
                  </a:cubicBezTo>
                  <a:lnTo>
                    <a:pt x="25665" y="29701"/>
                  </a:lnTo>
                  <a:cubicBezTo>
                    <a:pt x="25629" y="29236"/>
                    <a:pt x="25593" y="28770"/>
                    <a:pt x="25558" y="28305"/>
                  </a:cubicBezTo>
                  <a:lnTo>
                    <a:pt x="25558" y="28019"/>
                  </a:lnTo>
                  <a:cubicBezTo>
                    <a:pt x="25522" y="27625"/>
                    <a:pt x="25486" y="27195"/>
                    <a:pt x="25450" y="26802"/>
                  </a:cubicBezTo>
                  <a:lnTo>
                    <a:pt x="25343" y="25441"/>
                  </a:lnTo>
                  <a:lnTo>
                    <a:pt x="25307" y="25155"/>
                  </a:lnTo>
                  <a:cubicBezTo>
                    <a:pt x="25271" y="24725"/>
                    <a:pt x="25236" y="24296"/>
                    <a:pt x="25200" y="23974"/>
                  </a:cubicBezTo>
                  <a:cubicBezTo>
                    <a:pt x="25164" y="23401"/>
                    <a:pt x="25092" y="22721"/>
                    <a:pt x="25021" y="22077"/>
                  </a:cubicBezTo>
                  <a:lnTo>
                    <a:pt x="24985" y="21504"/>
                  </a:lnTo>
                  <a:lnTo>
                    <a:pt x="24985" y="21289"/>
                  </a:lnTo>
                  <a:cubicBezTo>
                    <a:pt x="24949" y="21003"/>
                    <a:pt x="24913" y="20716"/>
                    <a:pt x="24878" y="20430"/>
                  </a:cubicBezTo>
                  <a:cubicBezTo>
                    <a:pt x="24842" y="20180"/>
                    <a:pt x="24842" y="19965"/>
                    <a:pt x="24806" y="19750"/>
                  </a:cubicBezTo>
                  <a:lnTo>
                    <a:pt x="24806" y="19678"/>
                  </a:lnTo>
                  <a:lnTo>
                    <a:pt x="24806" y="19392"/>
                  </a:lnTo>
                  <a:lnTo>
                    <a:pt x="24806" y="19356"/>
                  </a:lnTo>
                  <a:cubicBezTo>
                    <a:pt x="24806" y="19320"/>
                    <a:pt x="24806" y="19285"/>
                    <a:pt x="24806" y="19285"/>
                  </a:cubicBezTo>
                  <a:lnTo>
                    <a:pt x="24806" y="19177"/>
                  </a:lnTo>
                  <a:lnTo>
                    <a:pt x="24806" y="18963"/>
                  </a:lnTo>
                  <a:lnTo>
                    <a:pt x="24806" y="18784"/>
                  </a:lnTo>
                  <a:lnTo>
                    <a:pt x="24806" y="18712"/>
                  </a:lnTo>
                  <a:lnTo>
                    <a:pt x="24806" y="18068"/>
                  </a:lnTo>
                  <a:lnTo>
                    <a:pt x="24806" y="17853"/>
                  </a:lnTo>
                  <a:lnTo>
                    <a:pt x="24806" y="17101"/>
                  </a:lnTo>
                  <a:close/>
                  <a:moveTo>
                    <a:pt x="33325" y="0"/>
                  </a:moveTo>
                  <a:cubicBezTo>
                    <a:pt x="33289" y="0"/>
                    <a:pt x="33254" y="9"/>
                    <a:pt x="33218" y="27"/>
                  </a:cubicBezTo>
                  <a:cubicBezTo>
                    <a:pt x="33110" y="27"/>
                    <a:pt x="33039" y="63"/>
                    <a:pt x="32931" y="99"/>
                  </a:cubicBezTo>
                  <a:cubicBezTo>
                    <a:pt x="32860" y="135"/>
                    <a:pt x="32788" y="206"/>
                    <a:pt x="32717" y="242"/>
                  </a:cubicBezTo>
                  <a:cubicBezTo>
                    <a:pt x="32681" y="278"/>
                    <a:pt x="32645" y="314"/>
                    <a:pt x="32609" y="349"/>
                  </a:cubicBezTo>
                  <a:lnTo>
                    <a:pt x="32573" y="385"/>
                  </a:lnTo>
                  <a:lnTo>
                    <a:pt x="32251" y="385"/>
                  </a:lnTo>
                  <a:cubicBezTo>
                    <a:pt x="32144" y="385"/>
                    <a:pt x="32037" y="421"/>
                    <a:pt x="31929" y="457"/>
                  </a:cubicBezTo>
                  <a:cubicBezTo>
                    <a:pt x="31893" y="457"/>
                    <a:pt x="31858" y="492"/>
                    <a:pt x="31786" y="528"/>
                  </a:cubicBezTo>
                  <a:cubicBezTo>
                    <a:pt x="31750" y="528"/>
                    <a:pt x="31714" y="564"/>
                    <a:pt x="31679" y="600"/>
                  </a:cubicBezTo>
                  <a:lnTo>
                    <a:pt x="31643" y="636"/>
                  </a:lnTo>
                  <a:cubicBezTo>
                    <a:pt x="31535" y="707"/>
                    <a:pt x="31464" y="815"/>
                    <a:pt x="31428" y="922"/>
                  </a:cubicBezTo>
                  <a:cubicBezTo>
                    <a:pt x="31392" y="1029"/>
                    <a:pt x="31356" y="1137"/>
                    <a:pt x="31321" y="1244"/>
                  </a:cubicBezTo>
                  <a:cubicBezTo>
                    <a:pt x="31285" y="1423"/>
                    <a:pt x="31249" y="1602"/>
                    <a:pt x="31285" y="1781"/>
                  </a:cubicBezTo>
                  <a:lnTo>
                    <a:pt x="31177" y="1781"/>
                  </a:lnTo>
                  <a:cubicBezTo>
                    <a:pt x="31034" y="1781"/>
                    <a:pt x="30855" y="1853"/>
                    <a:pt x="30712" y="1924"/>
                  </a:cubicBezTo>
                  <a:cubicBezTo>
                    <a:pt x="30569" y="1960"/>
                    <a:pt x="30462" y="2032"/>
                    <a:pt x="30354" y="2139"/>
                  </a:cubicBezTo>
                  <a:cubicBezTo>
                    <a:pt x="30283" y="2211"/>
                    <a:pt x="30211" y="2318"/>
                    <a:pt x="30175" y="2425"/>
                  </a:cubicBezTo>
                  <a:cubicBezTo>
                    <a:pt x="30139" y="2497"/>
                    <a:pt x="30104" y="2569"/>
                    <a:pt x="30104" y="2640"/>
                  </a:cubicBezTo>
                  <a:cubicBezTo>
                    <a:pt x="30068" y="2676"/>
                    <a:pt x="30068" y="2748"/>
                    <a:pt x="30068" y="2819"/>
                  </a:cubicBezTo>
                  <a:cubicBezTo>
                    <a:pt x="30068" y="2927"/>
                    <a:pt x="30068" y="3070"/>
                    <a:pt x="30104" y="3213"/>
                  </a:cubicBezTo>
                  <a:lnTo>
                    <a:pt x="30068" y="3249"/>
                  </a:lnTo>
                  <a:cubicBezTo>
                    <a:pt x="29960" y="3320"/>
                    <a:pt x="29853" y="3428"/>
                    <a:pt x="29781" y="3535"/>
                  </a:cubicBezTo>
                  <a:cubicBezTo>
                    <a:pt x="29746" y="3607"/>
                    <a:pt x="29710" y="3678"/>
                    <a:pt x="29674" y="3750"/>
                  </a:cubicBezTo>
                  <a:cubicBezTo>
                    <a:pt x="29674" y="3821"/>
                    <a:pt x="29638" y="3893"/>
                    <a:pt x="29638" y="3965"/>
                  </a:cubicBezTo>
                  <a:cubicBezTo>
                    <a:pt x="29674" y="4036"/>
                    <a:pt x="29674" y="4144"/>
                    <a:pt x="29710" y="4215"/>
                  </a:cubicBezTo>
                  <a:cubicBezTo>
                    <a:pt x="29710" y="4251"/>
                    <a:pt x="29746" y="4323"/>
                    <a:pt x="29746" y="4358"/>
                  </a:cubicBezTo>
                  <a:cubicBezTo>
                    <a:pt x="29817" y="4501"/>
                    <a:pt x="29853" y="4609"/>
                    <a:pt x="29925" y="4716"/>
                  </a:cubicBezTo>
                  <a:cubicBezTo>
                    <a:pt x="29996" y="4895"/>
                    <a:pt x="30068" y="5074"/>
                    <a:pt x="30104" y="5253"/>
                  </a:cubicBezTo>
                  <a:lnTo>
                    <a:pt x="30104" y="5325"/>
                  </a:lnTo>
                  <a:lnTo>
                    <a:pt x="30068" y="5396"/>
                  </a:lnTo>
                  <a:cubicBezTo>
                    <a:pt x="29960" y="5540"/>
                    <a:pt x="29853" y="5647"/>
                    <a:pt x="29781" y="5790"/>
                  </a:cubicBezTo>
                  <a:cubicBezTo>
                    <a:pt x="29710" y="5969"/>
                    <a:pt x="29674" y="6112"/>
                    <a:pt x="29638" y="6291"/>
                  </a:cubicBezTo>
                  <a:cubicBezTo>
                    <a:pt x="29638" y="6399"/>
                    <a:pt x="29602" y="6506"/>
                    <a:pt x="29567" y="6613"/>
                  </a:cubicBezTo>
                  <a:lnTo>
                    <a:pt x="29567" y="6649"/>
                  </a:lnTo>
                  <a:lnTo>
                    <a:pt x="29567" y="6721"/>
                  </a:lnTo>
                  <a:lnTo>
                    <a:pt x="29567" y="6828"/>
                  </a:lnTo>
                  <a:lnTo>
                    <a:pt x="29388" y="6936"/>
                  </a:lnTo>
                  <a:lnTo>
                    <a:pt x="29352" y="6971"/>
                  </a:lnTo>
                  <a:lnTo>
                    <a:pt x="29137" y="7079"/>
                  </a:lnTo>
                  <a:cubicBezTo>
                    <a:pt x="29030" y="7150"/>
                    <a:pt x="28887" y="7222"/>
                    <a:pt x="28779" y="7329"/>
                  </a:cubicBezTo>
                  <a:cubicBezTo>
                    <a:pt x="28672" y="7401"/>
                    <a:pt x="28600" y="7508"/>
                    <a:pt x="28493" y="7616"/>
                  </a:cubicBezTo>
                  <a:cubicBezTo>
                    <a:pt x="28421" y="7723"/>
                    <a:pt x="28385" y="7830"/>
                    <a:pt x="28350" y="7938"/>
                  </a:cubicBezTo>
                  <a:cubicBezTo>
                    <a:pt x="28278" y="8081"/>
                    <a:pt x="28242" y="8188"/>
                    <a:pt x="28206" y="8332"/>
                  </a:cubicBezTo>
                  <a:lnTo>
                    <a:pt x="28171" y="8475"/>
                  </a:lnTo>
                  <a:lnTo>
                    <a:pt x="28171" y="8546"/>
                  </a:lnTo>
                  <a:lnTo>
                    <a:pt x="27168" y="8546"/>
                  </a:lnTo>
                  <a:lnTo>
                    <a:pt x="26775" y="8618"/>
                  </a:lnTo>
                  <a:lnTo>
                    <a:pt x="26381" y="8654"/>
                  </a:lnTo>
                  <a:lnTo>
                    <a:pt x="25916" y="8654"/>
                  </a:lnTo>
                  <a:cubicBezTo>
                    <a:pt x="25629" y="8689"/>
                    <a:pt x="25343" y="8725"/>
                    <a:pt x="25057" y="8797"/>
                  </a:cubicBezTo>
                  <a:cubicBezTo>
                    <a:pt x="25057" y="8761"/>
                    <a:pt x="25057" y="8761"/>
                    <a:pt x="25057" y="8761"/>
                  </a:cubicBezTo>
                  <a:cubicBezTo>
                    <a:pt x="25021" y="8654"/>
                    <a:pt x="24949" y="8546"/>
                    <a:pt x="24842" y="8475"/>
                  </a:cubicBezTo>
                  <a:cubicBezTo>
                    <a:pt x="24734" y="8403"/>
                    <a:pt x="24627" y="8332"/>
                    <a:pt x="24484" y="8296"/>
                  </a:cubicBezTo>
                  <a:cubicBezTo>
                    <a:pt x="24412" y="8260"/>
                    <a:pt x="24305" y="8260"/>
                    <a:pt x="24197" y="8260"/>
                  </a:cubicBezTo>
                  <a:lnTo>
                    <a:pt x="24090" y="8260"/>
                  </a:lnTo>
                  <a:lnTo>
                    <a:pt x="24090" y="8153"/>
                  </a:lnTo>
                  <a:lnTo>
                    <a:pt x="24090" y="8117"/>
                  </a:lnTo>
                  <a:cubicBezTo>
                    <a:pt x="24054" y="8045"/>
                    <a:pt x="24054" y="7974"/>
                    <a:pt x="24054" y="7902"/>
                  </a:cubicBezTo>
                  <a:cubicBezTo>
                    <a:pt x="23983" y="7687"/>
                    <a:pt x="23875" y="7508"/>
                    <a:pt x="23732" y="7401"/>
                  </a:cubicBezTo>
                  <a:lnTo>
                    <a:pt x="23840" y="7115"/>
                  </a:lnTo>
                  <a:cubicBezTo>
                    <a:pt x="23911" y="6971"/>
                    <a:pt x="23983" y="6792"/>
                    <a:pt x="24019" y="6613"/>
                  </a:cubicBezTo>
                  <a:cubicBezTo>
                    <a:pt x="24019" y="6542"/>
                    <a:pt x="24019" y="6470"/>
                    <a:pt x="24019" y="6399"/>
                  </a:cubicBezTo>
                  <a:cubicBezTo>
                    <a:pt x="24019" y="6220"/>
                    <a:pt x="24019" y="6076"/>
                    <a:pt x="24019" y="5933"/>
                  </a:cubicBezTo>
                  <a:cubicBezTo>
                    <a:pt x="23983" y="5862"/>
                    <a:pt x="23983" y="5826"/>
                    <a:pt x="23983" y="5754"/>
                  </a:cubicBezTo>
                  <a:cubicBezTo>
                    <a:pt x="23947" y="5719"/>
                    <a:pt x="23911" y="5647"/>
                    <a:pt x="23875" y="5575"/>
                  </a:cubicBezTo>
                  <a:cubicBezTo>
                    <a:pt x="23875" y="5504"/>
                    <a:pt x="23840" y="5468"/>
                    <a:pt x="23804" y="5432"/>
                  </a:cubicBezTo>
                  <a:cubicBezTo>
                    <a:pt x="23804" y="5396"/>
                    <a:pt x="23768" y="5396"/>
                    <a:pt x="23768" y="5361"/>
                  </a:cubicBezTo>
                  <a:cubicBezTo>
                    <a:pt x="23732" y="5325"/>
                    <a:pt x="23732" y="5289"/>
                    <a:pt x="23696" y="5253"/>
                  </a:cubicBezTo>
                  <a:cubicBezTo>
                    <a:pt x="23732" y="5182"/>
                    <a:pt x="23768" y="5110"/>
                    <a:pt x="23804" y="5074"/>
                  </a:cubicBezTo>
                  <a:cubicBezTo>
                    <a:pt x="23875" y="4967"/>
                    <a:pt x="23911" y="4895"/>
                    <a:pt x="23947" y="4788"/>
                  </a:cubicBezTo>
                  <a:cubicBezTo>
                    <a:pt x="23983" y="4716"/>
                    <a:pt x="23983" y="4645"/>
                    <a:pt x="24019" y="4609"/>
                  </a:cubicBezTo>
                  <a:cubicBezTo>
                    <a:pt x="24019" y="4501"/>
                    <a:pt x="24019" y="4430"/>
                    <a:pt x="24019" y="4358"/>
                  </a:cubicBezTo>
                  <a:cubicBezTo>
                    <a:pt x="23983" y="4287"/>
                    <a:pt x="23983" y="4215"/>
                    <a:pt x="23947" y="4144"/>
                  </a:cubicBezTo>
                  <a:cubicBezTo>
                    <a:pt x="23947" y="4072"/>
                    <a:pt x="23911" y="4000"/>
                    <a:pt x="23875" y="3929"/>
                  </a:cubicBezTo>
                  <a:cubicBezTo>
                    <a:pt x="23875" y="3821"/>
                    <a:pt x="23875" y="3750"/>
                    <a:pt x="23875" y="3642"/>
                  </a:cubicBezTo>
                  <a:lnTo>
                    <a:pt x="23875" y="3607"/>
                  </a:lnTo>
                  <a:lnTo>
                    <a:pt x="23875" y="3535"/>
                  </a:lnTo>
                  <a:cubicBezTo>
                    <a:pt x="23875" y="3428"/>
                    <a:pt x="23875" y="3320"/>
                    <a:pt x="23875" y="3213"/>
                  </a:cubicBezTo>
                  <a:cubicBezTo>
                    <a:pt x="23875" y="3105"/>
                    <a:pt x="23840" y="2998"/>
                    <a:pt x="23804" y="2891"/>
                  </a:cubicBezTo>
                  <a:cubicBezTo>
                    <a:pt x="23768" y="2783"/>
                    <a:pt x="23696" y="2676"/>
                    <a:pt x="23589" y="2604"/>
                  </a:cubicBezTo>
                  <a:cubicBezTo>
                    <a:pt x="23517" y="2533"/>
                    <a:pt x="23446" y="2461"/>
                    <a:pt x="23374" y="2390"/>
                  </a:cubicBezTo>
                  <a:cubicBezTo>
                    <a:pt x="23267" y="2318"/>
                    <a:pt x="23124" y="2282"/>
                    <a:pt x="23016" y="2211"/>
                  </a:cubicBezTo>
                  <a:cubicBezTo>
                    <a:pt x="22801" y="2175"/>
                    <a:pt x="22623" y="2139"/>
                    <a:pt x="22408" y="2103"/>
                  </a:cubicBezTo>
                  <a:lnTo>
                    <a:pt x="22336" y="2103"/>
                  </a:lnTo>
                  <a:cubicBezTo>
                    <a:pt x="22265" y="2103"/>
                    <a:pt x="22229" y="2103"/>
                    <a:pt x="22157" y="2067"/>
                  </a:cubicBezTo>
                  <a:cubicBezTo>
                    <a:pt x="22157" y="2067"/>
                    <a:pt x="22157" y="2032"/>
                    <a:pt x="22157" y="1996"/>
                  </a:cubicBezTo>
                  <a:cubicBezTo>
                    <a:pt x="22157" y="1888"/>
                    <a:pt x="22121" y="1745"/>
                    <a:pt x="22086" y="1638"/>
                  </a:cubicBezTo>
                  <a:cubicBezTo>
                    <a:pt x="22050" y="1566"/>
                    <a:pt x="22014" y="1495"/>
                    <a:pt x="21978" y="1459"/>
                  </a:cubicBezTo>
                  <a:cubicBezTo>
                    <a:pt x="21907" y="1387"/>
                    <a:pt x="21835" y="1316"/>
                    <a:pt x="21799" y="1244"/>
                  </a:cubicBezTo>
                  <a:cubicBezTo>
                    <a:pt x="21656" y="1137"/>
                    <a:pt x="21513" y="1065"/>
                    <a:pt x="21370" y="1029"/>
                  </a:cubicBezTo>
                  <a:cubicBezTo>
                    <a:pt x="21262" y="994"/>
                    <a:pt x="21155" y="958"/>
                    <a:pt x="21048" y="958"/>
                  </a:cubicBezTo>
                  <a:lnTo>
                    <a:pt x="20976" y="958"/>
                  </a:lnTo>
                  <a:lnTo>
                    <a:pt x="20797" y="922"/>
                  </a:lnTo>
                  <a:cubicBezTo>
                    <a:pt x="20761" y="886"/>
                    <a:pt x="20725" y="886"/>
                    <a:pt x="20654" y="850"/>
                  </a:cubicBezTo>
                  <a:cubicBezTo>
                    <a:pt x="20618" y="815"/>
                    <a:pt x="20582" y="779"/>
                    <a:pt x="20546" y="743"/>
                  </a:cubicBezTo>
                  <a:cubicBezTo>
                    <a:pt x="20439" y="671"/>
                    <a:pt x="20332" y="564"/>
                    <a:pt x="20224" y="492"/>
                  </a:cubicBezTo>
                  <a:cubicBezTo>
                    <a:pt x="20117" y="421"/>
                    <a:pt x="19974" y="385"/>
                    <a:pt x="19831" y="385"/>
                  </a:cubicBezTo>
                  <a:lnTo>
                    <a:pt x="19616" y="385"/>
                  </a:lnTo>
                  <a:cubicBezTo>
                    <a:pt x="19544" y="385"/>
                    <a:pt x="19437" y="421"/>
                    <a:pt x="19365" y="457"/>
                  </a:cubicBezTo>
                  <a:cubicBezTo>
                    <a:pt x="19222" y="528"/>
                    <a:pt x="19115" y="600"/>
                    <a:pt x="19007" y="707"/>
                  </a:cubicBezTo>
                  <a:cubicBezTo>
                    <a:pt x="18864" y="815"/>
                    <a:pt x="18792" y="958"/>
                    <a:pt x="18721" y="1101"/>
                  </a:cubicBezTo>
                  <a:cubicBezTo>
                    <a:pt x="18685" y="1208"/>
                    <a:pt x="18649" y="1316"/>
                    <a:pt x="18649" y="1459"/>
                  </a:cubicBezTo>
                  <a:cubicBezTo>
                    <a:pt x="18613" y="1531"/>
                    <a:pt x="18613" y="1602"/>
                    <a:pt x="18649" y="1638"/>
                  </a:cubicBezTo>
                  <a:lnTo>
                    <a:pt x="18578" y="1638"/>
                  </a:lnTo>
                  <a:cubicBezTo>
                    <a:pt x="18470" y="1674"/>
                    <a:pt x="18399" y="1710"/>
                    <a:pt x="18327" y="1745"/>
                  </a:cubicBezTo>
                  <a:cubicBezTo>
                    <a:pt x="18148" y="1817"/>
                    <a:pt x="18005" y="1924"/>
                    <a:pt x="17862" y="2032"/>
                  </a:cubicBezTo>
                  <a:cubicBezTo>
                    <a:pt x="17719" y="2175"/>
                    <a:pt x="17611" y="2354"/>
                    <a:pt x="17540" y="2533"/>
                  </a:cubicBezTo>
                  <a:cubicBezTo>
                    <a:pt x="17468" y="2676"/>
                    <a:pt x="17468" y="2855"/>
                    <a:pt x="17468" y="3034"/>
                  </a:cubicBezTo>
                  <a:cubicBezTo>
                    <a:pt x="17504" y="3249"/>
                    <a:pt x="17540" y="3463"/>
                    <a:pt x="17647" y="3642"/>
                  </a:cubicBezTo>
                  <a:cubicBezTo>
                    <a:pt x="17719" y="3786"/>
                    <a:pt x="17826" y="3929"/>
                    <a:pt x="17933" y="4072"/>
                  </a:cubicBezTo>
                  <a:cubicBezTo>
                    <a:pt x="18041" y="4144"/>
                    <a:pt x="18148" y="4251"/>
                    <a:pt x="18291" y="4358"/>
                  </a:cubicBezTo>
                  <a:lnTo>
                    <a:pt x="18399" y="4466"/>
                  </a:lnTo>
                  <a:lnTo>
                    <a:pt x="18435" y="4537"/>
                  </a:lnTo>
                  <a:lnTo>
                    <a:pt x="18470" y="4609"/>
                  </a:lnTo>
                  <a:cubicBezTo>
                    <a:pt x="18506" y="4716"/>
                    <a:pt x="18542" y="4788"/>
                    <a:pt x="18578" y="4859"/>
                  </a:cubicBezTo>
                  <a:cubicBezTo>
                    <a:pt x="18613" y="4967"/>
                    <a:pt x="18685" y="5074"/>
                    <a:pt x="18757" y="5182"/>
                  </a:cubicBezTo>
                  <a:lnTo>
                    <a:pt x="18792" y="5217"/>
                  </a:lnTo>
                  <a:lnTo>
                    <a:pt x="18792" y="5253"/>
                  </a:lnTo>
                  <a:cubicBezTo>
                    <a:pt x="18864" y="5361"/>
                    <a:pt x="18936" y="5468"/>
                    <a:pt x="19007" y="5575"/>
                  </a:cubicBezTo>
                  <a:cubicBezTo>
                    <a:pt x="19007" y="5611"/>
                    <a:pt x="19007" y="5611"/>
                    <a:pt x="19007" y="5647"/>
                  </a:cubicBezTo>
                  <a:lnTo>
                    <a:pt x="19007" y="5683"/>
                  </a:lnTo>
                  <a:cubicBezTo>
                    <a:pt x="19007" y="5754"/>
                    <a:pt x="19007" y="5790"/>
                    <a:pt x="18971" y="5826"/>
                  </a:cubicBezTo>
                  <a:lnTo>
                    <a:pt x="18971" y="5897"/>
                  </a:lnTo>
                  <a:cubicBezTo>
                    <a:pt x="18936" y="6005"/>
                    <a:pt x="18900" y="6148"/>
                    <a:pt x="18900" y="6291"/>
                  </a:cubicBezTo>
                  <a:cubicBezTo>
                    <a:pt x="18900" y="6470"/>
                    <a:pt x="18900" y="6613"/>
                    <a:pt x="18936" y="6757"/>
                  </a:cubicBezTo>
                  <a:cubicBezTo>
                    <a:pt x="18971" y="6900"/>
                    <a:pt x="19007" y="7043"/>
                    <a:pt x="19079" y="7186"/>
                  </a:cubicBezTo>
                  <a:lnTo>
                    <a:pt x="19079" y="7222"/>
                  </a:lnTo>
                  <a:cubicBezTo>
                    <a:pt x="19150" y="7365"/>
                    <a:pt x="19222" y="7508"/>
                    <a:pt x="19294" y="7687"/>
                  </a:cubicBezTo>
                  <a:lnTo>
                    <a:pt x="19437" y="7974"/>
                  </a:lnTo>
                  <a:cubicBezTo>
                    <a:pt x="19437" y="8045"/>
                    <a:pt x="19473" y="8081"/>
                    <a:pt x="19473" y="8153"/>
                  </a:cubicBezTo>
                  <a:cubicBezTo>
                    <a:pt x="19473" y="8153"/>
                    <a:pt x="19473" y="8188"/>
                    <a:pt x="19473" y="8224"/>
                  </a:cubicBezTo>
                  <a:cubicBezTo>
                    <a:pt x="19473" y="8260"/>
                    <a:pt x="19473" y="8296"/>
                    <a:pt x="19473" y="8332"/>
                  </a:cubicBezTo>
                  <a:cubicBezTo>
                    <a:pt x="19508" y="8439"/>
                    <a:pt x="19544" y="8546"/>
                    <a:pt x="19580" y="8654"/>
                  </a:cubicBezTo>
                  <a:cubicBezTo>
                    <a:pt x="19652" y="8833"/>
                    <a:pt x="19759" y="8976"/>
                    <a:pt x="19902" y="9155"/>
                  </a:cubicBezTo>
                  <a:lnTo>
                    <a:pt x="20045" y="9370"/>
                  </a:lnTo>
                  <a:lnTo>
                    <a:pt x="20117" y="9441"/>
                  </a:lnTo>
                  <a:cubicBezTo>
                    <a:pt x="20153" y="9513"/>
                    <a:pt x="20224" y="9584"/>
                    <a:pt x="20260" y="9656"/>
                  </a:cubicBezTo>
                  <a:lnTo>
                    <a:pt x="20224" y="9656"/>
                  </a:lnTo>
                  <a:cubicBezTo>
                    <a:pt x="20117" y="9692"/>
                    <a:pt x="19974" y="9763"/>
                    <a:pt x="19866" y="9799"/>
                  </a:cubicBezTo>
                  <a:cubicBezTo>
                    <a:pt x="19759" y="9871"/>
                    <a:pt x="19652" y="9942"/>
                    <a:pt x="19544" y="10050"/>
                  </a:cubicBezTo>
                  <a:cubicBezTo>
                    <a:pt x="19473" y="10121"/>
                    <a:pt x="19437" y="10157"/>
                    <a:pt x="19365" y="10229"/>
                  </a:cubicBezTo>
                  <a:lnTo>
                    <a:pt x="19186" y="10229"/>
                  </a:lnTo>
                  <a:cubicBezTo>
                    <a:pt x="19222" y="10193"/>
                    <a:pt x="19222" y="10157"/>
                    <a:pt x="19186" y="10157"/>
                  </a:cubicBezTo>
                  <a:cubicBezTo>
                    <a:pt x="19186" y="10050"/>
                    <a:pt x="19150" y="9978"/>
                    <a:pt x="19115" y="9871"/>
                  </a:cubicBezTo>
                  <a:lnTo>
                    <a:pt x="19115" y="9763"/>
                  </a:lnTo>
                  <a:cubicBezTo>
                    <a:pt x="19115" y="9728"/>
                    <a:pt x="19115" y="9692"/>
                    <a:pt x="19079" y="9656"/>
                  </a:cubicBezTo>
                  <a:lnTo>
                    <a:pt x="19079" y="9692"/>
                  </a:lnTo>
                  <a:cubicBezTo>
                    <a:pt x="19043" y="9620"/>
                    <a:pt x="19007" y="9513"/>
                    <a:pt x="19007" y="9405"/>
                  </a:cubicBezTo>
                  <a:cubicBezTo>
                    <a:pt x="18971" y="9298"/>
                    <a:pt x="18971" y="9298"/>
                    <a:pt x="18936" y="9262"/>
                  </a:cubicBezTo>
                  <a:cubicBezTo>
                    <a:pt x="18936" y="9155"/>
                    <a:pt x="18900" y="9047"/>
                    <a:pt x="18864" y="8940"/>
                  </a:cubicBezTo>
                  <a:cubicBezTo>
                    <a:pt x="18864" y="8868"/>
                    <a:pt x="18792" y="8797"/>
                    <a:pt x="18757" y="8725"/>
                  </a:cubicBezTo>
                  <a:cubicBezTo>
                    <a:pt x="18685" y="8689"/>
                    <a:pt x="18649" y="8654"/>
                    <a:pt x="18578" y="8654"/>
                  </a:cubicBezTo>
                  <a:lnTo>
                    <a:pt x="18542" y="8654"/>
                  </a:lnTo>
                  <a:lnTo>
                    <a:pt x="18363" y="8582"/>
                  </a:lnTo>
                  <a:lnTo>
                    <a:pt x="18256" y="8582"/>
                  </a:lnTo>
                  <a:cubicBezTo>
                    <a:pt x="18041" y="8510"/>
                    <a:pt x="17754" y="8403"/>
                    <a:pt x="17504" y="8332"/>
                  </a:cubicBezTo>
                  <a:lnTo>
                    <a:pt x="17468" y="8332"/>
                  </a:lnTo>
                  <a:cubicBezTo>
                    <a:pt x="17182" y="8296"/>
                    <a:pt x="16895" y="8188"/>
                    <a:pt x="16609" y="8117"/>
                  </a:cubicBezTo>
                  <a:lnTo>
                    <a:pt x="16502" y="8117"/>
                  </a:lnTo>
                  <a:lnTo>
                    <a:pt x="16502" y="7651"/>
                  </a:lnTo>
                  <a:cubicBezTo>
                    <a:pt x="16537" y="7472"/>
                    <a:pt x="16537" y="7258"/>
                    <a:pt x="16502" y="7079"/>
                  </a:cubicBezTo>
                  <a:cubicBezTo>
                    <a:pt x="16502" y="6864"/>
                    <a:pt x="16430" y="6685"/>
                    <a:pt x="16323" y="6542"/>
                  </a:cubicBezTo>
                  <a:cubicBezTo>
                    <a:pt x="16287" y="6506"/>
                    <a:pt x="16215" y="6470"/>
                    <a:pt x="16179" y="6434"/>
                  </a:cubicBezTo>
                  <a:lnTo>
                    <a:pt x="16072" y="6399"/>
                  </a:lnTo>
                  <a:lnTo>
                    <a:pt x="15929" y="6363"/>
                  </a:lnTo>
                  <a:cubicBezTo>
                    <a:pt x="15607" y="6220"/>
                    <a:pt x="15285" y="6148"/>
                    <a:pt x="14998" y="6076"/>
                  </a:cubicBezTo>
                  <a:lnTo>
                    <a:pt x="14676" y="6005"/>
                  </a:lnTo>
                  <a:lnTo>
                    <a:pt x="14604" y="5933"/>
                  </a:lnTo>
                  <a:lnTo>
                    <a:pt x="14497" y="5933"/>
                  </a:lnTo>
                  <a:lnTo>
                    <a:pt x="14354" y="5897"/>
                  </a:lnTo>
                  <a:lnTo>
                    <a:pt x="14211" y="5897"/>
                  </a:lnTo>
                  <a:cubicBezTo>
                    <a:pt x="14139" y="5862"/>
                    <a:pt x="14032" y="5862"/>
                    <a:pt x="13924" y="5862"/>
                  </a:cubicBezTo>
                  <a:cubicBezTo>
                    <a:pt x="13817" y="5862"/>
                    <a:pt x="13745" y="5897"/>
                    <a:pt x="13638" y="5933"/>
                  </a:cubicBezTo>
                  <a:lnTo>
                    <a:pt x="13602" y="5969"/>
                  </a:lnTo>
                  <a:lnTo>
                    <a:pt x="13531" y="5969"/>
                  </a:lnTo>
                  <a:lnTo>
                    <a:pt x="13387" y="6041"/>
                  </a:lnTo>
                  <a:lnTo>
                    <a:pt x="12922" y="6255"/>
                  </a:lnTo>
                  <a:lnTo>
                    <a:pt x="12779" y="6327"/>
                  </a:lnTo>
                  <a:cubicBezTo>
                    <a:pt x="12743" y="6291"/>
                    <a:pt x="12707" y="6255"/>
                    <a:pt x="12672" y="6220"/>
                  </a:cubicBezTo>
                  <a:cubicBezTo>
                    <a:pt x="12528" y="6184"/>
                    <a:pt x="12421" y="6148"/>
                    <a:pt x="12314" y="6112"/>
                  </a:cubicBezTo>
                  <a:cubicBezTo>
                    <a:pt x="12135" y="6076"/>
                    <a:pt x="11991" y="6076"/>
                    <a:pt x="11848" y="6041"/>
                  </a:cubicBezTo>
                  <a:lnTo>
                    <a:pt x="10667" y="6041"/>
                  </a:lnTo>
                  <a:cubicBezTo>
                    <a:pt x="10631" y="6041"/>
                    <a:pt x="10595" y="6041"/>
                    <a:pt x="10560" y="6076"/>
                  </a:cubicBezTo>
                  <a:lnTo>
                    <a:pt x="10524" y="6076"/>
                  </a:lnTo>
                  <a:lnTo>
                    <a:pt x="10166" y="6220"/>
                  </a:lnTo>
                  <a:lnTo>
                    <a:pt x="9951" y="6327"/>
                  </a:lnTo>
                  <a:lnTo>
                    <a:pt x="9915" y="6327"/>
                  </a:lnTo>
                  <a:lnTo>
                    <a:pt x="9414" y="6578"/>
                  </a:lnTo>
                  <a:lnTo>
                    <a:pt x="8734" y="6864"/>
                  </a:lnTo>
                  <a:lnTo>
                    <a:pt x="8591" y="6828"/>
                  </a:lnTo>
                  <a:cubicBezTo>
                    <a:pt x="8484" y="6757"/>
                    <a:pt x="8340" y="6721"/>
                    <a:pt x="8233" y="6649"/>
                  </a:cubicBezTo>
                  <a:cubicBezTo>
                    <a:pt x="8090" y="6613"/>
                    <a:pt x="7947" y="6542"/>
                    <a:pt x="7803" y="6506"/>
                  </a:cubicBezTo>
                  <a:cubicBezTo>
                    <a:pt x="7660" y="6470"/>
                    <a:pt x="7553" y="6434"/>
                    <a:pt x="7446" y="6434"/>
                  </a:cubicBezTo>
                  <a:lnTo>
                    <a:pt x="7338" y="6434"/>
                  </a:lnTo>
                  <a:cubicBezTo>
                    <a:pt x="7231" y="6434"/>
                    <a:pt x="7159" y="6506"/>
                    <a:pt x="7088" y="6542"/>
                  </a:cubicBezTo>
                  <a:lnTo>
                    <a:pt x="7088" y="6578"/>
                  </a:lnTo>
                  <a:lnTo>
                    <a:pt x="6801" y="6792"/>
                  </a:lnTo>
                  <a:lnTo>
                    <a:pt x="6515" y="7043"/>
                  </a:lnTo>
                  <a:lnTo>
                    <a:pt x="6443" y="7043"/>
                  </a:lnTo>
                  <a:lnTo>
                    <a:pt x="6157" y="7293"/>
                  </a:lnTo>
                  <a:lnTo>
                    <a:pt x="6121" y="7293"/>
                  </a:lnTo>
                  <a:cubicBezTo>
                    <a:pt x="5978" y="7437"/>
                    <a:pt x="5799" y="7544"/>
                    <a:pt x="5656" y="7687"/>
                  </a:cubicBezTo>
                  <a:cubicBezTo>
                    <a:pt x="5620" y="7723"/>
                    <a:pt x="5548" y="7795"/>
                    <a:pt x="5513" y="7866"/>
                  </a:cubicBezTo>
                  <a:lnTo>
                    <a:pt x="5477" y="7866"/>
                  </a:lnTo>
                  <a:cubicBezTo>
                    <a:pt x="5441" y="7866"/>
                    <a:pt x="5405" y="7902"/>
                    <a:pt x="5334" y="7902"/>
                  </a:cubicBezTo>
                  <a:lnTo>
                    <a:pt x="5262" y="7902"/>
                  </a:lnTo>
                  <a:lnTo>
                    <a:pt x="5083" y="7938"/>
                  </a:lnTo>
                  <a:lnTo>
                    <a:pt x="4761" y="8045"/>
                  </a:lnTo>
                  <a:cubicBezTo>
                    <a:pt x="4654" y="8081"/>
                    <a:pt x="4510" y="8153"/>
                    <a:pt x="4367" y="8188"/>
                  </a:cubicBezTo>
                  <a:lnTo>
                    <a:pt x="4331" y="8188"/>
                  </a:lnTo>
                  <a:cubicBezTo>
                    <a:pt x="4224" y="8188"/>
                    <a:pt x="4117" y="8224"/>
                    <a:pt x="4009" y="8260"/>
                  </a:cubicBezTo>
                  <a:lnTo>
                    <a:pt x="3580" y="8439"/>
                  </a:lnTo>
                  <a:cubicBezTo>
                    <a:pt x="3472" y="8475"/>
                    <a:pt x="3329" y="8546"/>
                    <a:pt x="3222" y="8618"/>
                  </a:cubicBezTo>
                  <a:cubicBezTo>
                    <a:pt x="3186" y="8618"/>
                    <a:pt x="3114" y="8654"/>
                    <a:pt x="3079" y="8689"/>
                  </a:cubicBezTo>
                  <a:cubicBezTo>
                    <a:pt x="3043" y="8725"/>
                    <a:pt x="3007" y="8725"/>
                    <a:pt x="3007" y="8797"/>
                  </a:cubicBezTo>
                  <a:cubicBezTo>
                    <a:pt x="2971" y="8833"/>
                    <a:pt x="2971" y="8868"/>
                    <a:pt x="2971" y="8904"/>
                  </a:cubicBezTo>
                  <a:cubicBezTo>
                    <a:pt x="2935" y="8976"/>
                    <a:pt x="2935" y="9047"/>
                    <a:pt x="2971" y="9119"/>
                  </a:cubicBezTo>
                  <a:cubicBezTo>
                    <a:pt x="2971" y="9262"/>
                    <a:pt x="3007" y="9405"/>
                    <a:pt x="3043" y="9584"/>
                  </a:cubicBezTo>
                  <a:lnTo>
                    <a:pt x="2363" y="9584"/>
                  </a:lnTo>
                  <a:cubicBezTo>
                    <a:pt x="2327" y="9620"/>
                    <a:pt x="2291" y="9620"/>
                    <a:pt x="2291" y="9620"/>
                  </a:cubicBezTo>
                  <a:lnTo>
                    <a:pt x="2148" y="9728"/>
                  </a:lnTo>
                  <a:lnTo>
                    <a:pt x="2112" y="9799"/>
                  </a:lnTo>
                  <a:lnTo>
                    <a:pt x="2040" y="9799"/>
                  </a:lnTo>
                  <a:lnTo>
                    <a:pt x="2040" y="9835"/>
                  </a:lnTo>
                  <a:lnTo>
                    <a:pt x="1826" y="10014"/>
                  </a:lnTo>
                  <a:cubicBezTo>
                    <a:pt x="1683" y="10121"/>
                    <a:pt x="1539" y="10264"/>
                    <a:pt x="1432" y="10372"/>
                  </a:cubicBezTo>
                  <a:lnTo>
                    <a:pt x="1432" y="10408"/>
                  </a:lnTo>
                  <a:cubicBezTo>
                    <a:pt x="1325" y="10479"/>
                    <a:pt x="1253" y="10551"/>
                    <a:pt x="1181" y="10622"/>
                  </a:cubicBezTo>
                  <a:cubicBezTo>
                    <a:pt x="1181" y="10658"/>
                    <a:pt x="1146" y="10694"/>
                    <a:pt x="1146" y="10730"/>
                  </a:cubicBezTo>
                  <a:cubicBezTo>
                    <a:pt x="1110" y="10766"/>
                    <a:pt x="1074" y="10801"/>
                    <a:pt x="1074" y="10837"/>
                  </a:cubicBezTo>
                  <a:cubicBezTo>
                    <a:pt x="1074" y="10909"/>
                    <a:pt x="1074" y="10945"/>
                    <a:pt x="1074" y="11016"/>
                  </a:cubicBezTo>
                  <a:cubicBezTo>
                    <a:pt x="1074" y="11088"/>
                    <a:pt x="1074" y="11159"/>
                    <a:pt x="1110" y="11231"/>
                  </a:cubicBezTo>
                  <a:lnTo>
                    <a:pt x="1110" y="11302"/>
                  </a:lnTo>
                  <a:cubicBezTo>
                    <a:pt x="1110" y="11338"/>
                    <a:pt x="1110" y="11410"/>
                    <a:pt x="1146" y="11481"/>
                  </a:cubicBezTo>
                  <a:cubicBezTo>
                    <a:pt x="1217" y="11768"/>
                    <a:pt x="1289" y="12054"/>
                    <a:pt x="1360" y="12305"/>
                  </a:cubicBezTo>
                  <a:cubicBezTo>
                    <a:pt x="1396" y="12412"/>
                    <a:pt x="1432" y="12555"/>
                    <a:pt x="1432" y="12663"/>
                  </a:cubicBezTo>
                  <a:cubicBezTo>
                    <a:pt x="1396" y="12663"/>
                    <a:pt x="1360" y="12663"/>
                    <a:pt x="1360" y="12698"/>
                  </a:cubicBezTo>
                  <a:cubicBezTo>
                    <a:pt x="1253" y="12734"/>
                    <a:pt x="1181" y="12806"/>
                    <a:pt x="1146" y="12877"/>
                  </a:cubicBezTo>
                  <a:lnTo>
                    <a:pt x="1110" y="12913"/>
                  </a:lnTo>
                  <a:lnTo>
                    <a:pt x="1002" y="13021"/>
                  </a:lnTo>
                  <a:cubicBezTo>
                    <a:pt x="895" y="13128"/>
                    <a:pt x="788" y="13271"/>
                    <a:pt x="680" y="13379"/>
                  </a:cubicBezTo>
                  <a:cubicBezTo>
                    <a:pt x="501" y="13558"/>
                    <a:pt x="322" y="13772"/>
                    <a:pt x="179" y="13987"/>
                  </a:cubicBezTo>
                  <a:cubicBezTo>
                    <a:pt x="108" y="14059"/>
                    <a:pt x="72" y="14166"/>
                    <a:pt x="36" y="14273"/>
                  </a:cubicBezTo>
                  <a:cubicBezTo>
                    <a:pt x="0" y="14381"/>
                    <a:pt x="0" y="14488"/>
                    <a:pt x="36" y="14596"/>
                  </a:cubicBezTo>
                  <a:lnTo>
                    <a:pt x="72" y="14810"/>
                  </a:lnTo>
                  <a:cubicBezTo>
                    <a:pt x="143" y="15025"/>
                    <a:pt x="179" y="15240"/>
                    <a:pt x="251" y="15455"/>
                  </a:cubicBezTo>
                  <a:cubicBezTo>
                    <a:pt x="251" y="15490"/>
                    <a:pt x="287" y="15562"/>
                    <a:pt x="287" y="15634"/>
                  </a:cubicBezTo>
                  <a:lnTo>
                    <a:pt x="322" y="15777"/>
                  </a:lnTo>
                  <a:lnTo>
                    <a:pt x="358" y="15956"/>
                  </a:lnTo>
                  <a:lnTo>
                    <a:pt x="358" y="16027"/>
                  </a:lnTo>
                  <a:lnTo>
                    <a:pt x="501" y="16564"/>
                  </a:lnTo>
                  <a:cubicBezTo>
                    <a:pt x="573" y="16815"/>
                    <a:pt x="644" y="17101"/>
                    <a:pt x="752" y="17316"/>
                  </a:cubicBezTo>
                  <a:lnTo>
                    <a:pt x="788" y="17459"/>
                  </a:lnTo>
                  <a:lnTo>
                    <a:pt x="823" y="17638"/>
                  </a:lnTo>
                  <a:lnTo>
                    <a:pt x="823" y="17674"/>
                  </a:lnTo>
                  <a:lnTo>
                    <a:pt x="931" y="18068"/>
                  </a:lnTo>
                  <a:cubicBezTo>
                    <a:pt x="788" y="18103"/>
                    <a:pt x="680" y="18175"/>
                    <a:pt x="609" y="18282"/>
                  </a:cubicBezTo>
                  <a:cubicBezTo>
                    <a:pt x="573" y="18318"/>
                    <a:pt x="537" y="18354"/>
                    <a:pt x="537" y="18426"/>
                  </a:cubicBezTo>
                  <a:cubicBezTo>
                    <a:pt x="537" y="18461"/>
                    <a:pt x="537" y="18497"/>
                    <a:pt x="537" y="18569"/>
                  </a:cubicBezTo>
                  <a:cubicBezTo>
                    <a:pt x="537" y="18569"/>
                    <a:pt x="537" y="18605"/>
                    <a:pt x="537" y="18640"/>
                  </a:cubicBezTo>
                  <a:cubicBezTo>
                    <a:pt x="537" y="18748"/>
                    <a:pt x="573" y="18819"/>
                    <a:pt x="573" y="18891"/>
                  </a:cubicBezTo>
                  <a:cubicBezTo>
                    <a:pt x="573" y="18998"/>
                    <a:pt x="609" y="19106"/>
                    <a:pt x="644" y="19213"/>
                  </a:cubicBezTo>
                  <a:cubicBezTo>
                    <a:pt x="644" y="19320"/>
                    <a:pt x="644" y="19356"/>
                    <a:pt x="680" y="19428"/>
                  </a:cubicBezTo>
                  <a:cubicBezTo>
                    <a:pt x="680" y="19464"/>
                    <a:pt x="716" y="19499"/>
                    <a:pt x="716" y="19571"/>
                  </a:cubicBezTo>
                  <a:cubicBezTo>
                    <a:pt x="752" y="19786"/>
                    <a:pt x="823" y="20001"/>
                    <a:pt x="859" y="20287"/>
                  </a:cubicBezTo>
                  <a:lnTo>
                    <a:pt x="859" y="20323"/>
                  </a:lnTo>
                  <a:cubicBezTo>
                    <a:pt x="895" y="20538"/>
                    <a:pt x="931" y="20788"/>
                    <a:pt x="931" y="20967"/>
                  </a:cubicBezTo>
                  <a:lnTo>
                    <a:pt x="931" y="21039"/>
                  </a:lnTo>
                  <a:cubicBezTo>
                    <a:pt x="967" y="21325"/>
                    <a:pt x="1002" y="21611"/>
                    <a:pt x="1074" y="21862"/>
                  </a:cubicBezTo>
                  <a:lnTo>
                    <a:pt x="1074" y="21898"/>
                  </a:lnTo>
                  <a:lnTo>
                    <a:pt x="1146" y="22649"/>
                  </a:lnTo>
                  <a:lnTo>
                    <a:pt x="1146" y="22685"/>
                  </a:lnTo>
                  <a:cubicBezTo>
                    <a:pt x="1217" y="23437"/>
                    <a:pt x="1253" y="24081"/>
                    <a:pt x="1289" y="24725"/>
                  </a:cubicBezTo>
                  <a:cubicBezTo>
                    <a:pt x="1289" y="25012"/>
                    <a:pt x="1325" y="25298"/>
                    <a:pt x="1325" y="25513"/>
                  </a:cubicBezTo>
                  <a:lnTo>
                    <a:pt x="1325" y="25728"/>
                  </a:lnTo>
                  <a:cubicBezTo>
                    <a:pt x="1325" y="26086"/>
                    <a:pt x="1360" y="26408"/>
                    <a:pt x="1396" y="26766"/>
                  </a:cubicBezTo>
                  <a:cubicBezTo>
                    <a:pt x="1396" y="27016"/>
                    <a:pt x="1432" y="27267"/>
                    <a:pt x="1432" y="27517"/>
                  </a:cubicBezTo>
                  <a:lnTo>
                    <a:pt x="1432" y="27732"/>
                  </a:lnTo>
                  <a:cubicBezTo>
                    <a:pt x="1468" y="28126"/>
                    <a:pt x="1504" y="28484"/>
                    <a:pt x="1504" y="28806"/>
                  </a:cubicBezTo>
                  <a:lnTo>
                    <a:pt x="1504" y="29092"/>
                  </a:lnTo>
                  <a:lnTo>
                    <a:pt x="1504" y="29164"/>
                  </a:lnTo>
                  <a:cubicBezTo>
                    <a:pt x="1504" y="29379"/>
                    <a:pt x="1539" y="29594"/>
                    <a:pt x="1575" y="29773"/>
                  </a:cubicBezTo>
                  <a:cubicBezTo>
                    <a:pt x="1575" y="30130"/>
                    <a:pt x="1647" y="30488"/>
                    <a:pt x="1683" y="30918"/>
                  </a:cubicBezTo>
                  <a:cubicBezTo>
                    <a:pt x="1718" y="31061"/>
                    <a:pt x="1754" y="31204"/>
                    <a:pt x="1754" y="31348"/>
                  </a:cubicBezTo>
                  <a:lnTo>
                    <a:pt x="1754" y="31419"/>
                  </a:lnTo>
                  <a:cubicBezTo>
                    <a:pt x="1754" y="31526"/>
                    <a:pt x="1790" y="31634"/>
                    <a:pt x="1826" y="31777"/>
                  </a:cubicBezTo>
                  <a:lnTo>
                    <a:pt x="1862" y="31992"/>
                  </a:lnTo>
                  <a:lnTo>
                    <a:pt x="1862" y="32063"/>
                  </a:lnTo>
                  <a:lnTo>
                    <a:pt x="1862" y="32242"/>
                  </a:lnTo>
                  <a:cubicBezTo>
                    <a:pt x="1862" y="32421"/>
                    <a:pt x="1897" y="32600"/>
                    <a:pt x="1933" y="32779"/>
                  </a:cubicBezTo>
                  <a:cubicBezTo>
                    <a:pt x="1969" y="32887"/>
                    <a:pt x="2005" y="33030"/>
                    <a:pt x="2076" y="33137"/>
                  </a:cubicBezTo>
                  <a:lnTo>
                    <a:pt x="2148" y="33280"/>
                  </a:lnTo>
                  <a:cubicBezTo>
                    <a:pt x="2184" y="33352"/>
                    <a:pt x="2219" y="33424"/>
                    <a:pt x="2291" y="33459"/>
                  </a:cubicBezTo>
                  <a:lnTo>
                    <a:pt x="2327" y="33531"/>
                  </a:lnTo>
                  <a:cubicBezTo>
                    <a:pt x="2398" y="33603"/>
                    <a:pt x="2470" y="33674"/>
                    <a:pt x="2542" y="33746"/>
                  </a:cubicBezTo>
                  <a:cubicBezTo>
                    <a:pt x="2613" y="33817"/>
                    <a:pt x="2721" y="33889"/>
                    <a:pt x="2792" y="33961"/>
                  </a:cubicBezTo>
                  <a:lnTo>
                    <a:pt x="2864" y="33996"/>
                  </a:lnTo>
                  <a:cubicBezTo>
                    <a:pt x="2900" y="34032"/>
                    <a:pt x="2935" y="34068"/>
                    <a:pt x="3007" y="34104"/>
                  </a:cubicBezTo>
                  <a:lnTo>
                    <a:pt x="3114" y="34175"/>
                  </a:lnTo>
                  <a:lnTo>
                    <a:pt x="3258" y="34247"/>
                  </a:lnTo>
                  <a:lnTo>
                    <a:pt x="3401" y="34354"/>
                  </a:lnTo>
                  <a:lnTo>
                    <a:pt x="3436" y="34354"/>
                  </a:lnTo>
                  <a:cubicBezTo>
                    <a:pt x="3723" y="34533"/>
                    <a:pt x="4009" y="34641"/>
                    <a:pt x="4260" y="34820"/>
                  </a:cubicBezTo>
                  <a:lnTo>
                    <a:pt x="4331" y="34855"/>
                  </a:lnTo>
                  <a:lnTo>
                    <a:pt x="5226" y="35285"/>
                  </a:lnTo>
                  <a:lnTo>
                    <a:pt x="5513" y="35428"/>
                  </a:lnTo>
                  <a:lnTo>
                    <a:pt x="5656" y="35500"/>
                  </a:lnTo>
                  <a:lnTo>
                    <a:pt x="6050" y="35679"/>
                  </a:lnTo>
                  <a:lnTo>
                    <a:pt x="6121" y="35714"/>
                  </a:lnTo>
                  <a:lnTo>
                    <a:pt x="6479" y="35858"/>
                  </a:lnTo>
                  <a:cubicBezTo>
                    <a:pt x="6551" y="35929"/>
                    <a:pt x="6658" y="35965"/>
                    <a:pt x="6730" y="36001"/>
                  </a:cubicBezTo>
                  <a:lnTo>
                    <a:pt x="8161" y="36001"/>
                  </a:lnTo>
                  <a:cubicBezTo>
                    <a:pt x="8269" y="36001"/>
                    <a:pt x="8340" y="36001"/>
                    <a:pt x="8412" y="35965"/>
                  </a:cubicBezTo>
                  <a:cubicBezTo>
                    <a:pt x="8770" y="35893"/>
                    <a:pt x="9128" y="35822"/>
                    <a:pt x="9486" y="35750"/>
                  </a:cubicBezTo>
                  <a:cubicBezTo>
                    <a:pt x="9772" y="35679"/>
                    <a:pt x="10094" y="35643"/>
                    <a:pt x="10381" y="35535"/>
                  </a:cubicBezTo>
                  <a:lnTo>
                    <a:pt x="10631" y="35500"/>
                  </a:lnTo>
                  <a:lnTo>
                    <a:pt x="10739" y="35500"/>
                  </a:lnTo>
                  <a:lnTo>
                    <a:pt x="11383" y="35321"/>
                  </a:lnTo>
                  <a:cubicBezTo>
                    <a:pt x="11705" y="35249"/>
                    <a:pt x="12063" y="35142"/>
                    <a:pt x="12421" y="35034"/>
                  </a:cubicBezTo>
                  <a:cubicBezTo>
                    <a:pt x="12779" y="34963"/>
                    <a:pt x="13101" y="34855"/>
                    <a:pt x="13423" y="34748"/>
                  </a:cubicBezTo>
                  <a:lnTo>
                    <a:pt x="13602" y="34712"/>
                  </a:lnTo>
                  <a:lnTo>
                    <a:pt x="13638" y="34712"/>
                  </a:lnTo>
                  <a:lnTo>
                    <a:pt x="14390" y="34462"/>
                  </a:lnTo>
                  <a:cubicBezTo>
                    <a:pt x="14676" y="34390"/>
                    <a:pt x="14962" y="34318"/>
                    <a:pt x="15285" y="34247"/>
                  </a:cubicBezTo>
                  <a:lnTo>
                    <a:pt x="15750" y="34139"/>
                  </a:lnTo>
                  <a:lnTo>
                    <a:pt x="15786" y="34139"/>
                  </a:lnTo>
                  <a:lnTo>
                    <a:pt x="16323" y="34032"/>
                  </a:lnTo>
                  <a:lnTo>
                    <a:pt x="16394" y="34032"/>
                  </a:lnTo>
                  <a:lnTo>
                    <a:pt x="16824" y="33925"/>
                  </a:lnTo>
                  <a:cubicBezTo>
                    <a:pt x="16967" y="33889"/>
                    <a:pt x="17110" y="33853"/>
                    <a:pt x="17253" y="33817"/>
                  </a:cubicBezTo>
                  <a:cubicBezTo>
                    <a:pt x="17361" y="33782"/>
                    <a:pt x="17504" y="33746"/>
                    <a:pt x="17611" y="33710"/>
                  </a:cubicBezTo>
                  <a:lnTo>
                    <a:pt x="17719" y="33638"/>
                  </a:lnTo>
                  <a:lnTo>
                    <a:pt x="17719" y="33782"/>
                  </a:lnTo>
                  <a:cubicBezTo>
                    <a:pt x="17826" y="34354"/>
                    <a:pt x="17933" y="34999"/>
                    <a:pt x="18077" y="35714"/>
                  </a:cubicBezTo>
                  <a:cubicBezTo>
                    <a:pt x="18077" y="35822"/>
                    <a:pt x="18112" y="35965"/>
                    <a:pt x="18148" y="36108"/>
                  </a:cubicBezTo>
                  <a:cubicBezTo>
                    <a:pt x="18184" y="36287"/>
                    <a:pt x="18220" y="36502"/>
                    <a:pt x="18256" y="36681"/>
                  </a:cubicBezTo>
                  <a:cubicBezTo>
                    <a:pt x="18291" y="36860"/>
                    <a:pt x="18327" y="37003"/>
                    <a:pt x="18363" y="37146"/>
                  </a:cubicBezTo>
                  <a:lnTo>
                    <a:pt x="18363" y="37182"/>
                  </a:lnTo>
                  <a:cubicBezTo>
                    <a:pt x="18399" y="37325"/>
                    <a:pt x="18435" y="37468"/>
                    <a:pt x="18470" y="37612"/>
                  </a:cubicBezTo>
                  <a:cubicBezTo>
                    <a:pt x="18506" y="37755"/>
                    <a:pt x="18578" y="37934"/>
                    <a:pt x="18649" y="38077"/>
                  </a:cubicBezTo>
                  <a:cubicBezTo>
                    <a:pt x="18685" y="38148"/>
                    <a:pt x="18757" y="38220"/>
                    <a:pt x="18792" y="38292"/>
                  </a:cubicBezTo>
                  <a:cubicBezTo>
                    <a:pt x="18900" y="38435"/>
                    <a:pt x="19007" y="38578"/>
                    <a:pt x="19150" y="38685"/>
                  </a:cubicBezTo>
                  <a:cubicBezTo>
                    <a:pt x="19222" y="38757"/>
                    <a:pt x="19294" y="38829"/>
                    <a:pt x="19365" y="38864"/>
                  </a:cubicBezTo>
                  <a:cubicBezTo>
                    <a:pt x="19473" y="39008"/>
                    <a:pt x="19616" y="39115"/>
                    <a:pt x="19795" y="39222"/>
                  </a:cubicBezTo>
                  <a:lnTo>
                    <a:pt x="19831" y="39258"/>
                  </a:lnTo>
                  <a:lnTo>
                    <a:pt x="19974" y="39366"/>
                  </a:lnTo>
                  <a:lnTo>
                    <a:pt x="20045" y="39401"/>
                  </a:lnTo>
                  <a:lnTo>
                    <a:pt x="20188" y="39509"/>
                  </a:lnTo>
                  <a:lnTo>
                    <a:pt x="20439" y="39688"/>
                  </a:lnTo>
                  <a:lnTo>
                    <a:pt x="20582" y="39759"/>
                  </a:lnTo>
                  <a:lnTo>
                    <a:pt x="20654" y="39759"/>
                  </a:lnTo>
                  <a:cubicBezTo>
                    <a:pt x="20797" y="39831"/>
                    <a:pt x="20940" y="39902"/>
                    <a:pt x="21083" y="39974"/>
                  </a:cubicBezTo>
                  <a:lnTo>
                    <a:pt x="21334" y="40117"/>
                  </a:lnTo>
                  <a:lnTo>
                    <a:pt x="21405" y="40117"/>
                  </a:lnTo>
                  <a:lnTo>
                    <a:pt x="22050" y="40439"/>
                  </a:lnTo>
                  <a:lnTo>
                    <a:pt x="22193" y="40511"/>
                  </a:lnTo>
                  <a:lnTo>
                    <a:pt x="22229" y="40511"/>
                  </a:lnTo>
                  <a:lnTo>
                    <a:pt x="22336" y="40547"/>
                  </a:lnTo>
                  <a:lnTo>
                    <a:pt x="22551" y="40654"/>
                  </a:lnTo>
                  <a:lnTo>
                    <a:pt x="22658" y="40690"/>
                  </a:lnTo>
                  <a:lnTo>
                    <a:pt x="23016" y="40797"/>
                  </a:lnTo>
                  <a:lnTo>
                    <a:pt x="23768" y="41048"/>
                  </a:lnTo>
                  <a:lnTo>
                    <a:pt x="24054" y="41155"/>
                  </a:lnTo>
                  <a:lnTo>
                    <a:pt x="24090" y="41155"/>
                  </a:lnTo>
                  <a:lnTo>
                    <a:pt x="24484" y="41298"/>
                  </a:lnTo>
                  <a:cubicBezTo>
                    <a:pt x="24663" y="41334"/>
                    <a:pt x="24842" y="41406"/>
                    <a:pt x="25021" y="41442"/>
                  </a:cubicBezTo>
                  <a:cubicBezTo>
                    <a:pt x="25343" y="41513"/>
                    <a:pt x="25665" y="41585"/>
                    <a:pt x="25987" y="41656"/>
                  </a:cubicBezTo>
                  <a:lnTo>
                    <a:pt x="26023" y="41656"/>
                  </a:lnTo>
                  <a:cubicBezTo>
                    <a:pt x="26309" y="41692"/>
                    <a:pt x="26667" y="41764"/>
                    <a:pt x="26989" y="41835"/>
                  </a:cubicBezTo>
                  <a:cubicBezTo>
                    <a:pt x="27168" y="41835"/>
                    <a:pt x="27383" y="41871"/>
                    <a:pt x="27598" y="41907"/>
                  </a:cubicBezTo>
                  <a:cubicBezTo>
                    <a:pt x="27813" y="41907"/>
                    <a:pt x="27956" y="41907"/>
                    <a:pt x="28135" y="41943"/>
                  </a:cubicBezTo>
                  <a:cubicBezTo>
                    <a:pt x="28708" y="41979"/>
                    <a:pt x="29280" y="41979"/>
                    <a:pt x="29853" y="41979"/>
                  </a:cubicBezTo>
                  <a:lnTo>
                    <a:pt x="33540" y="41979"/>
                  </a:lnTo>
                  <a:cubicBezTo>
                    <a:pt x="33898" y="41979"/>
                    <a:pt x="34256" y="41979"/>
                    <a:pt x="34578" y="41943"/>
                  </a:cubicBezTo>
                  <a:cubicBezTo>
                    <a:pt x="34936" y="41907"/>
                    <a:pt x="35258" y="41907"/>
                    <a:pt x="35616" y="41871"/>
                  </a:cubicBezTo>
                  <a:cubicBezTo>
                    <a:pt x="35938" y="41800"/>
                    <a:pt x="36332" y="41764"/>
                    <a:pt x="36761" y="41692"/>
                  </a:cubicBezTo>
                  <a:cubicBezTo>
                    <a:pt x="37334" y="41585"/>
                    <a:pt x="37907" y="41406"/>
                    <a:pt x="38480" y="41227"/>
                  </a:cubicBezTo>
                  <a:lnTo>
                    <a:pt x="38659" y="41191"/>
                  </a:lnTo>
                  <a:lnTo>
                    <a:pt x="39303" y="40976"/>
                  </a:lnTo>
                  <a:lnTo>
                    <a:pt x="39625" y="40869"/>
                  </a:lnTo>
                  <a:lnTo>
                    <a:pt x="39697" y="40869"/>
                  </a:lnTo>
                  <a:cubicBezTo>
                    <a:pt x="39804" y="40833"/>
                    <a:pt x="39947" y="40797"/>
                    <a:pt x="40055" y="40726"/>
                  </a:cubicBezTo>
                  <a:cubicBezTo>
                    <a:pt x="40269" y="40654"/>
                    <a:pt x="40448" y="40583"/>
                    <a:pt x="40627" y="40475"/>
                  </a:cubicBezTo>
                  <a:cubicBezTo>
                    <a:pt x="40699" y="40439"/>
                    <a:pt x="40770" y="40404"/>
                    <a:pt x="40842" y="40368"/>
                  </a:cubicBezTo>
                  <a:cubicBezTo>
                    <a:pt x="40914" y="40296"/>
                    <a:pt x="41021" y="40225"/>
                    <a:pt x="41093" y="40153"/>
                  </a:cubicBezTo>
                  <a:cubicBezTo>
                    <a:pt x="41164" y="40117"/>
                    <a:pt x="41236" y="40046"/>
                    <a:pt x="41272" y="39974"/>
                  </a:cubicBezTo>
                  <a:cubicBezTo>
                    <a:pt x="41415" y="39831"/>
                    <a:pt x="41486" y="39723"/>
                    <a:pt x="41594" y="39580"/>
                  </a:cubicBezTo>
                  <a:cubicBezTo>
                    <a:pt x="41665" y="39401"/>
                    <a:pt x="41773" y="39258"/>
                    <a:pt x="41809" y="39079"/>
                  </a:cubicBezTo>
                  <a:cubicBezTo>
                    <a:pt x="41880" y="38900"/>
                    <a:pt x="41952" y="38757"/>
                    <a:pt x="42023" y="38614"/>
                  </a:cubicBezTo>
                  <a:cubicBezTo>
                    <a:pt x="42238" y="37970"/>
                    <a:pt x="42453" y="37289"/>
                    <a:pt x="42632" y="36681"/>
                  </a:cubicBezTo>
                  <a:cubicBezTo>
                    <a:pt x="42739" y="36359"/>
                    <a:pt x="42811" y="36072"/>
                    <a:pt x="42882" y="35750"/>
                  </a:cubicBezTo>
                  <a:cubicBezTo>
                    <a:pt x="42918" y="35571"/>
                    <a:pt x="42918" y="35428"/>
                    <a:pt x="42954" y="35285"/>
                  </a:cubicBezTo>
                  <a:lnTo>
                    <a:pt x="42954" y="35213"/>
                  </a:lnTo>
                  <a:lnTo>
                    <a:pt x="43061" y="34748"/>
                  </a:lnTo>
                  <a:cubicBezTo>
                    <a:pt x="43169" y="34318"/>
                    <a:pt x="43240" y="33817"/>
                    <a:pt x="43312" y="33352"/>
                  </a:cubicBezTo>
                  <a:lnTo>
                    <a:pt x="43312" y="33316"/>
                  </a:lnTo>
                  <a:cubicBezTo>
                    <a:pt x="43312" y="33137"/>
                    <a:pt x="43383" y="32994"/>
                    <a:pt x="43383" y="32851"/>
                  </a:cubicBezTo>
                  <a:lnTo>
                    <a:pt x="43491" y="32207"/>
                  </a:lnTo>
                  <a:lnTo>
                    <a:pt x="43491" y="32099"/>
                  </a:lnTo>
                  <a:lnTo>
                    <a:pt x="43491" y="32063"/>
                  </a:lnTo>
                  <a:cubicBezTo>
                    <a:pt x="43562" y="31670"/>
                    <a:pt x="43634" y="31276"/>
                    <a:pt x="43706" y="30846"/>
                  </a:cubicBezTo>
                  <a:cubicBezTo>
                    <a:pt x="43741" y="30667"/>
                    <a:pt x="43777" y="30488"/>
                    <a:pt x="43813" y="30345"/>
                  </a:cubicBezTo>
                  <a:cubicBezTo>
                    <a:pt x="43885" y="29844"/>
                    <a:pt x="43992" y="29307"/>
                    <a:pt x="44064" y="28806"/>
                  </a:cubicBezTo>
                  <a:cubicBezTo>
                    <a:pt x="44171" y="28126"/>
                    <a:pt x="44207" y="27410"/>
                    <a:pt x="44278" y="26766"/>
                  </a:cubicBezTo>
                  <a:cubicBezTo>
                    <a:pt x="44314" y="26336"/>
                    <a:pt x="44350" y="25978"/>
                    <a:pt x="44350" y="25692"/>
                  </a:cubicBezTo>
                  <a:cubicBezTo>
                    <a:pt x="44350" y="25441"/>
                    <a:pt x="44422" y="25227"/>
                    <a:pt x="44422" y="25012"/>
                  </a:cubicBezTo>
                  <a:cubicBezTo>
                    <a:pt x="44422" y="24940"/>
                    <a:pt x="44422" y="24833"/>
                    <a:pt x="44457" y="24725"/>
                  </a:cubicBezTo>
                  <a:cubicBezTo>
                    <a:pt x="44493" y="24618"/>
                    <a:pt x="44493" y="24475"/>
                    <a:pt x="44493" y="24368"/>
                  </a:cubicBezTo>
                  <a:cubicBezTo>
                    <a:pt x="44565" y="24045"/>
                    <a:pt x="44601" y="23652"/>
                    <a:pt x="44636" y="23258"/>
                  </a:cubicBezTo>
                  <a:cubicBezTo>
                    <a:pt x="44672" y="22900"/>
                    <a:pt x="44744" y="22506"/>
                    <a:pt x="44779" y="22184"/>
                  </a:cubicBezTo>
                  <a:cubicBezTo>
                    <a:pt x="44815" y="22005"/>
                    <a:pt x="44815" y="21826"/>
                    <a:pt x="44851" y="21647"/>
                  </a:cubicBezTo>
                  <a:lnTo>
                    <a:pt x="44851" y="21611"/>
                  </a:lnTo>
                  <a:cubicBezTo>
                    <a:pt x="44851" y="21468"/>
                    <a:pt x="44887" y="21325"/>
                    <a:pt x="44887" y="21182"/>
                  </a:cubicBezTo>
                  <a:cubicBezTo>
                    <a:pt x="44958" y="20538"/>
                    <a:pt x="45030" y="19893"/>
                    <a:pt x="45066" y="19213"/>
                  </a:cubicBezTo>
                  <a:cubicBezTo>
                    <a:pt x="45066" y="18998"/>
                    <a:pt x="45102" y="18748"/>
                    <a:pt x="45102" y="18497"/>
                  </a:cubicBezTo>
                  <a:cubicBezTo>
                    <a:pt x="45102" y="18247"/>
                    <a:pt x="45102" y="17996"/>
                    <a:pt x="45137" y="17781"/>
                  </a:cubicBezTo>
                  <a:cubicBezTo>
                    <a:pt x="45173" y="17531"/>
                    <a:pt x="45173" y="17244"/>
                    <a:pt x="45173" y="17030"/>
                  </a:cubicBezTo>
                  <a:lnTo>
                    <a:pt x="45173" y="16994"/>
                  </a:lnTo>
                  <a:lnTo>
                    <a:pt x="45173" y="16350"/>
                  </a:lnTo>
                  <a:cubicBezTo>
                    <a:pt x="45173" y="16314"/>
                    <a:pt x="45173" y="16278"/>
                    <a:pt x="45173" y="16242"/>
                  </a:cubicBezTo>
                  <a:lnTo>
                    <a:pt x="45531" y="16171"/>
                  </a:lnTo>
                  <a:cubicBezTo>
                    <a:pt x="45889" y="16063"/>
                    <a:pt x="46211" y="15920"/>
                    <a:pt x="46462" y="15669"/>
                  </a:cubicBezTo>
                  <a:cubicBezTo>
                    <a:pt x="46533" y="15562"/>
                    <a:pt x="46641" y="15490"/>
                    <a:pt x="46677" y="15383"/>
                  </a:cubicBezTo>
                  <a:cubicBezTo>
                    <a:pt x="46748" y="15276"/>
                    <a:pt x="46784" y="15204"/>
                    <a:pt x="46820" y="15097"/>
                  </a:cubicBezTo>
                  <a:lnTo>
                    <a:pt x="46856" y="15025"/>
                  </a:lnTo>
                  <a:cubicBezTo>
                    <a:pt x="46891" y="14918"/>
                    <a:pt x="46927" y="14775"/>
                    <a:pt x="46963" y="14667"/>
                  </a:cubicBezTo>
                  <a:cubicBezTo>
                    <a:pt x="46999" y="14488"/>
                    <a:pt x="47035" y="14273"/>
                    <a:pt x="47070" y="14094"/>
                  </a:cubicBezTo>
                  <a:lnTo>
                    <a:pt x="47070" y="14059"/>
                  </a:lnTo>
                  <a:cubicBezTo>
                    <a:pt x="47106" y="13808"/>
                    <a:pt x="47106" y="13593"/>
                    <a:pt x="47106" y="13379"/>
                  </a:cubicBezTo>
                  <a:lnTo>
                    <a:pt x="47106" y="13092"/>
                  </a:lnTo>
                  <a:lnTo>
                    <a:pt x="47106" y="12949"/>
                  </a:lnTo>
                  <a:lnTo>
                    <a:pt x="47106" y="12698"/>
                  </a:lnTo>
                  <a:cubicBezTo>
                    <a:pt x="47178" y="12591"/>
                    <a:pt x="47249" y="12484"/>
                    <a:pt x="47285" y="12376"/>
                  </a:cubicBezTo>
                  <a:cubicBezTo>
                    <a:pt x="47249" y="12305"/>
                    <a:pt x="47249" y="12233"/>
                    <a:pt x="47214" y="12162"/>
                  </a:cubicBezTo>
                  <a:cubicBezTo>
                    <a:pt x="47214" y="12126"/>
                    <a:pt x="47214" y="12090"/>
                    <a:pt x="47178" y="12054"/>
                  </a:cubicBezTo>
                  <a:cubicBezTo>
                    <a:pt x="47178" y="11983"/>
                    <a:pt x="47142" y="11911"/>
                    <a:pt x="47106" y="11875"/>
                  </a:cubicBezTo>
                  <a:lnTo>
                    <a:pt x="47070" y="11804"/>
                  </a:lnTo>
                  <a:cubicBezTo>
                    <a:pt x="46999" y="11696"/>
                    <a:pt x="46963" y="11625"/>
                    <a:pt x="46891" y="11589"/>
                  </a:cubicBezTo>
                  <a:cubicBezTo>
                    <a:pt x="46748" y="11446"/>
                    <a:pt x="46641" y="11374"/>
                    <a:pt x="46498" y="11302"/>
                  </a:cubicBezTo>
                  <a:cubicBezTo>
                    <a:pt x="46390" y="11231"/>
                    <a:pt x="46283" y="11195"/>
                    <a:pt x="46140" y="11124"/>
                  </a:cubicBezTo>
                  <a:cubicBezTo>
                    <a:pt x="45889" y="11016"/>
                    <a:pt x="45603" y="10909"/>
                    <a:pt x="45316" y="10801"/>
                  </a:cubicBezTo>
                  <a:lnTo>
                    <a:pt x="45209" y="10766"/>
                  </a:lnTo>
                  <a:lnTo>
                    <a:pt x="45137" y="10730"/>
                  </a:lnTo>
                  <a:cubicBezTo>
                    <a:pt x="45066" y="10694"/>
                    <a:pt x="44994" y="10694"/>
                    <a:pt x="44887" y="10658"/>
                  </a:cubicBezTo>
                  <a:lnTo>
                    <a:pt x="44851" y="10658"/>
                  </a:lnTo>
                  <a:cubicBezTo>
                    <a:pt x="44744" y="10658"/>
                    <a:pt x="44672" y="10622"/>
                    <a:pt x="44601" y="10587"/>
                  </a:cubicBezTo>
                  <a:lnTo>
                    <a:pt x="44314" y="10479"/>
                  </a:lnTo>
                  <a:lnTo>
                    <a:pt x="44135" y="10408"/>
                  </a:lnTo>
                  <a:lnTo>
                    <a:pt x="44028" y="10372"/>
                  </a:lnTo>
                  <a:lnTo>
                    <a:pt x="43920" y="10372"/>
                  </a:lnTo>
                  <a:lnTo>
                    <a:pt x="43741" y="10336"/>
                  </a:lnTo>
                  <a:lnTo>
                    <a:pt x="43598" y="10300"/>
                  </a:lnTo>
                  <a:lnTo>
                    <a:pt x="43491" y="10300"/>
                  </a:lnTo>
                  <a:lnTo>
                    <a:pt x="43240" y="10264"/>
                  </a:lnTo>
                  <a:lnTo>
                    <a:pt x="43205" y="10264"/>
                  </a:lnTo>
                  <a:cubicBezTo>
                    <a:pt x="43061" y="10264"/>
                    <a:pt x="42954" y="10229"/>
                    <a:pt x="42811" y="10193"/>
                  </a:cubicBezTo>
                  <a:lnTo>
                    <a:pt x="42775" y="10193"/>
                  </a:lnTo>
                  <a:lnTo>
                    <a:pt x="42775" y="10157"/>
                  </a:lnTo>
                  <a:cubicBezTo>
                    <a:pt x="42703" y="9978"/>
                    <a:pt x="42596" y="9763"/>
                    <a:pt x="42489" y="9584"/>
                  </a:cubicBezTo>
                  <a:cubicBezTo>
                    <a:pt x="42417" y="9513"/>
                    <a:pt x="42381" y="9441"/>
                    <a:pt x="42274" y="9370"/>
                  </a:cubicBezTo>
                  <a:lnTo>
                    <a:pt x="42166" y="9262"/>
                  </a:lnTo>
                  <a:lnTo>
                    <a:pt x="42345" y="9083"/>
                  </a:lnTo>
                  <a:cubicBezTo>
                    <a:pt x="42453" y="9012"/>
                    <a:pt x="42560" y="8940"/>
                    <a:pt x="42668" y="8833"/>
                  </a:cubicBezTo>
                  <a:cubicBezTo>
                    <a:pt x="42775" y="8761"/>
                    <a:pt x="42847" y="8689"/>
                    <a:pt x="42954" y="8618"/>
                  </a:cubicBezTo>
                  <a:cubicBezTo>
                    <a:pt x="43026" y="8510"/>
                    <a:pt x="43097" y="8403"/>
                    <a:pt x="43169" y="8296"/>
                  </a:cubicBezTo>
                  <a:cubicBezTo>
                    <a:pt x="43240" y="8153"/>
                    <a:pt x="43276" y="8009"/>
                    <a:pt x="43312" y="7902"/>
                  </a:cubicBezTo>
                  <a:lnTo>
                    <a:pt x="43312" y="7723"/>
                  </a:lnTo>
                  <a:lnTo>
                    <a:pt x="43312" y="7580"/>
                  </a:lnTo>
                  <a:cubicBezTo>
                    <a:pt x="43312" y="7580"/>
                    <a:pt x="43312" y="7544"/>
                    <a:pt x="43312" y="7544"/>
                  </a:cubicBezTo>
                  <a:lnTo>
                    <a:pt x="43348" y="7472"/>
                  </a:lnTo>
                  <a:cubicBezTo>
                    <a:pt x="43419" y="7401"/>
                    <a:pt x="43455" y="7365"/>
                    <a:pt x="43491" y="7293"/>
                  </a:cubicBezTo>
                  <a:cubicBezTo>
                    <a:pt x="43598" y="7115"/>
                    <a:pt x="43670" y="6936"/>
                    <a:pt x="43670" y="6757"/>
                  </a:cubicBezTo>
                  <a:cubicBezTo>
                    <a:pt x="43634" y="6578"/>
                    <a:pt x="43562" y="6399"/>
                    <a:pt x="43455" y="6291"/>
                  </a:cubicBezTo>
                  <a:cubicBezTo>
                    <a:pt x="43383" y="6220"/>
                    <a:pt x="43348" y="6184"/>
                    <a:pt x="43276" y="6184"/>
                  </a:cubicBezTo>
                  <a:lnTo>
                    <a:pt x="43312" y="6112"/>
                  </a:lnTo>
                  <a:cubicBezTo>
                    <a:pt x="43348" y="6041"/>
                    <a:pt x="43419" y="5933"/>
                    <a:pt x="43419" y="5826"/>
                  </a:cubicBezTo>
                  <a:lnTo>
                    <a:pt x="43419" y="5754"/>
                  </a:lnTo>
                  <a:cubicBezTo>
                    <a:pt x="43455" y="5719"/>
                    <a:pt x="43455" y="5647"/>
                    <a:pt x="43491" y="5611"/>
                  </a:cubicBezTo>
                  <a:lnTo>
                    <a:pt x="43527" y="5540"/>
                  </a:lnTo>
                  <a:cubicBezTo>
                    <a:pt x="43562" y="5504"/>
                    <a:pt x="43634" y="5432"/>
                    <a:pt x="43670" y="5361"/>
                  </a:cubicBezTo>
                  <a:lnTo>
                    <a:pt x="43741" y="5325"/>
                  </a:lnTo>
                  <a:cubicBezTo>
                    <a:pt x="43849" y="5182"/>
                    <a:pt x="43920" y="5074"/>
                    <a:pt x="44028" y="4967"/>
                  </a:cubicBezTo>
                  <a:cubicBezTo>
                    <a:pt x="44064" y="4895"/>
                    <a:pt x="44064" y="4824"/>
                    <a:pt x="44099" y="4752"/>
                  </a:cubicBezTo>
                  <a:cubicBezTo>
                    <a:pt x="44135" y="4680"/>
                    <a:pt x="44135" y="4609"/>
                    <a:pt x="44135" y="4537"/>
                  </a:cubicBezTo>
                  <a:cubicBezTo>
                    <a:pt x="44135" y="4501"/>
                    <a:pt x="44135" y="4466"/>
                    <a:pt x="44135" y="4466"/>
                  </a:cubicBezTo>
                  <a:cubicBezTo>
                    <a:pt x="44135" y="4394"/>
                    <a:pt x="44135" y="4358"/>
                    <a:pt x="44099" y="4323"/>
                  </a:cubicBezTo>
                  <a:cubicBezTo>
                    <a:pt x="44064" y="4287"/>
                    <a:pt x="44064" y="4251"/>
                    <a:pt x="44028" y="4215"/>
                  </a:cubicBezTo>
                  <a:cubicBezTo>
                    <a:pt x="44028" y="4144"/>
                    <a:pt x="44064" y="4072"/>
                    <a:pt x="44099" y="4036"/>
                  </a:cubicBezTo>
                  <a:lnTo>
                    <a:pt x="44135" y="3929"/>
                  </a:lnTo>
                  <a:cubicBezTo>
                    <a:pt x="44135" y="3893"/>
                    <a:pt x="44171" y="3857"/>
                    <a:pt x="44171" y="3821"/>
                  </a:cubicBezTo>
                  <a:lnTo>
                    <a:pt x="44207" y="3750"/>
                  </a:lnTo>
                  <a:cubicBezTo>
                    <a:pt x="44243" y="3607"/>
                    <a:pt x="44314" y="3428"/>
                    <a:pt x="44314" y="3284"/>
                  </a:cubicBezTo>
                  <a:cubicBezTo>
                    <a:pt x="44314" y="3213"/>
                    <a:pt x="44314" y="3141"/>
                    <a:pt x="44314" y="3070"/>
                  </a:cubicBezTo>
                  <a:cubicBezTo>
                    <a:pt x="44314" y="2998"/>
                    <a:pt x="44278" y="2891"/>
                    <a:pt x="44243" y="2819"/>
                  </a:cubicBezTo>
                  <a:cubicBezTo>
                    <a:pt x="44207" y="2748"/>
                    <a:pt x="44171" y="2676"/>
                    <a:pt x="44135" y="2604"/>
                  </a:cubicBezTo>
                  <a:cubicBezTo>
                    <a:pt x="44064" y="2569"/>
                    <a:pt x="43992" y="2497"/>
                    <a:pt x="43956" y="2461"/>
                  </a:cubicBezTo>
                  <a:cubicBezTo>
                    <a:pt x="43777" y="2354"/>
                    <a:pt x="43634" y="2282"/>
                    <a:pt x="43455" y="2246"/>
                  </a:cubicBezTo>
                  <a:cubicBezTo>
                    <a:pt x="43348" y="2211"/>
                    <a:pt x="43205" y="2211"/>
                    <a:pt x="43097" y="2175"/>
                  </a:cubicBezTo>
                  <a:lnTo>
                    <a:pt x="42954" y="2175"/>
                  </a:lnTo>
                  <a:cubicBezTo>
                    <a:pt x="42918" y="2175"/>
                    <a:pt x="42882" y="2175"/>
                    <a:pt x="42811" y="2139"/>
                  </a:cubicBezTo>
                  <a:lnTo>
                    <a:pt x="42775" y="2103"/>
                  </a:lnTo>
                  <a:lnTo>
                    <a:pt x="42668" y="1924"/>
                  </a:lnTo>
                  <a:lnTo>
                    <a:pt x="42668" y="1888"/>
                  </a:lnTo>
                  <a:cubicBezTo>
                    <a:pt x="42632" y="1817"/>
                    <a:pt x="42560" y="1710"/>
                    <a:pt x="42489" y="1638"/>
                  </a:cubicBezTo>
                  <a:lnTo>
                    <a:pt x="42417" y="1566"/>
                  </a:lnTo>
                  <a:cubicBezTo>
                    <a:pt x="42381" y="1531"/>
                    <a:pt x="42310" y="1495"/>
                    <a:pt x="42274" y="1459"/>
                  </a:cubicBezTo>
                  <a:cubicBezTo>
                    <a:pt x="42202" y="1423"/>
                    <a:pt x="42095" y="1387"/>
                    <a:pt x="41987" y="1352"/>
                  </a:cubicBezTo>
                  <a:cubicBezTo>
                    <a:pt x="41880" y="1316"/>
                    <a:pt x="41773" y="1280"/>
                    <a:pt x="41701" y="1280"/>
                  </a:cubicBezTo>
                  <a:lnTo>
                    <a:pt x="41630" y="1280"/>
                  </a:lnTo>
                  <a:cubicBezTo>
                    <a:pt x="41558" y="1280"/>
                    <a:pt x="41451" y="1316"/>
                    <a:pt x="41379" y="1316"/>
                  </a:cubicBezTo>
                  <a:cubicBezTo>
                    <a:pt x="41272" y="1352"/>
                    <a:pt x="41200" y="1352"/>
                    <a:pt x="41093" y="1423"/>
                  </a:cubicBezTo>
                  <a:cubicBezTo>
                    <a:pt x="41021" y="1459"/>
                    <a:pt x="40949" y="1495"/>
                    <a:pt x="40878" y="1531"/>
                  </a:cubicBezTo>
                  <a:lnTo>
                    <a:pt x="40806" y="1495"/>
                  </a:lnTo>
                  <a:cubicBezTo>
                    <a:pt x="40735" y="1459"/>
                    <a:pt x="40663" y="1423"/>
                    <a:pt x="40592" y="1423"/>
                  </a:cubicBezTo>
                  <a:cubicBezTo>
                    <a:pt x="40484" y="1352"/>
                    <a:pt x="40341" y="1352"/>
                    <a:pt x="40234" y="1352"/>
                  </a:cubicBezTo>
                  <a:lnTo>
                    <a:pt x="40090" y="1352"/>
                  </a:lnTo>
                  <a:cubicBezTo>
                    <a:pt x="39947" y="1352"/>
                    <a:pt x="39804" y="1423"/>
                    <a:pt x="39661" y="1495"/>
                  </a:cubicBezTo>
                  <a:cubicBezTo>
                    <a:pt x="39553" y="1566"/>
                    <a:pt x="39446" y="1674"/>
                    <a:pt x="39339" y="1745"/>
                  </a:cubicBezTo>
                  <a:lnTo>
                    <a:pt x="38981" y="1745"/>
                  </a:lnTo>
                  <a:lnTo>
                    <a:pt x="38909" y="1781"/>
                  </a:lnTo>
                  <a:cubicBezTo>
                    <a:pt x="38694" y="1888"/>
                    <a:pt x="38551" y="2032"/>
                    <a:pt x="38444" y="2246"/>
                  </a:cubicBezTo>
                  <a:cubicBezTo>
                    <a:pt x="38336" y="2461"/>
                    <a:pt x="38301" y="2676"/>
                    <a:pt x="38336" y="2891"/>
                  </a:cubicBezTo>
                  <a:cubicBezTo>
                    <a:pt x="38336" y="3034"/>
                    <a:pt x="38372" y="3141"/>
                    <a:pt x="38408" y="3249"/>
                  </a:cubicBezTo>
                  <a:cubicBezTo>
                    <a:pt x="38408" y="3356"/>
                    <a:pt x="38444" y="3428"/>
                    <a:pt x="38480" y="3535"/>
                  </a:cubicBezTo>
                  <a:cubicBezTo>
                    <a:pt x="38480" y="3535"/>
                    <a:pt x="38515" y="3571"/>
                    <a:pt x="38515" y="3571"/>
                  </a:cubicBezTo>
                  <a:cubicBezTo>
                    <a:pt x="38480" y="3607"/>
                    <a:pt x="38444" y="3678"/>
                    <a:pt x="38444" y="3714"/>
                  </a:cubicBezTo>
                  <a:cubicBezTo>
                    <a:pt x="38408" y="3786"/>
                    <a:pt x="38372" y="3857"/>
                    <a:pt x="38372" y="3929"/>
                  </a:cubicBezTo>
                  <a:cubicBezTo>
                    <a:pt x="38336" y="4000"/>
                    <a:pt x="38336" y="4072"/>
                    <a:pt x="38336" y="4144"/>
                  </a:cubicBezTo>
                  <a:cubicBezTo>
                    <a:pt x="38301" y="4287"/>
                    <a:pt x="38301" y="4430"/>
                    <a:pt x="38336" y="4537"/>
                  </a:cubicBezTo>
                  <a:cubicBezTo>
                    <a:pt x="38336" y="4645"/>
                    <a:pt x="38336" y="4752"/>
                    <a:pt x="38372" y="4824"/>
                  </a:cubicBezTo>
                  <a:lnTo>
                    <a:pt x="38372" y="4859"/>
                  </a:lnTo>
                  <a:cubicBezTo>
                    <a:pt x="38372" y="4931"/>
                    <a:pt x="38372" y="4967"/>
                    <a:pt x="38408" y="5038"/>
                  </a:cubicBezTo>
                  <a:lnTo>
                    <a:pt x="38408" y="5074"/>
                  </a:lnTo>
                  <a:cubicBezTo>
                    <a:pt x="38372" y="5110"/>
                    <a:pt x="38372" y="5146"/>
                    <a:pt x="38408" y="5146"/>
                  </a:cubicBezTo>
                  <a:lnTo>
                    <a:pt x="38408" y="5289"/>
                  </a:lnTo>
                  <a:cubicBezTo>
                    <a:pt x="38408" y="5325"/>
                    <a:pt x="38408" y="5396"/>
                    <a:pt x="38372" y="5468"/>
                  </a:cubicBezTo>
                  <a:lnTo>
                    <a:pt x="38336" y="5575"/>
                  </a:lnTo>
                  <a:cubicBezTo>
                    <a:pt x="38336" y="5683"/>
                    <a:pt x="38301" y="5790"/>
                    <a:pt x="38301" y="5862"/>
                  </a:cubicBezTo>
                  <a:lnTo>
                    <a:pt x="38301" y="5933"/>
                  </a:lnTo>
                  <a:cubicBezTo>
                    <a:pt x="38301" y="6112"/>
                    <a:pt x="38265" y="6363"/>
                    <a:pt x="38229" y="6613"/>
                  </a:cubicBezTo>
                  <a:cubicBezTo>
                    <a:pt x="38193" y="6685"/>
                    <a:pt x="38193" y="6792"/>
                    <a:pt x="38157" y="6864"/>
                  </a:cubicBezTo>
                  <a:lnTo>
                    <a:pt x="38157" y="6900"/>
                  </a:lnTo>
                  <a:lnTo>
                    <a:pt x="38122" y="6971"/>
                  </a:lnTo>
                  <a:lnTo>
                    <a:pt x="37907" y="7079"/>
                  </a:lnTo>
                  <a:cubicBezTo>
                    <a:pt x="37871" y="7115"/>
                    <a:pt x="37835" y="7115"/>
                    <a:pt x="37800" y="7150"/>
                  </a:cubicBezTo>
                  <a:cubicBezTo>
                    <a:pt x="37692" y="7222"/>
                    <a:pt x="37621" y="7258"/>
                    <a:pt x="37549" y="7329"/>
                  </a:cubicBezTo>
                  <a:cubicBezTo>
                    <a:pt x="37477" y="7401"/>
                    <a:pt x="37442" y="7472"/>
                    <a:pt x="37370" y="7544"/>
                  </a:cubicBezTo>
                  <a:cubicBezTo>
                    <a:pt x="37263" y="7687"/>
                    <a:pt x="37191" y="7830"/>
                    <a:pt x="37155" y="7974"/>
                  </a:cubicBezTo>
                  <a:cubicBezTo>
                    <a:pt x="37084" y="8153"/>
                    <a:pt x="37048" y="8332"/>
                    <a:pt x="37048" y="8546"/>
                  </a:cubicBezTo>
                  <a:lnTo>
                    <a:pt x="36905" y="8582"/>
                  </a:lnTo>
                  <a:lnTo>
                    <a:pt x="36869" y="8582"/>
                  </a:lnTo>
                  <a:lnTo>
                    <a:pt x="36726" y="8618"/>
                  </a:lnTo>
                  <a:lnTo>
                    <a:pt x="36511" y="8689"/>
                  </a:lnTo>
                  <a:lnTo>
                    <a:pt x="36189" y="8689"/>
                  </a:lnTo>
                  <a:cubicBezTo>
                    <a:pt x="36046" y="8654"/>
                    <a:pt x="35938" y="8582"/>
                    <a:pt x="35795" y="8546"/>
                  </a:cubicBezTo>
                  <a:cubicBezTo>
                    <a:pt x="35652" y="8510"/>
                    <a:pt x="35473" y="8475"/>
                    <a:pt x="35330" y="8475"/>
                  </a:cubicBezTo>
                  <a:cubicBezTo>
                    <a:pt x="35186" y="8475"/>
                    <a:pt x="35008" y="8439"/>
                    <a:pt x="34793" y="8439"/>
                  </a:cubicBezTo>
                  <a:cubicBezTo>
                    <a:pt x="34829" y="8367"/>
                    <a:pt x="34829" y="8296"/>
                    <a:pt x="34829" y="8224"/>
                  </a:cubicBezTo>
                  <a:cubicBezTo>
                    <a:pt x="34864" y="8117"/>
                    <a:pt x="34864" y="8009"/>
                    <a:pt x="34829" y="7902"/>
                  </a:cubicBezTo>
                  <a:cubicBezTo>
                    <a:pt x="34793" y="7759"/>
                    <a:pt x="34721" y="7580"/>
                    <a:pt x="34614" y="7472"/>
                  </a:cubicBezTo>
                  <a:cubicBezTo>
                    <a:pt x="34614" y="7437"/>
                    <a:pt x="34650" y="7365"/>
                    <a:pt x="34650" y="7329"/>
                  </a:cubicBezTo>
                  <a:cubicBezTo>
                    <a:pt x="34685" y="7222"/>
                    <a:pt x="34721" y="7115"/>
                    <a:pt x="34721" y="7007"/>
                  </a:cubicBezTo>
                  <a:cubicBezTo>
                    <a:pt x="34721" y="6900"/>
                    <a:pt x="34721" y="6792"/>
                    <a:pt x="34721" y="6685"/>
                  </a:cubicBezTo>
                  <a:lnTo>
                    <a:pt x="34685" y="6578"/>
                  </a:lnTo>
                  <a:cubicBezTo>
                    <a:pt x="34650" y="6542"/>
                    <a:pt x="34650" y="6506"/>
                    <a:pt x="34614" y="6470"/>
                  </a:cubicBezTo>
                  <a:cubicBezTo>
                    <a:pt x="34542" y="6399"/>
                    <a:pt x="34471" y="6327"/>
                    <a:pt x="34399" y="6255"/>
                  </a:cubicBezTo>
                  <a:cubicBezTo>
                    <a:pt x="34256" y="6184"/>
                    <a:pt x="34148" y="6112"/>
                    <a:pt x="34005" y="6076"/>
                  </a:cubicBezTo>
                  <a:lnTo>
                    <a:pt x="34005" y="6041"/>
                  </a:lnTo>
                  <a:lnTo>
                    <a:pt x="34005" y="6005"/>
                  </a:lnTo>
                  <a:cubicBezTo>
                    <a:pt x="34113" y="5897"/>
                    <a:pt x="34148" y="5754"/>
                    <a:pt x="34220" y="5611"/>
                  </a:cubicBezTo>
                  <a:cubicBezTo>
                    <a:pt x="34220" y="5540"/>
                    <a:pt x="34220" y="5468"/>
                    <a:pt x="34220" y="5396"/>
                  </a:cubicBezTo>
                  <a:lnTo>
                    <a:pt x="34399" y="5396"/>
                  </a:lnTo>
                  <a:cubicBezTo>
                    <a:pt x="34471" y="5361"/>
                    <a:pt x="34614" y="5325"/>
                    <a:pt x="34721" y="5289"/>
                  </a:cubicBezTo>
                  <a:lnTo>
                    <a:pt x="34829" y="5253"/>
                  </a:lnTo>
                  <a:lnTo>
                    <a:pt x="34936" y="5217"/>
                  </a:lnTo>
                  <a:cubicBezTo>
                    <a:pt x="35079" y="5182"/>
                    <a:pt x="35186" y="5110"/>
                    <a:pt x="35330" y="5074"/>
                  </a:cubicBezTo>
                  <a:cubicBezTo>
                    <a:pt x="35473" y="5003"/>
                    <a:pt x="35616" y="4895"/>
                    <a:pt x="35723" y="4788"/>
                  </a:cubicBezTo>
                  <a:cubicBezTo>
                    <a:pt x="35795" y="4716"/>
                    <a:pt x="35831" y="4645"/>
                    <a:pt x="35867" y="4573"/>
                  </a:cubicBezTo>
                  <a:cubicBezTo>
                    <a:pt x="35902" y="4501"/>
                    <a:pt x="35938" y="4430"/>
                    <a:pt x="35938" y="4358"/>
                  </a:cubicBezTo>
                  <a:cubicBezTo>
                    <a:pt x="35974" y="4323"/>
                    <a:pt x="36010" y="4323"/>
                    <a:pt x="36046" y="4287"/>
                  </a:cubicBezTo>
                  <a:lnTo>
                    <a:pt x="36117" y="4215"/>
                  </a:lnTo>
                  <a:lnTo>
                    <a:pt x="36153" y="4179"/>
                  </a:lnTo>
                  <a:cubicBezTo>
                    <a:pt x="36189" y="4144"/>
                    <a:pt x="36225" y="4108"/>
                    <a:pt x="36260" y="4036"/>
                  </a:cubicBezTo>
                  <a:cubicBezTo>
                    <a:pt x="36296" y="4000"/>
                    <a:pt x="36368" y="3929"/>
                    <a:pt x="36404" y="3857"/>
                  </a:cubicBezTo>
                  <a:cubicBezTo>
                    <a:pt x="36475" y="3714"/>
                    <a:pt x="36511" y="3571"/>
                    <a:pt x="36511" y="3428"/>
                  </a:cubicBezTo>
                  <a:cubicBezTo>
                    <a:pt x="36511" y="3356"/>
                    <a:pt x="36511" y="3284"/>
                    <a:pt x="36511" y="3249"/>
                  </a:cubicBezTo>
                  <a:cubicBezTo>
                    <a:pt x="36511" y="3213"/>
                    <a:pt x="36511" y="3213"/>
                    <a:pt x="36511" y="3177"/>
                  </a:cubicBezTo>
                  <a:cubicBezTo>
                    <a:pt x="36511" y="3141"/>
                    <a:pt x="36475" y="3070"/>
                    <a:pt x="36439" y="2998"/>
                  </a:cubicBezTo>
                  <a:lnTo>
                    <a:pt x="36439" y="2962"/>
                  </a:lnTo>
                  <a:cubicBezTo>
                    <a:pt x="36404" y="2927"/>
                    <a:pt x="36368" y="2855"/>
                    <a:pt x="36332" y="2783"/>
                  </a:cubicBezTo>
                  <a:cubicBezTo>
                    <a:pt x="36296" y="2748"/>
                    <a:pt x="36260" y="2712"/>
                    <a:pt x="36225" y="2676"/>
                  </a:cubicBezTo>
                  <a:cubicBezTo>
                    <a:pt x="36117" y="2569"/>
                    <a:pt x="36010" y="2497"/>
                    <a:pt x="35902" y="2461"/>
                  </a:cubicBezTo>
                  <a:cubicBezTo>
                    <a:pt x="35831" y="2425"/>
                    <a:pt x="35723" y="2390"/>
                    <a:pt x="35652" y="2354"/>
                  </a:cubicBezTo>
                  <a:lnTo>
                    <a:pt x="35652" y="2246"/>
                  </a:lnTo>
                  <a:lnTo>
                    <a:pt x="35652" y="2211"/>
                  </a:lnTo>
                  <a:cubicBezTo>
                    <a:pt x="35688" y="1996"/>
                    <a:pt x="35652" y="1745"/>
                    <a:pt x="35580" y="1531"/>
                  </a:cubicBezTo>
                  <a:cubicBezTo>
                    <a:pt x="35544" y="1423"/>
                    <a:pt x="35473" y="1316"/>
                    <a:pt x="35401" y="1244"/>
                  </a:cubicBezTo>
                  <a:cubicBezTo>
                    <a:pt x="35294" y="1173"/>
                    <a:pt x="35222" y="1101"/>
                    <a:pt x="35115" y="1029"/>
                  </a:cubicBezTo>
                  <a:cubicBezTo>
                    <a:pt x="35008" y="958"/>
                    <a:pt x="34900" y="922"/>
                    <a:pt x="34793" y="886"/>
                  </a:cubicBezTo>
                  <a:lnTo>
                    <a:pt x="34650" y="850"/>
                  </a:lnTo>
                  <a:lnTo>
                    <a:pt x="34435" y="779"/>
                  </a:lnTo>
                  <a:cubicBezTo>
                    <a:pt x="34399" y="779"/>
                    <a:pt x="34363" y="743"/>
                    <a:pt x="34327" y="743"/>
                  </a:cubicBezTo>
                  <a:lnTo>
                    <a:pt x="34327" y="707"/>
                  </a:lnTo>
                  <a:lnTo>
                    <a:pt x="34256" y="636"/>
                  </a:lnTo>
                  <a:cubicBezTo>
                    <a:pt x="34256" y="564"/>
                    <a:pt x="34220" y="492"/>
                    <a:pt x="34184" y="421"/>
                  </a:cubicBezTo>
                  <a:cubicBezTo>
                    <a:pt x="34148" y="349"/>
                    <a:pt x="34077" y="278"/>
                    <a:pt x="34005" y="242"/>
                  </a:cubicBezTo>
                  <a:cubicBezTo>
                    <a:pt x="33862" y="99"/>
                    <a:pt x="33719" y="27"/>
                    <a:pt x="33504" y="27"/>
                  </a:cubicBezTo>
                  <a:lnTo>
                    <a:pt x="33433" y="27"/>
                  </a:lnTo>
                  <a:cubicBezTo>
                    <a:pt x="33397" y="9"/>
                    <a:pt x="33361" y="0"/>
                    <a:pt x="333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56"/>
            <p:cNvSpPr/>
            <p:nvPr/>
          </p:nvSpPr>
          <p:spPr>
            <a:xfrm>
              <a:off x="1175050" y="962600"/>
              <a:ext cx="48350" cy="48125"/>
            </a:xfrm>
            <a:custGeom>
              <a:avLst/>
              <a:gdLst/>
              <a:ahLst/>
              <a:cxnLst/>
              <a:rect l="l" t="t" r="r" b="b"/>
              <a:pathLst>
                <a:path w="1934" h="1925" extrusionOk="0">
                  <a:moveTo>
                    <a:pt x="537" y="1"/>
                  </a:moveTo>
                  <a:cubicBezTo>
                    <a:pt x="501" y="1"/>
                    <a:pt x="466" y="37"/>
                    <a:pt x="430" y="72"/>
                  </a:cubicBezTo>
                  <a:cubicBezTo>
                    <a:pt x="322" y="144"/>
                    <a:pt x="251" y="216"/>
                    <a:pt x="215" y="323"/>
                  </a:cubicBezTo>
                  <a:cubicBezTo>
                    <a:pt x="108" y="502"/>
                    <a:pt x="0" y="681"/>
                    <a:pt x="0" y="896"/>
                  </a:cubicBezTo>
                  <a:cubicBezTo>
                    <a:pt x="0" y="967"/>
                    <a:pt x="0" y="1003"/>
                    <a:pt x="0" y="1075"/>
                  </a:cubicBezTo>
                  <a:cubicBezTo>
                    <a:pt x="0" y="1110"/>
                    <a:pt x="36" y="1182"/>
                    <a:pt x="72" y="1254"/>
                  </a:cubicBezTo>
                  <a:cubicBezTo>
                    <a:pt x="143" y="1325"/>
                    <a:pt x="215" y="1433"/>
                    <a:pt x="322" y="1504"/>
                  </a:cubicBezTo>
                  <a:cubicBezTo>
                    <a:pt x="430" y="1612"/>
                    <a:pt x="609" y="1719"/>
                    <a:pt x="752" y="1755"/>
                  </a:cubicBezTo>
                  <a:lnTo>
                    <a:pt x="931" y="1755"/>
                  </a:lnTo>
                  <a:cubicBezTo>
                    <a:pt x="967" y="1790"/>
                    <a:pt x="1002" y="1826"/>
                    <a:pt x="1038" y="1862"/>
                  </a:cubicBezTo>
                  <a:cubicBezTo>
                    <a:pt x="1110" y="1898"/>
                    <a:pt x="1146" y="1898"/>
                    <a:pt x="1217" y="1898"/>
                  </a:cubicBezTo>
                  <a:cubicBezTo>
                    <a:pt x="1235" y="1916"/>
                    <a:pt x="1253" y="1925"/>
                    <a:pt x="1271" y="1925"/>
                  </a:cubicBezTo>
                  <a:cubicBezTo>
                    <a:pt x="1289" y="1925"/>
                    <a:pt x="1307" y="1916"/>
                    <a:pt x="1325" y="1898"/>
                  </a:cubicBezTo>
                  <a:lnTo>
                    <a:pt x="1611" y="1898"/>
                  </a:lnTo>
                  <a:lnTo>
                    <a:pt x="1718" y="1862"/>
                  </a:lnTo>
                  <a:cubicBezTo>
                    <a:pt x="1862" y="1862"/>
                    <a:pt x="1933" y="1719"/>
                    <a:pt x="1897" y="1576"/>
                  </a:cubicBezTo>
                  <a:cubicBezTo>
                    <a:pt x="1862" y="1468"/>
                    <a:pt x="1790" y="1433"/>
                    <a:pt x="1683" y="1433"/>
                  </a:cubicBezTo>
                  <a:lnTo>
                    <a:pt x="1647" y="1433"/>
                  </a:lnTo>
                  <a:lnTo>
                    <a:pt x="1396" y="1468"/>
                  </a:lnTo>
                  <a:lnTo>
                    <a:pt x="1289" y="1468"/>
                  </a:lnTo>
                  <a:cubicBezTo>
                    <a:pt x="1253" y="1468"/>
                    <a:pt x="1217" y="1433"/>
                    <a:pt x="1181" y="1397"/>
                  </a:cubicBezTo>
                  <a:lnTo>
                    <a:pt x="1110" y="1397"/>
                  </a:lnTo>
                  <a:cubicBezTo>
                    <a:pt x="1110" y="1397"/>
                    <a:pt x="1110" y="1361"/>
                    <a:pt x="1110" y="1361"/>
                  </a:cubicBezTo>
                  <a:cubicBezTo>
                    <a:pt x="1146" y="1325"/>
                    <a:pt x="1146" y="1254"/>
                    <a:pt x="1181" y="1218"/>
                  </a:cubicBezTo>
                  <a:cubicBezTo>
                    <a:pt x="1253" y="1075"/>
                    <a:pt x="1325" y="931"/>
                    <a:pt x="1432" y="788"/>
                  </a:cubicBezTo>
                  <a:cubicBezTo>
                    <a:pt x="1432" y="752"/>
                    <a:pt x="1432" y="717"/>
                    <a:pt x="1432" y="681"/>
                  </a:cubicBezTo>
                  <a:cubicBezTo>
                    <a:pt x="1432" y="645"/>
                    <a:pt x="1396" y="645"/>
                    <a:pt x="1360" y="609"/>
                  </a:cubicBezTo>
                  <a:lnTo>
                    <a:pt x="1253" y="609"/>
                  </a:lnTo>
                  <a:cubicBezTo>
                    <a:pt x="1217" y="609"/>
                    <a:pt x="1181" y="609"/>
                    <a:pt x="1181" y="645"/>
                  </a:cubicBezTo>
                  <a:cubicBezTo>
                    <a:pt x="1074" y="788"/>
                    <a:pt x="967" y="931"/>
                    <a:pt x="895" y="1110"/>
                  </a:cubicBezTo>
                  <a:lnTo>
                    <a:pt x="859" y="1146"/>
                  </a:lnTo>
                  <a:lnTo>
                    <a:pt x="823" y="1218"/>
                  </a:lnTo>
                  <a:cubicBezTo>
                    <a:pt x="788" y="1254"/>
                    <a:pt x="788" y="1289"/>
                    <a:pt x="788" y="1361"/>
                  </a:cubicBezTo>
                  <a:cubicBezTo>
                    <a:pt x="716" y="1325"/>
                    <a:pt x="644" y="1289"/>
                    <a:pt x="609" y="1254"/>
                  </a:cubicBezTo>
                  <a:cubicBezTo>
                    <a:pt x="573" y="1218"/>
                    <a:pt x="537" y="1182"/>
                    <a:pt x="501" y="1146"/>
                  </a:cubicBezTo>
                  <a:cubicBezTo>
                    <a:pt x="466" y="1110"/>
                    <a:pt x="430" y="1039"/>
                    <a:pt x="430" y="1003"/>
                  </a:cubicBezTo>
                  <a:cubicBezTo>
                    <a:pt x="394" y="967"/>
                    <a:pt x="394" y="967"/>
                    <a:pt x="394" y="931"/>
                  </a:cubicBezTo>
                  <a:lnTo>
                    <a:pt x="394" y="824"/>
                  </a:lnTo>
                  <a:cubicBezTo>
                    <a:pt x="394" y="752"/>
                    <a:pt x="430" y="717"/>
                    <a:pt x="430" y="645"/>
                  </a:cubicBezTo>
                  <a:cubicBezTo>
                    <a:pt x="501" y="573"/>
                    <a:pt x="537" y="466"/>
                    <a:pt x="573" y="394"/>
                  </a:cubicBezTo>
                  <a:cubicBezTo>
                    <a:pt x="609" y="394"/>
                    <a:pt x="644" y="359"/>
                    <a:pt x="644" y="323"/>
                  </a:cubicBezTo>
                  <a:lnTo>
                    <a:pt x="716" y="323"/>
                  </a:lnTo>
                  <a:cubicBezTo>
                    <a:pt x="752" y="323"/>
                    <a:pt x="788" y="323"/>
                    <a:pt x="823" y="287"/>
                  </a:cubicBezTo>
                  <a:cubicBezTo>
                    <a:pt x="859" y="251"/>
                    <a:pt x="859" y="216"/>
                    <a:pt x="859" y="180"/>
                  </a:cubicBezTo>
                  <a:cubicBezTo>
                    <a:pt x="859" y="108"/>
                    <a:pt x="859" y="72"/>
                    <a:pt x="823" y="37"/>
                  </a:cubicBezTo>
                  <a:cubicBezTo>
                    <a:pt x="788" y="37"/>
                    <a:pt x="752" y="1"/>
                    <a:pt x="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56"/>
            <p:cNvSpPr/>
            <p:nvPr/>
          </p:nvSpPr>
          <p:spPr>
            <a:xfrm>
              <a:off x="1154450" y="834650"/>
              <a:ext cx="28675" cy="69825"/>
            </a:xfrm>
            <a:custGeom>
              <a:avLst/>
              <a:gdLst/>
              <a:ahLst/>
              <a:cxnLst/>
              <a:rect l="l" t="t" r="r" b="b"/>
              <a:pathLst>
                <a:path w="1147" h="2793" extrusionOk="0">
                  <a:moveTo>
                    <a:pt x="753" y="0"/>
                  </a:moveTo>
                  <a:cubicBezTo>
                    <a:pt x="574" y="36"/>
                    <a:pt x="430" y="143"/>
                    <a:pt x="323" y="286"/>
                  </a:cubicBezTo>
                  <a:cubicBezTo>
                    <a:pt x="251" y="322"/>
                    <a:pt x="180" y="394"/>
                    <a:pt x="144" y="465"/>
                  </a:cubicBezTo>
                  <a:cubicBezTo>
                    <a:pt x="108" y="537"/>
                    <a:pt x="37" y="644"/>
                    <a:pt x="37" y="752"/>
                  </a:cubicBezTo>
                  <a:cubicBezTo>
                    <a:pt x="1" y="823"/>
                    <a:pt x="1" y="895"/>
                    <a:pt x="1" y="1002"/>
                  </a:cubicBezTo>
                  <a:cubicBezTo>
                    <a:pt x="1" y="1038"/>
                    <a:pt x="37" y="1110"/>
                    <a:pt x="37" y="1146"/>
                  </a:cubicBezTo>
                  <a:cubicBezTo>
                    <a:pt x="72" y="1181"/>
                    <a:pt x="72" y="1253"/>
                    <a:pt x="108" y="1289"/>
                  </a:cubicBezTo>
                  <a:cubicBezTo>
                    <a:pt x="144" y="1325"/>
                    <a:pt x="144" y="1360"/>
                    <a:pt x="180" y="1396"/>
                  </a:cubicBezTo>
                  <a:lnTo>
                    <a:pt x="216" y="1432"/>
                  </a:lnTo>
                  <a:lnTo>
                    <a:pt x="216" y="1468"/>
                  </a:lnTo>
                  <a:cubicBezTo>
                    <a:pt x="216" y="1503"/>
                    <a:pt x="180" y="1539"/>
                    <a:pt x="180" y="1611"/>
                  </a:cubicBezTo>
                  <a:cubicBezTo>
                    <a:pt x="180" y="1647"/>
                    <a:pt x="144" y="1682"/>
                    <a:pt x="108" y="1754"/>
                  </a:cubicBezTo>
                  <a:cubicBezTo>
                    <a:pt x="72" y="1826"/>
                    <a:pt x="37" y="1933"/>
                    <a:pt x="37" y="2040"/>
                  </a:cubicBezTo>
                  <a:cubicBezTo>
                    <a:pt x="37" y="2148"/>
                    <a:pt x="72" y="2255"/>
                    <a:pt x="144" y="2363"/>
                  </a:cubicBezTo>
                  <a:cubicBezTo>
                    <a:pt x="144" y="2398"/>
                    <a:pt x="180" y="2434"/>
                    <a:pt x="216" y="2434"/>
                  </a:cubicBezTo>
                  <a:lnTo>
                    <a:pt x="216" y="2470"/>
                  </a:lnTo>
                  <a:cubicBezTo>
                    <a:pt x="251" y="2506"/>
                    <a:pt x="287" y="2542"/>
                    <a:pt x="323" y="2577"/>
                  </a:cubicBezTo>
                  <a:lnTo>
                    <a:pt x="430" y="2649"/>
                  </a:lnTo>
                  <a:cubicBezTo>
                    <a:pt x="466" y="2685"/>
                    <a:pt x="538" y="2685"/>
                    <a:pt x="574" y="2721"/>
                  </a:cubicBezTo>
                  <a:cubicBezTo>
                    <a:pt x="645" y="2756"/>
                    <a:pt x="717" y="2756"/>
                    <a:pt x="788" y="2756"/>
                  </a:cubicBezTo>
                  <a:lnTo>
                    <a:pt x="932" y="2792"/>
                  </a:lnTo>
                  <a:lnTo>
                    <a:pt x="967" y="2792"/>
                  </a:lnTo>
                  <a:cubicBezTo>
                    <a:pt x="1003" y="2792"/>
                    <a:pt x="1039" y="2792"/>
                    <a:pt x="1075" y="2756"/>
                  </a:cubicBezTo>
                  <a:cubicBezTo>
                    <a:pt x="1111" y="2756"/>
                    <a:pt x="1111" y="2721"/>
                    <a:pt x="1146" y="2649"/>
                  </a:cubicBezTo>
                  <a:cubicBezTo>
                    <a:pt x="1146" y="2613"/>
                    <a:pt x="1146" y="2577"/>
                    <a:pt x="1146" y="2542"/>
                  </a:cubicBezTo>
                  <a:cubicBezTo>
                    <a:pt x="1111" y="2470"/>
                    <a:pt x="1075" y="2470"/>
                    <a:pt x="1039" y="2434"/>
                  </a:cubicBezTo>
                  <a:cubicBezTo>
                    <a:pt x="932" y="2434"/>
                    <a:pt x="788" y="2398"/>
                    <a:pt x="681" y="2363"/>
                  </a:cubicBezTo>
                  <a:lnTo>
                    <a:pt x="574" y="2291"/>
                  </a:lnTo>
                  <a:cubicBezTo>
                    <a:pt x="538" y="2255"/>
                    <a:pt x="502" y="2219"/>
                    <a:pt x="502" y="2184"/>
                  </a:cubicBezTo>
                  <a:cubicBezTo>
                    <a:pt x="466" y="2148"/>
                    <a:pt x="430" y="2112"/>
                    <a:pt x="430" y="2076"/>
                  </a:cubicBezTo>
                  <a:cubicBezTo>
                    <a:pt x="430" y="2040"/>
                    <a:pt x="395" y="2005"/>
                    <a:pt x="395" y="1969"/>
                  </a:cubicBezTo>
                  <a:lnTo>
                    <a:pt x="395" y="1826"/>
                  </a:lnTo>
                  <a:cubicBezTo>
                    <a:pt x="395" y="1754"/>
                    <a:pt x="430" y="1718"/>
                    <a:pt x="430" y="1647"/>
                  </a:cubicBezTo>
                  <a:lnTo>
                    <a:pt x="502" y="1611"/>
                  </a:lnTo>
                  <a:lnTo>
                    <a:pt x="502" y="1575"/>
                  </a:lnTo>
                  <a:cubicBezTo>
                    <a:pt x="538" y="1539"/>
                    <a:pt x="574" y="1503"/>
                    <a:pt x="609" y="1468"/>
                  </a:cubicBezTo>
                  <a:cubicBezTo>
                    <a:pt x="609" y="1432"/>
                    <a:pt x="609" y="1360"/>
                    <a:pt x="609" y="1325"/>
                  </a:cubicBezTo>
                  <a:cubicBezTo>
                    <a:pt x="574" y="1289"/>
                    <a:pt x="538" y="1253"/>
                    <a:pt x="538" y="1253"/>
                  </a:cubicBezTo>
                  <a:lnTo>
                    <a:pt x="538" y="1217"/>
                  </a:lnTo>
                  <a:cubicBezTo>
                    <a:pt x="502" y="1181"/>
                    <a:pt x="466" y="1146"/>
                    <a:pt x="430" y="1110"/>
                  </a:cubicBezTo>
                  <a:cubicBezTo>
                    <a:pt x="395" y="1074"/>
                    <a:pt x="395" y="1074"/>
                    <a:pt x="395" y="1038"/>
                  </a:cubicBezTo>
                  <a:lnTo>
                    <a:pt x="395" y="967"/>
                  </a:lnTo>
                  <a:lnTo>
                    <a:pt x="395" y="859"/>
                  </a:lnTo>
                  <a:cubicBezTo>
                    <a:pt x="395" y="823"/>
                    <a:pt x="395" y="752"/>
                    <a:pt x="430" y="716"/>
                  </a:cubicBezTo>
                  <a:cubicBezTo>
                    <a:pt x="430" y="680"/>
                    <a:pt x="466" y="644"/>
                    <a:pt x="502" y="609"/>
                  </a:cubicBezTo>
                  <a:cubicBezTo>
                    <a:pt x="538" y="537"/>
                    <a:pt x="574" y="501"/>
                    <a:pt x="645" y="465"/>
                  </a:cubicBezTo>
                  <a:cubicBezTo>
                    <a:pt x="681" y="430"/>
                    <a:pt x="753" y="394"/>
                    <a:pt x="824" y="358"/>
                  </a:cubicBezTo>
                  <a:lnTo>
                    <a:pt x="860" y="358"/>
                  </a:lnTo>
                  <a:cubicBezTo>
                    <a:pt x="967" y="322"/>
                    <a:pt x="1003" y="215"/>
                    <a:pt x="967" y="143"/>
                  </a:cubicBezTo>
                  <a:cubicBezTo>
                    <a:pt x="967" y="36"/>
                    <a:pt x="896" y="0"/>
                    <a:pt x="8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56"/>
            <p:cNvSpPr/>
            <p:nvPr/>
          </p:nvSpPr>
          <p:spPr>
            <a:xfrm>
              <a:off x="1173250" y="856125"/>
              <a:ext cx="20600" cy="26875"/>
            </a:xfrm>
            <a:custGeom>
              <a:avLst/>
              <a:gdLst/>
              <a:ahLst/>
              <a:cxnLst/>
              <a:rect l="l" t="t" r="r" b="b"/>
              <a:pathLst>
                <a:path w="824" h="1075" extrusionOk="0">
                  <a:moveTo>
                    <a:pt x="359" y="0"/>
                  </a:moveTo>
                  <a:cubicBezTo>
                    <a:pt x="287" y="0"/>
                    <a:pt x="251" y="72"/>
                    <a:pt x="180" y="108"/>
                  </a:cubicBezTo>
                  <a:cubicBezTo>
                    <a:pt x="144" y="179"/>
                    <a:pt x="108" y="251"/>
                    <a:pt x="72" y="322"/>
                  </a:cubicBezTo>
                  <a:cubicBezTo>
                    <a:pt x="36" y="394"/>
                    <a:pt x="1" y="466"/>
                    <a:pt x="1" y="537"/>
                  </a:cubicBezTo>
                  <a:cubicBezTo>
                    <a:pt x="1" y="644"/>
                    <a:pt x="36" y="716"/>
                    <a:pt x="72" y="788"/>
                  </a:cubicBezTo>
                  <a:cubicBezTo>
                    <a:pt x="72" y="823"/>
                    <a:pt x="108" y="859"/>
                    <a:pt x="144" y="895"/>
                  </a:cubicBezTo>
                  <a:cubicBezTo>
                    <a:pt x="144" y="895"/>
                    <a:pt x="180" y="931"/>
                    <a:pt x="215" y="931"/>
                  </a:cubicBezTo>
                  <a:cubicBezTo>
                    <a:pt x="287" y="1002"/>
                    <a:pt x="359" y="1002"/>
                    <a:pt x="466" y="1002"/>
                  </a:cubicBezTo>
                  <a:cubicBezTo>
                    <a:pt x="538" y="1002"/>
                    <a:pt x="609" y="1038"/>
                    <a:pt x="681" y="1074"/>
                  </a:cubicBezTo>
                  <a:lnTo>
                    <a:pt x="752" y="1074"/>
                  </a:lnTo>
                  <a:cubicBezTo>
                    <a:pt x="788" y="1038"/>
                    <a:pt x="788" y="1002"/>
                    <a:pt x="788" y="967"/>
                  </a:cubicBezTo>
                  <a:cubicBezTo>
                    <a:pt x="824" y="967"/>
                    <a:pt x="824" y="931"/>
                    <a:pt x="788" y="895"/>
                  </a:cubicBezTo>
                  <a:cubicBezTo>
                    <a:pt x="788" y="859"/>
                    <a:pt x="752" y="823"/>
                    <a:pt x="716" y="823"/>
                  </a:cubicBezTo>
                  <a:lnTo>
                    <a:pt x="573" y="788"/>
                  </a:lnTo>
                  <a:lnTo>
                    <a:pt x="538" y="788"/>
                  </a:lnTo>
                  <a:lnTo>
                    <a:pt x="359" y="752"/>
                  </a:lnTo>
                  <a:lnTo>
                    <a:pt x="323" y="752"/>
                  </a:lnTo>
                  <a:lnTo>
                    <a:pt x="323" y="716"/>
                  </a:lnTo>
                  <a:lnTo>
                    <a:pt x="323" y="680"/>
                  </a:lnTo>
                  <a:cubicBezTo>
                    <a:pt x="287" y="644"/>
                    <a:pt x="287" y="609"/>
                    <a:pt x="323" y="609"/>
                  </a:cubicBezTo>
                  <a:lnTo>
                    <a:pt x="323" y="501"/>
                  </a:lnTo>
                  <a:cubicBezTo>
                    <a:pt x="323" y="466"/>
                    <a:pt x="323" y="394"/>
                    <a:pt x="359" y="358"/>
                  </a:cubicBezTo>
                  <a:cubicBezTo>
                    <a:pt x="359" y="322"/>
                    <a:pt x="394" y="287"/>
                    <a:pt x="394" y="251"/>
                  </a:cubicBezTo>
                  <a:lnTo>
                    <a:pt x="430" y="251"/>
                  </a:lnTo>
                  <a:cubicBezTo>
                    <a:pt x="502" y="215"/>
                    <a:pt x="538" y="143"/>
                    <a:pt x="502" y="72"/>
                  </a:cubicBezTo>
                  <a:cubicBezTo>
                    <a:pt x="502" y="36"/>
                    <a:pt x="466" y="0"/>
                    <a:pt x="3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56"/>
            <p:cNvSpPr/>
            <p:nvPr/>
          </p:nvSpPr>
          <p:spPr>
            <a:xfrm>
              <a:off x="1191150" y="845375"/>
              <a:ext cx="12550" cy="23300"/>
            </a:xfrm>
            <a:custGeom>
              <a:avLst/>
              <a:gdLst/>
              <a:ahLst/>
              <a:cxnLst/>
              <a:rect l="l" t="t" r="r" b="b"/>
              <a:pathLst>
                <a:path w="502" h="932" extrusionOk="0">
                  <a:moveTo>
                    <a:pt x="287" y="1"/>
                  </a:moveTo>
                  <a:cubicBezTo>
                    <a:pt x="251" y="1"/>
                    <a:pt x="215" y="36"/>
                    <a:pt x="215" y="72"/>
                  </a:cubicBezTo>
                  <a:lnTo>
                    <a:pt x="108" y="215"/>
                  </a:lnTo>
                  <a:cubicBezTo>
                    <a:pt x="36" y="287"/>
                    <a:pt x="36" y="359"/>
                    <a:pt x="0" y="430"/>
                  </a:cubicBezTo>
                  <a:cubicBezTo>
                    <a:pt x="0" y="466"/>
                    <a:pt x="0" y="502"/>
                    <a:pt x="0" y="538"/>
                  </a:cubicBezTo>
                  <a:cubicBezTo>
                    <a:pt x="0" y="573"/>
                    <a:pt x="0" y="609"/>
                    <a:pt x="0" y="645"/>
                  </a:cubicBezTo>
                  <a:cubicBezTo>
                    <a:pt x="0" y="717"/>
                    <a:pt x="36" y="752"/>
                    <a:pt x="72" y="788"/>
                  </a:cubicBezTo>
                  <a:lnTo>
                    <a:pt x="108" y="860"/>
                  </a:lnTo>
                  <a:cubicBezTo>
                    <a:pt x="144" y="860"/>
                    <a:pt x="179" y="896"/>
                    <a:pt x="215" y="931"/>
                  </a:cubicBezTo>
                  <a:lnTo>
                    <a:pt x="251" y="931"/>
                  </a:lnTo>
                  <a:cubicBezTo>
                    <a:pt x="287" y="896"/>
                    <a:pt x="287" y="896"/>
                    <a:pt x="323" y="896"/>
                  </a:cubicBezTo>
                  <a:cubicBezTo>
                    <a:pt x="358" y="860"/>
                    <a:pt x="394" y="824"/>
                    <a:pt x="394" y="788"/>
                  </a:cubicBezTo>
                  <a:cubicBezTo>
                    <a:pt x="430" y="752"/>
                    <a:pt x="430" y="717"/>
                    <a:pt x="394" y="681"/>
                  </a:cubicBezTo>
                  <a:cubicBezTo>
                    <a:pt x="394" y="645"/>
                    <a:pt x="358" y="609"/>
                    <a:pt x="358" y="609"/>
                  </a:cubicBezTo>
                  <a:lnTo>
                    <a:pt x="358" y="573"/>
                  </a:lnTo>
                  <a:lnTo>
                    <a:pt x="358" y="538"/>
                  </a:lnTo>
                  <a:lnTo>
                    <a:pt x="358" y="466"/>
                  </a:lnTo>
                  <a:cubicBezTo>
                    <a:pt x="394" y="394"/>
                    <a:pt x="430" y="323"/>
                    <a:pt x="502" y="251"/>
                  </a:cubicBezTo>
                  <a:lnTo>
                    <a:pt x="502" y="215"/>
                  </a:lnTo>
                  <a:cubicBezTo>
                    <a:pt x="502" y="180"/>
                    <a:pt x="502" y="144"/>
                    <a:pt x="502" y="108"/>
                  </a:cubicBezTo>
                  <a:cubicBezTo>
                    <a:pt x="466" y="72"/>
                    <a:pt x="466" y="36"/>
                    <a:pt x="4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56"/>
            <p:cNvSpPr/>
            <p:nvPr/>
          </p:nvSpPr>
          <p:spPr>
            <a:xfrm>
              <a:off x="1162525" y="1014500"/>
              <a:ext cx="53700" cy="77875"/>
            </a:xfrm>
            <a:custGeom>
              <a:avLst/>
              <a:gdLst/>
              <a:ahLst/>
              <a:cxnLst/>
              <a:rect l="l" t="t" r="r" b="b"/>
              <a:pathLst>
                <a:path w="2148" h="3115" extrusionOk="0">
                  <a:moveTo>
                    <a:pt x="1790" y="1"/>
                  </a:moveTo>
                  <a:cubicBezTo>
                    <a:pt x="1682" y="1"/>
                    <a:pt x="1575" y="37"/>
                    <a:pt x="1468" y="108"/>
                  </a:cubicBezTo>
                  <a:cubicBezTo>
                    <a:pt x="1289" y="216"/>
                    <a:pt x="1110" y="359"/>
                    <a:pt x="967" y="538"/>
                  </a:cubicBezTo>
                  <a:cubicBezTo>
                    <a:pt x="788" y="753"/>
                    <a:pt x="716" y="967"/>
                    <a:pt x="680" y="1218"/>
                  </a:cubicBezTo>
                  <a:cubicBezTo>
                    <a:pt x="680" y="1289"/>
                    <a:pt x="680" y="1361"/>
                    <a:pt x="680" y="1433"/>
                  </a:cubicBezTo>
                  <a:cubicBezTo>
                    <a:pt x="680" y="1468"/>
                    <a:pt x="680" y="1504"/>
                    <a:pt x="680" y="1540"/>
                  </a:cubicBezTo>
                  <a:lnTo>
                    <a:pt x="537" y="1612"/>
                  </a:lnTo>
                  <a:cubicBezTo>
                    <a:pt x="501" y="1612"/>
                    <a:pt x="430" y="1647"/>
                    <a:pt x="394" y="1683"/>
                  </a:cubicBezTo>
                  <a:lnTo>
                    <a:pt x="358" y="1719"/>
                  </a:lnTo>
                  <a:cubicBezTo>
                    <a:pt x="322" y="1755"/>
                    <a:pt x="251" y="1826"/>
                    <a:pt x="215" y="1862"/>
                  </a:cubicBezTo>
                  <a:cubicBezTo>
                    <a:pt x="179" y="1934"/>
                    <a:pt x="143" y="2005"/>
                    <a:pt x="107" y="2077"/>
                  </a:cubicBezTo>
                  <a:cubicBezTo>
                    <a:pt x="72" y="2149"/>
                    <a:pt x="36" y="2256"/>
                    <a:pt x="36" y="2363"/>
                  </a:cubicBezTo>
                  <a:cubicBezTo>
                    <a:pt x="0" y="2435"/>
                    <a:pt x="0" y="2506"/>
                    <a:pt x="36" y="2578"/>
                  </a:cubicBezTo>
                  <a:cubicBezTo>
                    <a:pt x="36" y="2614"/>
                    <a:pt x="72" y="2650"/>
                    <a:pt x="72" y="2685"/>
                  </a:cubicBezTo>
                  <a:cubicBezTo>
                    <a:pt x="107" y="2721"/>
                    <a:pt x="107" y="2757"/>
                    <a:pt x="143" y="2757"/>
                  </a:cubicBezTo>
                  <a:cubicBezTo>
                    <a:pt x="215" y="2900"/>
                    <a:pt x="322" y="2972"/>
                    <a:pt x="465" y="3043"/>
                  </a:cubicBezTo>
                  <a:cubicBezTo>
                    <a:pt x="537" y="3079"/>
                    <a:pt x="609" y="3115"/>
                    <a:pt x="680" y="3115"/>
                  </a:cubicBezTo>
                  <a:lnTo>
                    <a:pt x="895" y="3115"/>
                  </a:lnTo>
                  <a:cubicBezTo>
                    <a:pt x="1002" y="3115"/>
                    <a:pt x="1110" y="3115"/>
                    <a:pt x="1181" y="3079"/>
                  </a:cubicBezTo>
                  <a:cubicBezTo>
                    <a:pt x="1324" y="3079"/>
                    <a:pt x="1468" y="3043"/>
                    <a:pt x="1575" y="3008"/>
                  </a:cubicBezTo>
                  <a:cubicBezTo>
                    <a:pt x="1718" y="2972"/>
                    <a:pt x="1790" y="2864"/>
                    <a:pt x="1790" y="2757"/>
                  </a:cubicBezTo>
                  <a:cubicBezTo>
                    <a:pt x="1790" y="2685"/>
                    <a:pt x="1754" y="2614"/>
                    <a:pt x="1718" y="2578"/>
                  </a:cubicBezTo>
                  <a:cubicBezTo>
                    <a:pt x="1682" y="2542"/>
                    <a:pt x="1611" y="2506"/>
                    <a:pt x="1539" y="2506"/>
                  </a:cubicBezTo>
                  <a:lnTo>
                    <a:pt x="859" y="2506"/>
                  </a:lnTo>
                  <a:cubicBezTo>
                    <a:pt x="823" y="2471"/>
                    <a:pt x="788" y="2471"/>
                    <a:pt x="716" y="2435"/>
                  </a:cubicBezTo>
                  <a:lnTo>
                    <a:pt x="644" y="2471"/>
                  </a:lnTo>
                  <a:lnTo>
                    <a:pt x="609" y="2435"/>
                  </a:lnTo>
                  <a:lnTo>
                    <a:pt x="609" y="2399"/>
                  </a:lnTo>
                  <a:lnTo>
                    <a:pt x="609" y="2327"/>
                  </a:lnTo>
                  <a:lnTo>
                    <a:pt x="609" y="2292"/>
                  </a:lnTo>
                  <a:lnTo>
                    <a:pt x="609" y="2220"/>
                  </a:lnTo>
                  <a:cubicBezTo>
                    <a:pt x="644" y="2184"/>
                    <a:pt x="644" y="2149"/>
                    <a:pt x="680" y="2113"/>
                  </a:cubicBezTo>
                  <a:cubicBezTo>
                    <a:pt x="716" y="2041"/>
                    <a:pt x="752" y="2005"/>
                    <a:pt x="788" y="1970"/>
                  </a:cubicBezTo>
                  <a:lnTo>
                    <a:pt x="859" y="1934"/>
                  </a:lnTo>
                  <a:cubicBezTo>
                    <a:pt x="895" y="1898"/>
                    <a:pt x="967" y="1862"/>
                    <a:pt x="1002" y="1826"/>
                  </a:cubicBezTo>
                  <a:cubicBezTo>
                    <a:pt x="1038" y="1791"/>
                    <a:pt x="1074" y="1719"/>
                    <a:pt x="1074" y="1683"/>
                  </a:cubicBezTo>
                  <a:cubicBezTo>
                    <a:pt x="1074" y="1647"/>
                    <a:pt x="1074" y="1612"/>
                    <a:pt x="1074" y="1576"/>
                  </a:cubicBezTo>
                  <a:cubicBezTo>
                    <a:pt x="1074" y="1540"/>
                    <a:pt x="1074" y="1540"/>
                    <a:pt x="1074" y="1504"/>
                  </a:cubicBezTo>
                  <a:cubicBezTo>
                    <a:pt x="1038" y="1433"/>
                    <a:pt x="1002" y="1325"/>
                    <a:pt x="1002" y="1254"/>
                  </a:cubicBezTo>
                  <a:cubicBezTo>
                    <a:pt x="967" y="1182"/>
                    <a:pt x="967" y="1146"/>
                    <a:pt x="1002" y="1075"/>
                  </a:cubicBezTo>
                  <a:cubicBezTo>
                    <a:pt x="1002" y="1003"/>
                    <a:pt x="1002" y="932"/>
                    <a:pt x="1038" y="860"/>
                  </a:cubicBezTo>
                  <a:cubicBezTo>
                    <a:pt x="1074" y="788"/>
                    <a:pt x="1145" y="681"/>
                    <a:pt x="1181" y="609"/>
                  </a:cubicBezTo>
                  <a:cubicBezTo>
                    <a:pt x="1253" y="538"/>
                    <a:pt x="1360" y="430"/>
                    <a:pt x="1432" y="359"/>
                  </a:cubicBezTo>
                  <a:cubicBezTo>
                    <a:pt x="1503" y="323"/>
                    <a:pt x="1611" y="251"/>
                    <a:pt x="1682" y="216"/>
                  </a:cubicBezTo>
                  <a:lnTo>
                    <a:pt x="1790" y="180"/>
                  </a:lnTo>
                  <a:lnTo>
                    <a:pt x="1933" y="180"/>
                  </a:lnTo>
                  <a:lnTo>
                    <a:pt x="2005" y="216"/>
                  </a:lnTo>
                  <a:lnTo>
                    <a:pt x="2040" y="216"/>
                  </a:lnTo>
                  <a:cubicBezTo>
                    <a:pt x="2076" y="216"/>
                    <a:pt x="2112" y="180"/>
                    <a:pt x="2148" y="144"/>
                  </a:cubicBezTo>
                  <a:cubicBezTo>
                    <a:pt x="2148" y="108"/>
                    <a:pt x="2148" y="108"/>
                    <a:pt x="2148" y="72"/>
                  </a:cubicBezTo>
                  <a:cubicBezTo>
                    <a:pt x="2148" y="37"/>
                    <a:pt x="2112" y="1"/>
                    <a:pt x="20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56"/>
            <p:cNvSpPr/>
            <p:nvPr/>
          </p:nvSpPr>
          <p:spPr>
            <a:xfrm>
              <a:off x="1269000" y="1045825"/>
              <a:ext cx="40300" cy="45675"/>
            </a:xfrm>
            <a:custGeom>
              <a:avLst/>
              <a:gdLst/>
              <a:ahLst/>
              <a:cxnLst/>
              <a:rect l="l" t="t" r="r" b="b"/>
              <a:pathLst>
                <a:path w="1612" h="1827" extrusionOk="0">
                  <a:moveTo>
                    <a:pt x="538" y="1"/>
                  </a:moveTo>
                  <a:cubicBezTo>
                    <a:pt x="466" y="1"/>
                    <a:pt x="394" y="36"/>
                    <a:pt x="323" y="36"/>
                  </a:cubicBezTo>
                  <a:lnTo>
                    <a:pt x="215" y="72"/>
                  </a:lnTo>
                  <a:lnTo>
                    <a:pt x="108" y="72"/>
                  </a:lnTo>
                  <a:cubicBezTo>
                    <a:pt x="72" y="72"/>
                    <a:pt x="36" y="108"/>
                    <a:pt x="36" y="144"/>
                  </a:cubicBezTo>
                  <a:cubicBezTo>
                    <a:pt x="1" y="180"/>
                    <a:pt x="1" y="215"/>
                    <a:pt x="36" y="251"/>
                  </a:cubicBezTo>
                  <a:cubicBezTo>
                    <a:pt x="36" y="323"/>
                    <a:pt x="72" y="359"/>
                    <a:pt x="144" y="359"/>
                  </a:cubicBezTo>
                  <a:lnTo>
                    <a:pt x="180" y="359"/>
                  </a:lnTo>
                  <a:lnTo>
                    <a:pt x="323" y="323"/>
                  </a:lnTo>
                  <a:lnTo>
                    <a:pt x="394" y="323"/>
                  </a:lnTo>
                  <a:lnTo>
                    <a:pt x="502" y="287"/>
                  </a:lnTo>
                  <a:lnTo>
                    <a:pt x="609" y="287"/>
                  </a:lnTo>
                  <a:lnTo>
                    <a:pt x="645" y="359"/>
                  </a:lnTo>
                  <a:lnTo>
                    <a:pt x="681" y="466"/>
                  </a:lnTo>
                  <a:lnTo>
                    <a:pt x="681" y="609"/>
                  </a:lnTo>
                  <a:lnTo>
                    <a:pt x="681" y="717"/>
                  </a:lnTo>
                  <a:cubicBezTo>
                    <a:pt x="681" y="752"/>
                    <a:pt x="681" y="752"/>
                    <a:pt x="681" y="788"/>
                  </a:cubicBezTo>
                  <a:cubicBezTo>
                    <a:pt x="681" y="824"/>
                    <a:pt x="681" y="824"/>
                    <a:pt x="681" y="860"/>
                  </a:cubicBezTo>
                  <a:cubicBezTo>
                    <a:pt x="681" y="860"/>
                    <a:pt x="681" y="896"/>
                    <a:pt x="717" y="896"/>
                  </a:cubicBezTo>
                  <a:lnTo>
                    <a:pt x="931" y="896"/>
                  </a:lnTo>
                  <a:cubicBezTo>
                    <a:pt x="1003" y="896"/>
                    <a:pt x="1039" y="896"/>
                    <a:pt x="1074" y="931"/>
                  </a:cubicBezTo>
                  <a:lnTo>
                    <a:pt x="1146" y="967"/>
                  </a:lnTo>
                  <a:lnTo>
                    <a:pt x="1182" y="1003"/>
                  </a:lnTo>
                  <a:lnTo>
                    <a:pt x="1218" y="1039"/>
                  </a:lnTo>
                  <a:lnTo>
                    <a:pt x="1218" y="1110"/>
                  </a:lnTo>
                  <a:cubicBezTo>
                    <a:pt x="1218" y="1146"/>
                    <a:pt x="1218" y="1218"/>
                    <a:pt x="1218" y="1253"/>
                  </a:cubicBezTo>
                  <a:lnTo>
                    <a:pt x="1289" y="1504"/>
                  </a:lnTo>
                  <a:lnTo>
                    <a:pt x="1289" y="1611"/>
                  </a:lnTo>
                  <a:cubicBezTo>
                    <a:pt x="1253" y="1647"/>
                    <a:pt x="1253" y="1719"/>
                    <a:pt x="1289" y="1755"/>
                  </a:cubicBezTo>
                  <a:cubicBezTo>
                    <a:pt x="1289" y="1790"/>
                    <a:pt x="1325" y="1826"/>
                    <a:pt x="1361" y="1826"/>
                  </a:cubicBezTo>
                  <a:lnTo>
                    <a:pt x="1504" y="1826"/>
                  </a:lnTo>
                  <a:cubicBezTo>
                    <a:pt x="1540" y="1790"/>
                    <a:pt x="1576" y="1755"/>
                    <a:pt x="1576" y="1719"/>
                  </a:cubicBezTo>
                  <a:cubicBezTo>
                    <a:pt x="1576" y="1647"/>
                    <a:pt x="1611" y="1576"/>
                    <a:pt x="1611" y="1504"/>
                  </a:cubicBezTo>
                  <a:cubicBezTo>
                    <a:pt x="1611" y="1432"/>
                    <a:pt x="1611" y="1432"/>
                    <a:pt x="1611" y="1397"/>
                  </a:cubicBezTo>
                  <a:cubicBezTo>
                    <a:pt x="1611" y="1289"/>
                    <a:pt x="1611" y="1218"/>
                    <a:pt x="1611" y="1110"/>
                  </a:cubicBezTo>
                  <a:cubicBezTo>
                    <a:pt x="1611" y="1110"/>
                    <a:pt x="1611" y="1074"/>
                    <a:pt x="1576" y="1039"/>
                  </a:cubicBezTo>
                  <a:cubicBezTo>
                    <a:pt x="1576" y="1003"/>
                    <a:pt x="1540" y="967"/>
                    <a:pt x="1504" y="967"/>
                  </a:cubicBezTo>
                  <a:cubicBezTo>
                    <a:pt x="1468" y="896"/>
                    <a:pt x="1397" y="860"/>
                    <a:pt x="1325" y="824"/>
                  </a:cubicBezTo>
                  <a:cubicBezTo>
                    <a:pt x="1289" y="788"/>
                    <a:pt x="1218" y="788"/>
                    <a:pt x="1146" y="788"/>
                  </a:cubicBezTo>
                  <a:lnTo>
                    <a:pt x="967" y="788"/>
                  </a:lnTo>
                  <a:cubicBezTo>
                    <a:pt x="895" y="788"/>
                    <a:pt x="967" y="788"/>
                    <a:pt x="967" y="752"/>
                  </a:cubicBezTo>
                  <a:lnTo>
                    <a:pt x="967" y="681"/>
                  </a:lnTo>
                  <a:lnTo>
                    <a:pt x="967" y="645"/>
                  </a:lnTo>
                  <a:cubicBezTo>
                    <a:pt x="967" y="573"/>
                    <a:pt x="967" y="538"/>
                    <a:pt x="967" y="466"/>
                  </a:cubicBezTo>
                  <a:cubicBezTo>
                    <a:pt x="967" y="430"/>
                    <a:pt x="967" y="394"/>
                    <a:pt x="967" y="359"/>
                  </a:cubicBezTo>
                  <a:cubicBezTo>
                    <a:pt x="967" y="323"/>
                    <a:pt x="931" y="287"/>
                    <a:pt x="931" y="251"/>
                  </a:cubicBezTo>
                  <a:cubicBezTo>
                    <a:pt x="895" y="215"/>
                    <a:pt x="895" y="180"/>
                    <a:pt x="860" y="144"/>
                  </a:cubicBezTo>
                  <a:cubicBezTo>
                    <a:pt x="824" y="108"/>
                    <a:pt x="788" y="108"/>
                    <a:pt x="752" y="72"/>
                  </a:cubicBezTo>
                  <a:cubicBezTo>
                    <a:pt x="717" y="36"/>
                    <a:pt x="609" y="1"/>
                    <a:pt x="5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56"/>
            <p:cNvSpPr/>
            <p:nvPr/>
          </p:nvSpPr>
          <p:spPr>
            <a:xfrm>
              <a:off x="1259150" y="1066400"/>
              <a:ext cx="21500" cy="24200"/>
            </a:xfrm>
            <a:custGeom>
              <a:avLst/>
              <a:gdLst/>
              <a:ahLst/>
              <a:cxnLst/>
              <a:rect l="l" t="t" r="r" b="b"/>
              <a:pathLst>
                <a:path w="860" h="968" extrusionOk="0">
                  <a:moveTo>
                    <a:pt x="323" y="1"/>
                  </a:moveTo>
                  <a:lnTo>
                    <a:pt x="180" y="37"/>
                  </a:lnTo>
                  <a:cubicBezTo>
                    <a:pt x="108" y="37"/>
                    <a:pt x="72" y="73"/>
                    <a:pt x="72" y="108"/>
                  </a:cubicBezTo>
                  <a:cubicBezTo>
                    <a:pt x="37" y="144"/>
                    <a:pt x="1" y="216"/>
                    <a:pt x="37" y="251"/>
                  </a:cubicBezTo>
                  <a:cubicBezTo>
                    <a:pt x="37" y="323"/>
                    <a:pt x="72" y="359"/>
                    <a:pt x="144" y="395"/>
                  </a:cubicBezTo>
                  <a:lnTo>
                    <a:pt x="430" y="395"/>
                  </a:lnTo>
                  <a:cubicBezTo>
                    <a:pt x="466" y="466"/>
                    <a:pt x="466" y="574"/>
                    <a:pt x="466" y="645"/>
                  </a:cubicBezTo>
                  <a:cubicBezTo>
                    <a:pt x="502" y="681"/>
                    <a:pt x="502" y="753"/>
                    <a:pt x="466" y="788"/>
                  </a:cubicBezTo>
                  <a:cubicBezTo>
                    <a:pt x="502" y="860"/>
                    <a:pt x="538" y="932"/>
                    <a:pt x="609" y="967"/>
                  </a:cubicBezTo>
                  <a:lnTo>
                    <a:pt x="645" y="967"/>
                  </a:lnTo>
                  <a:cubicBezTo>
                    <a:pt x="717" y="967"/>
                    <a:pt x="788" y="896"/>
                    <a:pt x="824" y="824"/>
                  </a:cubicBezTo>
                  <a:cubicBezTo>
                    <a:pt x="860" y="753"/>
                    <a:pt x="860" y="645"/>
                    <a:pt x="860" y="574"/>
                  </a:cubicBezTo>
                  <a:cubicBezTo>
                    <a:pt x="824" y="430"/>
                    <a:pt x="824" y="323"/>
                    <a:pt x="753" y="216"/>
                  </a:cubicBezTo>
                  <a:cubicBezTo>
                    <a:pt x="717" y="108"/>
                    <a:pt x="609" y="37"/>
                    <a:pt x="5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56"/>
            <p:cNvSpPr/>
            <p:nvPr/>
          </p:nvSpPr>
          <p:spPr>
            <a:xfrm>
              <a:off x="1239475" y="1049400"/>
              <a:ext cx="17025" cy="14350"/>
            </a:xfrm>
            <a:custGeom>
              <a:avLst/>
              <a:gdLst/>
              <a:ahLst/>
              <a:cxnLst/>
              <a:rect l="l" t="t" r="r" b="b"/>
              <a:pathLst>
                <a:path w="681" h="574" extrusionOk="0">
                  <a:moveTo>
                    <a:pt x="323" y="1"/>
                  </a:moveTo>
                  <a:cubicBezTo>
                    <a:pt x="251" y="1"/>
                    <a:pt x="179" y="37"/>
                    <a:pt x="108" y="37"/>
                  </a:cubicBezTo>
                  <a:lnTo>
                    <a:pt x="72" y="37"/>
                  </a:lnTo>
                  <a:cubicBezTo>
                    <a:pt x="36" y="37"/>
                    <a:pt x="36" y="72"/>
                    <a:pt x="0" y="108"/>
                  </a:cubicBezTo>
                  <a:cubicBezTo>
                    <a:pt x="0" y="144"/>
                    <a:pt x="0" y="180"/>
                    <a:pt x="0" y="216"/>
                  </a:cubicBezTo>
                  <a:cubicBezTo>
                    <a:pt x="36" y="251"/>
                    <a:pt x="72" y="287"/>
                    <a:pt x="108" y="287"/>
                  </a:cubicBezTo>
                  <a:lnTo>
                    <a:pt x="323" y="287"/>
                  </a:lnTo>
                  <a:lnTo>
                    <a:pt x="323" y="323"/>
                  </a:lnTo>
                  <a:lnTo>
                    <a:pt x="358" y="395"/>
                  </a:lnTo>
                  <a:cubicBezTo>
                    <a:pt x="358" y="430"/>
                    <a:pt x="358" y="466"/>
                    <a:pt x="358" y="502"/>
                  </a:cubicBezTo>
                  <a:cubicBezTo>
                    <a:pt x="394" y="538"/>
                    <a:pt x="430" y="574"/>
                    <a:pt x="502" y="574"/>
                  </a:cubicBezTo>
                  <a:lnTo>
                    <a:pt x="537" y="574"/>
                  </a:lnTo>
                  <a:cubicBezTo>
                    <a:pt x="573" y="574"/>
                    <a:pt x="573" y="538"/>
                    <a:pt x="609" y="538"/>
                  </a:cubicBezTo>
                  <a:cubicBezTo>
                    <a:pt x="609" y="502"/>
                    <a:pt x="609" y="466"/>
                    <a:pt x="609" y="430"/>
                  </a:cubicBezTo>
                  <a:cubicBezTo>
                    <a:pt x="645" y="395"/>
                    <a:pt x="645" y="359"/>
                    <a:pt x="681" y="359"/>
                  </a:cubicBezTo>
                  <a:cubicBezTo>
                    <a:pt x="645" y="287"/>
                    <a:pt x="609" y="216"/>
                    <a:pt x="573" y="180"/>
                  </a:cubicBezTo>
                  <a:cubicBezTo>
                    <a:pt x="573" y="144"/>
                    <a:pt x="537" y="108"/>
                    <a:pt x="502" y="72"/>
                  </a:cubicBezTo>
                  <a:cubicBezTo>
                    <a:pt x="466" y="37"/>
                    <a:pt x="394" y="1"/>
                    <a:pt x="3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56"/>
            <p:cNvSpPr/>
            <p:nvPr/>
          </p:nvSpPr>
          <p:spPr>
            <a:xfrm>
              <a:off x="1376400" y="947400"/>
              <a:ext cx="67125" cy="84125"/>
            </a:xfrm>
            <a:custGeom>
              <a:avLst/>
              <a:gdLst/>
              <a:ahLst/>
              <a:cxnLst/>
              <a:rect l="l" t="t" r="r" b="b"/>
              <a:pathLst>
                <a:path w="2685" h="3365" extrusionOk="0">
                  <a:moveTo>
                    <a:pt x="2291" y="0"/>
                  </a:moveTo>
                  <a:cubicBezTo>
                    <a:pt x="2255" y="0"/>
                    <a:pt x="2183" y="0"/>
                    <a:pt x="2148" y="36"/>
                  </a:cubicBezTo>
                  <a:cubicBezTo>
                    <a:pt x="2076" y="72"/>
                    <a:pt x="2005" y="108"/>
                    <a:pt x="1933" y="143"/>
                  </a:cubicBezTo>
                  <a:cubicBezTo>
                    <a:pt x="1861" y="215"/>
                    <a:pt x="1826" y="287"/>
                    <a:pt x="1790" y="358"/>
                  </a:cubicBezTo>
                  <a:cubicBezTo>
                    <a:pt x="1718" y="430"/>
                    <a:pt x="1718" y="501"/>
                    <a:pt x="1682" y="573"/>
                  </a:cubicBezTo>
                  <a:cubicBezTo>
                    <a:pt x="1682" y="680"/>
                    <a:pt x="1682" y="752"/>
                    <a:pt x="1682" y="824"/>
                  </a:cubicBezTo>
                  <a:lnTo>
                    <a:pt x="1718" y="895"/>
                  </a:lnTo>
                  <a:cubicBezTo>
                    <a:pt x="1718" y="931"/>
                    <a:pt x="1754" y="931"/>
                    <a:pt x="1754" y="967"/>
                  </a:cubicBezTo>
                  <a:cubicBezTo>
                    <a:pt x="1790" y="1002"/>
                    <a:pt x="1826" y="1038"/>
                    <a:pt x="1861" y="1074"/>
                  </a:cubicBezTo>
                  <a:lnTo>
                    <a:pt x="1861" y="1110"/>
                  </a:lnTo>
                  <a:cubicBezTo>
                    <a:pt x="1933" y="1146"/>
                    <a:pt x="1969" y="1217"/>
                    <a:pt x="2005" y="1253"/>
                  </a:cubicBezTo>
                  <a:cubicBezTo>
                    <a:pt x="2005" y="1289"/>
                    <a:pt x="2040" y="1289"/>
                    <a:pt x="2076" y="1289"/>
                  </a:cubicBezTo>
                  <a:lnTo>
                    <a:pt x="1897" y="1289"/>
                  </a:lnTo>
                  <a:cubicBezTo>
                    <a:pt x="1826" y="1325"/>
                    <a:pt x="1718" y="1325"/>
                    <a:pt x="1647" y="1325"/>
                  </a:cubicBezTo>
                  <a:cubicBezTo>
                    <a:pt x="1503" y="1360"/>
                    <a:pt x="1396" y="1396"/>
                    <a:pt x="1289" y="1432"/>
                  </a:cubicBezTo>
                  <a:cubicBezTo>
                    <a:pt x="1217" y="1504"/>
                    <a:pt x="1110" y="1539"/>
                    <a:pt x="1038" y="1611"/>
                  </a:cubicBezTo>
                  <a:cubicBezTo>
                    <a:pt x="1002" y="1683"/>
                    <a:pt x="966" y="1718"/>
                    <a:pt x="931" y="1754"/>
                  </a:cubicBezTo>
                  <a:cubicBezTo>
                    <a:pt x="931" y="1790"/>
                    <a:pt x="895" y="1826"/>
                    <a:pt x="895" y="1826"/>
                  </a:cubicBezTo>
                  <a:lnTo>
                    <a:pt x="859" y="1897"/>
                  </a:lnTo>
                  <a:cubicBezTo>
                    <a:pt x="823" y="2005"/>
                    <a:pt x="823" y="2112"/>
                    <a:pt x="823" y="2220"/>
                  </a:cubicBezTo>
                  <a:cubicBezTo>
                    <a:pt x="823" y="2291"/>
                    <a:pt x="823" y="2363"/>
                    <a:pt x="823" y="2434"/>
                  </a:cubicBezTo>
                  <a:cubicBezTo>
                    <a:pt x="823" y="2434"/>
                    <a:pt x="823" y="2470"/>
                    <a:pt x="823" y="2470"/>
                  </a:cubicBezTo>
                  <a:lnTo>
                    <a:pt x="823" y="2506"/>
                  </a:lnTo>
                  <a:cubicBezTo>
                    <a:pt x="752" y="2470"/>
                    <a:pt x="644" y="2470"/>
                    <a:pt x="573" y="2470"/>
                  </a:cubicBezTo>
                  <a:cubicBezTo>
                    <a:pt x="465" y="2470"/>
                    <a:pt x="394" y="2506"/>
                    <a:pt x="322" y="2542"/>
                  </a:cubicBezTo>
                  <a:cubicBezTo>
                    <a:pt x="251" y="2577"/>
                    <a:pt x="179" y="2613"/>
                    <a:pt x="107" y="2685"/>
                  </a:cubicBezTo>
                  <a:cubicBezTo>
                    <a:pt x="72" y="2756"/>
                    <a:pt x="36" y="2828"/>
                    <a:pt x="0" y="2900"/>
                  </a:cubicBezTo>
                  <a:cubicBezTo>
                    <a:pt x="0" y="2935"/>
                    <a:pt x="0" y="2971"/>
                    <a:pt x="0" y="3007"/>
                  </a:cubicBezTo>
                  <a:cubicBezTo>
                    <a:pt x="0" y="3043"/>
                    <a:pt x="36" y="3079"/>
                    <a:pt x="36" y="3114"/>
                  </a:cubicBezTo>
                  <a:cubicBezTo>
                    <a:pt x="36" y="3150"/>
                    <a:pt x="72" y="3186"/>
                    <a:pt x="72" y="3222"/>
                  </a:cubicBezTo>
                  <a:cubicBezTo>
                    <a:pt x="107" y="3258"/>
                    <a:pt x="107" y="3293"/>
                    <a:pt x="143" y="3293"/>
                  </a:cubicBezTo>
                  <a:cubicBezTo>
                    <a:pt x="215" y="3329"/>
                    <a:pt x="286" y="3365"/>
                    <a:pt x="358" y="3365"/>
                  </a:cubicBezTo>
                  <a:cubicBezTo>
                    <a:pt x="394" y="3365"/>
                    <a:pt x="430" y="3329"/>
                    <a:pt x="430" y="3293"/>
                  </a:cubicBezTo>
                  <a:cubicBezTo>
                    <a:pt x="430" y="3258"/>
                    <a:pt x="394" y="3222"/>
                    <a:pt x="358" y="3222"/>
                  </a:cubicBezTo>
                  <a:lnTo>
                    <a:pt x="251" y="3222"/>
                  </a:lnTo>
                  <a:lnTo>
                    <a:pt x="215" y="3150"/>
                  </a:lnTo>
                  <a:cubicBezTo>
                    <a:pt x="179" y="3114"/>
                    <a:pt x="179" y="3079"/>
                    <a:pt x="179" y="3079"/>
                  </a:cubicBezTo>
                  <a:cubicBezTo>
                    <a:pt x="143" y="3043"/>
                    <a:pt x="143" y="3043"/>
                    <a:pt x="179" y="3007"/>
                  </a:cubicBezTo>
                  <a:lnTo>
                    <a:pt x="179" y="2971"/>
                  </a:lnTo>
                  <a:cubicBezTo>
                    <a:pt x="143" y="2935"/>
                    <a:pt x="143" y="2935"/>
                    <a:pt x="179" y="2900"/>
                  </a:cubicBezTo>
                  <a:cubicBezTo>
                    <a:pt x="179" y="2864"/>
                    <a:pt x="179" y="2864"/>
                    <a:pt x="215" y="2828"/>
                  </a:cubicBezTo>
                  <a:cubicBezTo>
                    <a:pt x="215" y="2792"/>
                    <a:pt x="251" y="2792"/>
                    <a:pt x="286" y="2756"/>
                  </a:cubicBezTo>
                  <a:cubicBezTo>
                    <a:pt x="322" y="2721"/>
                    <a:pt x="358" y="2721"/>
                    <a:pt x="394" y="2685"/>
                  </a:cubicBezTo>
                  <a:lnTo>
                    <a:pt x="537" y="2649"/>
                  </a:lnTo>
                  <a:cubicBezTo>
                    <a:pt x="573" y="2649"/>
                    <a:pt x="609" y="2649"/>
                    <a:pt x="680" y="2613"/>
                  </a:cubicBezTo>
                  <a:lnTo>
                    <a:pt x="859" y="2613"/>
                  </a:lnTo>
                  <a:cubicBezTo>
                    <a:pt x="859" y="2631"/>
                    <a:pt x="868" y="2640"/>
                    <a:pt x="877" y="2640"/>
                  </a:cubicBezTo>
                  <a:cubicBezTo>
                    <a:pt x="886" y="2640"/>
                    <a:pt x="895" y="2631"/>
                    <a:pt x="895" y="2613"/>
                  </a:cubicBezTo>
                  <a:lnTo>
                    <a:pt x="931" y="2613"/>
                  </a:lnTo>
                  <a:cubicBezTo>
                    <a:pt x="966" y="2613"/>
                    <a:pt x="966" y="2577"/>
                    <a:pt x="1002" y="2577"/>
                  </a:cubicBezTo>
                  <a:cubicBezTo>
                    <a:pt x="1002" y="2542"/>
                    <a:pt x="1002" y="2506"/>
                    <a:pt x="1002" y="2470"/>
                  </a:cubicBezTo>
                  <a:lnTo>
                    <a:pt x="1002" y="2398"/>
                  </a:lnTo>
                  <a:cubicBezTo>
                    <a:pt x="966" y="2398"/>
                    <a:pt x="966" y="2398"/>
                    <a:pt x="1002" y="2363"/>
                  </a:cubicBezTo>
                  <a:lnTo>
                    <a:pt x="1002" y="2291"/>
                  </a:lnTo>
                  <a:cubicBezTo>
                    <a:pt x="966" y="2220"/>
                    <a:pt x="966" y="2148"/>
                    <a:pt x="1002" y="2076"/>
                  </a:cubicBezTo>
                  <a:cubicBezTo>
                    <a:pt x="1002" y="2041"/>
                    <a:pt x="1002" y="1969"/>
                    <a:pt x="1038" y="1897"/>
                  </a:cubicBezTo>
                  <a:cubicBezTo>
                    <a:pt x="1038" y="1862"/>
                    <a:pt x="1074" y="1862"/>
                    <a:pt x="1074" y="1826"/>
                  </a:cubicBezTo>
                  <a:cubicBezTo>
                    <a:pt x="1110" y="1790"/>
                    <a:pt x="1110" y="1754"/>
                    <a:pt x="1145" y="1754"/>
                  </a:cubicBezTo>
                  <a:cubicBezTo>
                    <a:pt x="1217" y="1718"/>
                    <a:pt x="1253" y="1683"/>
                    <a:pt x="1324" y="1647"/>
                  </a:cubicBezTo>
                  <a:lnTo>
                    <a:pt x="1468" y="1611"/>
                  </a:lnTo>
                  <a:lnTo>
                    <a:pt x="1575" y="1575"/>
                  </a:lnTo>
                  <a:lnTo>
                    <a:pt x="2112" y="1575"/>
                  </a:lnTo>
                  <a:cubicBezTo>
                    <a:pt x="2148" y="1575"/>
                    <a:pt x="2183" y="1575"/>
                    <a:pt x="2219" y="1539"/>
                  </a:cubicBezTo>
                  <a:cubicBezTo>
                    <a:pt x="2255" y="1504"/>
                    <a:pt x="2255" y="1468"/>
                    <a:pt x="2255" y="1396"/>
                  </a:cubicBezTo>
                  <a:cubicBezTo>
                    <a:pt x="2255" y="1360"/>
                    <a:pt x="2255" y="1325"/>
                    <a:pt x="2219" y="1289"/>
                  </a:cubicBezTo>
                  <a:cubicBezTo>
                    <a:pt x="2183" y="1253"/>
                    <a:pt x="2148" y="1217"/>
                    <a:pt x="2112" y="1217"/>
                  </a:cubicBezTo>
                  <a:lnTo>
                    <a:pt x="2040" y="1217"/>
                  </a:lnTo>
                  <a:cubicBezTo>
                    <a:pt x="2076" y="1217"/>
                    <a:pt x="2112" y="1217"/>
                    <a:pt x="2148" y="1181"/>
                  </a:cubicBezTo>
                  <a:cubicBezTo>
                    <a:pt x="2148" y="1181"/>
                    <a:pt x="2183" y="1146"/>
                    <a:pt x="2183" y="1110"/>
                  </a:cubicBezTo>
                  <a:lnTo>
                    <a:pt x="2183" y="1146"/>
                  </a:lnTo>
                  <a:cubicBezTo>
                    <a:pt x="2183" y="1181"/>
                    <a:pt x="2219" y="1253"/>
                    <a:pt x="2255" y="1289"/>
                  </a:cubicBezTo>
                  <a:lnTo>
                    <a:pt x="2327" y="1360"/>
                  </a:lnTo>
                  <a:lnTo>
                    <a:pt x="2362" y="1360"/>
                  </a:lnTo>
                  <a:lnTo>
                    <a:pt x="2434" y="1432"/>
                  </a:lnTo>
                  <a:cubicBezTo>
                    <a:pt x="2434" y="1468"/>
                    <a:pt x="2470" y="1468"/>
                    <a:pt x="2506" y="1468"/>
                  </a:cubicBezTo>
                  <a:cubicBezTo>
                    <a:pt x="2577" y="1468"/>
                    <a:pt x="2613" y="1432"/>
                    <a:pt x="2613" y="1360"/>
                  </a:cubicBezTo>
                  <a:cubicBezTo>
                    <a:pt x="2613" y="1325"/>
                    <a:pt x="2613" y="1325"/>
                    <a:pt x="2613" y="1289"/>
                  </a:cubicBezTo>
                  <a:cubicBezTo>
                    <a:pt x="2613" y="1289"/>
                    <a:pt x="2613" y="1253"/>
                    <a:pt x="2577" y="1253"/>
                  </a:cubicBezTo>
                  <a:cubicBezTo>
                    <a:pt x="2541" y="1217"/>
                    <a:pt x="2506" y="1181"/>
                    <a:pt x="2470" y="1146"/>
                  </a:cubicBezTo>
                  <a:lnTo>
                    <a:pt x="2470" y="1110"/>
                  </a:lnTo>
                  <a:lnTo>
                    <a:pt x="2470" y="1038"/>
                  </a:lnTo>
                  <a:cubicBezTo>
                    <a:pt x="2470" y="1002"/>
                    <a:pt x="2470" y="967"/>
                    <a:pt x="2470" y="931"/>
                  </a:cubicBezTo>
                  <a:cubicBezTo>
                    <a:pt x="2470" y="895"/>
                    <a:pt x="2470" y="859"/>
                    <a:pt x="2470" y="824"/>
                  </a:cubicBezTo>
                  <a:cubicBezTo>
                    <a:pt x="2470" y="824"/>
                    <a:pt x="2506" y="788"/>
                    <a:pt x="2506" y="752"/>
                  </a:cubicBezTo>
                  <a:lnTo>
                    <a:pt x="2541" y="716"/>
                  </a:lnTo>
                  <a:lnTo>
                    <a:pt x="2613" y="716"/>
                  </a:lnTo>
                  <a:cubicBezTo>
                    <a:pt x="2649" y="716"/>
                    <a:pt x="2685" y="645"/>
                    <a:pt x="2685" y="609"/>
                  </a:cubicBezTo>
                  <a:cubicBezTo>
                    <a:pt x="2649" y="573"/>
                    <a:pt x="2613" y="537"/>
                    <a:pt x="2577" y="537"/>
                  </a:cubicBezTo>
                  <a:lnTo>
                    <a:pt x="2541" y="537"/>
                  </a:lnTo>
                  <a:lnTo>
                    <a:pt x="2470" y="573"/>
                  </a:lnTo>
                  <a:lnTo>
                    <a:pt x="2434" y="609"/>
                  </a:lnTo>
                  <a:cubicBezTo>
                    <a:pt x="2362" y="645"/>
                    <a:pt x="2327" y="680"/>
                    <a:pt x="2327" y="716"/>
                  </a:cubicBezTo>
                  <a:cubicBezTo>
                    <a:pt x="2255" y="824"/>
                    <a:pt x="2219" y="931"/>
                    <a:pt x="2219" y="1038"/>
                  </a:cubicBezTo>
                  <a:cubicBezTo>
                    <a:pt x="2219" y="1038"/>
                    <a:pt x="2219" y="1002"/>
                    <a:pt x="2219" y="1002"/>
                  </a:cubicBezTo>
                  <a:lnTo>
                    <a:pt x="2040" y="788"/>
                  </a:lnTo>
                  <a:lnTo>
                    <a:pt x="1969" y="716"/>
                  </a:lnTo>
                  <a:lnTo>
                    <a:pt x="1969" y="680"/>
                  </a:lnTo>
                  <a:cubicBezTo>
                    <a:pt x="1969" y="645"/>
                    <a:pt x="1969" y="609"/>
                    <a:pt x="1969" y="573"/>
                  </a:cubicBezTo>
                  <a:cubicBezTo>
                    <a:pt x="2005" y="573"/>
                    <a:pt x="2005" y="537"/>
                    <a:pt x="2005" y="501"/>
                  </a:cubicBezTo>
                  <a:cubicBezTo>
                    <a:pt x="2005" y="466"/>
                    <a:pt x="2040" y="430"/>
                    <a:pt x="2076" y="394"/>
                  </a:cubicBezTo>
                  <a:cubicBezTo>
                    <a:pt x="2112" y="358"/>
                    <a:pt x="2112" y="322"/>
                    <a:pt x="2148" y="287"/>
                  </a:cubicBezTo>
                  <a:lnTo>
                    <a:pt x="2219" y="251"/>
                  </a:lnTo>
                  <a:lnTo>
                    <a:pt x="2434" y="251"/>
                  </a:lnTo>
                  <a:cubicBezTo>
                    <a:pt x="2470" y="251"/>
                    <a:pt x="2470" y="215"/>
                    <a:pt x="2506" y="179"/>
                  </a:cubicBezTo>
                  <a:cubicBezTo>
                    <a:pt x="2506" y="143"/>
                    <a:pt x="2506" y="108"/>
                    <a:pt x="2506" y="36"/>
                  </a:cubicBezTo>
                  <a:cubicBezTo>
                    <a:pt x="2470" y="36"/>
                    <a:pt x="2434" y="0"/>
                    <a:pt x="23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56"/>
            <p:cNvSpPr/>
            <p:nvPr/>
          </p:nvSpPr>
          <p:spPr>
            <a:xfrm>
              <a:off x="1456025" y="1001975"/>
              <a:ext cx="32250" cy="74300"/>
            </a:xfrm>
            <a:custGeom>
              <a:avLst/>
              <a:gdLst/>
              <a:ahLst/>
              <a:cxnLst/>
              <a:rect l="l" t="t" r="r" b="b"/>
              <a:pathLst>
                <a:path w="1290" h="2972" extrusionOk="0">
                  <a:moveTo>
                    <a:pt x="323" y="1"/>
                  </a:moveTo>
                  <a:cubicBezTo>
                    <a:pt x="216" y="1"/>
                    <a:pt x="144" y="37"/>
                    <a:pt x="72" y="108"/>
                  </a:cubicBezTo>
                  <a:cubicBezTo>
                    <a:pt x="1" y="180"/>
                    <a:pt x="1" y="287"/>
                    <a:pt x="72" y="359"/>
                  </a:cubicBezTo>
                  <a:cubicBezTo>
                    <a:pt x="108" y="394"/>
                    <a:pt x="144" y="394"/>
                    <a:pt x="180" y="394"/>
                  </a:cubicBezTo>
                  <a:cubicBezTo>
                    <a:pt x="251" y="394"/>
                    <a:pt x="287" y="394"/>
                    <a:pt x="287" y="359"/>
                  </a:cubicBezTo>
                  <a:lnTo>
                    <a:pt x="609" y="359"/>
                  </a:lnTo>
                  <a:lnTo>
                    <a:pt x="645" y="394"/>
                  </a:lnTo>
                  <a:cubicBezTo>
                    <a:pt x="681" y="430"/>
                    <a:pt x="681" y="430"/>
                    <a:pt x="717" y="466"/>
                  </a:cubicBezTo>
                  <a:cubicBezTo>
                    <a:pt x="717" y="466"/>
                    <a:pt x="752" y="502"/>
                    <a:pt x="752" y="502"/>
                  </a:cubicBezTo>
                  <a:cubicBezTo>
                    <a:pt x="752" y="538"/>
                    <a:pt x="752" y="538"/>
                    <a:pt x="752" y="573"/>
                  </a:cubicBezTo>
                  <a:lnTo>
                    <a:pt x="752" y="681"/>
                  </a:lnTo>
                  <a:cubicBezTo>
                    <a:pt x="717" y="788"/>
                    <a:pt x="681" y="896"/>
                    <a:pt x="645" y="967"/>
                  </a:cubicBezTo>
                  <a:cubicBezTo>
                    <a:pt x="645" y="1039"/>
                    <a:pt x="645" y="1075"/>
                    <a:pt x="609" y="1110"/>
                  </a:cubicBezTo>
                  <a:cubicBezTo>
                    <a:pt x="609" y="1146"/>
                    <a:pt x="609" y="1182"/>
                    <a:pt x="609" y="1254"/>
                  </a:cubicBezTo>
                  <a:lnTo>
                    <a:pt x="645" y="1325"/>
                  </a:lnTo>
                  <a:cubicBezTo>
                    <a:pt x="681" y="1325"/>
                    <a:pt x="681" y="1361"/>
                    <a:pt x="681" y="1361"/>
                  </a:cubicBezTo>
                  <a:cubicBezTo>
                    <a:pt x="681" y="1397"/>
                    <a:pt x="752" y="1433"/>
                    <a:pt x="752" y="1468"/>
                  </a:cubicBezTo>
                  <a:lnTo>
                    <a:pt x="788" y="1504"/>
                  </a:lnTo>
                  <a:cubicBezTo>
                    <a:pt x="824" y="1540"/>
                    <a:pt x="824" y="1540"/>
                    <a:pt x="860" y="1576"/>
                  </a:cubicBezTo>
                  <a:cubicBezTo>
                    <a:pt x="860" y="1611"/>
                    <a:pt x="860" y="1647"/>
                    <a:pt x="860" y="1683"/>
                  </a:cubicBezTo>
                  <a:cubicBezTo>
                    <a:pt x="896" y="1755"/>
                    <a:pt x="896" y="1826"/>
                    <a:pt x="860" y="1898"/>
                  </a:cubicBezTo>
                  <a:cubicBezTo>
                    <a:pt x="860" y="1969"/>
                    <a:pt x="860" y="2041"/>
                    <a:pt x="824" y="2113"/>
                  </a:cubicBezTo>
                  <a:lnTo>
                    <a:pt x="824" y="2148"/>
                  </a:lnTo>
                  <a:cubicBezTo>
                    <a:pt x="824" y="2220"/>
                    <a:pt x="788" y="2256"/>
                    <a:pt x="788" y="2327"/>
                  </a:cubicBezTo>
                  <a:lnTo>
                    <a:pt x="788" y="2363"/>
                  </a:lnTo>
                  <a:lnTo>
                    <a:pt x="752" y="2399"/>
                  </a:lnTo>
                  <a:lnTo>
                    <a:pt x="609" y="2471"/>
                  </a:lnTo>
                  <a:lnTo>
                    <a:pt x="394" y="2542"/>
                  </a:lnTo>
                  <a:lnTo>
                    <a:pt x="323" y="2542"/>
                  </a:lnTo>
                  <a:cubicBezTo>
                    <a:pt x="216" y="2542"/>
                    <a:pt x="144" y="2578"/>
                    <a:pt x="108" y="2685"/>
                  </a:cubicBezTo>
                  <a:cubicBezTo>
                    <a:pt x="72" y="2793"/>
                    <a:pt x="144" y="2900"/>
                    <a:pt x="251" y="2936"/>
                  </a:cubicBezTo>
                  <a:cubicBezTo>
                    <a:pt x="323" y="2972"/>
                    <a:pt x="359" y="2972"/>
                    <a:pt x="394" y="2972"/>
                  </a:cubicBezTo>
                  <a:lnTo>
                    <a:pt x="573" y="2972"/>
                  </a:lnTo>
                  <a:cubicBezTo>
                    <a:pt x="645" y="2936"/>
                    <a:pt x="717" y="2936"/>
                    <a:pt x="752" y="2900"/>
                  </a:cubicBezTo>
                  <a:cubicBezTo>
                    <a:pt x="824" y="2864"/>
                    <a:pt x="896" y="2828"/>
                    <a:pt x="967" y="2757"/>
                  </a:cubicBezTo>
                  <a:cubicBezTo>
                    <a:pt x="1075" y="2685"/>
                    <a:pt x="1146" y="2578"/>
                    <a:pt x="1182" y="2435"/>
                  </a:cubicBezTo>
                  <a:cubicBezTo>
                    <a:pt x="1182" y="2435"/>
                    <a:pt x="1182" y="2399"/>
                    <a:pt x="1182" y="2363"/>
                  </a:cubicBezTo>
                  <a:cubicBezTo>
                    <a:pt x="1182" y="2363"/>
                    <a:pt x="1182" y="2327"/>
                    <a:pt x="1182" y="2327"/>
                  </a:cubicBezTo>
                  <a:cubicBezTo>
                    <a:pt x="1218" y="2184"/>
                    <a:pt x="1254" y="2005"/>
                    <a:pt x="1254" y="1862"/>
                  </a:cubicBezTo>
                  <a:cubicBezTo>
                    <a:pt x="1289" y="1719"/>
                    <a:pt x="1254" y="1611"/>
                    <a:pt x="1218" y="1468"/>
                  </a:cubicBezTo>
                  <a:cubicBezTo>
                    <a:pt x="1182" y="1361"/>
                    <a:pt x="1110" y="1289"/>
                    <a:pt x="1039" y="1182"/>
                  </a:cubicBezTo>
                  <a:lnTo>
                    <a:pt x="1003" y="1146"/>
                  </a:lnTo>
                  <a:cubicBezTo>
                    <a:pt x="1003" y="1110"/>
                    <a:pt x="1003" y="1110"/>
                    <a:pt x="1003" y="1075"/>
                  </a:cubicBezTo>
                  <a:lnTo>
                    <a:pt x="1003" y="1039"/>
                  </a:lnTo>
                  <a:cubicBezTo>
                    <a:pt x="1003" y="967"/>
                    <a:pt x="1039" y="896"/>
                    <a:pt x="1075" y="824"/>
                  </a:cubicBezTo>
                  <a:cubicBezTo>
                    <a:pt x="1075" y="788"/>
                    <a:pt x="1075" y="752"/>
                    <a:pt x="1075" y="681"/>
                  </a:cubicBezTo>
                  <a:cubicBezTo>
                    <a:pt x="1075" y="645"/>
                    <a:pt x="1075" y="573"/>
                    <a:pt x="1075" y="538"/>
                  </a:cubicBezTo>
                  <a:cubicBezTo>
                    <a:pt x="1039" y="430"/>
                    <a:pt x="1003" y="359"/>
                    <a:pt x="967" y="287"/>
                  </a:cubicBezTo>
                  <a:cubicBezTo>
                    <a:pt x="896" y="215"/>
                    <a:pt x="824" y="144"/>
                    <a:pt x="752" y="108"/>
                  </a:cubicBezTo>
                  <a:cubicBezTo>
                    <a:pt x="681" y="37"/>
                    <a:pt x="573" y="1"/>
                    <a:pt x="5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56"/>
            <p:cNvSpPr/>
            <p:nvPr/>
          </p:nvSpPr>
          <p:spPr>
            <a:xfrm>
              <a:off x="1438125" y="820550"/>
              <a:ext cx="51050" cy="64225"/>
            </a:xfrm>
            <a:custGeom>
              <a:avLst/>
              <a:gdLst/>
              <a:ahLst/>
              <a:cxnLst/>
              <a:rect l="l" t="t" r="r" b="b"/>
              <a:pathLst>
                <a:path w="2042" h="2569" extrusionOk="0">
                  <a:moveTo>
                    <a:pt x="1701" y="0"/>
                  </a:moveTo>
                  <a:cubicBezTo>
                    <a:pt x="1683" y="0"/>
                    <a:pt x="1665" y="9"/>
                    <a:pt x="1647" y="27"/>
                  </a:cubicBezTo>
                  <a:cubicBezTo>
                    <a:pt x="1612" y="27"/>
                    <a:pt x="1576" y="27"/>
                    <a:pt x="1540" y="63"/>
                  </a:cubicBezTo>
                  <a:lnTo>
                    <a:pt x="1468" y="99"/>
                  </a:lnTo>
                  <a:cubicBezTo>
                    <a:pt x="1325" y="206"/>
                    <a:pt x="1218" y="314"/>
                    <a:pt x="1110" y="421"/>
                  </a:cubicBezTo>
                  <a:cubicBezTo>
                    <a:pt x="1003" y="564"/>
                    <a:pt x="896" y="707"/>
                    <a:pt x="860" y="886"/>
                  </a:cubicBezTo>
                  <a:cubicBezTo>
                    <a:pt x="860" y="958"/>
                    <a:pt x="860" y="1029"/>
                    <a:pt x="860" y="1101"/>
                  </a:cubicBezTo>
                  <a:lnTo>
                    <a:pt x="824" y="1101"/>
                  </a:lnTo>
                  <a:cubicBezTo>
                    <a:pt x="753" y="1101"/>
                    <a:pt x="717" y="1101"/>
                    <a:pt x="645" y="1137"/>
                  </a:cubicBezTo>
                  <a:cubicBezTo>
                    <a:pt x="538" y="1173"/>
                    <a:pt x="430" y="1244"/>
                    <a:pt x="359" y="1316"/>
                  </a:cubicBezTo>
                  <a:cubicBezTo>
                    <a:pt x="323" y="1352"/>
                    <a:pt x="251" y="1387"/>
                    <a:pt x="216" y="1423"/>
                  </a:cubicBezTo>
                  <a:cubicBezTo>
                    <a:pt x="180" y="1459"/>
                    <a:pt x="144" y="1495"/>
                    <a:pt x="108" y="1566"/>
                  </a:cubicBezTo>
                  <a:cubicBezTo>
                    <a:pt x="37" y="1674"/>
                    <a:pt x="1" y="1781"/>
                    <a:pt x="1" y="1924"/>
                  </a:cubicBezTo>
                  <a:cubicBezTo>
                    <a:pt x="1" y="1960"/>
                    <a:pt x="1" y="2032"/>
                    <a:pt x="1" y="2067"/>
                  </a:cubicBezTo>
                  <a:cubicBezTo>
                    <a:pt x="1" y="2139"/>
                    <a:pt x="1" y="2175"/>
                    <a:pt x="37" y="2246"/>
                  </a:cubicBezTo>
                  <a:cubicBezTo>
                    <a:pt x="37" y="2282"/>
                    <a:pt x="72" y="2318"/>
                    <a:pt x="108" y="2390"/>
                  </a:cubicBezTo>
                  <a:cubicBezTo>
                    <a:pt x="144" y="2425"/>
                    <a:pt x="216" y="2461"/>
                    <a:pt x="251" y="2497"/>
                  </a:cubicBezTo>
                  <a:cubicBezTo>
                    <a:pt x="323" y="2533"/>
                    <a:pt x="430" y="2533"/>
                    <a:pt x="502" y="2569"/>
                  </a:cubicBezTo>
                  <a:lnTo>
                    <a:pt x="681" y="2569"/>
                  </a:lnTo>
                  <a:cubicBezTo>
                    <a:pt x="717" y="2569"/>
                    <a:pt x="788" y="2533"/>
                    <a:pt x="788" y="2461"/>
                  </a:cubicBezTo>
                  <a:cubicBezTo>
                    <a:pt x="824" y="2425"/>
                    <a:pt x="824" y="2390"/>
                    <a:pt x="788" y="2354"/>
                  </a:cubicBezTo>
                  <a:cubicBezTo>
                    <a:pt x="788" y="2318"/>
                    <a:pt x="753" y="2318"/>
                    <a:pt x="717" y="2318"/>
                  </a:cubicBezTo>
                  <a:lnTo>
                    <a:pt x="574" y="2318"/>
                  </a:lnTo>
                  <a:lnTo>
                    <a:pt x="430" y="2282"/>
                  </a:lnTo>
                  <a:lnTo>
                    <a:pt x="395" y="2246"/>
                  </a:lnTo>
                  <a:lnTo>
                    <a:pt x="359" y="2211"/>
                  </a:lnTo>
                  <a:lnTo>
                    <a:pt x="287" y="2103"/>
                  </a:lnTo>
                  <a:cubicBezTo>
                    <a:pt x="287" y="2067"/>
                    <a:pt x="287" y="2032"/>
                    <a:pt x="287" y="1996"/>
                  </a:cubicBezTo>
                  <a:cubicBezTo>
                    <a:pt x="287" y="1960"/>
                    <a:pt x="287" y="1924"/>
                    <a:pt x="287" y="1889"/>
                  </a:cubicBezTo>
                  <a:cubicBezTo>
                    <a:pt x="287" y="1853"/>
                    <a:pt x="287" y="1817"/>
                    <a:pt x="287" y="1817"/>
                  </a:cubicBezTo>
                  <a:cubicBezTo>
                    <a:pt x="323" y="1781"/>
                    <a:pt x="323" y="1745"/>
                    <a:pt x="359" y="1710"/>
                  </a:cubicBezTo>
                  <a:cubicBezTo>
                    <a:pt x="395" y="1674"/>
                    <a:pt x="430" y="1638"/>
                    <a:pt x="466" y="1602"/>
                  </a:cubicBezTo>
                  <a:cubicBezTo>
                    <a:pt x="538" y="1531"/>
                    <a:pt x="609" y="1495"/>
                    <a:pt x="717" y="1459"/>
                  </a:cubicBezTo>
                  <a:cubicBezTo>
                    <a:pt x="753" y="1459"/>
                    <a:pt x="788" y="1423"/>
                    <a:pt x="824" y="1423"/>
                  </a:cubicBezTo>
                  <a:lnTo>
                    <a:pt x="1003" y="1423"/>
                  </a:lnTo>
                  <a:cubicBezTo>
                    <a:pt x="1039" y="1423"/>
                    <a:pt x="1075" y="1387"/>
                    <a:pt x="1110" y="1352"/>
                  </a:cubicBezTo>
                  <a:cubicBezTo>
                    <a:pt x="1110" y="1316"/>
                    <a:pt x="1146" y="1280"/>
                    <a:pt x="1146" y="1244"/>
                  </a:cubicBezTo>
                  <a:cubicBezTo>
                    <a:pt x="1146" y="1208"/>
                    <a:pt x="1146" y="1173"/>
                    <a:pt x="1146" y="1173"/>
                  </a:cubicBezTo>
                  <a:lnTo>
                    <a:pt x="1146" y="1101"/>
                  </a:lnTo>
                  <a:cubicBezTo>
                    <a:pt x="1146" y="1065"/>
                    <a:pt x="1146" y="994"/>
                    <a:pt x="1146" y="958"/>
                  </a:cubicBezTo>
                  <a:cubicBezTo>
                    <a:pt x="1146" y="886"/>
                    <a:pt x="1182" y="850"/>
                    <a:pt x="1182" y="779"/>
                  </a:cubicBezTo>
                  <a:cubicBezTo>
                    <a:pt x="1218" y="743"/>
                    <a:pt x="1254" y="671"/>
                    <a:pt x="1289" y="636"/>
                  </a:cubicBezTo>
                  <a:cubicBezTo>
                    <a:pt x="1361" y="528"/>
                    <a:pt x="1433" y="457"/>
                    <a:pt x="1504" y="385"/>
                  </a:cubicBezTo>
                  <a:cubicBezTo>
                    <a:pt x="1576" y="349"/>
                    <a:pt x="1647" y="314"/>
                    <a:pt x="1683" y="278"/>
                  </a:cubicBezTo>
                  <a:lnTo>
                    <a:pt x="1862" y="278"/>
                  </a:lnTo>
                  <a:cubicBezTo>
                    <a:pt x="1970" y="278"/>
                    <a:pt x="2041" y="135"/>
                    <a:pt x="1970" y="63"/>
                  </a:cubicBezTo>
                  <a:cubicBezTo>
                    <a:pt x="1934" y="27"/>
                    <a:pt x="1898" y="27"/>
                    <a:pt x="1862" y="27"/>
                  </a:cubicBezTo>
                  <a:lnTo>
                    <a:pt x="1755" y="27"/>
                  </a:lnTo>
                  <a:cubicBezTo>
                    <a:pt x="1737" y="9"/>
                    <a:pt x="1719" y="0"/>
                    <a:pt x="17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56"/>
            <p:cNvSpPr/>
            <p:nvPr/>
          </p:nvSpPr>
          <p:spPr>
            <a:xfrm>
              <a:off x="1466775" y="843600"/>
              <a:ext cx="17025" cy="25075"/>
            </a:xfrm>
            <a:custGeom>
              <a:avLst/>
              <a:gdLst/>
              <a:ahLst/>
              <a:cxnLst/>
              <a:rect l="l" t="t" r="r" b="b"/>
              <a:pathLst>
                <a:path w="681" h="1003" extrusionOk="0">
                  <a:moveTo>
                    <a:pt x="537" y="0"/>
                  </a:moveTo>
                  <a:lnTo>
                    <a:pt x="501" y="36"/>
                  </a:lnTo>
                  <a:cubicBezTo>
                    <a:pt x="466" y="18"/>
                    <a:pt x="439" y="9"/>
                    <a:pt x="416" y="9"/>
                  </a:cubicBezTo>
                  <a:cubicBezTo>
                    <a:pt x="394" y="9"/>
                    <a:pt x="376" y="18"/>
                    <a:pt x="358" y="36"/>
                  </a:cubicBezTo>
                  <a:lnTo>
                    <a:pt x="287" y="36"/>
                  </a:lnTo>
                  <a:lnTo>
                    <a:pt x="215" y="107"/>
                  </a:lnTo>
                  <a:cubicBezTo>
                    <a:pt x="179" y="143"/>
                    <a:pt x="143" y="179"/>
                    <a:pt x="108" y="215"/>
                  </a:cubicBezTo>
                  <a:cubicBezTo>
                    <a:pt x="108" y="251"/>
                    <a:pt x="72" y="286"/>
                    <a:pt x="72" y="358"/>
                  </a:cubicBezTo>
                  <a:cubicBezTo>
                    <a:pt x="0" y="465"/>
                    <a:pt x="0" y="573"/>
                    <a:pt x="0" y="716"/>
                  </a:cubicBezTo>
                  <a:cubicBezTo>
                    <a:pt x="0" y="716"/>
                    <a:pt x="0" y="752"/>
                    <a:pt x="0" y="752"/>
                  </a:cubicBezTo>
                  <a:cubicBezTo>
                    <a:pt x="0" y="788"/>
                    <a:pt x="36" y="823"/>
                    <a:pt x="72" y="859"/>
                  </a:cubicBezTo>
                  <a:cubicBezTo>
                    <a:pt x="108" y="895"/>
                    <a:pt x="143" y="931"/>
                    <a:pt x="179" y="967"/>
                  </a:cubicBezTo>
                  <a:cubicBezTo>
                    <a:pt x="215" y="967"/>
                    <a:pt x="215" y="967"/>
                    <a:pt x="251" y="1002"/>
                  </a:cubicBezTo>
                  <a:cubicBezTo>
                    <a:pt x="287" y="967"/>
                    <a:pt x="322" y="967"/>
                    <a:pt x="358" y="967"/>
                  </a:cubicBezTo>
                  <a:cubicBezTo>
                    <a:pt x="358" y="931"/>
                    <a:pt x="394" y="895"/>
                    <a:pt x="394" y="859"/>
                  </a:cubicBezTo>
                  <a:cubicBezTo>
                    <a:pt x="394" y="823"/>
                    <a:pt x="358" y="788"/>
                    <a:pt x="358" y="788"/>
                  </a:cubicBezTo>
                  <a:lnTo>
                    <a:pt x="287" y="716"/>
                  </a:lnTo>
                  <a:cubicBezTo>
                    <a:pt x="287" y="716"/>
                    <a:pt x="287" y="680"/>
                    <a:pt x="287" y="680"/>
                  </a:cubicBezTo>
                  <a:cubicBezTo>
                    <a:pt x="287" y="644"/>
                    <a:pt x="287" y="609"/>
                    <a:pt x="287" y="573"/>
                  </a:cubicBezTo>
                  <a:cubicBezTo>
                    <a:pt x="287" y="537"/>
                    <a:pt x="287" y="501"/>
                    <a:pt x="322" y="465"/>
                  </a:cubicBezTo>
                  <a:cubicBezTo>
                    <a:pt x="322" y="430"/>
                    <a:pt x="358" y="394"/>
                    <a:pt x="394" y="358"/>
                  </a:cubicBezTo>
                  <a:lnTo>
                    <a:pt x="430" y="286"/>
                  </a:lnTo>
                  <a:lnTo>
                    <a:pt x="537" y="286"/>
                  </a:lnTo>
                  <a:cubicBezTo>
                    <a:pt x="680" y="286"/>
                    <a:pt x="680" y="0"/>
                    <a:pt x="5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56"/>
            <p:cNvSpPr/>
            <p:nvPr/>
          </p:nvSpPr>
          <p:spPr>
            <a:xfrm>
              <a:off x="1484675" y="835525"/>
              <a:ext cx="12550" cy="21500"/>
            </a:xfrm>
            <a:custGeom>
              <a:avLst/>
              <a:gdLst/>
              <a:ahLst/>
              <a:cxnLst/>
              <a:rect l="l" t="t" r="r" b="b"/>
              <a:pathLst>
                <a:path w="502" h="860" extrusionOk="0">
                  <a:moveTo>
                    <a:pt x="143" y="1"/>
                  </a:moveTo>
                  <a:cubicBezTo>
                    <a:pt x="108" y="37"/>
                    <a:pt x="72" y="72"/>
                    <a:pt x="36" y="108"/>
                  </a:cubicBezTo>
                  <a:cubicBezTo>
                    <a:pt x="36" y="144"/>
                    <a:pt x="0" y="180"/>
                    <a:pt x="0" y="180"/>
                  </a:cubicBezTo>
                  <a:cubicBezTo>
                    <a:pt x="0" y="251"/>
                    <a:pt x="36" y="323"/>
                    <a:pt x="72" y="395"/>
                  </a:cubicBezTo>
                  <a:lnTo>
                    <a:pt x="72" y="574"/>
                  </a:lnTo>
                  <a:lnTo>
                    <a:pt x="72" y="753"/>
                  </a:lnTo>
                  <a:cubicBezTo>
                    <a:pt x="72" y="788"/>
                    <a:pt x="72" y="824"/>
                    <a:pt x="72" y="824"/>
                  </a:cubicBezTo>
                  <a:cubicBezTo>
                    <a:pt x="108" y="860"/>
                    <a:pt x="143" y="860"/>
                    <a:pt x="143" y="860"/>
                  </a:cubicBezTo>
                  <a:cubicBezTo>
                    <a:pt x="179" y="860"/>
                    <a:pt x="215" y="860"/>
                    <a:pt x="215" y="824"/>
                  </a:cubicBezTo>
                  <a:cubicBezTo>
                    <a:pt x="251" y="824"/>
                    <a:pt x="251" y="788"/>
                    <a:pt x="215" y="753"/>
                  </a:cubicBezTo>
                  <a:lnTo>
                    <a:pt x="215" y="574"/>
                  </a:lnTo>
                  <a:lnTo>
                    <a:pt x="215" y="502"/>
                  </a:lnTo>
                  <a:cubicBezTo>
                    <a:pt x="215" y="430"/>
                    <a:pt x="215" y="359"/>
                    <a:pt x="215" y="287"/>
                  </a:cubicBezTo>
                  <a:cubicBezTo>
                    <a:pt x="215" y="251"/>
                    <a:pt x="215" y="216"/>
                    <a:pt x="215" y="180"/>
                  </a:cubicBezTo>
                  <a:cubicBezTo>
                    <a:pt x="251" y="180"/>
                    <a:pt x="251" y="144"/>
                    <a:pt x="251" y="144"/>
                  </a:cubicBezTo>
                  <a:cubicBezTo>
                    <a:pt x="287" y="144"/>
                    <a:pt x="322" y="144"/>
                    <a:pt x="358" y="180"/>
                  </a:cubicBezTo>
                  <a:lnTo>
                    <a:pt x="394" y="180"/>
                  </a:lnTo>
                  <a:cubicBezTo>
                    <a:pt x="430" y="180"/>
                    <a:pt x="466" y="144"/>
                    <a:pt x="466" y="108"/>
                  </a:cubicBezTo>
                  <a:cubicBezTo>
                    <a:pt x="501" y="72"/>
                    <a:pt x="466" y="1"/>
                    <a:pt x="4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56"/>
            <p:cNvSpPr/>
            <p:nvPr/>
          </p:nvSpPr>
          <p:spPr>
            <a:xfrm>
              <a:off x="1456925" y="877600"/>
              <a:ext cx="11650" cy="23650"/>
            </a:xfrm>
            <a:custGeom>
              <a:avLst/>
              <a:gdLst/>
              <a:ahLst/>
              <a:cxnLst/>
              <a:rect l="l" t="t" r="r" b="b"/>
              <a:pathLst>
                <a:path w="466" h="946" extrusionOk="0">
                  <a:moveTo>
                    <a:pt x="287" y="0"/>
                  </a:moveTo>
                  <a:cubicBezTo>
                    <a:pt x="215" y="72"/>
                    <a:pt x="144" y="108"/>
                    <a:pt x="108" y="215"/>
                  </a:cubicBezTo>
                  <a:cubicBezTo>
                    <a:pt x="72" y="251"/>
                    <a:pt x="72" y="287"/>
                    <a:pt x="36" y="322"/>
                  </a:cubicBezTo>
                  <a:cubicBezTo>
                    <a:pt x="36" y="394"/>
                    <a:pt x="1" y="466"/>
                    <a:pt x="1" y="501"/>
                  </a:cubicBezTo>
                  <a:cubicBezTo>
                    <a:pt x="1" y="537"/>
                    <a:pt x="1" y="609"/>
                    <a:pt x="1" y="645"/>
                  </a:cubicBezTo>
                  <a:cubicBezTo>
                    <a:pt x="36" y="680"/>
                    <a:pt x="36" y="680"/>
                    <a:pt x="36" y="716"/>
                  </a:cubicBezTo>
                  <a:lnTo>
                    <a:pt x="108" y="788"/>
                  </a:lnTo>
                  <a:lnTo>
                    <a:pt x="144" y="824"/>
                  </a:lnTo>
                  <a:lnTo>
                    <a:pt x="144" y="859"/>
                  </a:lnTo>
                  <a:lnTo>
                    <a:pt x="215" y="895"/>
                  </a:lnTo>
                  <a:cubicBezTo>
                    <a:pt x="241" y="920"/>
                    <a:pt x="248" y="946"/>
                    <a:pt x="263" y="946"/>
                  </a:cubicBezTo>
                  <a:cubicBezTo>
                    <a:pt x="269" y="946"/>
                    <a:pt x="276" y="941"/>
                    <a:pt x="287" y="931"/>
                  </a:cubicBezTo>
                  <a:cubicBezTo>
                    <a:pt x="323" y="931"/>
                    <a:pt x="358" y="931"/>
                    <a:pt x="394" y="895"/>
                  </a:cubicBezTo>
                  <a:cubicBezTo>
                    <a:pt x="394" y="895"/>
                    <a:pt x="430" y="859"/>
                    <a:pt x="430" y="824"/>
                  </a:cubicBezTo>
                  <a:cubicBezTo>
                    <a:pt x="430" y="788"/>
                    <a:pt x="394" y="788"/>
                    <a:pt x="394" y="752"/>
                  </a:cubicBezTo>
                  <a:lnTo>
                    <a:pt x="323" y="680"/>
                  </a:lnTo>
                  <a:cubicBezTo>
                    <a:pt x="287" y="680"/>
                    <a:pt x="251" y="645"/>
                    <a:pt x="251" y="609"/>
                  </a:cubicBezTo>
                  <a:lnTo>
                    <a:pt x="251" y="573"/>
                  </a:lnTo>
                  <a:lnTo>
                    <a:pt x="251" y="501"/>
                  </a:lnTo>
                  <a:cubicBezTo>
                    <a:pt x="251" y="466"/>
                    <a:pt x="251" y="394"/>
                    <a:pt x="287" y="358"/>
                  </a:cubicBezTo>
                  <a:cubicBezTo>
                    <a:pt x="287" y="322"/>
                    <a:pt x="323" y="287"/>
                    <a:pt x="358" y="251"/>
                  </a:cubicBezTo>
                  <a:cubicBezTo>
                    <a:pt x="358" y="251"/>
                    <a:pt x="358" y="215"/>
                    <a:pt x="394" y="215"/>
                  </a:cubicBezTo>
                  <a:cubicBezTo>
                    <a:pt x="430" y="179"/>
                    <a:pt x="466" y="108"/>
                    <a:pt x="430" y="72"/>
                  </a:cubicBezTo>
                  <a:cubicBezTo>
                    <a:pt x="394" y="36"/>
                    <a:pt x="358" y="0"/>
                    <a:pt x="3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56"/>
            <p:cNvSpPr/>
            <p:nvPr/>
          </p:nvSpPr>
          <p:spPr>
            <a:xfrm>
              <a:off x="1451550" y="1020775"/>
              <a:ext cx="20625" cy="35825"/>
            </a:xfrm>
            <a:custGeom>
              <a:avLst/>
              <a:gdLst/>
              <a:ahLst/>
              <a:cxnLst/>
              <a:rect l="l" t="t" r="r" b="b"/>
              <a:pathLst>
                <a:path w="825" h="1433" extrusionOk="0">
                  <a:moveTo>
                    <a:pt x="251" y="0"/>
                  </a:moveTo>
                  <a:cubicBezTo>
                    <a:pt x="216" y="0"/>
                    <a:pt x="180" y="0"/>
                    <a:pt x="144" y="36"/>
                  </a:cubicBezTo>
                  <a:cubicBezTo>
                    <a:pt x="72" y="72"/>
                    <a:pt x="37" y="108"/>
                    <a:pt x="37" y="179"/>
                  </a:cubicBezTo>
                  <a:cubicBezTo>
                    <a:pt x="1" y="251"/>
                    <a:pt x="1" y="323"/>
                    <a:pt x="37" y="358"/>
                  </a:cubicBezTo>
                  <a:cubicBezTo>
                    <a:pt x="72" y="430"/>
                    <a:pt x="144" y="466"/>
                    <a:pt x="180" y="466"/>
                  </a:cubicBezTo>
                  <a:cubicBezTo>
                    <a:pt x="251" y="502"/>
                    <a:pt x="287" y="502"/>
                    <a:pt x="323" y="502"/>
                  </a:cubicBezTo>
                  <a:lnTo>
                    <a:pt x="323" y="537"/>
                  </a:lnTo>
                  <a:lnTo>
                    <a:pt x="323" y="645"/>
                  </a:lnTo>
                  <a:cubicBezTo>
                    <a:pt x="323" y="681"/>
                    <a:pt x="323" y="716"/>
                    <a:pt x="287" y="752"/>
                  </a:cubicBezTo>
                  <a:cubicBezTo>
                    <a:pt x="251" y="824"/>
                    <a:pt x="216" y="895"/>
                    <a:pt x="180" y="931"/>
                  </a:cubicBezTo>
                  <a:lnTo>
                    <a:pt x="180" y="967"/>
                  </a:lnTo>
                  <a:lnTo>
                    <a:pt x="72" y="1110"/>
                  </a:lnTo>
                  <a:cubicBezTo>
                    <a:pt x="37" y="1182"/>
                    <a:pt x="37" y="1289"/>
                    <a:pt x="108" y="1361"/>
                  </a:cubicBezTo>
                  <a:cubicBezTo>
                    <a:pt x="144" y="1432"/>
                    <a:pt x="216" y="1432"/>
                    <a:pt x="287" y="1432"/>
                  </a:cubicBezTo>
                  <a:cubicBezTo>
                    <a:pt x="323" y="1432"/>
                    <a:pt x="395" y="1396"/>
                    <a:pt x="430" y="1361"/>
                  </a:cubicBezTo>
                  <a:lnTo>
                    <a:pt x="538" y="1217"/>
                  </a:lnTo>
                  <a:lnTo>
                    <a:pt x="645" y="1038"/>
                  </a:lnTo>
                  <a:cubicBezTo>
                    <a:pt x="717" y="967"/>
                    <a:pt x="752" y="859"/>
                    <a:pt x="788" y="788"/>
                  </a:cubicBezTo>
                  <a:cubicBezTo>
                    <a:pt x="788" y="716"/>
                    <a:pt x="824" y="609"/>
                    <a:pt x="824" y="537"/>
                  </a:cubicBezTo>
                  <a:cubicBezTo>
                    <a:pt x="788" y="430"/>
                    <a:pt x="788" y="358"/>
                    <a:pt x="752" y="251"/>
                  </a:cubicBezTo>
                  <a:cubicBezTo>
                    <a:pt x="717" y="179"/>
                    <a:pt x="645" y="144"/>
                    <a:pt x="573" y="72"/>
                  </a:cubicBezTo>
                  <a:lnTo>
                    <a:pt x="466" y="36"/>
                  </a:lnTo>
                  <a:cubicBezTo>
                    <a:pt x="430" y="36"/>
                    <a:pt x="359" y="0"/>
                    <a:pt x="3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56"/>
            <p:cNvSpPr/>
            <p:nvPr/>
          </p:nvSpPr>
          <p:spPr>
            <a:xfrm>
              <a:off x="1431875" y="1040450"/>
              <a:ext cx="16125" cy="33150"/>
            </a:xfrm>
            <a:custGeom>
              <a:avLst/>
              <a:gdLst/>
              <a:ahLst/>
              <a:cxnLst/>
              <a:rect l="l" t="t" r="r" b="b"/>
              <a:pathLst>
                <a:path w="645" h="1326" extrusionOk="0">
                  <a:moveTo>
                    <a:pt x="430" y="1"/>
                  </a:moveTo>
                  <a:cubicBezTo>
                    <a:pt x="358" y="37"/>
                    <a:pt x="322" y="108"/>
                    <a:pt x="322" y="180"/>
                  </a:cubicBezTo>
                  <a:lnTo>
                    <a:pt x="322" y="251"/>
                  </a:lnTo>
                  <a:cubicBezTo>
                    <a:pt x="358" y="323"/>
                    <a:pt x="358" y="395"/>
                    <a:pt x="322" y="466"/>
                  </a:cubicBezTo>
                  <a:cubicBezTo>
                    <a:pt x="322" y="538"/>
                    <a:pt x="287" y="609"/>
                    <a:pt x="287" y="681"/>
                  </a:cubicBezTo>
                  <a:cubicBezTo>
                    <a:pt x="215" y="753"/>
                    <a:pt x="179" y="860"/>
                    <a:pt x="143" y="932"/>
                  </a:cubicBezTo>
                  <a:lnTo>
                    <a:pt x="143" y="967"/>
                  </a:lnTo>
                  <a:lnTo>
                    <a:pt x="108" y="1003"/>
                  </a:lnTo>
                  <a:lnTo>
                    <a:pt x="36" y="1146"/>
                  </a:lnTo>
                  <a:cubicBezTo>
                    <a:pt x="0" y="1218"/>
                    <a:pt x="0" y="1289"/>
                    <a:pt x="72" y="1325"/>
                  </a:cubicBezTo>
                  <a:lnTo>
                    <a:pt x="179" y="1325"/>
                  </a:lnTo>
                  <a:cubicBezTo>
                    <a:pt x="215" y="1325"/>
                    <a:pt x="251" y="1289"/>
                    <a:pt x="251" y="1289"/>
                  </a:cubicBezTo>
                  <a:cubicBezTo>
                    <a:pt x="322" y="1182"/>
                    <a:pt x="394" y="1111"/>
                    <a:pt x="430" y="1003"/>
                  </a:cubicBezTo>
                  <a:lnTo>
                    <a:pt x="430" y="967"/>
                  </a:lnTo>
                  <a:cubicBezTo>
                    <a:pt x="501" y="860"/>
                    <a:pt x="573" y="717"/>
                    <a:pt x="609" y="609"/>
                  </a:cubicBezTo>
                  <a:cubicBezTo>
                    <a:pt x="645" y="430"/>
                    <a:pt x="645" y="251"/>
                    <a:pt x="609" y="108"/>
                  </a:cubicBezTo>
                  <a:cubicBezTo>
                    <a:pt x="573" y="37"/>
                    <a:pt x="537" y="1"/>
                    <a:pt x="5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56"/>
            <p:cNvSpPr/>
            <p:nvPr/>
          </p:nvSpPr>
          <p:spPr>
            <a:xfrm>
              <a:off x="1560725" y="976025"/>
              <a:ext cx="91300" cy="102050"/>
            </a:xfrm>
            <a:custGeom>
              <a:avLst/>
              <a:gdLst/>
              <a:ahLst/>
              <a:cxnLst/>
              <a:rect l="l" t="t" r="r" b="b"/>
              <a:pathLst>
                <a:path w="3652" h="4082" extrusionOk="0">
                  <a:moveTo>
                    <a:pt x="3079" y="1"/>
                  </a:moveTo>
                  <a:cubicBezTo>
                    <a:pt x="2972" y="36"/>
                    <a:pt x="2900" y="36"/>
                    <a:pt x="2829" y="108"/>
                  </a:cubicBezTo>
                  <a:cubicBezTo>
                    <a:pt x="2757" y="144"/>
                    <a:pt x="2685" y="215"/>
                    <a:pt x="2614" y="323"/>
                  </a:cubicBezTo>
                  <a:cubicBezTo>
                    <a:pt x="2578" y="359"/>
                    <a:pt x="2542" y="430"/>
                    <a:pt x="2506" y="502"/>
                  </a:cubicBezTo>
                  <a:cubicBezTo>
                    <a:pt x="2471" y="573"/>
                    <a:pt x="2471" y="609"/>
                    <a:pt x="2435" y="681"/>
                  </a:cubicBezTo>
                  <a:cubicBezTo>
                    <a:pt x="2435" y="645"/>
                    <a:pt x="2399" y="645"/>
                    <a:pt x="2363" y="609"/>
                  </a:cubicBezTo>
                  <a:lnTo>
                    <a:pt x="2184" y="573"/>
                  </a:lnTo>
                  <a:cubicBezTo>
                    <a:pt x="2166" y="555"/>
                    <a:pt x="2139" y="547"/>
                    <a:pt x="2113" y="547"/>
                  </a:cubicBezTo>
                  <a:cubicBezTo>
                    <a:pt x="2086" y="547"/>
                    <a:pt x="2059" y="555"/>
                    <a:pt x="2041" y="573"/>
                  </a:cubicBezTo>
                  <a:lnTo>
                    <a:pt x="1969" y="573"/>
                  </a:lnTo>
                  <a:cubicBezTo>
                    <a:pt x="1826" y="573"/>
                    <a:pt x="1683" y="645"/>
                    <a:pt x="1540" y="717"/>
                  </a:cubicBezTo>
                  <a:cubicBezTo>
                    <a:pt x="1433" y="788"/>
                    <a:pt x="1289" y="860"/>
                    <a:pt x="1218" y="967"/>
                  </a:cubicBezTo>
                  <a:cubicBezTo>
                    <a:pt x="1075" y="1075"/>
                    <a:pt x="967" y="1218"/>
                    <a:pt x="896" y="1361"/>
                  </a:cubicBezTo>
                  <a:cubicBezTo>
                    <a:pt x="824" y="1504"/>
                    <a:pt x="788" y="1647"/>
                    <a:pt x="788" y="1826"/>
                  </a:cubicBezTo>
                  <a:cubicBezTo>
                    <a:pt x="788" y="1934"/>
                    <a:pt x="788" y="2041"/>
                    <a:pt x="788" y="2148"/>
                  </a:cubicBezTo>
                  <a:lnTo>
                    <a:pt x="788" y="2220"/>
                  </a:lnTo>
                  <a:lnTo>
                    <a:pt x="788" y="2363"/>
                  </a:lnTo>
                  <a:cubicBezTo>
                    <a:pt x="717" y="2363"/>
                    <a:pt x="645" y="2363"/>
                    <a:pt x="609" y="2399"/>
                  </a:cubicBezTo>
                  <a:cubicBezTo>
                    <a:pt x="466" y="2435"/>
                    <a:pt x="323" y="2542"/>
                    <a:pt x="216" y="2649"/>
                  </a:cubicBezTo>
                  <a:cubicBezTo>
                    <a:pt x="144" y="2757"/>
                    <a:pt x="72" y="2900"/>
                    <a:pt x="37" y="3043"/>
                  </a:cubicBezTo>
                  <a:cubicBezTo>
                    <a:pt x="1" y="3186"/>
                    <a:pt x="1" y="3330"/>
                    <a:pt x="37" y="3473"/>
                  </a:cubicBezTo>
                  <a:lnTo>
                    <a:pt x="72" y="3580"/>
                  </a:lnTo>
                  <a:cubicBezTo>
                    <a:pt x="72" y="3616"/>
                    <a:pt x="108" y="3652"/>
                    <a:pt x="108" y="3688"/>
                  </a:cubicBezTo>
                  <a:cubicBezTo>
                    <a:pt x="144" y="3759"/>
                    <a:pt x="180" y="3795"/>
                    <a:pt x="216" y="3831"/>
                  </a:cubicBezTo>
                  <a:cubicBezTo>
                    <a:pt x="216" y="3866"/>
                    <a:pt x="251" y="3902"/>
                    <a:pt x="287" y="3938"/>
                  </a:cubicBezTo>
                  <a:cubicBezTo>
                    <a:pt x="287" y="3938"/>
                    <a:pt x="323" y="3974"/>
                    <a:pt x="359" y="4010"/>
                  </a:cubicBezTo>
                  <a:lnTo>
                    <a:pt x="466" y="4045"/>
                  </a:lnTo>
                  <a:lnTo>
                    <a:pt x="502" y="4045"/>
                  </a:lnTo>
                  <a:cubicBezTo>
                    <a:pt x="538" y="4045"/>
                    <a:pt x="573" y="4081"/>
                    <a:pt x="609" y="4081"/>
                  </a:cubicBezTo>
                  <a:lnTo>
                    <a:pt x="1075" y="4081"/>
                  </a:lnTo>
                  <a:cubicBezTo>
                    <a:pt x="1289" y="4081"/>
                    <a:pt x="1397" y="3866"/>
                    <a:pt x="1289" y="3723"/>
                  </a:cubicBezTo>
                  <a:cubicBezTo>
                    <a:pt x="1254" y="3652"/>
                    <a:pt x="1218" y="3616"/>
                    <a:pt x="1146" y="3580"/>
                  </a:cubicBezTo>
                  <a:lnTo>
                    <a:pt x="1003" y="3544"/>
                  </a:lnTo>
                  <a:lnTo>
                    <a:pt x="717" y="3544"/>
                  </a:lnTo>
                  <a:lnTo>
                    <a:pt x="609" y="3401"/>
                  </a:lnTo>
                  <a:cubicBezTo>
                    <a:pt x="609" y="3365"/>
                    <a:pt x="609" y="3330"/>
                    <a:pt x="609" y="3294"/>
                  </a:cubicBezTo>
                  <a:cubicBezTo>
                    <a:pt x="609" y="3258"/>
                    <a:pt x="609" y="3258"/>
                    <a:pt x="609" y="3222"/>
                  </a:cubicBezTo>
                  <a:cubicBezTo>
                    <a:pt x="609" y="3186"/>
                    <a:pt x="645" y="3151"/>
                    <a:pt x="645" y="3115"/>
                  </a:cubicBezTo>
                  <a:cubicBezTo>
                    <a:pt x="681" y="3079"/>
                    <a:pt x="681" y="3043"/>
                    <a:pt x="717" y="3007"/>
                  </a:cubicBezTo>
                  <a:lnTo>
                    <a:pt x="752" y="2936"/>
                  </a:lnTo>
                  <a:lnTo>
                    <a:pt x="824" y="2900"/>
                  </a:lnTo>
                  <a:lnTo>
                    <a:pt x="967" y="2864"/>
                  </a:lnTo>
                  <a:lnTo>
                    <a:pt x="1039" y="2864"/>
                  </a:lnTo>
                  <a:lnTo>
                    <a:pt x="1146" y="2828"/>
                  </a:lnTo>
                  <a:lnTo>
                    <a:pt x="1218" y="2793"/>
                  </a:lnTo>
                  <a:cubicBezTo>
                    <a:pt x="1218" y="2757"/>
                    <a:pt x="1254" y="2721"/>
                    <a:pt x="1254" y="2685"/>
                  </a:cubicBezTo>
                  <a:cubicBezTo>
                    <a:pt x="1289" y="2649"/>
                    <a:pt x="1289" y="2578"/>
                    <a:pt x="1254" y="2542"/>
                  </a:cubicBezTo>
                  <a:lnTo>
                    <a:pt x="1254" y="2471"/>
                  </a:lnTo>
                  <a:cubicBezTo>
                    <a:pt x="1254" y="2435"/>
                    <a:pt x="1254" y="2435"/>
                    <a:pt x="1254" y="2399"/>
                  </a:cubicBezTo>
                  <a:cubicBezTo>
                    <a:pt x="1218" y="2292"/>
                    <a:pt x="1182" y="2148"/>
                    <a:pt x="1146" y="2005"/>
                  </a:cubicBezTo>
                  <a:cubicBezTo>
                    <a:pt x="1146" y="1934"/>
                    <a:pt x="1146" y="1826"/>
                    <a:pt x="1146" y="1719"/>
                  </a:cubicBezTo>
                  <a:cubicBezTo>
                    <a:pt x="1182" y="1647"/>
                    <a:pt x="1182" y="1576"/>
                    <a:pt x="1218" y="1504"/>
                  </a:cubicBezTo>
                  <a:cubicBezTo>
                    <a:pt x="1254" y="1432"/>
                    <a:pt x="1289" y="1361"/>
                    <a:pt x="1325" y="1325"/>
                  </a:cubicBezTo>
                  <a:cubicBezTo>
                    <a:pt x="1397" y="1218"/>
                    <a:pt x="1468" y="1146"/>
                    <a:pt x="1576" y="1075"/>
                  </a:cubicBezTo>
                  <a:cubicBezTo>
                    <a:pt x="1647" y="1003"/>
                    <a:pt x="1719" y="967"/>
                    <a:pt x="1826" y="931"/>
                  </a:cubicBezTo>
                  <a:lnTo>
                    <a:pt x="2005" y="860"/>
                  </a:lnTo>
                  <a:lnTo>
                    <a:pt x="2077" y="860"/>
                  </a:lnTo>
                  <a:cubicBezTo>
                    <a:pt x="2148" y="896"/>
                    <a:pt x="2220" y="931"/>
                    <a:pt x="2327" y="967"/>
                  </a:cubicBezTo>
                  <a:lnTo>
                    <a:pt x="2399" y="967"/>
                  </a:lnTo>
                  <a:cubicBezTo>
                    <a:pt x="2399" y="1039"/>
                    <a:pt x="2399" y="1110"/>
                    <a:pt x="2399" y="1182"/>
                  </a:cubicBezTo>
                  <a:cubicBezTo>
                    <a:pt x="2435" y="1218"/>
                    <a:pt x="2435" y="1253"/>
                    <a:pt x="2471" y="1289"/>
                  </a:cubicBezTo>
                  <a:cubicBezTo>
                    <a:pt x="2471" y="1325"/>
                    <a:pt x="2506" y="1397"/>
                    <a:pt x="2542" y="1432"/>
                  </a:cubicBezTo>
                  <a:cubicBezTo>
                    <a:pt x="2578" y="1468"/>
                    <a:pt x="2614" y="1504"/>
                    <a:pt x="2650" y="1540"/>
                  </a:cubicBezTo>
                  <a:lnTo>
                    <a:pt x="2685" y="1576"/>
                  </a:lnTo>
                  <a:cubicBezTo>
                    <a:pt x="2650" y="1611"/>
                    <a:pt x="2614" y="1647"/>
                    <a:pt x="2614" y="1683"/>
                  </a:cubicBezTo>
                  <a:cubicBezTo>
                    <a:pt x="2578" y="1755"/>
                    <a:pt x="2542" y="1826"/>
                    <a:pt x="2506" y="1898"/>
                  </a:cubicBezTo>
                  <a:cubicBezTo>
                    <a:pt x="2506" y="1969"/>
                    <a:pt x="2506" y="2041"/>
                    <a:pt x="2506" y="2113"/>
                  </a:cubicBezTo>
                  <a:cubicBezTo>
                    <a:pt x="2542" y="2148"/>
                    <a:pt x="2542" y="2184"/>
                    <a:pt x="2578" y="2220"/>
                  </a:cubicBezTo>
                  <a:cubicBezTo>
                    <a:pt x="2578" y="2256"/>
                    <a:pt x="2614" y="2292"/>
                    <a:pt x="2650" y="2327"/>
                  </a:cubicBezTo>
                  <a:cubicBezTo>
                    <a:pt x="2721" y="2363"/>
                    <a:pt x="2793" y="2399"/>
                    <a:pt x="2864" y="2399"/>
                  </a:cubicBezTo>
                  <a:lnTo>
                    <a:pt x="2972" y="2435"/>
                  </a:lnTo>
                  <a:lnTo>
                    <a:pt x="3008" y="2435"/>
                  </a:lnTo>
                  <a:cubicBezTo>
                    <a:pt x="3079" y="2435"/>
                    <a:pt x="3151" y="2399"/>
                    <a:pt x="3151" y="2327"/>
                  </a:cubicBezTo>
                  <a:cubicBezTo>
                    <a:pt x="3186" y="2292"/>
                    <a:pt x="3186" y="2256"/>
                    <a:pt x="3151" y="2220"/>
                  </a:cubicBezTo>
                  <a:cubicBezTo>
                    <a:pt x="3151" y="2184"/>
                    <a:pt x="3115" y="2148"/>
                    <a:pt x="3079" y="2148"/>
                  </a:cubicBezTo>
                  <a:lnTo>
                    <a:pt x="2900" y="2077"/>
                  </a:lnTo>
                  <a:lnTo>
                    <a:pt x="2829" y="2041"/>
                  </a:lnTo>
                  <a:cubicBezTo>
                    <a:pt x="2829" y="2041"/>
                    <a:pt x="2829" y="2005"/>
                    <a:pt x="2829" y="2005"/>
                  </a:cubicBezTo>
                  <a:cubicBezTo>
                    <a:pt x="2793" y="1969"/>
                    <a:pt x="2793" y="1969"/>
                    <a:pt x="2829" y="1969"/>
                  </a:cubicBezTo>
                  <a:lnTo>
                    <a:pt x="2829" y="1934"/>
                  </a:lnTo>
                  <a:cubicBezTo>
                    <a:pt x="2793" y="1898"/>
                    <a:pt x="2793" y="1862"/>
                    <a:pt x="2829" y="1862"/>
                  </a:cubicBezTo>
                  <a:cubicBezTo>
                    <a:pt x="2829" y="1826"/>
                    <a:pt x="2864" y="1755"/>
                    <a:pt x="2900" y="1719"/>
                  </a:cubicBezTo>
                  <a:cubicBezTo>
                    <a:pt x="2900" y="1683"/>
                    <a:pt x="2972" y="1647"/>
                    <a:pt x="3008" y="1611"/>
                  </a:cubicBezTo>
                  <a:cubicBezTo>
                    <a:pt x="3043" y="1576"/>
                    <a:pt x="3079" y="1576"/>
                    <a:pt x="3115" y="1540"/>
                  </a:cubicBezTo>
                  <a:lnTo>
                    <a:pt x="3186" y="1540"/>
                  </a:lnTo>
                  <a:lnTo>
                    <a:pt x="3222" y="1611"/>
                  </a:lnTo>
                  <a:cubicBezTo>
                    <a:pt x="3222" y="1647"/>
                    <a:pt x="3258" y="1647"/>
                    <a:pt x="3294" y="1683"/>
                  </a:cubicBezTo>
                  <a:lnTo>
                    <a:pt x="3365" y="1755"/>
                  </a:lnTo>
                  <a:cubicBezTo>
                    <a:pt x="3383" y="1773"/>
                    <a:pt x="3410" y="1781"/>
                    <a:pt x="3437" y="1781"/>
                  </a:cubicBezTo>
                  <a:cubicBezTo>
                    <a:pt x="3464" y="1781"/>
                    <a:pt x="3491" y="1773"/>
                    <a:pt x="3509" y="1755"/>
                  </a:cubicBezTo>
                  <a:cubicBezTo>
                    <a:pt x="3544" y="1755"/>
                    <a:pt x="3544" y="1719"/>
                    <a:pt x="3544" y="1683"/>
                  </a:cubicBezTo>
                  <a:cubicBezTo>
                    <a:pt x="3544" y="1647"/>
                    <a:pt x="3544" y="1611"/>
                    <a:pt x="3509" y="1576"/>
                  </a:cubicBezTo>
                  <a:lnTo>
                    <a:pt x="3473" y="1540"/>
                  </a:lnTo>
                  <a:lnTo>
                    <a:pt x="3401" y="1504"/>
                  </a:lnTo>
                  <a:lnTo>
                    <a:pt x="3365" y="1468"/>
                  </a:lnTo>
                  <a:lnTo>
                    <a:pt x="3330" y="1432"/>
                  </a:lnTo>
                  <a:lnTo>
                    <a:pt x="3330" y="1361"/>
                  </a:lnTo>
                  <a:lnTo>
                    <a:pt x="3330" y="1289"/>
                  </a:lnTo>
                  <a:cubicBezTo>
                    <a:pt x="3330" y="1253"/>
                    <a:pt x="3365" y="1182"/>
                    <a:pt x="3365" y="1146"/>
                  </a:cubicBezTo>
                  <a:cubicBezTo>
                    <a:pt x="3401" y="1110"/>
                    <a:pt x="3437" y="1075"/>
                    <a:pt x="3437" y="1003"/>
                  </a:cubicBezTo>
                  <a:lnTo>
                    <a:pt x="3509" y="967"/>
                  </a:lnTo>
                  <a:cubicBezTo>
                    <a:pt x="3544" y="931"/>
                    <a:pt x="3580" y="931"/>
                    <a:pt x="3580" y="896"/>
                  </a:cubicBezTo>
                  <a:cubicBezTo>
                    <a:pt x="3652" y="896"/>
                    <a:pt x="3652" y="860"/>
                    <a:pt x="3652" y="788"/>
                  </a:cubicBezTo>
                  <a:cubicBezTo>
                    <a:pt x="3652" y="752"/>
                    <a:pt x="3616" y="752"/>
                    <a:pt x="3580" y="752"/>
                  </a:cubicBezTo>
                  <a:cubicBezTo>
                    <a:pt x="3544" y="752"/>
                    <a:pt x="3473" y="788"/>
                    <a:pt x="3437" y="824"/>
                  </a:cubicBezTo>
                  <a:cubicBezTo>
                    <a:pt x="3401" y="860"/>
                    <a:pt x="3365" y="896"/>
                    <a:pt x="3330" y="931"/>
                  </a:cubicBezTo>
                  <a:cubicBezTo>
                    <a:pt x="3294" y="1003"/>
                    <a:pt x="3258" y="1039"/>
                    <a:pt x="3222" y="1110"/>
                  </a:cubicBezTo>
                  <a:cubicBezTo>
                    <a:pt x="3222" y="1146"/>
                    <a:pt x="3186" y="1218"/>
                    <a:pt x="3186" y="1253"/>
                  </a:cubicBezTo>
                  <a:cubicBezTo>
                    <a:pt x="3186" y="1289"/>
                    <a:pt x="3186" y="1325"/>
                    <a:pt x="3186" y="1361"/>
                  </a:cubicBezTo>
                  <a:lnTo>
                    <a:pt x="3115" y="1361"/>
                  </a:lnTo>
                  <a:cubicBezTo>
                    <a:pt x="3079" y="1361"/>
                    <a:pt x="3008" y="1397"/>
                    <a:pt x="2972" y="1432"/>
                  </a:cubicBezTo>
                  <a:cubicBezTo>
                    <a:pt x="2900" y="1397"/>
                    <a:pt x="2864" y="1361"/>
                    <a:pt x="2829" y="1289"/>
                  </a:cubicBezTo>
                  <a:lnTo>
                    <a:pt x="2793" y="1218"/>
                  </a:lnTo>
                  <a:cubicBezTo>
                    <a:pt x="2757" y="1182"/>
                    <a:pt x="2757" y="1182"/>
                    <a:pt x="2757" y="1146"/>
                  </a:cubicBezTo>
                  <a:lnTo>
                    <a:pt x="2721" y="1039"/>
                  </a:lnTo>
                  <a:lnTo>
                    <a:pt x="2721" y="860"/>
                  </a:lnTo>
                  <a:cubicBezTo>
                    <a:pt x="2721" y="788"/>
                    <a:pt x="2757" y="717"/>
                    <a:pt x="2793" y="681"/>
                  </a:cubicBezTo>
                  <a:cubicBezTo>
                    <a:pt x="2829" y="573"/>
                    <a:pt x="2864" y="502"/>
                    <a:pt x="2900" y="430"/>
                  </a:cubicBezTo>
                  <a:cubicBezTo>
                    <a:pt x="2936" y="394"/>
                    <a:pt x="2972" y="394"/>
                    <a:pt x="3008" y="359"/>
                  </a:cubicBezTo>
                  <a:lnTo>
                    <a:pt x="3043" y="323"/>
                  </a:lnTo>
                  <a:lnTo>
                    <a:pt x="3079" y="323"/>
                  </a:lnTo>
                  <a:cubicBezTo>
                    <a:pt x="3151" y="323"/>
                    <a:pt x="3222" y="251"/>
                    <a:pt x="3222" y="180"/>
                  </a:cubicBezTo>
                  <a:cubicBezTo>
                    <a:pt x="3222" y="72"/>
                    <a:pt x="3151" y="1"/>
                    <a:pt x="30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56"/>
            <p:cNvSpPr/>
            <p:nvPr/>
          </p:nvSpPr>
          <p:spPr>
            <a:xfrm>
              <a:off x="1663650" y="834650"/>
              <a:ext cx="48350" cy="102925"/>
            </a:xfrm>
            <a:custGeom>
              <a:avLst/>
              <a:gdLst/>
              <a:ahLst/>
              <a:cxnLst/>
              <a:rect l="l" t="t" r="r" b="b"/>
              <a:pathLst>
                <a:path w="1934" h="4117" extrusionOk="0">
                  <a:moveTo>
                    <a:pt x="573" y="0"/>
                  </a:moveTo>
                  <a:cubicBezTo>
                    <a:pt x="430" y="36"/>
                    <a:pt x="322" y="72"/>
                    <a:pt x="179" y="107"/>
                  </a:cubicBezTo>
                  <a:lnTo>
                    <a:pt x="143" y="107"/>
                  </a:lnTo>
                  <a:cubicBezTo>
                    <a:pt x="72" y="143"/>
                    <a:pt x="36" y="215"/>
                    <a:pt x="72" y="286"/>
                  </a:cubicBezTo>
                  <a:cubicBezTo>
                    <a:pt x="72" y="322"/>
                    <a:pt x="143" y="358"/>
                    <a:pt x="215" y="358"/>
                  </a:cubicBezTo>
                  <a:lnTo>
                    <a:pt x="251" y="358"/>
                  </a:lnTo>
                  <a:cubicBezTo>
                    <a:pt x="358" y="358"/>
                    <a:pt x="465" y="322"/>
                    <a:pt x="573" y="286"/>
                  </a:cubicBezTo>
                  <a:lnTo>
                    <a:pt x="752" y="286"/>
                  </a:lnTo>
                  <a:cubicBezTo>
                    <a:pt x="788" y="286"/>
                    <a:pt x="823" y="286"/>
                    <a:pt x="859" y="322"/>
                  </a:cubicBezTo>
                  <a:cubicBezTo>
                    <a:pt x="859" y="322"/>
                    <a:pt x="895" y="358"/>
                    <a:pt x="931" y="358"/>
                  </a:cubicBezTo>
                  <a:cubicBezTo>
                    <a:pt x="967" y="394"/>
                    <a:pt x="967" y="394"/>
                    <a:pt x="1002" y="430"/>
                  </a:cubicBezTo>
                  <a:cubicBezTo>
                    <a:pt x="1002" y="465"/>
                    <a:pt x="1038" y="501"/>
                    <a:pt x="1038" y="537"/>
                  </a:cubicBezTo>
                  <a:lnTo>
                    <a:pt x="1038" y="573"/>
                  </a:lnTo>
                  <a:lnTo>
                    <a:pt x="1038" y="609"/>
                  </a:lnTo>
                  <a:cubicBezTo>
                    <a:pt x="1038" y="644"/>
                    <a:pt x="1038" y="644"/>
                    <a:pt x="1038" y="680"/>
                  </a:cubicBezTo>
                  <a:cubicBezTo>
                    <a:pt x="1002" y="716"/>
                    <a:pt x="967" y="788"/>
                    <a:pt x="931" y="823"/>
                  </a:cubicBezTo>
                  <a:cubicBezTo>
                    <a:pt x="823" y="967"/>
                    <a:pt x="716" y="1074"/>
                    <a:pt x="609" y="1181"/>
                  </a:cubicBezTo>
                  <a:lnTo>
                    <a:pt x="573" y="1181"/>
                  </a:lnTo>
                  <a:cubicBezTo>
                    <a:pt x="501" y="1253"/>
                    <a:pt x="465" y="1325"/>
                    <a:pt x="430" y="1396"/>
                  </a:cubicBezTo>
                  <a:cubicBezTo>
                    <a:pt x="465" y="1432"/>
                    <a:pt x="465" y="1503"/>
                    <a:pt x="537" y="1539"/>
                  </a:cubicBezTo>
                  <a:cubicBezTo>
                    <a:pt x="573" y="1575"/>
                    <a:pt x="644" y="1611"/>
                    <a:pt x="680" y="1682"/>
                  </a:cubicBezTo>
                  <a:cubicBezTo>
                    <a:pt x="680" y="1718"/>
                    <a:pt x="716" y="1754"/>
                    <a:pt x="716" y="1754"/>
                  </a:cubicBezTo>
                  <a:cubicBezTo>
                    <a:pt x="752" y="1826"/>
                    <a:pt x="752" y="1861"/>
                    <a:pt x="752" y="1897"/>
                  </a:cubicBezTo>
                  <a:cubicBezTo>
                    <a:pt x="752" y="1933"/>
                    <a:pt x="752" y="1933"/>
                    <a:pt x="752" y="1969"/>
                  </a:cubicBezTo>
                  <a:cubicBezTo>
                    <a:pt x="752" y="2005"/>
                    <a:pt x="752" y="2040"/>
                    <a:pt x="716" y="2076"/>
                  </a:cubicBezTo>
                  <a:cubicBezTo>
                    <a:pt x="680" y="2148"/>
                    <a:pt x="680" y="2219"/>
                    <a:pt x="609" y="2255"/>
                  </a:cubicBezTo>
                  <a:cubicBezTo>
                    <a:pt x="609" y="2327"/>
                    <a:pt x="537" y="2398"/>
                    <a:pt x="501" y="2434"/>
                  </a:cubicBezTo>
                  <a:lnTo>
                    <a:pt x="465" y="2470"/>
                  </a:lnTo>
                  <a:cubicBezTo>
                    <a:pt x="430" y="2542"/>
                    <a:pt x="358" y="2649"/>
                    <a:pt x="322" y="2721"/>
                  </a:cubicBezTo>
                  <a:cubicBezTo>
                    <a:pt x="251" y="2792"/>
                    <a:pt x="251" y="2899"/>
                    <a:pt x="287" y="3007"/>
                  </a:cubicBezTo>
                  <a:lnTo>
                    <a:pt x="358" y="3150"/>
                  </a:lnTo>
                  <a:cubicBezTo>
                    <a:pt x="394" y="3186"/>
                    <a:pt x="394" y="3222"/>
                    <a:pt x="430" y="3257"/>
                  </a:cubicBezTo>
                  <a:cubicBezTo>
                    <a:pt x="430" y="3293"/>
                    <a:pt x="430" y="3293"/>
                    <a:pt x="430" y="3329"/>
                  </a:cubicBezTo>
                  <a:cubicBezTo>
                    <a:pt x="430" y="3329"/>
                    <a:pt x="430" y="3365"/>
                    <a:pt x="430" y="3365"/>
                  </a:cubicBezTo>
                  <a:cubicBezTo>
                    <a:pt x="430" y="3436"/>
                    <a:pt x="430" y="3472"/>
                    <a:pt x="430" y="3508"/>
                  </a:cubicBezTo>
                  <a:cubicBezTo>
                    <a:pt x="430" y="3544"/>
                    <a:pt x="394" y="3544"/>
                    <a:pt x="394" y="3580"/>
                  </a:cubicBezTo>
                  <a:lnTo>
                    <a:pt x="322" y="3651"/>
                  </a:lnTo>
                  <a:lnTo>
                    <a:pt x="179" y="3723"/>
                  </a:lnTo>
                  <a:cubicBezTo>
                    <a:pt x="72" y="3759"/>
                    <a:pt x="0" y="3866"/>
                    <a:pt x="36" y="3973"/>
                  </a:cubicBezTo>
                  <a:cubicBezTo>
                    <a:pt x="36" y="4009"/>
                    <a:pt x="72" y="4081"/>
                    <a:pt x="143" y="4081"/>
                  </a:cubicBezTo>
                  <a:cubicBezTo>
                    <a:pt x="143" y="4117"/>
                    <a:pt x="179" y="4117"/>
                    <a:pt x="215" y="4117"/>
                  </a:cubicBezTo>
                  <a:lnTo>
                    <a:pt x="287" y="4117"/>
                  </a:lnTo>
                  <a:cubicBezTo>
                    <a:pt x="394" y="4081"/>
                    <a:pt x="501" y="4009"/>
                    <a:pt x="573" y="3938"/>
                  </a:cubicBezTo>
                  <a:cubicBezTo>
                    <a:pt x="609" y="3902"/>
                    <a:pt x="644" y="3866"/>
                    <a:pt x="716" y="3830"/>
                  </a:cubicBezTo>
                  <a:lnTo>
                    <a:pt x="752" y="3759"/>
                  </a:lnTo>
                  <a:cubicBezTo>
                    <a:pt x="752" y="3723"/>
                    <a:pt x="788" y="3687"/>
                    <a:pt x="788" y="3615"/>
                  </a:cubicBezTo>
                  <a:cubicBezTo>
                    <a:pt x="823" y="3508"/>
                    <a:pt x="823" y="3365"/>
                    <a:pt x="788" y="3257"/>
                  </a:cubicBezTo>
                  <a:cubicBezTo>
                    <a:pt x="788" y="3222"/>
                    <a:pt x="752" y="3150"/>
                    <a:pt x="716" y="3114"/>
                  </a:cubicBezTo>
                  <a:lnTo>
                    <a:pt x="716" y="3078"/>
                  </a:lnTo>
                  <a:cubicBezTo>
                    <a:pt x="716" y="3043"/>
                    <a:pt x="680" y="3007"/>
                    <a:pt x="644" y="2971"/>
                  </a:cubicBezTo>
                  <a:cubicBezTo>
                    <a:pt x="680" y="2935"/>
                    <a:pt x="680" y="2899"/>
                    <a:pt x="716" y="2864"/>
                  </a:cubicBezTo>
                  <a:lnTo>
                    <a:pt x="752" y="2828"/>
                  </a:lnTo>
                  <a:lnTo>
                    <a:pt x="788" y="2756"/>
                  </a:lnTo>
                  <a:cubicBezTo>
                    <a:pt x="823" y="2685"/>
                    <a:pt x="895" y="2613"/>
                    <a:pt x="931" y="2542"/>
                  </a:cubicBezTo>
                  <a:cubicBezTo>
                    <a:pt x="967" y="2470"/>
                    <a:pt x="1038" y="2363"/>
                    <a:pt x="1074" y="2291"/>
                  </a:cubicBezTo>
                  <a:cubicBezTo>
                    <a:pt x="1146" y="2112"/>
                    <a:pt x="1146" y="1933"/>
                    <a:pt x="1074" y="1754"/>
                  </a:cubicBezTo>
                  <a:cubicBezTo>
                    <a:pt x="1038" y="1682"/>
                    <a:pt x="967" y="1611"/>
                    <a:pt x="931" y="1539"/>
                  </a:cubicBezTo>
                  <a:cubicBezTo>
                    <a:pt x="895" y="1503"/>
                    <a:pt x="895" y="1503"/>
                    <a:pt x="859" y="1468"/>
                  </a:cubicBezTo>
                  <a:lnTo>
                    <a:pt x="895" y="1432"/>
                  </a:lnTo>
                  <a:lnTo>
                    <a:pt x="1002" y="1360"/>
                  </a:lnTo>
                  <a:cubicBezTo>
                    <a:pt x="1074" y="1289"/>
                    <a:pt x="1146" y="1217"/>
                    <a:pt x="1217" y="1146"/>
                  </a:cubicBezTo>
                  <a:lnTo>
                    <a:pt x="1253" y="1074"/>
                  </a:lnTo>
                  <a:lnTo>
                    <a:pt x="1396" y="1074"/>
                  </a:lnTo>
                  <a:cubicBezTo>
                    <a:pt x="1432" y="1074"/>
                    <a:pt x="1468" y="1038"/>
                    <a:pt x="1504" y="1038"/>
                  </a:cubicBezTo>
                  <a:lnTo>
                    <a:pt x="1682" y="1038"/>
                  </a:lnTo>
                  <a:lnTo>
                    <a:pt x="1682" y="1074"/>
                  </a:lnTo>
                  <a:cubicBezTo>
                    <a:pt x="1682" y="1074"/>
                    <a:pt x="1682" y="1110"/>
                    <a:pt x="1682" y="1146"/>
                  </a:cubicBezTo>
                  <a:lnTo>
                    <a:pt x="1682" y="1181"/>
                  </a:lnTo>
                  <a:cubicBezTo>
                    <a:pt x="1647" y="1253"/>
                    <a:pt x="1647" y="1325"/>
                    <a:pt x="1611" y="1360"/>
                  </a:cubicBezTo>
                  <a:cubicBezTo>
                    <a:pt x="1611" y="1396"/>
                    <a:pt x="1611" y="1432"/>
                    <a:pt x="1611" y="1468"/>
                  </a:cubicBezTo>
                  <a:cubicBezTo>
                    <a:pt x="1611" y="1468"/>
                    <a:pt x="1647" y="1503"/>
                    <a:pt x="1682" y="1539"/>
                  </a:cubicBezTo>
                  <a:lnTo>
                    <a:pt x="1718" y="1539"/>
                  </a:lnTo>
                  <a:cubicBezTo>
                    <a:pt x="1790" y="1539"/>
                    <a:pt x="1826" y="1503"/>
                    <a:pt x="1826" y="1468"/>
                  </a:cubicBezTo>
                  <a:cubicBezTo>
                    <a:pt x="1861" y="1396"/>
                    <a:pt x="1897" y="1325"/>
                    <a:pt x="1933" y="1253"/>
                  </a:cubicBezTo>
                  <a:cubicBezTo>
                    <a:pt x="1933" y="1181"/>
                    <a:pt x="1933" y="1110"/>
                    <a:pt x="1933" y="1074"/>
                  </a:cubicBezTo>
                  <a:cubicBezTo>
                    <a:pt x="1933" y="1002"/>
                    <a:pt x="1897" y="931"/>
                    <a:pt x="1861" y="895"/>
                  </a:cubicBezTo>
                  <a:cubicBezTo>
                    <a:pt x="1826" y="859"/>
                    <a:pt x="1790" y="823"/>
                    <a:pt x="1718" y="788"/>
                  </a:cubicBezTo>
                  <a:cubicBezTo>
                    <a:pt x="1682" y="788"/>
                    <a:pt x="1611" y="752"/>
                    <a:pt x="1575" y="752"/>
                  </a:cubicBezTo>
                  <a:lnTo>
                    <a:pt x="1325" y="752"/>
                  </a:lnTo>
                  <a:cubicBezTo>
                    <a:pt x="1325" y="716"/>
                    <a:pt x="1360" y="716"/>
                    <a:pt x="1360" y="680"/>
                  </a:cubicBezTo>
                  <a:cubicBezTo>
                    <a:pt x="1360" y="609"/>
                    <a:pt x="1360" y="537"/>
                    <a:pt x="1360" y="501"/>
                  </a:cubicBezTo>
                  <a:cubicBezTo>
                    <a:pt x="1360" y="465"/>
                    <a:pt x="1325" y="430"/>
                    <a:pt x="1325" y="394"/>
                  </a:cubicBezTo>
                  <a:cubicBezTo>
                    <a:pt x="1289" y="358"/>
                    <a:pt x="1289" y="322"/>
                    <a:pt x="1253" y="286"/>
                  </a:cubicBezTo>
                  <a:cubicBezTo>
                    <a:pt x="1181" y="179"/>
                    <a:pt x="1074" y="107"/>
                    <a:pt x="931" y="36"/>
                  </a:cubicBezTo>
                  <a:cubicBezTo>
                    <a:pt x="859" y="36"/>
                    <a:pt x="788" y="0"/>
                    <a:pt x="6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56"/>
            <p:cNvSpPr/>
            <p:nvPr/>
          </p:nvSpPr>
          <p:spPr>
            <a:xfrm>
              <a:off x="1693175" y="874025"/>
              <a:ext cx="11650" cy="19700"/>
            </a:xfrm>
            <a:custGeom>
              <a:avLst/>
              <a:gdLst/>
              <a:ahLst/>
              <a:cxnLst/>
              <a:rect l="l" t="t" r="r" b="b"/>
              <a:pathLst>
                <a:path w="466" h="788" extrusionOk="0">
                  <a:moveTo>
                    <a:pt x="72" y="0"/>
                  </a:moveTo>
                  <a:cubicBezTo>
                    <a:pt x="36" y="0"/>
                    <a:pt x="0" y="0"/>
                    <a:pt x="0" y="36"/>
                  </a:cubicBezTo>
                  <a:cubicBezTo>
                    <a:pt x="0" y="72"/>
                    <a:pt x="36" y="107"/>
                    <a:pt x="72" y="107"/>
                  </a:cubicBezTo>
                  <a:lnTo>
                    <a:pt x="323" y="107"/>
                  </a:lnTo>
                  <a:cubicBezTo>
                    <a:pt x="323" y="107"/>
                    <a:pt x="323" y="107"/>
                    <a:pt x="323" y="143"/>
                  </a:cubicBezTo>
                  <a:cubicBezTo>
                    <a:pt x="323" y="143"/>
                    <a:pt x="323" y="179"/>
                    <a:pt x="323" y="215"/>
                  </a:cubicBezTo>
                  <a:cubicBezTo>
                    <a:pt x="323" y="251"/>
                    <a:pt x="287" y="286"/>
                    <a:pt x="287" y="322"/>
                  </a:cubicBezTo>
                  <a:cubicBezTo>
                    <a:pt x="251" y="358"/>
                    <a:pt x="251" y="430"/>
                    <a:pt x="215" y="465"/>
                  </a:cubicBezTo>
                  <a:cubicBezTo>
                    <a:pt x="179" y="501"/>
                    <a:pt x="179" y="501"/>
                    <a:pt x="179" y="537"/>
                  </a:cubicBezTo>
                  <a:lnTo>
                    <a:pt x="72" y="680"/>
                  </a:lnTo>
                  <a:cubicBezTo>
                    <a:pt x="72" y="680"/>
                    <a:pt x="72" y="716"/>
                    <a:pt x="72" y="752"/>
                  </a:cubicBezTo>
                  <a:cubicBezTo>
                    <a:pt x="108" y="752"/>
                    <a:pt x="108" y="788"/>
                    <a:pt x="144" y="788"/>
                  </a:cubicBezTo>
                  <a:lnTo>
                    <a:pt x="179" y="788"/>
                  </a:lnTo>
                  <a:cubicBezTo>
                    <a:pt x="215" y="788"/>
                    <a:pt x="215" y="752"/>
                    <a:pt x="251" y="752"/>
                  </a:cubicBezTo>
                  <a:lnTo>
                    <a:pt x="323" y="609"/>
                  </a:lnTo>
                  <a:cubicBezTo>
                    <a:pt x="358" y="573"/>
                    <a:pt x="358" y="501"/>
                    <a:pt x="394" y="430"/>
                  </a:cubicBezTo>
                  <a:cubicBezTo>
                    <a:pt x="430" y="394"/>
                    <a:pt x="430" y="322"/>
                    <a:pt x="466" y="286"/>
                  </a:cubicBezTo>
                  <a:cubicBezTo>
                    <a:pt x="466" y="215"/>
                    <a:pt x="466" y="179"/>
                    <a:pt x="466" y="107"/>
                  </a:cubicBezTo>
                  <a:cubicBezTo>
                    <a:pt x="430" y="72"/>
                    <a:pt x="430" y="36"/>
                    <a:pt x="430" y="36"/>
                  </a:cubicBezTo>
                  <a:lnTo>
                    <a:pt x="35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56"/>
            <p:cNvSpPr/>
            <p:nvPr/>
          </p:nvSpPr>
          <p:spPr>
            <a:xfrm>
              <a:off x="1716450" y="846275"/>
              <a:ext cx="17025" cy="20600"/>
            </a:xfrm>
            <a:custGeom>
              <a:avLst/>
              <a:gdLst/>
              <a:ahLst/>
              <a:cxnLst/>
              <a:rect l="l" t="t" r="r" b="b"/>
              <a:pathLst>
                <a:path w="681" h="824" extrusionOk="0">
                  <a:moveTo>
                    <a:pt x="36" y="0"/>
                  </a:moveTo>
                  <a:cubicBezTo>
                    <a:pt x="36" y="0"/>
                    <a:pt x="0" y="36"/>
                    <a:pt x="0" y="36"/>
                  </a:cubicBezTo>
                  <a:cubicBezTo>
                    <a:pt x="0" y="72"/>
                    <a:pt x="0" y="108"/>
                    <a:pt x="0" y="108"/>
                  </a:cubicBezTo>
                  <a:cubicBezTo>
                    <a:pt x="36" y="144"/>
                    <a:pt x="72" y="179"/>
                    <a:pt x="107" y="179"/>
                  </a:cubicBezTo>
                  <a:cubicBezTo>
                    <a:pt x="179" y="179"/>
                    <a:pt x="251" y="251"/>
                    <a:pt x="322" y="287"/>
                  </a:cubicBezTo>
                  <a:cubicBezTo>
                    <a:pt x="358" y="323"/>
                    <a:pt x="394" y="358"/>
                    <a:pt x="430" y="394"/>
                  </a:cubicBezTo>
                  <a:cubicBezTo>
                    <a:pt x="465" y="430"/>
                    <a:pt x="465" y="466"/>
                    <a:pt x="501" y="502"/>
                  </a:cubicBezTo>
                  <a:cubicBezTo>
                    <a:pt x="501" y="502"/>
                    <a:pt x="501" y="537"/>
                    <a:pt x="501" y="537"/>
                  </a:cubicBezTo>
                  <a:cubicBezTo>
                    <a:pt x="501" y="573"/>
                    <a:pt x="501" y="609"/>
                    <a:pt x="501" y="645"/>
                  </a:cubicBezTo>
                  <a:lnTo>
                    <a:pt x="501" y="716"/>
                  </a:lnTo>
                  <a:cubicBezTo>
                    <a:pt x="465" y="752"/>
                    <a:pt x="501" y="824"/>
                    <a:pt x="537" y="824"/>
                  </a:cubicBezTo>
                  <a:cubicBezTo>
                    <a:pt x="573" y="824"/>
                    <a:pt x="609" y="788"/>
                    <a:pt x="609" y="752"/>
                  </a:cubicBezTo>
                  <a:cubicBezTo>
                    <a:pt x="609" y="716"/>
                    <a:pt x="609" y="681"/>
                    <a:pt x="644" y="645"/>
                  </a:cubicBezTo>
                  <a:cubicBezTo>
                    <a:pt x="680" y="609"/>
                    <a:pt x="644" y="609"/>
                    <a:pt x="644" y="573"/>
                  </a:cubicBezTo>
                  <a:lnTo>
                    <a:pt x="644" y="502"/>
                  </a:lnTo>
                  <a:cubicBezTo>
                    <a:pt x="644" y="466"/>
                    <a:pt x="609" y="430"/>
                    <a:pt x="609" y="394"/>
                  </a:cubicBezTo>
                  <a:cubicBezTo>
                    <a:pt x="573" y="358"/>
                    <a:pt x="573" y="323"/>
                    <a:pt x="537" y="287"/>
                  </a:cubicBezTo>
                  <a:cubicBezTo>
                    <a:pt x="465" y="215"/>
                    <a:pt x="394" y="144"/>
                    <a:pt x="322" y="108"/>
                  </a:cubicBezTo>
                  <a:cubicBezTo>
                    <a:pt x="322" y="108"/>
                    <a:pt x="286" y="72"/>
                    <a:pt x="215" y="72"/>
                  </a:cubicBezTo>
                  <a:cubicBezTo>
                    <a:pt x="179" y="36"/>
                    <a:pt x="143" y="0"/>
                    <a:pt x="1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56"/>
            <p:cNvSpPr/>
            <p:nvPr/>
          </p:nvSpPr>
          <p:spPr>
            <a:xfrm>
              <a:off x="1660050" y="1027025"/>
              <a:ext cx="19725" cy="28675"/>
            </a:xfrm>
            <a:custGeom>
              <a:avLst/>
              <a:gdLst/>
              <a:ahLst/>
              <a:cxnLst/>
              <a:rect l="l" t="t" r="r" b="b"/>
              <a:pathLst>
                <a:path w="789" h="1147" extrusionOk="0">
                  <a:moveTo>
                    <a:pt x="431" y="1"/>
                  </a:moveTo>
                  <a:lnTo>
                    <a:pt x="252" y="37"/>
                  </a:lnTo>
                  <a:lnTo>
                    <a:pt x="108" y="73"/>
                  </a:lnTo>
                  <a:cubicBezTo>
                    <a:pt x="73" y="73"/>
                    <a:pt x="37" y="108"/>
                    <a:pt x="1" y="144"/>
                  </a:cubicBezTo>
                  <a:cubicBezTo>
                    <a:pt x="1" y="180"/>
                    <a:pt x="1" y="216"/>
                    <a:pt x="1" y="287"/>
                  </a:cubicBezTo>
                  <a:cubicBezTo>
                    <a:pt x="1" y="323"/>
                    <a:pt x="37" y="395"/>
                    <a:pt x="73" y="431"/>
                  </a:cubicBezTo>
                  <a:lnTo>
                    <a:pt x="180" y="431"/>
                  </a:lnTo>
                  <a:lnTo>
                    <a:pt x="395" y="395"/>
                  </a:lnTo>
                  <a:lnTo>
                    <a:pt x="395" y="395"/>
                  </a:lnTo>
                  <a:cubicBezTo>
                    <a:pt x="395" y="466"/>
                    <a:pt x="359" y="538"/>
                    <a:pt x="359" y="609"/>
                  </a:cubicBezTo>
                  <a:lnTo>
                    <a:pt x="323" y="681"/>
                  </a:lnTo>
                  <a:lnTo>
                    <a:pt x="323" y="717"/>
                  </a:lnTo>
                  <a:cubicBezTo>
                    <a:pt x="323" y="788"/>
                    <a:pt x="287" y="860"/>
                    <a:pt x="252" y="932"/>
                  </a:cubicBezTo>
                  <a:cubicBezTo>
                    <a:pt x="252" y="1039"/>
                    <a:pt x="287" y="1111"/>
                    <a:pt x="395" y="1146"/>
                  </a:cubicBezTo>
                  <a:lnTo>
                    <a:pt x="431" y="1146"/>
                  </a:lnTo>
                  <a:cubicBezTo>
                    <a:pt x="538" y="1146"/>
                    <a:pt x="609" y="1111"/>
                    <a:pt x="609" y="1003"/>
                  </a:cubicBezTo>
                  <a:cubicBezTo>
                    <a:pt x="609" y="967"/>
                    <a:pt x="645" y="896"/>
                    <a:pt x="681" y="860"/>
                  </a:cubicBezTo>
                  <a:lnTo>
                    <a:pt x="681" y="824"/>
                  </a:lnTo>
                  <a:lnTo>
                    <a:pt x="681" y="717"/>
                  </a:lnTo>
                  <a:cubicBezTo>
                    <a:pt x="717" y="609"/>
                    <a:pt x="753" y="502"/>
                    <a:pt x="753" y="395"/>
                  </a:cubicBezTo>
                  <a:cubicBezTo>
                    <a:pt x="788" y="359"/>
                    <a:pt x="788" y="323"/>
                    <a:pt x="753" y="287"/>
                  </a:cubicBezTo>
                  <a:lnTo>
                    <a:pt x="753" y="216"/>
                  </a:lnTo>
                  <a:cubicBezTo>
                    <a:pt x="753" y="180"/>
                    <a:pt x="753" y="144"/>
                    <a:pt x="753" y="108"/>
                  </a:cubicBezTo>
                  <a:cubicBezTo>
                    <a:pt x="717" y="108"/>
                    <a:pt x="717" y="73"/>
                    <a:pt x="681" y="73"/>
                  </a:cubicBezTo>
                  <a:cubicBezTo>
                    <a:pt x="681" y="73"/>
                    <a:pt x="645" y="37"/>
                    <a:pt x="645" y="37"/>
                  </a:cubicBezTo>
                  <a:cubicBezTo>
                    <a:pt x="609" y="1"/>
                    <a:pt x="574" y="1"/>
                    <a:pt x="5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9" name="Google Shape;2809;p56"/>
          <p:cNvGrpSpPr/>
          <p:nvPr/>
        </p:nvGrpSpPr>
        <p:grpSpPr>
          <a:xfrm>
            <a:off x="6723607" y="539040"/>
            <a:ext cx="576709" cy="567999"/>
            <a:chOff x="4151832" y="2079765"/>
            <a:chExt cx="576709" cy="567999"/>
          </a:xfrm>
        </p:grpSpPr>
        <p:sp>
          <p:nvSpPr>
            <p:cNvPr id="2810" name="Google Shape;2810;p56"/>
            <p:cNvSpPr/>
            <p:nvPr/>
          </p:nvSpPr>
          <p:spPr>
            <a:xfrm rot="-1960143">
              <a:off x="4161172" y="2589471"/>
              <a:ext cx="48954" cy="48954"/>
            </a:xfrm>
            <a:custGeom>
              <a:avLst/>
              <a:gdLst/>
              <a:ahLst/>
              <a:cxnLst/>
              <a:rect l="l" t="t" r="r" b="b"/>
              <a:pathLst>
                <a:path w="1289" h="1289" extrusionOk="0">
                  <a:moveTo>
                    <a:pt x="644" y="0"/>
                  </a:moveTo>
                  <a:cubicBezTo>
                    <a:pt x="286" y="0"/>
                    <a:pt x="0" y="287"/>
                    <a:pt x="0" y="645"/>
                  </a:cubicBezTo>
                  <a:cubicBezTo>
                    <a:pt x="0" y="1002"/>
                    <a:pt x="286" y="1289"/>
                    <a:pt x="644" y="1289"/>
                  </a:cubicBezTo>
                  <a:cubicBezTo>
                    <a:pt x="1002" y="1289"/>
                    <a:pt x="1289" y="1002"/>
                    <a:pt x="1289" y="645"/>
                  </a:cubicBezTo>
                  <a:cubicBezTo>
                    <a:pt x="1289" y="287"/>
                    <a:pt x="1002"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56"/>
            <p:cNvSpPr/>
            <p:nvPr/>
          </p:nvSpPr>
          <p:spPr>
            <a:xfrm rot="-1960143">
              <a:off x="4320729" y="2086508"/>
              <a:ext cx="35358" cy="35396"/>
            </a:xfrm>
            <a:custGeom>
              <a:avLst/>
              <a:gdLst/>
              <a:ahLst/>
              <a:cxnLst/>
              <a:rect l="l" t="t" r="r" b="b"/>
              <a:pathLst>
                <a:path w="931" h="932" extrusionOk="0">
                  <a:moveTo>
                    <a:pt x="465" y="1"/>
                  </a:moveTo>
                  <a:cubicBezTo>
                    <a:pt x="179" y="1"/>
                    <a:pt x="0" y="215"/>
                    <a:pt x="0" y="466"/>
                  </a:cubicBezTo>
                  <a:cubicBezTo>
                    <a:pt x="0" y="716"/>
                    <a:pt x="179" y="931"/>
                    <a:pt x="465" y="931"/>
                  </a:cubicBezTo>
                  <a:cubicBezTo>
                    <a:pt x="716" y="931"/>
                    <a:pt x="931" y="716"/>
                    <a:pt x="931" y="466"/>
                  </a:cubicBezTo>
                  <a:cubicBezTo>
                    <a:pt x="931" y="215"/>
                    <a:pt x="716"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56"/>
            <p:cNvSpPr/>
            <p:nvPr/>
          </p:nvSpPr>
          <p:spPr>
            <a:xfrm rot="-1960143">
              <a:off x="4636437" y="2198913"/>
              <a:ext cx="80248" cy="67449"/>
            </a:xfrm>
            <a:custGeom>
              <a:avLst/>
              <a:gdLst/>
              <a:ahLst/>
              <a:cxnLst/>
              <a:rect l="l" t="t" r="r" b="b"/>
              <a:pathLst>
                <a:path w="2113" h="1776" extrusionOk="0">
                  <a:moveTo>
                    <a:pt x="1218" y="0"/>
                  </a:moveTo>
                  <a:cubicBezTo>
                    <a:pt x="430" y="0"/>
                    <a:pt x="1" y="967"/>
                    <a:pt x="573" y="1504"/>
                  </a:cubicBezTo>
                  <a:cubicBezTo>
                    <a:pt x="761" y="1692"/>
                    <a:pt x="992" y="1775"/>
                    <a:pt x="1216" y="1775"/>
                  </a:cubicBezTo>
                  <a:cubicBezTo>
                    <a:pt x="1676" y="1775"/>
                    <a:pt x="2113" y="1424"/>
                    <a:pt x="2113" y="895"/>
                  </a:cubicBezTo>
                  <a:cubicBezTo>
                    <a:pt x="2113" y="394"/>
                    <a:pt x="1719" y="0"/>
                    <a:pt x="12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34" name="Google Shape;2834;p56"/>
          <p:cNvGrpSpPr/>
          <p:nvPr/>
        </p:nvGrpSpPr>
        <p:grpSpPr>
          <a:xfrm>
            <a:off x="8048130" y="1103936"/>
            <a:ext cx="258153" cy="337608"/>
            <a:chOff x="3969305" y="3447586"/>
            <a:chExt cx="258153" cy="337608"/>
          </a:xfrm>
        </p:grpSpPr>
        <p:sp>
          <p:nvSpPr>
            <p:cNvPr id="2835" name="Google Shape;2835;p56"/>
            <p:cNvSpPr/>
            <p:nvPr/>
          </p:nvSpPr>
          <p:spPr>
            <a:xfrm rot="-1960143">
              <a:off x="3993360" y="3467515"/>
              <a:ext cx="99275" cy="86780"/>
            </a:xfrm>
            <a:custGeom>
              <a:avLst/>
              <a:gdLst/>
              <a:ahLst/>
              <a:cxnLst/>
              <a:rect l="l" t="t" r="r" b="b"/>
              <a:pathLst>
                <a:path w="2614" h="2285" extrusionOk="0">
                  <a:moveTo>
                    <a:pt x="1293" y="1"/>
                  </a:moveTo>
                  <a:cubicBezTo>
                    <a:pt x="1150" y="1"/>
                    <a:pt x="1004" y="25"/>
                    <a:pt x="859" y="76"/>
                  </a:cubicBezTo>
                  <a:cubicBezTo>
                    <a:pt x="286" y="327"/>
                    <a:pt x="0" y="1007"/>
                    <a:pt x="251" y="1580"/>
                  </a:cubicBezTo>
                  <a:cubicBezTo>
                    <a:pt x="436" y="2030"/>
                    <a:pt x="857" y="2284"/>
                    <a:pt x="1296" y="2284"/>
                  </a:cubicBezTo>
                  <a:cubicBezTo>
                    <a:pt x="1449" y="2284"/>
                    <a:pt x="1605" y="2253"/>
                    <a:pt x="1754" y="2188"/>
                  </a:cubicBezTo>
                  <a:cubicBezTo>
                    <a:pt x="2327" y="1973"/>
                    <a:pt x="2613" y="1293"/>
                    <a:pt x="2363" y="721"/>
                  </a:cubicBezTo>
                  <a:cubicBezTo>
                    <a:pt x="2171" y="256"/>
                    <a:pt x="1751" y="1"/>
                    <a:pt x="12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56"/>
            <p:cNvSpPr/>
            <p:nvPr/>
          </p:nvSpPr>
          <p:spPr>
            <a:xfrm rot="-1960143">
              <a:off x="3977606" y="3606278"/>
              <a:ext cx="43561" cy="43523"/>
            </a:xfrm>
            <a:custGeom>
              <a:avLst/>
              <a:gdLst/>
              <a:ahLst/>
              <a:cxnLst/>
              <a:rect l="l" t="t" r="r" b="b"/>
              <a:pathLst>
                <a:path w="1147" h="1146" extrusionOk="0">
                  <a:moveTo>
                    <a:pt x="574" y="0"/>
                  </a:moveTo>
                  <a:cubicBezTo>
                    <a:pt x="252" y="0"/>
                    <a:pt x="1" y="251"/>
                    <a:pt x="1" y="573"/>
                  </a:cubicBezTo>
                  <a:cubicBezTo>
                    <a:pt x="1" y="895"/>
                    <a:pt x="252" y="1146"/>
                    <a:pt x="574" y="1146"/>
                  </a:cubicBezTo>
                  <a:cubicBezTo>
                    <a:pt x="896" y="1146"/>
                    <a:pt x="1146" y="895"/>
                    <a:pt x="1146" y="573"/>
                  </a:cubicBezTo>
                  <a:cubicBezTo>
                    <a:pt x="1146" y="251"/>
                    <a:pt x="896" y="0"/>
                    <a:pt x="5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56"/>
            <p:cNvSpPr/>
            <p:nvPr/>
          </p:nvSpPr>
          <p:spPr>
            <a:xfrm rot="-1960143">
              <a:off x="4022821" y="3708732"/>
              <a:ext cx="72082" cy="61904"/>
            </a:xfrm>
            <a:custGeom>
              <a:avLst/>
              <a:gdLst/>
              <a:ahLst/>
              <a:cxnLst/>
              <a:rect l="l" t="t" r="r" b="b"/>
              <a:pathLst>
                <a:path w="1898" h="1630" extrusionOk="0">
                  <a:moveTo>
                    <a:pt x="1110" y="0"/>
                  </a:moveTo>
                  <a:cubicBezTo>
                    <a:pt x="394" y="0"/>
                    <a:pt x="1" y="859"/>
                    <a:pt x="538" y="1396"/>
                  </a:cubicBezTo>
                  <a:cubicBezTo>
                    <a:pt x="699" y="1558"/>
                    <a:pt x="897" y="1630"/>
                    <a:pt x="1092" y="1630"/>
                  </a:cubicBezTo>
                  <a:cubicBezTo>
                    <a:pt x="1503" y="1630"/>
                    <a:pt x="1898" y="1309"/>
                    <a:pt x="1898" y="824"/>
                  </a:cubicBezTo>
                  <a:cubicBezTo>
                    <a:pt x="1898" y="358"/>
                    <a:pt x="1540" y="0"/>
                    <a:pt x="11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56"/>
            <p:cNvSpPr/>
            <p:nvPr/>
          </p:nvSpPr>
          <p:spPr>
            <a:xfrm rot="-1960143">
              <a:off x="4150970" y="3627744"/>
              <a:ext cx="66651" cy="55980"/>
            </a:xfrm>
            <a:custGeom>
              <a:avLst/>
              <a:gdLst/>
              <a:ahLst/>
              <a:cxnLst/>
              <a:rect l="l" t="t" r="r" b="b"/>
              <a:pathLst>
                <a:path w="1755" h="1474" extrusionOk="0">
                  <a:moveTo>
                    <a:pt x="1003" y="0"/>
                  </a:moveTo>
                  <a:cubicBezTo>
                    <a:pt x="358" y="0"/>
                    <a:pt x="1" y="788"/>
                    <a:pt x="466" y="1253"/>
                  </a:cubicBezTo>
                  <a:cubicBezTo>
                    <a:pt x="618" y="1405"/>
                    <a:pt x="809" y="1473"/>
                    <a:pt x="996" y="1473"/>
                  </a:cubicBezTo>
                  <a:cubicBezTo>
                    <a:pt x="1382" y="1473"/>
                    <a:pt x="1754" y="1186"/>
                    <a:pt x="1754" y="752"/>
                  </a:cubicBezTo>
                  <a:cubicBezTo>
                    <a:pt x="1754" y="323"/>
                    <a:pt x="1397" y="0"/>
                    <a:pt x="10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Rectangle 1"/>
          <p:cNvSpPr/>
          <p:nvPr/>
        </p:nvSpPr>
        <p:spPr>
          <a:xfrm>
            <a:off x="824964" y="1396034"/>
            <a:ext cx="4572000" cy="2319674"/>
          </a:xfrm>
          <a:prstGeom prst="rect">
            <a:avLst/>
          </a:prstGeom>
        </p:spPr>
        <p:txBody>
          <a:bodyPr>
            <a:spAutoFit/>
          </a:bodyPr>
          <a:lstStyle/>
          <a:p>
            <a:pPr algn="just">
              <a:lnSpc>
                <a:spcPct val="150000"/>
              </a:lnSpc>
              <a:spcAft>
                <a:spcPts val="800"/>
              </a:spcAft>
            </a:pPr>
            <a:r>
              <a:rPr lang="en-US">
                <a:solidFill>
                  <a:schemeClr val="bg1"/>
                </a:solidFill>
                <a:latin typeface="Arial" panose="020B0604020202020204" pitchFamily="34" charset="0"/>
                <a:ea typeface="Calibri" panose="020F0502020204030204" pitchFamily="34" charset="0"/>
                <a:cs typeface="Vrinda" panose="020B0502040204020203" pitchFamily="34" charset="0"/>
              </a:rPr>
              <a:t>Overall, it takes a lot of communication, planning, and flexibility to run a restaurant on a busy high street around lunchtime. If we are organized, keep the flow of customers under control, and keep the lines of communication open between the kitchen and the front of the house, we should be able to offer our customers a good meal. </a:t>
            </a:r>
            <a:endParaRPr lang="en-US" sz="1200">
              <a:solidFill>
                <a:schemeClr val="bg1"/>
              </a:solidFill>
              <a:effectLst/>
              <a:latin typeface="Calibri" panose="020F0502020204030204" pitchFamily="34" charset="0"/>
              <a:ea typeface="Calibri" panose="020F0502020204030204" pitchFamily="34" charset="0"/>
              <a:cs typeface="Vrinda" panose="020B0502040204020203"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26"/>
        <p:cNvGrpSpPr/>
        <p:nvPr/>
      </p:nvGrpSpPr>
      <p:grpSpPr>
        <a:xfrm>
          <a:off x="0" y="0"/>
          <a:ext cx="0" cy="0"/>
          <a:chOff x="0" y="0"/>
          <a:chExt cx="0" cy="0"/>
        </a:xfrm>
      </p:grpSpPr>
      <p:cxnSp>
        <p:nvCxnSpPr>
          <p:cNvPr id="2429" name="Google Shape;2429;p52"/>
          <p:cNvCxnSpPr/>
          <p:nvPr/>
        </p:nvCxnSpPr>
        <p:spPr>
          <a:xfrm>
            <a:off x="1539163" y="712075"/>
            <a:ext cx="6065700" cy="0"/>
          </a:xfrm>
          <a:prstGeom prst="straightConnector1">
            <a:avLst/>
          </a:prstGeom>
          <a:noFill/>
          <a:ln w="38100" cap="rnd" cmpd="sng">
            <a:solidFill>
              <a:schemeClr val="lt1"/>
            </a:solidFill>
            <a:prstDash val="dot"/>
            <a:round/>
            <a:headEnd type="none" w="med" len="med"/>
            <a:tailEnd type="none" w="med" len="med"/>
          </a:ln>
        </p:spPr>
      </p:cxnSp>
      <p:cxnSp>
        <p:nvCxnSpPr>
          <p:cNvPr id="2430" name="Google Shape;2430;p52"/>
          <p:cNvCxnSpPr/>
          <p:nvPr/>
        </p:nvCxnSpPr>
        <p:spPr>
          <a:xfrm>
            <a:off x="1539163" y="4426825"/>
            <a:ext cx="6065700" cy="0"/>
          </a:xfrm>
          <a:prstGeom prst="straightConnector1">
            <a:avLst/>
          </a:prstGeom>
          <a:noFill/>
          <a:ln w="38100" cap="rnd" cmpd="sng">
            <a:solidFill>
              <a:schemeClr val="lt1"/>
            </a:solidFill>
            <a:prstDash val="dot"/>
            <a:round/>
            <a:headEnd type="none" w="med" len="med"/>
            <a:tailEnd type="none" w="med" len="med"/>
          </a:ln>
        </p:spPr>
      </p:cxnSp>
      <p:grpSp>
        <p:nvGrpSpPr>
          <p:cNvPr id="2431" name="Google Shape;2431;p52"/>
          <p:cNvGrpSpPr/>
          <p:nvPr/>
        </p:nvGrpSpPr>
        <p:grpSpPr>
          <a:xfrm>
            <a:off x="2118506" y="1743054"/>
            <a:ext cx="1231179" cy="1702227"/>
            <a:chOff x="479725" y="1930850"/>
            <a:chExt cx="884150" cy="1222425"/>
          </a:xfrm>
        </p:grpSpPr>
        <p:sp>
          <p:nvSpPr>
            <p:cNvPr id="2432" name="Google Shape;2432;p52"/>
            <p:cNvSpPr/>
            <p:nvPr/>
          </p:nvSpPr>
          <p:spPr>
            <a:xfrm>
              <a:off x="1089125" y="2831100"/>
              <a:ext cx="1825" cy="25"/>
            </a:xfrm>
            <a:custGeom>
              <a:avLst/>
              <a:gdLst/>
              <a:ahLst/>
              <a:cxnLst/>
              <a:rect l="l" t="t" r="r" b="b"/>
              <a:pathLst>
                <a:path w="73" h="1" extrusionOk="0">
                  <a:moveTo>
                    <a:pt x="1" y="0"/>
                  </a:moveTo>
                  <a:lnTo>
                    <a:pt x="72" y="0"/>
                  </a:lnTo>
                  <a:close/>
                </a:path>
              </a:pathLst>
            </a:custGeom>
            <a:solidFill>
              <a:srgbClr val="FFC7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52"/>
            <p:cNvSpPr/>
            <p:nvPr/>
          </p:nvSpPr>
          <p:spPr>
            <a:xfrm>
              <a:off x="479725" y="1930850"/>
              <a:ext cx="561100" cy="1142775"/>
            </a:xfrm>
            <a:custGeom>
              <a:avLst/>
              <a:gdLst/>
              <a:ahLst/>
              <a:cxnLst/>
              <a:rect l="l" t="t" r="r" b="b"/>
              <a:pathLst>
                <a:path w="22444" h="45711" extrusionOk="0">
                  <a:moveTo>
                    <a:pt x="18542" y="681"/>
                  </a:moveTo>
                  <a:cubicBezTo>
                    <a:pt x="18721" y="716"/>
                    <a:pt x="18900" y="752"/>
                    <a:pt x="19043" y="824"/>
                  </a:cubicBezTo>
                  <a:cubicBezTo>
                    <a:pt x="19115" y="860"/>
                    <a:pt x="19187" y="895"/>
                    <a:pt x="19258" y="931"/>
                  </a:cubicBezTo>
                  <a:cubicBezTo>
                    <a:pt x="19366" y="1003"/>
                    <a:pt x="19437" y="1110"/>
                    <a:pt x="19509" y="1182"/>
                  </a:cubicBezTo>
                  <a:cubicBezTo>
                    <a:pt x="19580" y="1289"/>
                    <a:pt x="19616" y="1361"/>
                    <a:pt x="19688" y="1432"/>
                  </a:cubicBezTo>
                  <a:cubicBezTo>
                    <a:pt x="19688" y="1540"/>
                    <a:pt x="19724" y="1611"/>
                    <a:pt x="19724" y="1683"/>
                  </a:cubicBezTo>
                  <a:cubicBezTo>
                    <a:pt x="19759" y="1826"/>
                    <a:pt x="19759" y="1969"/>
                    <a:pt x="19724" y="2112"/>
                  </a:cubicBezTo>
                  <a:lnTo>
                    <a:pt x="19724" y="2148"/>
                  </a:lnTo>
                  <a:cubicBezTo>
                    <a:pt x="19724" y="2291"/>
                    <a:pt x="19688" y="2435"/>
                    <a:pt x="19688" y="2578"/>
                  </a:cubicBezTo>
                  <a:cubicBezTo>
                    <a:pt x="19688" y="2685"/>
                    <a:pt x="19688" y="2828"/>
                    <a:pt x="19759" y="2936"/>
                  </a:cubicBezTo>
                  <a:cubicBezTo>
                    <a:pt x="19759" y="2936"/>
                    <a:pt x="19795" y="2972"/>
                    <a:pt x="19795" y="2972"/>
                  </a:cubicBezTo>
                  <a:lnTo>
                    <a:pt x="19831" y="3007"/>
                  </a:lnTo>
                  <a:lnTo>
                    <a:pt x="19867" y="3079"/>
                  </a:lnTo>
                  <a:lnTo>
                    <a:pt x="20010" y="3186"/>
                  </a:lnTo>
                  <a:lnTo>
                    <a:pt x="20189" y="3258"/>
                  </a:lnTo>
                  <a:cubicBezTo>
                    <a:pt x="20225" y="3294"/>
                    <a:pt x="20260" y="3294"/>
                    <a:pt x="20296" y="3294"/>
                  </a:cubicBezTo>
                  <a:lnTo>
                    <a:pt x="20511" y="3330"/>
                  </a:lnTo>
                  <a:cubicBezTo>
                    <a:pt x="20547" y="3330"/>
                    <a:pt x="20618" y="3365"/>
                    <a:pt x="20654" y="3365"/>
                  </a:cubicBezTo>
                  <a:cubicBezTo>
                    <a:pt x="20690" y="3365"/>
                    <a:pt x="20690" y="3401"/>
                    <a:pt x="20726" y="3401"/>
                  </a:cubicBezTo>
                  <a:cubicBezTo>
                    <a:pt x="20762" y="3437"/>
                    <a:pt x="20797" y="3473"/>
                    <a:pt x="20833" y="3508"/>
                  </a:cubicBezTo>
                  <a:cubicBezTo>
                    <a:pt x="20869" y="3580"/>
                    <a:pt x="20905" y="3652"/>
                    <a:pt x="20941" y="3687"/>
                  </a:cubicBezTo>
                  <a:cubicBezTo>
                    <a:pt x="21012" y="3938"/>
                    <a:pt x="21084" y="4189"/>
                    <a:pt x="21120" y="4403"/>
                  </a:cubicBezTo>
                  <a:lnTo>
                    <a:pt x="21120" y="4511"/>
                  </a:lnTo>
                  <a:lnTo>
                    <a:pt x="21120" y="4690"/>
                  </a:lnTo>
                  <a:cubicBezTo>
                    <a:pt x="21120" y="4726"/>
                    <a:pt x="21120" y="4904"/>
                    <a:pt x="21155" y="4976"/>
                  </a:cubicBezTo>
                  <a:cubicBezTo>
                    <a:pt x="21155" y="5191"/>
                    <a:pt x="21227" y="5370"/>
                    <a:pt x="21334" y="5549"/>
                  </a:cubicBezTo>
                  <a:cubicBezTo>
                    <a:pt x="21406" y="5656"/>
                    <a:pt x="21513" y="5799"/>
                    <a:pt x="21621" y="5907"/>
                  </a:cubicBezTo>
                  <a:lnTo>
                    <a:pt x="21692" y="5978"/>
                  </a:lnTo>
                  <a:cubicBezTo>
                    <a:pt x="21764" y="6086"/>
                    <a:pt x="21800" y="6157"/>
                    <a:pt x="21871" y="6265"/>
                  </a:cubicBezTo>
                  <a:cubicBezTo>
                    <a:pt x="21871" y="6336"/>
                    <a:pt x="21907" y="6408"/>
                    <a:pt x="21907" y="6479"/>
                  </a:cubicBezTo>
                  <a:cubicBezTo>
                    <a:pt x="21943" y="6515"/>
                    <a:pt x="21943" y="6587"/>
                    <a:pt x="21907" y="6623"/>
                  </a:cubicBezTo>
                  <a:cubicBezTo>
                    <a:pt x="21871" y="6837"/>
                    <a:pt x="21800" y="7052"/>
                    <a:pt x="21728" y="7231"/>
                  </a:cubicBezTo>
                  <a:cubicBezTo>
                    <a:pt x="21621" y="7482"/>
                    <a:pt x="21477" y="7732"/>
                    <a:pt x="21299" y="7983"/>
                  </a:cubicBezTo>
                  <a:cubicBezTo>
                    <a:pt x="21191" y="8054"/>
                    <a:pt x="21120" y="8162"/>
                    <a:pt x="21012" y="8269"/>
                  </a:cubicBezTo>
                  <a:cubicBezTo>
                    <a:pt x="20976" y="8305"/>
                    <a:pt x="20941" y="8341"/>
                    <a:pt x="20905" y="8412"/>
                  </a:cubicBezTo>
                  <a:lnTo>
                    <a:pt x="20833" y="8448"/>
                  </a:lnTo>
                  <a:cubicBezTo>
                    <a:pt x="20762" y="8556"/>
                    <a:pt x="20690" y="8627"/>
                    <a:pt x="20618" y="8663"/>
                  </a:cubicBezTo>
                  <a:cubicBezTo>
                    <a:pt x="20547" y="8735"/>
                    <a:pt x="20475" y="8770"/>
                    <a:pt x="20404" y="8842"/>
                  </a:cubicBezTo>
                  <a:cubicBezTo>
                    <a:pt x="20332" y="8878"/>
                    <a:pt x="20332" y="8949"/>
                    <a:pt x="20332" y="9057"/>
                  </a:cubicBezTo>
                  <a:cubicBezTo>
                    <a:pt x="20332" y="9128"/>
                    <a:pt x="20332" y="9200"/>
                    <a:pt x="20404" y="9271"/>
                  </a:cubicBezTo>
                  <a:cubicBezTo>
                    <a:pt x="20475" y="9343"/>
                    <a:pt x="20547" y="9379"/>
                    <a:pt x="20618" y="9379"/>
                  </a:cubicBezTo>
                  <a:cubicBezTo>
                    <a:pt x="20726" y="9379"/>
                    <a:pt x="20797" y="9343"/>
                    <a:pt x="20869" y="9271"/>
                  </a:cubicBezTo>
                  <a:cubicBezTo>
                    <a:pt x="20941" y="9200"/>
                    <a:pt x="21012" y="9128"/>
                    <a:pt x="21084" y="9021"/>
                  </a:cubicBezTo>
                  <a:lnTo>
                    <a:pt x="21120" y="8949"/>
                  </a:lnTo>
                  <a:lnTo>
                    <a:pt x="21120" y="8913"/>
                  </a:lnTo>
                  <a:lnTo>
                    <a:pt x="21299" y="8949"/>
                  </a:lnTo>
                  <a:cubicBezTo>
                    <a:pt x="21334" y="8985"/>
                    <a:pt x="21370" y="9021"/>
                    <a:pt x="21406" y="9021"/>
                  </a:cubicBezTo>
                  <a:lnTo>
                    <a:pt x="21442" y="9057"/>
                  </a:lnTo>
                  <a:cubicBezTo>
                    <a:pt x="21442" y="9092"/>
                    <a:pt x="21477" y="9128"/>
                    <a:pt x="21477" y="9164"/>
                  </a:cubicBezTo>
                  <a:cubicBezTo>
                    <a:pt x="21513" y="9236"/>
                    <a:pt x="21549" y="9343"/>
                    <a:pt x="21549" y="9415"/>
                  </a:cubicBezTo>
                  <a:cubicBezTo>
                    <a:pt x="21585" y="9629"/>
                    <a:pt x="21585" y="9808"/>
                    <a:pt x="21549" y="9987"/>
                  </a:cubicBezTo>
                  <a:cubicBezTo>
                    <a:pt x="21513" y="10131"/>
                    <a:pt x="21477" y="10274"/>
                    <a:pt x="21442" y="10381"/>
                  </a:cubicBezTo>
                  <a:cubicBezTo>
                    <a:pt x="21370" y="10524"/>
                    <a:pt x="21299" y="10632"/>
                    <a:pt x="21227" y="10775"/>
                  </a:cubicBezTo>
                  <a:lnTo>
                    <a:pt x="20976" y="11025"/>
                  </a:lnTo>
                  <a:cubicBezTo>
                    <a:pt x="20869" y="11133"/>
                    <a:pt x="20762" y="11240"/>
                    <a:pt x="20690" y="11383"/>
                  </a:cubicBezTo>
                  <a:cubicBezTo>
                    <a:pt x="20583" y="11491"/>
                    <a:pt x="20547" y="11634"/>
                    <a:pt x="20547" y="11777"/>
                  </a:cubicBezTo>
                  <a:cubicBezTo>
                    <a:pt x="20547" y="11920"/>
                    <a:pt x="20547" y="12063"/>
                    <a:pt x="20618" y="12207"/>
                  </a:cubicBezTo>
                  <a:cubicBezTo>
                    <a:pt x="20654" y="12314"/>
                    <a:pt x="20690" y="12421"/>
                    <a:pt x="20726" y="12493"/>
                  </a:cubicBezTo>
                  <a:lnTo>
                    <a:pt x="20726" y="12529"/>
                  </a:lnTo>
                  <a:cubicBezTo>
                    <a:pt x="20762" y="12600"/>
                    <a:pt x="20797" y="12672"/>
                    <a:pt x="20833" y="12779"/>
                  </a:cubicBezTo>
                  <a:cubicBezTo>
                    <a:pt x="20833" y="12851"/>
                    <a:pt x="20869" y="12922"/>
                    <a:pt x="20869" y="12958"/>
                  </a:cubicBezTo>
                  <a:cubicBezTo>
                    <a:pt x="20869" y="13101"/>
                    <a:pt x="20869" y="13245"/>
                    <a:pt x="20869" y="13388"/>
                  </a:cubicBezTo>
                  <a:cubicBezTo>
                    <a:pt x="20833" y="13495"/>
                    <a:pt x="20797" y="13603"/>
                    <a:pt x="20762" y="13746"/>
                  </a:cubicBezTo>
                  <a:cubicBezTo>
                    <a:pt x="20726" y="13817"/>
                    <a:pt x="20654" y="13889"/>
                    <a:pt x="20618" y="13996"/>
                  </a:cubicBezTo>
                  <a:cubicBezTo>
                    <a:pt x="20547" y="14068"/>
                    <a:pt x="20475" y="14104"/>
                    <a:pt x="20404" y="14175"/>
                  </a:cubicBezTo>
                  <a:cubicBezTo>
                    <a:pt x="20296" y="14247"/>
                    <a:pt x="20189" y="14318"/>
                    <a:pt x="20046" y="14426"/>
                  </a:cubicBezTo>
                  <a:cubicBezTo>
                    <a:pt x="19867" y="14497"/>
                    <a:pt x="19688" y="14641"/>
                    <a:pt x="19509" y="14748"/>
                  </a:cubicBezTo>
                  <a:cubicBezTo>
                    <a:pt x="19473" y="14784"/>
                    <a:pt x="19437" y="14855"/>
                    <a:pt x="19401" y="14891"/>
                  </a:cubicBezTo>
                  <a:lnTo>
                    <a:pt x="19401" y="14927"/>
                  </a:lnTo>
                  <a:cubicBezTo>
                    <a:pt x="19366" y="14963"/>
                    <a:pt x="19330" y="14999"/>
                    <a:pt x="19294" y="15070"/>
                  </a:cubicBezTo>
                  <a:cubicBezTo>
                    <a:pt x="19258" y="15106"/>
                    <a:pt x="19222" y="15178"/>
                    <a:pt x="19187" y="15249"/>
                  </a:cubicBezTo>
                  <a:lnTo>
                    <a:pt x="18972" y="15535"/>
                  </a:lnTo>
                  <a:lnTo>
                    <a:pt x="18757" y="15822"/>
                  </a:lnTo>
                  <a:lnTo>
                    <a:pt x="18650" y="15965"/>
                  </a:lnTo>
                  <a:cubicBezTo>
                    <a:pt x="18542" y="16108"/>
                    <a:pt x="18471" y="16251"/>
                    <a:pt x="18399" y="16395"/>
                  </a:cubicBezTo>
                  <a:lnTo>
                    <a:pt x="18399" y="16430"/>
                  </a:lnTo>
                  <a:lnTo>
                    <a:pt x="18399" y="16502"/>
                  </a:lnTo>
                  <a:cubicBezTo>
                    <a:pt x="18399" y="16538"/>
                    <a:pt x="18399" y="16609"/>
                    <a:pt x="18399" y="16681"/>
                  </a:cubicBezTo>
                  <a:cubicBezTo>
                    <a:pt x="18399" y="16717"/>
                    <a:pt x="18399" y="16788"/>
                    <a:pt x="18435" y="16860"/>
                  </a:cubicBezTo>
                  <a:cubicBezTo>
                    <a:pt x="18435" y="16896"/>
                    <a:pt x="18435" y="16896"/>
                    <a:pt x="18435" y="16931"/>
                  </a:cubicBezTo>
                  <a:cubicBezTo>
                    <a:pt x="18471" y="17075"/>
                    <a:pt x="18507" y="17218"/>
                    <a:pt x="18578" y="17325"/>
                  </a:cubicBezTo>
                  <a:lnTo>
                    <a:pt x="18614" y="17433"/>
                  </a:lnTo>
                  <a:cubicBezTo>
                    <a:pt x="18650" y="17468"/>
                    <a:pt x="18650" y="17540"/>
                    <a:pt x="18685" y="17612"/>
                  </a:cubicBezTo>
                  <a:cubicBezTo>
                    <a:pt x="18721" y="17647"/>
                    <a:pt x="18721" y="17683"/>
                    <a:pt x="18757" y="17719"/>
                  </a:cubicBezTo>
                  <a:cubicBezTo>
                    <a:pt x="18793" y="17826"/>
                    <a:pt x="18829" y="17898"/>
                    <a:pt x="18829" y="18005"/>
                  </a:cubicBezTo>
                  <a:cubicBezTo>
                    <a:pt x="18829" y="18077"/>
                    <a:pt x="18829" y="18184"/>
                    <a:pt x="18829" y="18292"/>
                  </a:cubicBezTo>
                  <a:cubicBezTo>
                    <a:pt x="18793" y="18506"/>
                    <a:pt x="18721" y="18685"/>
                    <a:pt x="18650" y="18864"/>
                  </a:cubicBezTo>
                  <a:cubicBezTo>
                    <a:pt x="18614" y="18972"/>
                    <a:pt x="18578" y="19115"/>
                    <a:pt x="18542" y="19222"/>
                  </a:cubicBezTo>
                  <a:cubicBezTo>
                    <a:pt x="18507" y="19294"/>
                    <a:pt x="18471" y="19366"/>
                    <a:pt x="18471" y="19437"/>
                  </a:cubicBezTo>
                  <a:cubicBezTo>
                    <a:pt x="18471" y="19509"/>
                    <a:pt x="18471" y="19580"/>
                    <a:pt x="18471" y="19652"/>
                  </a:cubicBezTo>
                  <a:cubicBezTo>
                    <a:pt x="18507" y="19723"/>
                    <a:pt x="18542" y="19759"/>
                    <a:pt x="18578" y="19831"/>
                  </a:cubicBezTo>
                  <a:cubicBezTo>
                    <a:pt x="18614" y="19902"/>
                    <a:pt x="18650" y="19974"/>
                    <a:pt x="18721" y="20046"/>
                  </a:cubicBezTo>
                  <a:lnTo>
                    <a:pt x="18757" y="20081"/>
                  </a:lnTo>
                  <a:lnTo>
                    <a:pt x="18757" y="20117"/>
                  </a:lnTo>
                  <a:cubicBezTo>
                    <a:pt x="18829" y="20189"/>
                    <a:pt x="18864" y="20296"/>
                    <a:pt x="18936" y="20404"/>
                  </a:cubicBezTo>
                  <a:cubicBezTo>
                    <a:pt x="18972" y="20475"/>
                    <a:pt x="18972" y="20583"/>
                    <a:pt x="19008" y="20690"/>
                  </a:cubicBezTo>
                  <a:cubicBezTo>
                    <a:pt x="19008" y="20797"/>
                    <a:pt x="19008" y="20905"/>
                    <a:pt x="19008" y="21012"/>
                  </a:cubicBezTo>
                  <a:cubicBezTo>
                    <a:pt x="18972" y="21155"/>
                    <a:pt x="18936" y="21298"/>
                    <a:pt x="18864" y="21477"/>
                  </a:cubicBezTo>
                  <a:cubicBezTo>
                    <a:pt x="18829" y="21549"/>
                    <a:pt x="18793" y="21621"/>
                    <a:pt x="18757" y="21692"/>
                  </a:cubicBezTo>
                  <a:cubicBezTo>
                    <a:pt x="18685" y="21764"/>
                    <a:pt x="18650" y="21800"/>
                    <a:pt x="18578" y="21835"/>
                  </a:cubicBezTo>
                  <a:lnTo>
                    <a:pt x="18328" y="22014"/>
                  </a:lnTo>
                  <a:cubicBezTo>
                    <a:pt x="18220" y="22086"/>
                    <a:pt x="18113" y="22158"/>
                    <a:pt x="18041" y="22229"/>
                  </a:cubicBezTo>
                  <a:cubicBezTo>
                    <a:pt x="17970" y="22301"/>
                    <a:pt x="17898" y="22336"/>
                    <a:pt x="17826" y="22408"/>
                  </a:cubicBezTo>
                  <a:cubicBezTo>
                    <a:pt x="17755" y="22480"/>
                    <a:pt x="17683" y="22587"/>
                    <a:pt x="17647" y="22730"/>
                  </a:cubicBezTo>
                  <a:cubicBezTo>
                    <a:pt x="17612" y="22838"/>
                    <a:pt x="17612" y="22981"/>
                    <a:pt x="17647" y="23124"/>
                  </a:cubicBezTo>
                  <a:cubicBezTo>
                    <a:pt x="17647" y="23196"/>
                    <a:pt x="17683" y="23303"/>
                    <a:pt x="17719" y="23375"/>
                  </a:cubicBezTo>
                  <a:cubicBezTo>
                    <a:pt x="17719" y="23446"/>
                    <a:pt x="17719" y="23518"/>
                    <a:pt x="17719" y="23589"/>
                  </a:cubicBezTo>
                  <a:cubicBezTo>
                    <a:pt x="17683" y="23589"/>
                    <a:pt x="17683" y="23625"/>
                    <a:pt x="17683" y="23661"/>
                  </a:cubicBezTo>
                  <a:cubicBezTo>
                    <a:pt x="17683" y="23697"/>
                    <a:pt x="17647" y="23697"/>
                    <a:pt x="17647" y="23732"/>
                  </a:cubicBezTo>
                  <a:cubicBezTo>
                    <a:pt x="17576" y="23804"/>
                    <a:pt x="17504" y="23876"/>
                    <a:pt x="17397" y="23947"/>
                  </a:cubicBezTo>
                  <a:cubicBezTo>
                    <a:pt x="17325" y="24019"/>
                    <a:pt x="17218" y="24090"/>
                    <a:pt x="17146" y="24162"/>
                  </a:cubicBezTo>
                  <a:cubicBezTo>
                    <a:pt x="17039" y="24198"/>
                    <a:pt x="16967" y="24198"/>
                    <a:pt x="16860" y="24234"/>
                  </a:cubicBezTo>
                  <a:lnTo>
                    <a:pt x="16645" y="24305"/>
                  </a:lnTo>
                  <a:cubicBezTo>
                    <a:pt x="16395" y="24377"/>
                    <a:pt x="16180" y="24484"/>
                    <a:pt x="16001" y="24627"/>
                  </a:cubicBezTo>
                  <a:cubicBezTo>
                    <a:pt x="15786" y="24806"/>
                    <a:pt x="15571" y="24950"/>
                    <a:pt x="15392" y="25164"/>
                  </a:cubicBezTo>
                  <a:cubicBezTo>
                    <a:pt x="15285" y="25272"/>
                    <a:pt x="15249" y="25451"/>
                    <a:pt x="15321" y="25594"/>
                  </a:cubicBezTo>
                  <a:cubicBezTo>
                    <a:pt x="15392" y="25701"/>
                    <a:pt x="15536" y="25773"/>
                    <a:pt x="15679" y="25773"/>
                  </a:cubicBezTo>
                  <a:lnTo>
                    <a:pt x="15858" y="25773"/>
                  </a:lnTo>
                  <a:lnTo>
                    <a:pt x="16037" y="25630"/>
                  </a:lnTo>
                  <a:lnTo>
                    <a:pt x="16108" y="25594"/>
                  </a:lnTo>
                  <a:lnTo>
                    <a:pt x="16216" y="25558"/>
                  </a:lnTo>
                  <a:lnTo>
                    <a:pt x="16216" y="25558"/>
                  </a:lnTo>
                  <a:cubicBezTo>
                    <a:pt x="16180" y="25773"/>
                    <a:pt x="16144" y="25988"/>
                    <a:pt x="16108" y="26202"/>
                  </a:cubicBezTo>
                  <a:cubicBezTo>
                    <a:pt x="16072" y="26489"/>
                    <a:pt x="16037" y="26703"/>
                    <a:pt x="15965" y="26954"/>
                  </a:cubicBezTo>
                  <a:cubicBezTo>
                    <a:pt x="15929" y="27133"/>
                    <a:pt x="15858" y="27348"/>
                    <a:pt x="15786" y="27563"/>
                  </a:cubicBezTo>
                  <a:cubicBezTo>
                    <a:pt x="15571" y="28028"/>
                    <a:pt x="15285" y="28457"/>
                    <a:pt x="14999" y="28851"/>
                  </a:cubicBezTo>
                  <a:cubicBezTo>
                    <a:pt x="14784" y="29102"/>
                    <a:pt x="14569" y="29316"/>
                    <a:pt x="14354" y="29531"/>
                  </a:cubicBezTo>
                  <a:lnTo>
                    <a:pt x="14247" y="29639"/>
                  </a:lnTo>
                  <a:lnTo>
                    <a:pt x="14211" y="29674"/>
                  </a:lnTo>
                  <a:cubicBezTo>
                    <a:pt x="14104" y="29746"/>
                    <a:pt x="14032" y="29818"/>
                    <a:pt x="13996" y="29925"/>
                  </a:cubicBezTo>
                  <a:cubicBezTo>
                    <a:pt x="13925" y="29997"/>
                    <a:pt x="13889" y="30104"/>
                    <a:pt x="13889" y="30211"/>
                  </a:cubicBezTo>
                  <a:cubicBezTo>
                    <a:pt x="13853" y="30283"/>
                    <a:pt x="13853" y="30355"/>
                    <a:pt x="13889" y="30426"/>
                  </a:cubicBezTo>
                  <a:lnTo>
                    <a:pt x="13889" y="30533"/>
                  </a:lnTo>
                  <a:cubicBezTo>
                    <a:pt x="13889" y="30677"/>
                    <a:pt x="13925" y="30820"/>
                    <a:pt x="13925" y="30963"/>
                  </a:cubicBezTo>
                  <a:cubicBezTo>
                    <a:pt x="13925" y="31249"/>
                    <a:pt x="13925" y="31536"/>
                    <a:pt x="13889" y="31786"/>
                  </a:cubicBezTo>
                  <a:cubicBezTo>
                    <a:pt x="13817" y="32180"/>
                    <a:pt x="13710" y="32538"/>
                    <a:pt x="13603" y="32932"/>
                  </a:cubicBezTo>
                  <a:cubicBezTo>
                    <a:pt x="13567" y="33075"/>
                    <a:pt x="13495" y="33218"/>
                    <a:pt x="13459" y="33325"/>
                  </a:cubicBezTo>
                  <a:lnTo>
                    <a:pt x="13424" y="33469"/>
                  </a:lnTo>
                  <a:cubicBezTo>
                    <a:pt x="13352" y="33683"/>
                    <a:pt x="13245" y="33898"/>
                    <a:pt x="13137" y="34113"/>
                  </a:cubicBezTo>
                  <a:lnTo>
                    <a:pt x="13030" y="34364"/>
                  </a:lnTo>
                  <a:lnTo>
                    <a:pt x="12958" y="34507"/>
                  </a:lnTo>
                  <a:cubicBezTo>
                    <a:pt x="12887" y="34650"/>
                    <a:pt x="12851" y="34793"/>
                    <a:pt x="12779" y="34936"/>
                  </a:cubicBezTo>
                  <a:cubicBezTo>
                    <a:pt x="12744" y="35044"/>
                    <a:pt x="12744" y="35151"/>
                    <a:pt x="12744" y="35258"/>
                  </a:cubicBezTo>
                  <a:cubicBezTo>
                    <a:pt x="12744" y="35366"/>
                    <a:pt x="12744" y="35437"/>
                    <a:pt x="12779" y="35545"/>
                  </a:cubicBezTo>
                  <a:lnTo>
                    <a:pt x="12779" y="35616"/>
                  </a:lnTo>
                  <a:lnTo>
                    <a:pt x="12779" y="35724"/>
                  </a:lnTo>
                  <a:cubicBezTo>
                    <a:pt x="12815" y="35974"/>
                    <a:pt x="12851" y="36261"/>
                    <a:pt x="12923" y="36511"/>
                  </a:cubicBezTo>
                  <a:cubicBezTo>
                    <a:pt x="12923" y="36798"/>
                    <a:pt x="12923" y="37084"/>
                    <a:pt x="12923" y="37370"/>
                  </a:cubicBezTo>
                  <a:cubicBezTo>
                    <a:pt x="12887" y="37549"/>
                    <a:pt x="12851" y="37692"/>
                    <a:pt x="12779" y="37836"/>
                  </a:cubicBezTo>
                  <a:cubicBezTo>
                    <a:pt x="12708" y="37979"/>
                    <a:pt x="12636" y="38122"/>
                    <a:pt x="12529" y="38265"/>
                  </a:cubicBezTo>
                  <a:cubicBezTo>
                    <a:pt x="12314" y="38516"/>
                    <a:pt x="12063" y="38766"/>
                    <a:pt x="11813" y="38981"/>
                  </a:cubicBezTo>
                  <a:cubicBezTo>
                    <a:pt x="11598" y="39124"/>
                    <a:pt x="11419" y="39232"/>
                    <a:pt x="11169" y="39375"/>
                  </a:cubicBezTo>
                  <a:lnTo>
                    <a:pt x="11097" y="39411"/>
                  </a:lnTo>
                  <a:lnTo>
                    <a:pt x="10882" y="39518"/>
                  </a:lnTo>
                  <a:cubicBezTo>
                    <a:pt x="10739" y="39590"/>
                    <a:pt x="10632" y="39733"/>
                    <a:pt x="10524" y="39876"/>
                  </a:cubicBezTo>
                  <a:lnTo>
                    <a:pt x="10453" y="40019"/>
                  </a:lnTo>
                  <a:cubicBezTo>
                    <a:pt x="10453" y="40055"/>
                    <a:pt x="10417" y="40091"/>
                    <a:pt x="10381" y="40126"/>
                  </a:cubicBezTo>
                  <a:cubicBezTo>
                    <a:pt x="10310" y="40270"/>
                    <a:pt x="10238" y="40377"/>
                    <a:pt x="10166" y="40520"/>
                  </a:cubicBezTo>
                  <a:cubicBezTo>
                    <a:pt x="10059" y="40628"/>
                    <a:pt x="9952" y="40735"/>
                    <a:pt x="9844" y="40842"/>
                  </a:cubicBezTo>
                  <a:cubicBezTo>
                    <a:pt x="9701" y="40914"/>
                    <a:pt x="9558" y="41021"/>
                    <a:pt x="9415" y="41093"/>
                  </a:cubicBezTo>
                  <a:cubicBezTo>
                    <a:pt x="9271" y="41129"/>
                    <a:pt x="9164" y="41164"/>
                    <a:pt x="9021" y="41200"/>
                  </a:cubicBezTo>
                  <a:lnTo>
                    <a:pt x="8842" y="41200"/>
                  </a:lnTo>
                  <a:cubicBezTo>
                    <a:pt x="8878" y="41057"/>
                    <a:pt x="8914" y="40914"/>
                    <a:pt x="8949" y="40807"/>
                  </a:cubicBezTo>
                  <a:cubicBezTo>
                    <a:pt x="8985" y="40771"/>
                    <a:pt x="9021" y="40735"/>
                    <a:pt x="9021" y="40699"/>
                  </a:cubicBezTo>
                  <a:cubicBezTo>
                    <a:pt x="9128" y="40556"/>
                    <a:pt x="9236" y="40484"/>
                    <a:pt x="9307" y="40377"/>
                  </a:cubicBezTo>
                  <a:cubicBezTo>
                    <a:pt x="9450" y="40270"/>
                    <a:pt x="9558" y="40126"/>
                    <a:pt x="9665" y="39983"/>
                  </a:cubicBezTo>
                  <a:lnTo>
                    <a:pt x="9665" y="39947"/>
                  </a:lnTo>
                  <a:cubicBezTo>
                    <a:pt x="9880" y="39625"/>
                    <a:pt x="10059" y="39303"/>
                    <a:pt x="10202" y="38945"/>
                  </a:cubicBezTo>
                  <a:cubicBezTo>
                    <a:pt x="10310" y="38587"/>
                    <a:pt x="10381" y="38229"/>
                    <a:pt x="10381" y="37871"/>
                  </a:cubicBezTo>
                  <a:cubicBezTo>
                    <a:pt x="10417" y="37478"/>
                    <a:pt x="10381" y="37084"/>
                    <a:pt x="10310" y="36690"/>
                  </a:cubicBezTo>
                  <a:cubicBezTo>
                    <a:pt x="10238" y="36440"/>
                    <a:pt x="10202" y="36189"/>
                    <a:pt x="10166" y="35938"/>
                  </a:cubicBezTo>
                  <a:lnTo>
                    <a:pt x="10131" y="35759"/>
                  </a:lnTo>
                  <a:cubicBezTo>
                    <a:pt x="10095" y="35545"/>
                    <a:pt x="10059" y="35330"/>
                    <a:pt x="9987" y="35115"/>
                  </a:cubicBezTo>
                  <a:cubicBezTo>
                    <a:pt x="9952" y="34972"/>
                    <a:pt x="9844" y="34865"/>
                    <a:pt x="9701" y="34865"/>
                  </a:cubicBezTo>
                  <a:cubicBezTo>
                    <a:pt x="9594" y="34865"/>
                    <a:pt x="9522" y="34900"/>
                    <a:pt x="9450" y="34972"/>
                  </a:cubicBezTo>
                  <a:cubicBezTo>
                    <a:pt x="9415" y="35044"/>
                    <a:pt x="9379" y="35115"/>
                    <a:pt x="9379" y="35187"/>
                  </a:cubicBezTo>
                  <a:cubicBezTo>
                    <a:pt x="9415" y="35509"/>
                    <a:pt x="9450" y="35831"/>
                    <a:pt x="9450" y="36082"/>
                  </a:cubicBezTo>
                  <a:lnTo>
                    <a:pt x="9486" y="36368"/>
                  </a:lnTo>
                  <a:lnTo>
                    <a:pt x="9522" y="36690"/>
                  </a:lnTo>
                  <a:cubicBezTo>
                    <a:pt x="9522" y="36833"/>
                    <a:pt x="9558" y="36977"/>
                    <a:pt x="9558" y="37120"/>
                  </a:cubicBezTo>
                  <a:cubicBezTo>
                    <a:pt x="9594" y="37370"/>
                    <a:pt x="9594" y="37585"/>
                    <a:pt x="9558" y="37836"/>
                  </a:cubicBezTo>
                  <a:cubicBezTo>
                    <a:pt x="9522" y="38086"/>
                    <a:pt x="9450" y="38373"/>
                    <a:pt x="9343" y="38623"/>
                  </a:cubicBezTo>
                  <a:cubicBezTo>
                    <a:pt x="9236" y="38909"/>
                    <a:pt x="9057" y="39196"/>
                    <a:pt x="8878" y="39411"/>
                  </a:cubicBezTo>
                  <a:cubicBezTo>
                    <a:pt x="8806" y="39554"/>
                    <a:pt x="8699" y="39661"/>
                    <a:pt x="8591" y="39733"/>
                  </a:cubicBezTo>
                  <a:cubicBezTo>
                    <a:pt x="8448" y="39840"/>
                    <a:pt x="8341" y="39947"/>
                    <a:pt x="8233" y="40055"/>
                  </a:cubicBezTo>
                  <a:cubicBezTo>
                    <a:pt x="8019" y="40305"/>
                    <a:pt x="7875" y="40628"/>
                    <a:pt x="7804" y="40950"/>
                  </a:cubicBezTo>
                  <a:lnTo>
                    <a:pt x="7732" y="41200"/>
                  </a:lnTo>
                  <a:lnTo>
                    <a:pt x="7696" y="41379"/>
                  </a:lnTo>
                  <a:cubicBezTo>
                    <a:pt x="7661" y="41558"/>
                    <a:pt x="7625" y="41701"/>
                    <a:pt x="7589" y="41845"/>
                  </a:cubicBezTo>
                  <a:cubicBezTo>
                    <a:pt x="7553" y="41952"/>
                    <a:pt x="7482" y="42095"/>
                    <a:pt x="7446" y="42238"/>
                  </a:cubicBezTo>
                  <a:cubicBezTo>
                    <a:pt x="7374" y="42346"/>
                    <a:pt x="7303" y="42489"/>
                    <a:pt x="7231" y="42632"/>
                  </a:cubicBezTo>
                  <a:cubicBezTo>
                    <a:pt x="7088" y="42775"/>
                    <a:pt x="6981" y="42883"/>
                    <a:pt x="6837" y="42990"/>
                  </a:cubicBezTo>
                  <a:cubicBezTo>
                    <a:pt x="6658" y="43133"/>
                    <a:pt x="6479" y="43241"/>
                    <a:pt x="6300" y="43312"/>
                  </a:cubicBezTo>
                  <a:cubicBezTo>
                    <a:pt x="6157" y="43384"/>
                    <a:pt x="6014" y="43420"/>
                    <a:pt x="5835" y="43455"/>
                  </a:cubicBezTo>
                  <a:lnTo>
                    <a:pt x="5764" y="43491"/>
                  </a:lnTo>
                  <a:cubicBezTo>
                    <a:pt x="5585" y="43527"/>
                    <a:pt x="5406" y="43599"/>
                    <a:pt x="5262" y="43670"/>
                  </a:cubicBezTo>
                  <a:cubicBezTo>
                    <a:pt x="5048" y="43742"/>
                    <a:pt x="4904" y="43885"/>
                    <a:pt x="4761" y="44028"/>
                  </a:cubicBezTo>
                  <a:cubicBezTo>
                    <a:pt x="4726" y="44064"/>
                    <a:pt x="4726" y="44100"/>
                    <a:pt x="4690" y="44135"/>
                  </a:cubicBezTo>
                  <a:lnTo>
                    <a:pt x="4618" y="44207"/>
                  </a:lnTo>
                  <a:cubicBezTo>
                    <a:pt x="4547" y="44279"/>
                    <a:pt x="4475" y="44350"/>
                    <a:pt x="4403" y="44422"/>
                  </a:cubicBezTo>
                  <a:cubicBezTo>
                    <a:pt x="4296" y="44493"/>
                    <a:pt x="4153" y="44565"/>
                    <a:pt x="4010" y="44637"/>
                  </a:cubicBezTo>
                  <a:cubicBezTo>
                    <a:pt x="3759" y="44744"/>
                    <a:pt x="3544" y="44780"/>
                    <a:pt x="3330" y="44816"/>
                  </a:cubicBezTo>
                  <a:cubicBezTo>
                    <a:pt x="3186" y="44851"/>
                    <a:pt x="3043" y="44851"/>
                    <a:pt x="2936" y="44851"/>
                  </a:cubicBezTo>
                  <a:cubicBezTo>
                    <a:pt x="2793" y="44851"/>
                    <a:pt x="2649" y="44851"/>
                    <a:pt x="2506" y="44816"/>
                  </a:cubicBezTo>
                  <a:cubicBezTo>
                    <a:pt x="2327" y="44780"/>
                    <a:pt x="2112" y="44744"/>
                    <a:pt x="1934" y="44672"/>
                  </a:cubicBezTo>
                  <a:cubicBezTo>
                    <a:pt x="1826" y="44601"/>
                    <a:pt x="1719" y="44565"/>
                    <a:pt x="1611" y="44493"/>
                  </a:cubicBezTo>
                  <a:cubicBezTo>
                    <a:pt x="1540" y="44422"/>
                    <a:pt x="1468" y="44350"/>
                    <a:pt x="1397" y="44279"/>
                  </a:cubicBezTo>
                  <a:cubicBezTo>
                    <a:pt x="1361" y="44207"/>
                    <a:pt x="1325" y="44135"/>
                    <a:pt x="1289" y="44064"/>
                  </a:cubicBezTo>
                  <a:cubicBezTo>
                    <a:pt x="1289" y="44028"/>
                    <a:pt x="1253" y="43992"/>
                    <a:pt x="1253" y="43992"/>
                  </a:cubicBezTo>
                  <a:cubicBezTo>
                    <a:pt x="1253" y="43921"/>
                    <a:pt x="1289" y="43849"/>
                    <a:pt x="1325" y="43813"/>
                  </a:cubicBezTo>
                  <a:cubicBezTo>
                    <a:pt x="1361" y="43670"/>
                    <a:pt x="1397" y="43527"/>
                    <a:pt x="1397" y="43420"/>
                  </a:cubicBezTo>
                  <a:cubicBezTo>
                    <a:pt x="1397" y="43169"/>
                    <a:pt x="1361" y="42954"/>
                    <a:pt x="1289" y="42739"/>
                  </a:cubicBezTo>
                  <a:lnTo>
                    <a:pt x="1218" y="42596"/>
                  </a:lnTo>
                  <a:cubicBezTo>
                    <a:pt x="1110" y="42238"/>
                    <a:pt x="1003" y="41880"/>
                    <a:pt x="931" y="41522"/>
                  </a:cubicBezTo>
                  <a:cubicBezTo>
                    <a:pt x="895" y="41343"/>
                    <a:pt x="895" y="41164"/>
                    <a:pt x="931" y="40986"/>
                  </a:cubicBezTo>
                  <a:cubicBezTo>
                    <a:pt x="967" y="40699"/>
                    <a:pt x="1039" y="40449"/>
                    <a:pt x="1146" y="40198"/>
                  </a:cubicBezTo>
                  <a:cubicBezTo>
                    <a:pt x="1218" y="40055"/>
                    <a:pt x="1289" y="39912"/>
                    <a:pt x="1361" y="39733"/>
                  </a:cubicBezTo>
                  <a:lnTo>
                    <a:pt x="1397" y="39697"/>
                  </a:lnTo>
                  <a:cubicBezTo>
                    <a:pt x="1504" y="39482"/>
                    <a:pt x="1611" y="39232"/>
                    <a:pt x="1647" y="38981"/>
                  </a:cubicBezTo>
                  <a:cubicBezTo>
                    <a:pt x="1683" y="38730"/>
                    <a:pt x="1683" y="38516"/>
                    <a:pt x="1611" y="38301"/>
                  </a:cubicBezTo>
                  <a:cubicBezTo>
                    <a:pt x="1540" y="38158"/>
                    <a:pt x="1504" y="38015"/>
                    <a:pt x="1397" y="37907"/>
                  </a:cubicBezTo>
                  <a:cubicBezTo>
                    <a:pt x="1325" y="37728"/>
                    <a:pt x="1218" y="37549"/>
                    <a:pt x="1110" y="37370"/>
                  </a:cubicBezTo>
                  <a:cubicBezTo>
                    <a:pt x="1039" y="37191"/>
                    <a:pt x="1003" y="37048"/>
                    <a:pt x="1003" y="36905"/>
                  </a:cubicBezTo>
                  <a:cubicBezTo>
                    <a:pt x="967" y="36798"/>
                    <a:pt x="967" y="36726"/>
                    <a:pt x="1003" y="36619"/>
                  </a:cubicBezTo>
                  <a:cubicBezTo>
                    <a:pt x="1003" y="36511"/>
                    <a:pt x="1039" y="36368"/>
                    <a:pt x="1074" y="36261"/>
                  </a:cubicBezTo>
                  <a:cubicBezTo>
                    <a:pt x="1182" y="36010"/>
                    <a:pt x="1361" y="35795"/>
                    <a:pt x="1540" y="35616"/>
                  </a:cubicBezTo>
                  <a:cubicBezTo>
                    <a:pt x="1576" y="35581"/>
                    <a:pt x="1647" y="35509"/>
                    <a:pt x="1719" y="35437"/>
                  </a:cubicBezTo>
                  <a:lnTo>
                    <a:pt x="1790" y="35402"/>
                  </a:lnTo>
                  <a:lnTo>
                    <a:pt x="1898" y="35294"/>
                  </a:lnTo>
                  <a:lnTo>
                    <a:pt x="2005" y="35187"/>
                  </a:lnTo>
                  <a:cubicBezTo>
                    <a:pt x="2112" y="35079"/>
                    <a:pt x="2184" y="35008"/>
                    <a:pt x="2256" y="34900"/>
                  </a:cubicBezTo>
                  <a:cubicBezTo>
                    <a:pt x="2256" y="34829"/>
                    <a:pt x="2291" y="34793"/>
                    <a:pt x="2327" y="34721"/>
                  </a:cubicBezTo>
                  <a:cubicBezTo>
                    <a:pt x="2327" y="34614"/>
                    <a:pt x="2327" y="34542"/>
                    <a:pt x="2327" y="34471"/>
                  </a:cubicBezTo>
                  <a:cubicBezTo>
                    <a:pt x="2327" y="34364"/>
                    <a:pt x="2291" y="34292"/>
                    <a:pt x="2291" y="34220"/>
                  </a:cubicBezTo>
                  <a:lnTo>
                    <a:pt x="2291" y="34185"/>
                  </a:lnTo>
                  <a:cubicBezTo>
                    <a:pt x="2256" y="34006"/>
                    <a:pt x="2220" y="33862"/>
                    <a:pt x="2184" y="33683"/>
                  </a:cubicBezTo>
                  <a:cubicBezTo>
                    <a:pt x="2148" y="33469"/>
                    <a:pt x="2148" y="33218"/>
                    <a:pt x="2184" y="32968"/>
                  </a:cubicBezTo>
                  <a:cubicBezTo>
                    <a:pt x="2220" y="32717"/>
                    <a:pt x="2291" y="32466"/>
                    <a:pt x="2399" y="32216"/>
                  </a:cubicBezTo>
                  <a:cubicBezTo>
                    <a:pt x="2470" y="32073"/>
                    <a:pt x="2542" y="31929"/>
                    <a:pt x="2649" y="31786"/>
                  </a:cubicBezTo>
                  <a:lnTo>
                    <a:pt x="2828" y="31572"/>
                  </a:lnTo>
                  <a:cubicBezTo>
                    <a:pt x="2900" y="31500"/>
                    <a:pt x="2936" y="31464"/>
                    <a:pt x="3007" y="31393"/>
                  </a:cubicBezTo>
                  <a:lnTo>
                    <a:pt x="3115" y="31285"/>
                  </a:lnTo>
                  <a:cubicBezTo>
                    <a:pt x="3365" y="31106"/>
                    <a:pt x="3580" y="30891"/>
                    <a:pt x="3759" y="30605"/>
                  </a:cubicBezTo>
                  <a:cubicBezTo>
                    <a:pt x="3795" y="30533"/>
                    <a:pt x="3831" y="30426"/>
                    <a:pt x="3866" y="30319"/>
                  </a:cubicBezTo>
                  <a:cubicBezTo>
                    <a:pt x="3866" y="30247"/>
                    <a:pt x="3902" y="30140"/>
                    <a:pt x="3902" y="30032"/>
                  </a:cubicBezTo>
                  <a:lnTo>
                    <a:pt x="3902" y="29961"/>
                  </a:lnTo>
                  <a:cubicBezTo>
                    <a:pt x="3902" y="29889"/>
                    <a:pt x="3866" y="29818"/>
                    <a:pt x="3866" y="29746"/>
                  </a:cubicBezTo>
                  <a:lnTo>
                    <a:pt x="3831" y="29639"/>
                  </a:lnTo>
                  <a:cubicBezTo>
                    <a:pt x="3795" y="29460"/>
                    <a:pt x="3723" y="29281"/>
                    <a:pt x="3723" y="29102"/>
                  </a:cubicBezTo>
                  <a:cubicBezTo>
                    <a:pt x="3687" y="28923"/>
                    <a:pt x="3687" y="28744"/>
                    <a:pt x="3723" y="28565"/>
                  </a:cubicBezTo>
                  <a:cubicBezTo>
                    <a:pt x="3759" y="28278"/>
                    <a:pt x="3831" y="28028"/>
                    <a:pt x="3938" y="27813"/>
                  </a:cubicBezTo>
                  <a:cubicBezTo>
                    <a:pt x="4010" y="27563"/>
                    <a:pt x="4153" y="27348"/>
                    <a:pt x="4296" y="27133"/>
                  </a:cubicBezTo>
                  <a:cubicBezTo>
                    <a:pt x="4403" y="27026"/>
                    <a:pt x="4511" y="26882"/>
                    <a:pt x="4618" y="26775"/>
                  </a:cubicBezTo>
                  <a:lnTo>
                    <a:pt x="4690" y="26703"/>
                  </a:lnTo>
                  <a:cubicBezTo>
                    <a:pt x="4797" y="26596"/>
                    <a:pt x="4904" y="26489"/>
                    <a:pt x="4976" y="26417"/>
                  </a:cubicBezTo>
                  <a:cubicBezTo>
                    <a:pt x="5048" y="26345"/>
                    <a:pt x="5119" y="26238"/>
                    <a:pt x="5155" y="26167"/>
                  </a:cubicBezTo>
                  <a:cubicBezTo>
                    <a:pt x="5191" y="26095"/>
                    <a:pt x="5227" y="26023"/>
                    <a:pt x="5262" y="25916"/>
                  </a:cubicBezTo>
                  <a:cubicBezTo>
                    <a:pt x="5262" y="25880"/>
                    <a:pt x="5298" y="25809"/>
                    <a:pt x="5298" y="25773"/>
                  </a:cubicBezTo>
                  <a:lnTo>
                    <a:pt x="5298" y="25701"/>
                  </a:lnTo>
                  <a:lnTo>
                    <a:pt x="5298" y="25630"/>
                  </a:lnTo>
                  <a:cubicBezTo>
                    <a:pt x="5298" y="25522"/>
                    <a:pt x="5334" y="25415"/>
                    <a:pt x="5334" y="25307"/>
                  </a:cubicBezTo>
                  <a:cubicBezTo>
                    <a:pt x="5406" y="25057"/>
                    <a:pt x="5441" y="24806"/>
                    <a:pt x="5549" y="24556"/>
                  </a:cubicBezTo>
                  <a:cubicBezTo>
                    <a:pt x="5585" y="24484"/>
                    <a:pt x="5620" y="24413"/>
                    <a:pt x="5692" y="24341"/>
                  </a:cubicBezTo>
                  <a:cubicBezTo>
                    <a:pt x="5799" y="24234"/>
                    <a:pt x="5907" y="24090"/>
                    <a:pt x="6050" y="24019"/>
                  </a:cubicBezTo>
                  <a:cubicBezTo>
                    <a:pt x="6300" y="23840"/>
                    <a:pt x="6551" y="23661"/>
                    <a:pt x="6837" y="23554"/>
                  </a:cubicBezTo>
                  <a:cubicBezTo>
                    <a:pt x="6981" y="23482"/>
                    <a:pt x="7124" y="23446"/>
                    <a:pt x="7267" y="23410"/>
                  </a:cubicBezTo>
                  <a:lnTo>
                    <a:pt x="7661" y="23410"/>
                  </a:lnTo>
                  <a:cubicBezTo>
                    <a:pt x="7625" y="23518"/>
                    <a:pt x="7589" y="23625"/>
                    <a:pt x="7553" y="23697"/>
                  </a:cubicBezTo>
                  <a:cubicBezTo>
                    <a:pt x="7482" y="23876"/>
                    <a:pt x="7410" y="24019"/>
                    <a:pt x="7339" y="24198"/>
                  </a:cubicBezTo>
                  <a:cubicBezTo>
                    <a:pt x="7267" y="24341"/>
                    <a:pt x="7160" y="24556"/>
                    <a:pt x="7088" y="24735"/>
                  </a:cubicBezTo>
                  <a:cubicBezTo>
                    <a:pt x="7016" y="24914"/>
                    <a:pt x="6945" y="25128"/>
                    <a:pt x="6909" y="25307"/>
                  </a:cubicBezTo>
                  <a:cubicBezTo>
                    <a:pt x="6837" y="25558"/>
                    <a:pt x="6837" y="25773"/>
                    <a:pt x="6837" y="26023"/>
                  </a:cubicBezTo>
                  <a:cubicBezTo>
                    <a:pt x="6873" y="26202"/>
                    <a:pt x="6981" y="26417"/>
                    <a:pt x="7124" y="26596"/>
                  </a:cubicBezTo>
                  <a:cubicBezTo>
                    <a:pt x="7231" y="26703"/>
                    <a:pt x="7374" y="26811"/>
                    <a:pt x="7518" y="26918"/>
                  </a:cubicBezTo>
                  <a:cubicBezTo>
                    <a:pt x="7553" y="26954"/>
                    <a:pt x="7625" y="26954"/>
                    <a:pt x="7696" y="26954"/>
                  </a:cubicBezTo>
                  <a:cubicBezTo>
                    <a:pt x="7875" y="26954"/>
                    <a:pt x="8054" y="26775"/>
                    <a:pt x="8019" y="26596"/>
                  </a:cubicBezTo>
                  <a:cubicBezTo>
                    <a:pt x="8019" y="26489"/>
                    <a:pt x="7983" y="26417"/>
                    <a:pt x="7947" y="26345"/>
                  </a:cubicBezTo>
                  <a:cubicBezTo>
                    <a:pt x="7840" y="26274"/>
                    <a:pt x="7732" y="26167"/>
                    <a:pt x="7661" y="26059"/>
                  </a:cubicBezTo>
                  <a:cubicBezTo>
                    <a:pt x="7625" y="26023"/>
                    <a:pt x="7589" y="25952"/>
                    <a:pt x="7553" y="25916"/>
                  </a:cubicBezTo>
                  <a:cubicBezTo>
                    <a:pt x="7553" y="25880"/>
                    <a:pt x="7518" y="25809"/>
                    <a:pt x="7518" y="25773"/>
                  </a:cubicBezTo>
                  <a:cubicBezTo>
                    <a:pt x="7518" y="25665"/>
                    <a:pt x="7518" y="25558"/>
                    <a:pt x="7518" y="25451"/>
                  </a:cubicBezTo>
                  <a:cubicBezTo>
                    <a:pt x="7553" y="25236"/>
                    <a:pt x="7625" y="25021"/>
                    <a:pt x="7732" y="24842"/>
                  </a:cubicBezTo>
                  <a:cubicBezTo>
                    <a:pt x="7804" y="24663"/>
                    <a:pt x="7875" y="24484"/>
                    <a:pt x="7947" y="24305"/>
                  </a:cubicBezTo>
                  <a:cubicBezTo>
                    <a:pt x="8054" y="24126"/>
                    <a:pt x="8090" y="24019"/>
                    <a:pt x="8126" y="23911"/>
                  </a:cubicBezTo>
                  <a:cubicBezTo>
                    <a:pt x="8198" y="23732"/>
                    <a:pt x="8233" y="23589"/>
                    <a:pt x="8233" y="23410"/>
                  </a:cubicBezTo>
                  <a:lnTo>
                    <a:pt x="8233" y="23339"/>
                  </a:lnTo>
                  <a:cubicBezTo>
                    <a:pt x="8341" y="22766"/>
                    <a:pt x="8377" y="22158"/>
                    <a:pt x="8341" y="21549"/>
                  </a:cubicBezTo>
                  <a:cubicBezTo>
                    <a:pt x="8341" y="21298"/>
                    <a:pt x="8269" y="21084"/>
                    <a:pt x="8269" y="20869"/>
                  </a:cubicBezTo>
                  <a:lnTo>
                    <a:pt x="8269" y="20833"/>
                  </a:lnTo>
                  <a:cubicBezTo>
                    <a:pt x="8233" y="20654"/>
                    <a:pt x="8233" y="20475"/>
                    <a:pt x="8233" y="20296"/>
                  </a:cubicBezTo>
                  <a:lnTo>
                    <a:pt x="8233" y="20260"/>
                  </a:lnTo>
                  <a:cubicBezTo>
                    <a:pt x="8233" y="20189"/>
                    <a:pt x="8233" y="20081"/>
                    <a:pt x="8233" y="20010"/>
                  </a:cubicBezTo>
                  <a:lnTo>
                    <a:pt x="8233" y="19938"/>
                  </a:lnTo>
                  <a:lnTo>
                    <a:pt x="8233" y="19831"/>
                  </a:lnTo>
                  <a:lnTo>
                    <a:pt x="8233" y="19795"/>
                  </a:lnTo>
                  <a:cubicBezTo>
                    <a:pt x="8233" y="19759"/>
                    <a:pt x="8233" y="19688"/>
                    <a:pt x="8233" y="19652"/>
                  </a:cubicBezTo>
                  <a:cubicBezTo>
                    <a:pt x="8233" y="19580"/>
                    <a:pt x="8233" y="19509"/>
                    <a:pt x="8233" y="19437"/>
                  </a:cubicBezTo>
                  <a:cubicBezTo>
                    <a:pt x="8162" y="19222"/>
                    <a:pt x="8090" y="19043"/>
                    <a:pt x="7947" y="18900"/>
                  </a:cubicBezTo>
                  <a:lnTo>
                    <a:pt x="7911" y="18793"/>
                  </a:lnTo>
                  <a:cubicBezTo>
                    <a:pt x="7804" y="18650"/>
                    <a:pt x="7696" y="18471"/>
                    <a:pt x="7589" y="18292"/>
                  </a:cubicBezTo>
                  <a:cubicBezTo>
                    <a:pt x="7553" y="18184"/>
                    <a:pt x="7518" y="18077"/>
                    <a:pt x="7518" y="17970"/>
                  </a:cubicBezTo>
                  <a:cubicBezTo>
                    <a:pt x="7482" y="17826"/>
                    <a:pt x="7482" y="17683"/>
                    <a:pt x="7518" y="17504"/>
                  </a:cubicBezTo>
                  <a:cubicBezTo>
                    <a:pt x="7553" y="17361"/>
                    <a:pt x="7589" y="17182"/>
                    <a:pt x="7625" y="17003"/>
                  </a:cubicBezTo>
                  <a:cubicBezTo>
                    <a:pt x="7696" y="16896"/>
                    <a:pt x="7768" y="16788"/>
                    <a:pt x="7840" y="16717"/>
                  </a:cubicBezTo>
                  <a:cubicBezTo>
                    <a:pt x="7911" y="16609"/>
                    <a:pt x="7983" y="16538"/>
                    <a:pt x="8090" y="16430"/>
                  </a:cubicBezTo>
                  <a:cubicBezTo>
                    <a:pt x="8162" y="16359"/>
                    <a:pt x="8269" y="16251"/>
                    <a:pt x="8341" y="16144"/>
                  </a:cubicBezTo>
                  <a:cubicBezTo>
                    <a:pt x="8484" y="16001"/>
                    <a:pt x="8591" y="15822"/>
                    <a:pt x="8627" y="15643"/>
                  </a:cubicBezTo>
                  <a:lnTo>
                    <a:pt x="8627" y="15464"/>
                  </a:lnTo>
                  <a:lnTo>
                    <a:pt x="8591" y="15249"/>
                  </a:lnTo>
                  <a:cubicBezTo>
                    <a:pt x="8556" y="15142"/>
                    <a:pt x="8556" y="15070"/>
                    <a:pt x="8520" y="14999"/>
                  </a:cubicBezTo>
                  <a:lnTo>
                    <a:pt x="8412" y="14748"/>
                  </a:lnTo>
                  <a:cubicBezTo>
                    <a:pt x="8341" y="14569"/>
                    <a:pt x="8305" y="14354"/>
                    <a:pt x="8269" y="14175"/>
                  </a:cubicBezTo>
                  <a:cubicBezTo>
                    <a:pt x="8233" y="13961"/>
                    <a:pt x="8233" y="13746"/>
                    <a:pt x="8269" y="13531"/>
                  </a:cubicBezTo>
                  <a:cubicBezTo>
                    <a:pt x="8269" y="13352"/>
                    <a:pt x="8341" y="13173"/>
                    <a:pt x="8412" y="12994"/>
                  </a:cubicBezTo>
                  <a:cubicBezTo>
                    <a:pt x="8520" y="12779"/>
                    <a:pt x="8663" y="12529"/>
                    <a:pt x="8806" y="12314"/>
                  </a:cubicBezTo>
                  <a:cubicBezTo>
                    <a:pt x="8949" y="12135"/>
                    <a:pt x="9128" y="11956"/>
                    <a:pt x="9307" y="11777"/>
                  </a:cubicBezTo>
                  <a:lnTo>
                    <a:pt x="9522" y="11562"/>
                  </a:lnTo>
                  <a:cubicBezTo>
                    <a:pt x="9629" y="11455"/>
                    <a:pt x="9737" y="11383"/>
                    <a:pt x="9844" y="11276"/>
                  </a:cubicBezTo>
                  <a:cubicBezTo>
                    <a:pt x="10059" y="11061"/>
                    <a:pt x="10166" y="10811"/>
                    <a:pt x="10238" y="10524"/>
                  </a:cubicBezTo>
                  <a:cubicBezTo>
                    <a:pt x="10238" y="10417"/>
                    <a:pt x="10238" y="10345"/>
                    <a:pt x="10238" y="10238"/>
                  </a:cubicBezTo>
                  <a:cubicBezTo>
                    <a:pt x="10202" y="10131"/>
                    <a:pt x="10202" y="9987"/>
                    <a:pt x="10238" y="9880"/>
                  </a:cubicBezTo>
                  <a:cubicBezTo>
                    <a:pt x="10238" y="9773"/>
                    <a:pt x="10274" y="9665"/>
                    <a:pt x="10310" y="9558"/>
                  </a:cubicBezTo>
                  <a:cubicBezTo>
                    <a:pt x="10345" y="9486"/>
                    <a:pt x="10381" y="9379"/>
                    <a:pt x="10453" y="9307"/>
                  </a:cubicBezTo>
                  <a:cubicBezTo>
                    <a:pt x="10560" y="9164"/>
                    <a:pt x="10667" y="9057"/>
                    <a:pt x="10811" y="8985"/>
                  </a:cubicBezTo>
                  <a:cubicBezTo>
                    <a:pt x="11025" y="8806"/>
                    <a:pt x="11312" y="8627"/>
                    <a:pt x="11562" y="8520"/>
                  </a:cubicBezTo>
                  <a:cubicBezTo>
                    <a:pt x="11706" y="8484"/>
                    <a:pt x="11813" y="8448"/>
                    <a:pt x="11956" y="8412"/>
                  </a:cubicBezTo>
                  <a:cubicBezTo>
                    <a:pt x="11956" y="8448"/>
                    <a:pt x="11956" y="8520"/>
                    <a:pt x="11956" y="8556"/>
                  </a:cubicBezTo>
                  <a:lnTo>
                    <a:pt x="11992" y="8699"/>
                  </a:lnTo>
                  <a:lnTo>
                    <a:pt x="11992" y="8735"/>
                  </a:lnTo>
                  <a:lnTo>
                    <a:pt x="11992" y="8770"/>
                  </a:lnTo>
                  <a:cubicBezTo>
                    <a:pt x="11992" y="8842"/>
                    <a:pt x="12028" y="8878"/>
                    <a:pt x="12028" y="8949"/>
                  </a:cubicBezTo>
                  <a:lnTo>
                    <a:pt x="12063" y="9021"/>
                  </a:lnTo>
                  <a:cubicBezTo>
                    <a:pt x="12099" y="9092"/>
                    <a:pt x="12099" y="9164"/>
                    <a:pt x="12135" y="9236"/>
                  </a:cubicBezTo>
                  <a:cubicBezTo>
                    <a:pt x="12171" y="9343"/>
                    <a:pt x="12242" y="9486"/>
                    <a:pt x="12278" y="9594"/>
                  </a:cubicBezTo>
                  <a:cubicBezTo>
                    <a:pt x="12171" y="9701"/>
                    <a:pt x="12063" y="9808"/>
                    <a:pt x="11956" y="9880"/>
                  </a:cubicBezTo>
                  <a:lnTo>
                    <a:pt x="11920" y="9952"/>
                  </a:lnTo>
                  <a:cubicBezTo>
                    <a:pt x="11598" y="10274"/>
                    <a:pt x="11348" y="10632"/>
                    <a:pt x="11169" y="11097"/>
                  </a:cubicBezTo>
                  <a:cubicBezTo>
                    <a:pt x="11097" y="11312"/>
                    <a:pt x="11061" y="11526"/>
                    <a:pt x="11025" y="11777"/>
                  </a:cubicBezTo>
                  <a:cubicBezTo>
                    <a:pt x="11025" y="12028"/>
                    <a:pt x="11025" y="12242"/>
                    <a:pt x="11097" y="12493"/>
                  </a:cubicBezTo>
                  <a:cubicBezTo>
                    <a:pt x="11169" y="12708"/>
                    <a:pt x="11240" y="12922"/>
                    <a:pt x="11348" y="13137"/>
                  </a:cubicBezTo>
                  <a:cubicBezTo>
                    <a:pt x="11527" y="13424"/>
                    <a:pt x="11777" y="13674"/>
                    <a:pt x="12099" y="13782"/>
                  </a:cubicBezTo>
                  <a:cubicBezTo>
                    <a:pt x="12171" y="13817"/>
                    <a:pt x="12242" y="13853"/>
                    <a:pt x="12314" y="13853"/>
                  </a:cubicBezTo>
                  <a:cubicBezTo>
                    <a:pt x="12457" y="13853"/>
                    <a:pt x="12600" y="13782"/>
                    <a:pt x="12672" y="13638"/>
                  </a:cubicBezTo>
                  <a:cubicBezTo>
                    <a:pt x="12744" y="13531"/>
                    <a:pt x="12744" y="13424"/>
                    <a:pt x="12708" y="13316"/>
                  </a:cubicBezTo>
                  <a:cubicBezTo>
                    <a:pt x="12672" y="13209"/>
                    <a:pt x="12600" y="13101"/>
                    <a:pt x="12529" y="13066"/>
                  </a:cubicBezTo>
                  <a:cubicBezTo>
                    <a:pt x="12421" y="12994"/>
                    <a:pt x="12350" y="12958"/>
                    <a:pt x="12242" y="12887"/>
                  </a:cubicBezTo>
                  <a:cubicBezTo>
                    <a:pt x="12207" y="12851"/>
                    <a:pt x="12135" y="12815"/>
                    <a:pt x="12099" y="12744"/>
                  </a:cubicBezTo>
                  <a:cubicBezTo>
                    <a:pt x="12028" y="12636"/>
                    <a:pt x="11992" y="12529"/>
                    <a:pt x="11920" y="12421"/>
                  </a:cubicBezTo>
                  <a:cubicBezTo>
                    <a:pt x="11849" y="12278"/>
                    <a:pt x="11813" y="12135"/>
                    <a:pt x="11777" y="11992"/>
                  </a:cubicBezTo>
                  <a:cubicBezTo>
                    <a:pt x="11777" y="11849"/>
                    <a:pt x="11777" y="11705"/>
                    <a:pt x="11777" y="11562"/>
                  </a:cubicBezTo>
                  <a:cubicBezTo>
                    <a:pt x="11884" y="11169"/>
                    <a:pt x="12099" y="10811"/>
                    <a:pt x="12386" y="10560"/>
                  </a:cubicBezTo>
                  <a:cubicBezTo>
                    <a:pt x="12421" y="10488"/>
                    <a:pt x="12457" y="10417"/>
                    <a:pt x="12529" y="10381"/>
                  </a:cubicBezTo>
                  <a:lnTo>
                    <a:pt x="12636" y="10274"/>
                  </a:lnTo>
                  <a:lnTo>
                    <a:pt x="12744" y="10166"/>
                  </a:lnTo>
                  <a:cubicBezTo>
                    <a:pt x="12851" y="10059"/>
                    <a:pt x="12887" y="9987"/>
                    <a:pt x="12958" y="9916"/>
                  </a:cubicBezTo>
                  <a:cubicBezTo>
                    <a:pt x="12994" y="9880"/>
                    <a:pt x="12994" y="9808"/>
                    <a:pt x="13030" y="9773"/>
                  </a:cubicBezTo>
                  <a:cubicBezTo>
                    <a:pt x="13066" y="9701"/>
                    <a:pt x="13066" y="9629"/>
                    <a:pt x="13066" y="9558"/>
                  </a:cubicBezTo>
                  <a:cubicBezTo>
                    <a:pt x="13066" y="9486"/>
                    <a:pt x="13066" y="9379"/>
                    <a:pt x="13030" y="9307"/>
                  </a:cubicBezTo>
                  <a:lnTo>
                    <a:pt x="13030" y="9200"/>
                  </a:lnTo>
                  <a:lnTo>
                    <a:pt x="13030" y="9128"/>
                  </a:lnTo>
                  <a:lnTo>
                    <a:pt x="13030" y="9057"/>
                  </a:lnTo>
                  <a:lnTo>
                    <a:pt x="13030" y="8985"/>
                  </a:lnTo>
                  <a:cubicBezTo>
                    <a:pt x="13030" y="8842"/>
                    <a:pt x="12994" y="8699"/>
                    <a:pt x="12994" y="8556"/>
                  </a:cubicBezTo>
                  <a:cubicBezTo>
                    <a:pt x="12958" y="8198"/>
                    <a:pt x="12958" y="7804"/>
                    <a:pt x="12994" y="7446"/>
                  </a:cubicBezTo>
                  <a:cubicBezTo>
                    <a:pt x="12994" y="7339"/>
                    <a:pt x="13030" y="7195"/>
                    <a:pt x="13066" y="7052"/>
                  </a:cubicBezTo>
                  <a:cubicBezTo>
                    <a:pt x="13102" y="6909"/>
                    <a:pt x="13137" y="6802"/>
                    <a:pt x="13209" y="6658"/>
                  </a:cubicBezTo>
                  <a:cubicBezTo>
                    <a:pt x="13280" y="6479"/>
                    <a:pt x="13388" y="6300"/>
                    <a:pt x="13495" y="6121"/>
                  </a:cubicBezTo>
                  <a:cubicBezTo>
                    <a:pt x="13603" y="5978"/>
                    <a:pt x="13710" y="5871"/>
                    <a:pt x="13817" y="5764"/>
                  </a:cubicBezTo>
                  <a:lnTo>
                    <a:pt x="14032" y="5620"/>
                  </a:lnTo>
                  <a:lnTo>
                    <a:pt x="14068" y="5549"/>
                  </a:lnTo>
                  <a:lnTo>
                    <a:pt x="14140" y="5513"/>
                  </a:lnTo>
                  <a:cubicBezTo>
                    <a:pt x="14283" y="5406"/>
                    <a:pt x="14390" y="5298"/>
                    <a:pt x="14498" y="5191"/>
                  </a:cubicBezTo>
                  <a:cubicBezTo>
                    <a:pt x="14569" y="5083"/>
                    <a:pt x="14605" y="5012"/>
                    <a:pt x="14676" y="4940"/>
                  </a:cubicBezTo>
                  <a:cubicBezTo>
                    <a:pt x="14676" y="4869"/>
                    <a:pt x="14712" y="4833"/>
                    <a:pt x="14748" y="4797"/>
                  </a:cubicBezTo>
                  <a:cubicBezTo>
                    <a:pt x="14748" y="4726"/>
                    <a:pt x="14784" y="4654"/>
                    <a:pt x="14784" y="4618"/>
                  </a:cubicBezTo>
                  <a:cubicBezTo>
                    <a:pt x="14784" y="4511"/>
                    <a:pt x="14784" y="4439"/>
                    <a:pt x="14784" y="4368"/>
                  </a:cubicBezTo>
                  <a:cubicBezTo>
                    <a:pt x="14784" y="4332"/>
                    <a:pt x="14784" y="4296"/>
                    <a:pt x="14784" y="4260"/>
                  </a:cubicBezTo>
                  <a:cubicBezTo>
                    <a:pt x="14784" y="4260"/>
                    <a:pt x="14748" y="4224"/>
                    <a:pt x="14748" y="4189"/>
                  </a:cubicBezTo>
                  <a:lnTo>
                    <a:pt x="14748" y="4153"/>
                  </a:lnTo>
                  <a:cubicBezTo>
                    <a:pt x="14748" y="4117"/>
                    <a:pt x="14712" y="4081"/>
                    <a:pt x="14712" y="4045"/>
                  </a:cubicBezTo>
                  <a:lnTo>
                    <a:pt x="14712" y="3938"/>
                  </a:lnTo>
                  <a:lnTo>
                    <a:pt x="14712" y="3831"/>
                  </a:lnTo>
                  <a:cubicBezTo>
                    <a:pt x="14712" y="3616"/>
                    <a:pt x="14712" y="3365"/>
                    <a:pt x="14712" y="3151"/>
                  </a:cubicBezTo>
                  <a:cubicBezTo>
                    <a:pt x="14748" y="3007"/>
                    <a:pt x="14784" y="2864"/>
                    <a:pt x="14820" y="2721"/>
                  </a:cubicBezTo>
                  <a:cubicBezTo>
                    <a:pt x="14927" y="2542"/>
                    <a:pt x="15034" y="2363"/>
                    <a:pt x="15142" y="2184"/>
                  </a:cubicBezTo>
                  <a:cubicBezTo>
                    <a:pt x="15357" y="1969"/>
                    <a:pt x="15571" y="1719"/>
                    <a:pt x="15822" y="1540"/>
                  </a:cubicBezTo>
                  <a:cubicBezTo>
                    <a:pt x="16216" y="1218"/>
                    <a:pt x="16681" y="1003"/>
                    <a:pt x="17182" y="860"/>
                  </a:cubicBezTo>
                  <a:cubicBezTo>
                    <a:pt x="17397" y="824"/>
                    <a:pt x="17612" y="788"/>
                    <a:pt x="17826" y="752"/>
                  </a:cubicBezTo>
                  <a:lnTo>
                    <a:pt x="18256" y="681"/>
                  </a:lnTo>
                  <a:close/>
                  <a:moveTo>
                    <a:pt x="18149" y="1"/>
                  </a:moveTo>
                  <a:cubicBezTo>
                    <a:pt x="18005" y="1"/>
                    <a:pt x="17826" y="1"/>
                    <a:pt x="17683" y="36"/>
                  </a:cubicBezTo>
                  <a:cubicBezTo>
                    <a:pt x="17468" y="72"/>
                    <a:pt x="17289" y="108"/>
                    <a:pt x="17075" y="144"/>
                  </a:cubicBezTo>
                  <a:cubicBezTo>
                    <a:pt x="16824" y="215"/>
                    <a:pt x="16609" y="287"/>
                    <a:pt x="16395" y="394"/>
                  </a:cubicBezTo>
                  <a:cubicBezTo>
                    <a:pt x="16216" y="466"/>
                    <a:pt x="16072" y="573"/>
                    <a:pt x="15965" y="645"/>
                  </a:cubicBezTo>
                  <a:cubicBezTo>
                    <a:pt x="15786" y="752"/>
                    <a:pt x="15643" y="860"/>
                    <a:pt x="15500" y="1003"/>
                  </a:cubicBezTo>
                  <a:lnTo>
                    <a:pt x="15464" y="1039"/>
                  </a:lnTo>
                  <a:cubicBezTo>
                    <a:pt x="15357" y="1146"/>
                    <a:pt x="15249" y="1253"/>
                    <a:pt x="15142" y="1361"/>
                  </a:cubicBezTo>
                  <a:cubicBezTo>
                    <a:pt x="15034" y="1504"/>
                    <a:pt x="14927" y="1647"/>
                    <a:pt x="14784" y="1790"/>
                  </a:cubicBezTo>
                  <a:cubicBezTo>
                    <a:pt x="14676" y="1969"/>
                    <a:pt x="14533" y="2112"/>
                    <a:pt x="14426" y="2291"/>
                  </a:cubicBezTo>
                  <a:cubicBezTo>
                    <a:pt x="14247" y="2578"/>
                    <a:pt x="14104" y="2936"/>
                    <a:pt x="14068" y="3294"/>
                  </a:cubicBezTo>
                  <a:cubicBezTo>
                    <a:pt x="14032" y="3437"/>
                    <a:pt x="14032" y="3616"/>
                    <a:pt x="13996" y="3795"/>
                  </a:cubicBezTo>
                  <a:cubicBezTo>
                    <a:pt x="13996" y="3902"/>
                    <a:pt x="13996" y="4010"/>
                    <a:pt x="13961" y="4117"/>
                  </a:cubicBezTo>
                  <a:lnTo>
                    <a:pt x="13961" y="4153"/>
                  </a:lnTo>
                  <a:cubicBezTo>
                    <a:pt x="13961" y="4189"/>
                    <a:pt x="13996" y="4189"/>
                    <a:pt x="13996" y="4224"/>
                  </a:cubicBezTo>
                  <a:lnTo>
                    <a:pt x="13996" y="4439"/>
                  </a:lnTo>
                  <a:cubicBezTo>
                    <a:pt x="13961" y="4511"/>
                    <a:pt x="13925" y="4547"/>
                    <a:pt x="13853" y="4582"/>
                  </a:cubicBezTo>
                  <a:lnTo>
                    <a:pt x="13603" y="4761"/>
                  </a:lnTo>
                  <a:lnTo>
                    <a:pt x="13531" y="4833"/>
                  </a:lnTo>
                  <a:cubicBezTo>
                    <a:pt x="13316" y="4940"/>
                    <a:pt x="13137" y="5083"/>
                    <a:pt x="12958" y="5262"/>
                  </a:cubicBezTo>
                  <a:cubicBezTo>
                    <a:pt x="12851" y="5370"/>
                    <a:pt x="12744" y="5513"/>
                    <a:pt x="12636" y="5656"/>
                  </a:cubicBezTo>
                  <a:cubicBezTo>
                    <a:pt x="12529" y="5764"/>
                    <a:pt x="12457" y="5907"/>
                    <a:pt x="12386" y="6050"/>
                  </a:cubicBezTo>
                  <a:cubicBezTo>
                    <a:pt x="12314" y="6193"/>
                    <a:pt x="12242" y="6372"/>
                    <a:pt x="12171" y="6551"/>
                  </a:cubicBezTo>
                  <a:cubicBezTo>
                    <a:pt x="12099" y="6694"/>
                    <a:pt x="12063" y="6873"/>
                    <a:pt x="12063" y="7052"/>
                  </a:cubicBezTo>
                  <a:cubicBezTo>
                    <a:pt x="12028" y="7231"/>
                    <a:pt x="12028" y="7410"/>
                    <a:pt x="11992" y="7589"/>
                  </a:cubicBezTo>
                  <a:lnTo>
                    <a:pt x="11992" y="7911"/>
                  </a:lnTo>
                  <a:lnTo>
                    <a:pt x="11884" y="7947"/>
                  </a:lnTo>
                  <a:cubicBezTo>
                    <a:pt x="11777" y="7983"/>
                    <a:pt x="11706" y="7983"/>
                    <a:pt x="11598" y="8019"/>
                  </a:cubicBezTo>
                  <a:cubicBezTo>
                    <a:pt x="11240" y="8162"/>
                    <a:pt x="10918" y="8341"/>
                    <a:pt x="10596" y="8591"/>
                  </a:cubicBezTo>
                  <a:cubicBezTo>
                    <a:pt x="10310" y="8806"/>
                    <a:pt x="10059" y="9092"/>
                    <a:pt x="9916" y="9415"/>
                  </a:cubicBezTo>
                  <a:cubicBezTo>
                    <a:pt x="9808" y="9594"/>
                    <a:pt x="9773" y="9773"/>
                    <a:pt x="9737" y="9987"/>
                  </a:cubicBezTo>
                  <a:lnTo>
                    <a:pt x="9737" y="10274"/>
                  </a:lnTo>
                  <a:lnTo>
                    <a:pt x="9737" y="10417"/>
                  </a:lnTo>
                  <a:lnTo>
                    <a:pt x="9701" y="10524"/>
                  </a:lnTo>
                  <a:cubicBezTo>
                    <a:pt x="9701" y="10560"/>
                    <a:pt x="9665" y="10596"/>
                    <a:pt x="9629" y="10632"/>
                  </a:cubicBezTo>
                  <a:cubicBezTo>
                    <a:pt x="9558" y="10739"/>
                    <a:pt x="9450" y="10811"/>
                    <a:pt x="9379" y="10882"/>
                  </a:cubicBezTo>
                  <a:cubicBezTo>
                    <a:pt x="9164" y="11025"/>
                    <a:pt x="9021" y="11169"/>
                    <a:pt x="8842" y="11276"/>
                  </a:cubicBezTo>
                  <a:cubicBezTo>
                    <a:pt x="8663" y="11455"/>
                    <a:pt x="8484" y="11634"/>
                    <a:pt x="8305" y="11813"/>
                  </a:cubicBezTo>
                  <a:cubicBezTo>
                    <a:pt x="8126" y="11992"/>
                    <a:pt x="7947" y="12135"/>
                    <a:pt x="7804" y="12350"/>
                  </a:cubicBezTo>
                  <a:cubicBezTo>
                    <a:pt x="7625" y="12565"/>
                    <a:pt x="7518" y="12851"/>
                    <a:pt x="7410" y="13101"/>
                  </a:cubicBezTo>
                  <a:cubicBezTo>
                    <a:pt x="7339" y="13352"/>
                    <a:pt x="7303" y="13638"/>
                    <a:pt x="7267" y="13925"/>
                  </a:cubicBezTo>
                  <a:cubicBezTo>
                    <a:pt x="7267" y="14175"/>
                    <a:pt x="7267" y="14426"/>
                    <a:pt x="7303" y="14712"/>
                  </a:cubicBezTo>
                  <a:cubicBezTo>
                    <a:pt x="7339" y="14855"/>
                    <a:pt x="7374" y="14999"/>
                    <a:pt x="7410" y="15142"/>
                  </a:cubicBezTo>
                  <a:lnTo>
                    <a:pt x="7446" y="15321"/>
                  </a:lnTo>
                  <a:lnTo>
                    <a:pt x="7303" y="15464"/>
                  </a:lnTo>
                  <a:cubicBezTo>
                    <a:pt x="7231" y="15500"/>
                    <a:pt x="7195" y="15571"/>
                    <a:pt x="7160" y="15607"/>
                  </a:cubicBezTo>
                  <a:cubicBezTo>
                    <a:pt x="6981" y="15786"/>
                    <a:pt x="6837" y="15965"/>
                    <a:pt x="6694" y="16180"/>
                  </a:cubicBezTo>
                  <a:cubicBezTo>
                    <a:pt x="6551" y="16395"/>
                    <a:pt x="6479" y="16609"/>
                    <a:pt x="6408" y="16860"/>
                  </a:cubicBezTo>
                  <a:cubicBezTo>
                    <a:pt x="6336" y="17110"/>
                    <a:pt x="6300" y="17397"/>
                    <a:pt x="6300" y="17683"/>
                  </a:cubicBezTo>
                  <a:cubicBezTo>
                    <a:pt x="6300" y="17898"/>
                    <a:pt x="6336" y="18149"/>
                    <a:pt x="6444" y="18363"/>
                  </a:cubicBezTo>
                  <a:cubicBezTo>
                    <a:pt x="6479" y="18506"/>
                    <a:pt x="6515" y="18614"/>
                    <a:pt x="6587" y="18721"/>
                  </a:cubicBezTo>
                  <a:cubicBezTo>
                    <a:pt x="6623" y="18829"/>
                    <a:pt x="6694" y="18936"/>
                    <a:pt x="6766" y="19043"/>
                  </a:cubicBezTo>
                  <a:cubicBezTo>
                    <a:pt x="6909" y="19222"/>
                    <a:pt x="7016" y="19366"/>
                    <a:pt x="7195" y="19509"/>
                  </a:cubicBezTo>
                  <a:lnTo>
                    <a:pt x="7303" y="19580"/>
                  </a:lnTo>
                  <a:cubicBezTo>
                    <a:pt x="7339" y="19652"/>
                    <a:pt x="7410" y="19688"/>
                    <a:pt x="7482" y="19759"/>
                  </a:cubicBezTo>
                  <a:cubicBezTo>
                    <a:pt x="7482" y="19831"/>
                    <a:pt x="7518" y="19938"/>
                    <a:pt x="7518" y="20046"/>
                  </a:cubicBezTo>
                  <a:cubicBezTo>
                    <a:pt x="7553" y="20296"/>
                    <a:pt x="7589" y="20511"/>
                    <a:pt x="7661" y="20762"/>
                  </a:cubicBezTo>
                  <a:lnTo>
                    <a:pt x="7661" y="20833"/>
                  </a:lnTo>
                  <a:cubicBezTo>
                    <a:pt x="7696" y="21084"/>
                    <a:pt x="7732" y="21334"/>
                    <a:pt x="7768" y="21585"/>
                  </a:cubicBezTo>
                  <a:cubicBezTo>
                    <a:pt x="7804" y="21907"/>
                    <a:pt x="7804" y="22229"/>
                    <a:pt x="7768" y="22551"/>
                  </a:cubicBezTo>
                  <a:lnTo>
                    <a:pt x="7768" y="22659"/>
                  </a:lnTo>
                  <a:cubicBezTo>
                    <a:pt x="7661" y="22623"/>
                    <a:pt x="7518" y="22623"/>
                    <a:pt x="7410" y="22623"/>
                  </a:cubicBezTo>
                  <a:lnTo>
                    <a:pt x="7124" y="22623"/>
                  </a:lnTo>
                  <a:cubicBezTo>
                    <a:pt x="6873" y="22659"/>
                    <a:pt x="6623" y="22730"/>
                    <a:pt x="6408" y="22873"/>
                  </a:cubicBezTo>
                  <a:cubicBezTo>
                    <a:pt x="6157" y="22945"/>
                    <a:pt x="5943" y="23088"/>
                    <a:pt x="5728" y="23231"/>
                  </a:cubicBezTo>
                  <a:cubicBezTo>
                    <a:pt x="5513" y="23375"/>
                    <a:pt x="5298" y="23589"/>
                    <a:pt x="5119" y="23840"/>
                  </a:cubicBezTo>
                  <a:cubicBezTo>
                    <a:pt x="4833" y="24198"/>
                    <a:pt x="4654" y="24627"/>
                    <a:pt x="4582" y="25093"/>
                  </a:cubicBezTo>
                  <a:lnTo>
                    <a:pt x="4547" y="25343"/>
                  </a:lnTo>
                  <a:lnTo>
                    <a:pt x="4547" y="25486"/>
                  </a:lnTo>
                  <a:cubicBezTo>
                    <a:pt x="4511" y="25522"/>
                    <a:pt x="4511" y="25594"/>
                    <a:pt x="4475" y="25665"/>
                  </a:cubicBezTo>
                  <a:cubicBezTo>
                    <a:pt x="4475" y="25701"/>
                    <a:pt x="4475" y="25737"/>
                    <a:pt x="4439" y="25737"/>
                  </a:cubicBezTo>
                  <a:cubicBezTo>
                    <a:pt x="4368" y="25844"/>
                    <a:pt x="4260" y="25952"/>
                    <a:pt x="4153" y="26023"/>
                  </a:cubicBezTo>
                  <a:lnTo>
                    <a:pt x="4117" y="26059"/>
                  </a:lnTo>
                  <a:cubicBezTo>
                    <a:pt x="3938" y="26202"/>
                    <a:pt x="3795" y="26345"/>
                    <a:pt x="3652" y="26489"/>
                  </a:cubicBezTo>
                  <a:cubicBezTo>
                    <a:pt x="3365" y="26811"/>
                    <a:pt x="3115" y="27169"/>
                    <a:pt x="2972" y="27598"/>
                  </a:cubicBezTo>
                  <a:cubicBezTo>
                    <a:pt x="2864" y="27813"/>
                    <a:pt x="2757" y="28028"/>
                    <a:pt x="2721" y="28278"/>
                  </a:cubicBezTo>
                  <a:cubicBezTo>
                    <a:pt x="2649" y="28493"/>
                    <a:pt x="2614" y="28744"/>
                    <a:pt x="2614" y="28994"/>
                  </a:cubicBezTo>
                  <a:cubicBezTo>
                    <a:pt x="2614" y="29281"/>
                    <a:pt x="2614" y="29531"/>
                    <a:pt x="2685" y="29818"/>
                  </a:cubicBezTo>
                  <a:lnTo>
                    <a:pt x="2685" y="29889"/>
                  </a:lnTo>
                  <a:cubicBezTo>
                    <a:pt x="2685" y="29925"/>
                    <a:pt x="2685" y="29961"/>
                    <a:pt x="2685" y="29997"/>
                  </a:cubicBezTo>
                  <a:lnTo>
                    <a:pt x="2685" y="30032"/>
                  </a:lnTo>
                  <a:cubicBezTo>
                    <a:pt x="2649" y="30068"/>
                    <a:pt x="2614" y="30140"/>
                    <a:pt x="2614" y="30176"/>
                  </a:cubicBezTo>
                  <a:cubicBezTo>
                    <a:pt x="2506" y="30283"/>
                    <a:pt x="2399" y="30390"/>
                    <a:pt x="2291" y="30498"/>
                  </a:cubicBezTo>
                  <a:lnTo>
                    <a:pt x="2220" y="30533"/>
                  </a:lnTo>
                  <a:cubicBezTo>
                    <a:pt x="2077" y="30712"/>
                    <a:pt x="1934" y="30891"/>
                    <a:pt x="1790" y="31070"/>
                  </a:cubicBezTo>
                  <a:cubicBezTo>
                    <a:pt x="1504" y="31428"/>
                    <a:pt x="1325" y="31858"/>
                    <a:pt x="1218" y="32323"/>
                  </a:cubicBezTo>
                  <a:cubicBezTo>
                    <a:pt x="1182" y="32574"/>
                    <a:pt x="1146" y="32824"/>
                    <a:pt x="1146" y="33075"/>
                  </a:cubicBezTo>
                  <a:cubicBezTo>
                    <a:pt x="1146" y="33325"/>
                    <a:pt x="1146" y="33540"/>
                    <a:pt x="1182" y="33791"/>
                  </a:cubicBezTo>
                  <a:cubicBezTo>
                    <a:pt x="1253" y="34006"/>
                    <a:pt x="1325" y="34256"/>
                    <a:pt x="1397" y="34471"/>
                  </a:cubicBezTo>
                  <a:cubicBezTo>
                    <a:pt x="1397" y="34471"/>
                    <a:pt x="1397" y="34507"/>
                    <a:pt x="1432" y="34507"/>
                  </a:cubicBezTo>
                  <a:lnTo>
                    <a:pt x="1218" y="34686"/>
                  </a:lnTo>
                  <a:lnTo>
                    <a:pt x="1146" y="34757"/>
                  </a:lnTo>
                  <a:cubicBezTo>
                    <a:pt x="1003" y="34900"/>
                    <a:pt x="824" y="35044"/>
                    <a:pt x="681" y="35223"/>
                  </a:cubicBezTo>
                  <a:cubicBezTo>
                    <a:pt x="538" y="35402"/>
                    <a:pt x="394" y="35581"/>
                    <a:pt x="287" y="35795"/>
                  </a:cubicBezTo>
                  <a:cubicBezTo>
                    <a:pt x="215" y="35938"/>
                    <a:pt x="180" y="36046"/>
                    <a:pt x="108" y="36189"/>
                  </a:cubicBezTo>
                  <a:cubicBezTo>
                    <a:pt x="72" y="36296"/>
                    <a:pt x="36" y="36404"/>
                    <a:pt x="36" y="36547"/>
                  </a:cubicBezTo>
                  <a:cubicBezTo>
                    <a:pt x="1" y="36654"/>
                    <a:pt x="1" y="36762"/>
                    <a:pt x="1" y="36869"/>
                  </a:cubicBezTo>
                  <a:cubicBezTo>
                    <a:pt x="1" y="37012"/>
                    <a:pt x="1" y="37120"/>
                    <a:pt x="36" y="37263"/>
                  </a:cubicBezTo>
                  <a:lnTo>
                    <a:pt x="36" y="37299"/>
                  </a:lnTo>
                  <a:cubicBezTo>
                    <a:pt x="72" y="37513"/>
                    <a:pt x="144" y="37728"/>
                    <a:pt x="215" y="37943"/>
                  </a:cubicBezTo>
                  <a:cubicBezTo>
                    <a:pt x="287" y="38122"/>
                    <a:pt x="359" y="38265"/>
                    <a:pt x="466" y="38444"/>
                  </a:cubicBezTo>
                  <a:lnTo>
                    <a:pt x="538" y="38551"/>
                  </a:lnTo>
                  <a:cubicBezTo>
                    <a:pt x="573" y="38623"/>
                    <a:pt x="609" y="38695"/>
                    <a:pt x="645" y="38766"/>
                  </a:cubicBezTo>
                  <a:cubicBezTo>
                    <a:pt x="645" y="38802"/>
                    <a:pt x="645" y="38838"/>
                    <a:pt x="645" y="38874"/>
                  </a:cubicBezTo>
                  <a:cubicBezTo>
                    <a:pt x="609" y="39124"/>
                    <a:pt x="538" y="39339"/>
                    <a:pt x="430" y="39590"/>
                  </a:cubicBezTo>
                  <a:lnTo>
                    <a:pt x="394" y="39625"/>
                  </a:lnTo>
                  <a:cubicBezTo>
                    <a:pt x="180" y="40162"/>
                    <a:pt x="108" y="40699"/>
                    <a:pt x="108" y="41272"/>
                  </a:cubicBezTo>
                  <a:cubicBezTo>
                    <a:pt x="180" y="41773"/>
                    <a:pt x="323" y="42274"/>
                    <a:pt x="573" y="42739"/>
                  </a:cubicBezTo>
                  <a:lnTo>
                    <a:pt x="609" y="42811"/>
                  </a:lnTo>
                  <a:lnTo>
                    <a:pt x="681" y="42990"/>
                  </a:lnTo>
                  <a:lnTo>
                    <a:pt x="752" y="43097"/>
                  </a:lnTo>
                  <a:lnTo>
                    <a:pt x="895" y="43348"/>
                  </a:lnTo>
                  <a:lnTo>
                    <a:pt x="895" y="43384"/>
                  </a:lnTo>
                  <a:cubicBezTo>
                    <a:pt x="895" y="43420"/>
                    <a:pt x="895" y="43455"/>
                    <a:pt x="895" y="43527"/>
                  </a:cubicBezTo>
                  <a:cubicBezTo>
                    <a:pt x="895" y="43563"/>
                    <a:pt x="860" y="43634"/>
                    <a:pt x="824" y="43706"/>
                  </a:cubicBezTo>
                  <a:cubicBezTo>
                    <a:pt x="824" y="43742"/>
                    <a:pt x="824" y="43742"/>
                    <a:pt x="824" y="43778"/>
                  </a:cubicBezTo>
                  <a:cubicBezTo>
                    <a:pt x="824" y="43849"/>
                    <a:pt x="788" y="43921"/>
                    <a:pt x="788" y="43992"/>
                  </a:cubicBezTo>
                  <a:cubicBezTo>
                    <a:pt x="788" y="44100"/>
                    <a:pt x="824" y="44243"/>
                    <a:pt x="860" y="44350"/>
                  </a:cubicBezTo>
                  <a:cubicBezTo>
                    <a:pt x="931" y="44493"/>
                    <a:pt x="967" y="44601"/>
                    <a:pt x="1039" y="44708"/>
                  </a:cubicBezTo>
                  <a:cubicBezTo>
                    <a:pt x="1432" y="45174"/>
                    <a:pt x="1934" y="45496"/>
                    <a:pt x="2542" y="45603"/>
                  </a:cubicBezTo>
                  <a:cubicBezTo>
                    <a:pt x="2793" y="45675"/>
                    <a:pt x="3043" y="45710"/>
                    <a:pt x="3330" y="45710"/>
                  </a:cubicBezTo>
                  <a:cubicBezTo>
                    <a:pt x="3652" y="45710"/>
                    <a:pt x="3974" y="45639"/>
                    <a:pt x="4296" y="45567"/>
                  </a:cubicBezTo>
                  <a:cubicBezTo>
                    <a:pt x="4439" y="45531"/>
                    <a:pt x="4582" y="45460"/>
                    <a:pt x="4726" y="45388"/>
                  </a:cubicBezTo>
                  <a:cubicBezTo>
                    <a:pt x="4869" y="45352"/>
                    <a:pt x="5012" y="45281"/>
                    <a:pt x="5119" y="45174"/>
                  </a:cubicBezTo>
                  <a:cubicBezTo>
                    <a:pt x="5227" y="45102"/>
                    <a:pt x="5334" y="44995"/>
                    <a:pt x="5441" y="44923"/>
                  </a:cubicBezTo>
                  <a:lnTo>
                    <a:pt x="5513" y="44816"/>
                  </a:lnTo>
                  <a:cubicBezTo>
                    <a:pt x="5585" y="44780"/>
                    <a:pt x="5620" y="44708"/>
                    <a:pt x="5692" y="44672"/>
                  </a:cubicBezTo>
                  <a:cubicBezTo>
                    <a:pt x="5728" y="44637"/>
                    <a:pt x="5764" y="44601"/>
                    <a:pt x="5799" y="44601"/>
                  </a:cubicBezTo>
                  <a:cubicBezTo>
                    <a:pt x="5943" y="44529"/>
                    <a:pt x="6086" y="44493"/>
                    <a:pt x="6229" y="44458"/>
                  </a:cubicBezTo>
                  <a:lnTo>
                    <a:pt x="6444" y="44422"/>
                  </a:lnTo>
                  <a:cubicBezTo>
                    <a:pt x="6694" y="44350"/>
                    <a:pt x="6981" y="44243"/>
                    <a:pt x="7195" y="44100"/>
                  </a:cubicBezTo>
                  <a:cubicBezTo>
                    <a:pt x="7446" y="43992"/>
                    <a:pt x="7661" y="43849"/>
                    <a:pt x="7875" y="43670"/>
                  </a:cubicBezTo>
                  <a:cubicBezTo>
                    <a:pt x="8054" y="43491"/>
                    <a:pt x="8233" y="43276"/>
                    <a:pt x="8377" y="43026"/>
                  </a:cubicBezTo>
                  <a:cubicBezTo>
                    <a:pt x="8448" y="42954"/>
                    <a:pt x="8484" y="42847"/>
                    <a:pt x="8556" y="42739"/>
                  </a:cubicBezTo>
                  <a:cubicBezTo>
                    <a:pt x="8591" y="42596"/>
                    <a:pt x="8663" y="42453"/>
                    <a:pt x="8699" y="42346"/>
                  </a:cubicBezTo>
                  <a:cubicBezTo>
                    <a:pt x="8735" y="42238"/>
                    <a:pt x="8770" y="42131"/>
                    <a:pt x="8770" y="42024"/>
                  </a:cubicBezTo>
                  <a:lnTo>
                    <a:pt x="8878" y="42024"/>
                  </a:lnTo>
                  <a:cubicBezTo>
                    <a:pt x="9057" y="42024"/>
                    <a:pt x="9200" y="42024"/>
                    <a:pt x="9379" y="41988"/>
                  </a:cubicBezTo>
                  <a:cubicBezTo>
                    <a:pt x="9558" y="41952"/>
                    <a:pt x="9773" y="41880"/>
                    <a:pt x="9952" y="41809"/>
                  </a:cubicBezTo>
                  <a:cubicBezTo>
                    <a:pt x="10131" y="41701"/>
                    <a:pt x="10310" y="41630"/>
                    <a:pt x="10453" y="41487"/>
                  </a:cubicBezTo>
                  <a:cubicBezTo>
                    <a:pt x="10596" y="41379"/>
                    <a:pt x="10739" y="41236"/>
                    <a:pt x="10846" y="41093"/>
                  </a:cubicBezTo>
                  <a:cubicBezTo>
                    <a:pt x="10954" y="40986"/>
                    <a:pt x="11061" y="40878"/>
                    <a:pt x="11133" y="40735"/>
                  </a:cubicBezTo>
                  <a:lnTo>
                    <a:pt x="11240" y="40520"/>
                  </a:lnTo>
                  <a:lnTo>
                    <a:pt x="11383" y="40305"/>
                  </a:lnTo>
                  <a:cubicBezTo>
                    <a:pt x="11455" y="40270"/>
                    <a:pt x="11527" y="40234"/>
                    <a:pt x="11598" y="40198"/>
                  </a:cubicBezTo>
                  <a:lnTo>
                    <a:pt x="11706" y="40126"/>
                  </a:lnTo>
                  <a:cubicBezTo>
                    <a:pt x="11813" y="40055"/>
                    <a:pt x="11956" y="40019"/>
                    <a:pt x="12063" y="39947"/>
                  </a:cubicBezTo>
                  <a:cubicBezTo>
                    <a:pt x="12314" y="39733"/>
                    <a:pt x="12600" y="39554"/>
                    <a:pt x="12851" y="39303"/>
                  </a:cubicBezTo>
                  <a:cubicBezTo>
                    <a:pt x="13066" y="39124"/>
                    <a:pt x="13280" y="38874"/>
                    <a:pt x="13459" y="38623"/>
                  </a:cubicBezTo>
                  <a:cubicBezTo>
                    <a:pt x="13674" y="38373"/>
                    <a:pt x="13782" y="38050"/>
                    <a:pt x="13853" y="37728"/>
                  </a:cubicBezTo>
                  <a:cubicBezTo>
                    <a:pt x="13961" y="37155"/>
                    <a:pt x="13961" y="36583"/>
                    <a:pt x="13817" y="36010"/>
                  </a:cubicBezTo>
                  <a:cubicBezTo>
                    <a:pt x="13817" y="35938"/>
                    <a:pt x="13782" y="35831"/>
                    <a:pt x="13782" y="35759"/>
                  </a:cubicBezTo>
                  <a:cubicBezTo>
                    <a:pt x="13746" y="35652"/>
                    <a:pt x="13710" y="35473"/>
                    <a:pt x="13674" y="35330"/>
                  </a:cubicBezTo>
                  <a:cubicBezTo>
                    <a:pt x="13710" y="35294"/>
                    <a:pt x="13710" y="35258"/>
                    <a:pt x="13710" y="35258"/>
                  </a:cubicBezTo>
                  <a:cubicBezTo>
                    <a:pt x="13782" y="35151"/>
                    <a:pt x="13817" y="35044"/>
                    <a:pt x="13889" y="34936"/>
                  </a:cubicBezTo>
                  <a:cubicBezTo>
                    <a:pt x="13925" y="34829"/>
                    <a:pt x="14032" y="34686"/>
                    <a:pt x="14068" y="34542"/>
                  </a:cubicBezTo>
                  <a:cubicBezTo>
                    <a:pt x="14140" y="34435"/>
                    <a:pt x="14211" y="34292"/>
                    <a:pt x="14283" y="34149"/>
                  </a:cubicBezTo>
                  <a:cubicBezTo>
                    <a:pt x="14319" y="34006"/>
                    <a:pt x="14354" y="33934"/>
                    <a:pt x="14390" y="33862"/>
                  </a:cubicBezTo>
                  <a:cubicBezTo>
                    <a:pt x="14426" y="33791"/>
                    <a:pt x="14426" y="33755"/>
                    <a:pt x="14462" y="33719"/>
                  </a:cubicBezTo>
                  <a:lnTo>
                    <a:pt x="14462" y="33683"/>
                  </a:lnTo>
                  <a:cubicBezTo>
                    <a:pt x="14498" y="33540"/>
                    <a:pt x="14569" y="33397"/>
                    <a:pt x="14605" y="33254"/>
                  </a:cubicBezTo>
                  <a:cubicBezTo>
                    <a:pt x="14748" y="32896"/>
                    <a:pt x="14820" y="32538"/>
                    <a:pt x="14891" y="32180"/>
                  </a:cubicBezTo>
                  <a:cubicBezTo>
                    <a:pt x="14999" y="31822"/>
                    <a:pt x="15034" y="31464"/>
                    <a:pt x="15034" y="31070"/>
                  </a:cubicBezTo>
                  <a:lnTo>
                    <a:pt x="15034" y="30641"/>
                  </a:lnTo>
                  <a:cubicBezTo>
                    <a:pt x="15034" y="30605"/>
                    <a:pt x="15034" y="30533"/>
                    <a:pt x="15034" y="30498"/>
                  </a:cubicBezTo>
                  <a:lnTo>
                    <a:pt x="15249" y="30319"/>
                  </a:lnTo>
                  <a:lnTo>
                    <a:pt x="15285" y="30319"/>
                  </a:lnTo>
                  <a:cubicBezTo>
                    <a:pt x="15428" y="30176"/>
                    <a:pt x="15536" y="30068"/>
                    <a:pt x="15643" y="29961"/>
                  </a:cubicBezTo>
                  <a:cubicBezTo>
                    <a:pt x="15929" y="29674"/>
                    <a:pt x="16144" y="29352"/>
                    <a:pt x="16359" y="29066"/>
                  </a:cubicBezTo>
                  <a:cubicBezTo>
                    <a:pt x="16538" y="28780"/>
                    <a:pt x="16681" y="28457"/>
                    <a:pt x="16824" y="28171"/>
                  </a:cubicBezTo>
                  <a:cubicBezTo>
                    <a:pt x="16932" y="27956"/>
                    <a:pt x="17003" y="27777"/>
                    <a:pt x="17039" y="27598"/>
                  </a:cubicBezTo>
                  <a:cubicBezTo>
                    <a:pt x="17111" y="27384"/>
                    <a:pt x="17146" y="27169"/>
                    <a:pt x="17182" y="26990"/>
                  </a:cubicBezTo>
                  <a:cubicBezTo>
                    <a:pt x="17254" y="26381"/>
                    <a:pt x="17289" y="25809"/>
                    <a:pt x="17254" y="25236"/>
                  </a:cubicBezTo>
                  <a:cubicBezTo>
                    <a:pt x="17397" y="25200"/>
                    <a:pt x="17576" y="25128"/>
                    <a:pt x="17719" y="25057"/>
                  </a:cubicBezTo>
                  <a:cubicBezTo>
                    <a:pt x="17791" y="25021"/>
                    <a:pt x="17898" y="24950"/>
                    <a:pt x="17970" y="24878"/>
                  </a:cubicBezTo>
                  <a:lnTo>
                    <a:pt x="18005" y="24842"/>
                  </a:lnTo>
                  <a:cubicBezTo>
                    <a:pt x="18113" y="24735"/>
                    <a:pt x="18220" y="24663"/>
                    <a:pt x="18328" y="24556"/>
                  </a:cubicBezTo>
                  <a:cubicBezTo>
                    <a:pt x="18399" y="24448"/>
                    <a:pt x="18471" y="24341"/>
                    <a:pt x="18542" y="24234"/>
                  </a:cubicBezTo>
                  <a:cubicBezTo>
                    <a:pt x="18614" y="24090"/>
                    <a:pt x="18650" y="23911"/>
                    <a:pt x="18650" y="23768"/>
                  </a:cubicBezTo>
                  <a:cubicBezTo>
                    <a:pt x="18685" y="23554"/>
                    <a:pt x="18650" y="23339"/>
                    <a:pt x="18614" y="23160"/>
                  </a:cubicBezTo>
                  <a:lnTo>
                    <a:pt x="18864" y="22981"/>
                  </a:lnTo>
                  <a:cubicBezTo>
                    <a:pt x="19043" y="22873"/>
                    <a:pt x="19222" y="22730"/>
                    <a:pt x="19401" y="22551"/>
                  </a:cubicBezTo>
                  <a:cubicBezTo>
                    <a:pt x="19545" y="22372"/>
                    <a:pt x="19652" y="22158"/>
                    <a:pt x="19724" y="21943"/>
                  </a:cubicBezTo>
                  <a:cubicBezTo>
                    <a:pt x="19795" y="21764"/>
                    <a:pt x="19831" y="21549"/>
                    <a:pt x="19867" y="21334"/>
                  </a:cubicBezTo>
                  <a:cubicBezTo>
                    <a:pt x="19867" y="21227"/>
                    <a:pt x="19867" y="21119"/>
                    <a:pt x="19903" y="21012"/>
                  </a:cubicBezTo>
                  <a:cubicBezTo>
                    <a:pt x="19903" y="20905"/>
                    <a:pt x="19867" y="20762"/>
                    <a:pt x="19867" y="20654"/>
                  </a:cubicBezTo>
                  <a:lnTo>
                    <a:pt x="19867" y="20583"/>
                  </a:lnTo>
                  <a:cubicBezTo>
                    <a:pt x="19831" y="20368"/>
                    <a:pt x="19759" y="20153"/>
                    <a:pt x="19616" y="19938"/>
                  </a:cubicBezTo>
                  <a:cubicBezTo>
                    <a:pt x="19580" y="19831"/>
                    <a:pt x="19545" y="19759"/>
                    <a:pt x="19473" y="19652"/>
                  </a:cubicBezTo>
                  <a:lnTo>
                    <a:pt x="19401" y="19580"/>
                  </a:lnTo>
                  <a:cubicBezTo>
                    <a:pt x="19473" y="19473"/>
                    <a:pt x="19509" y="19401"/>
                    <a:pt x="19580" y="19294"/>
                  </a:cubicBezTo>
                  <a:cubicBezTo>
                    <a:pt x="19759" y="18936"/>
                    <a:pt x="19831" y="18542"/>
                    <a:pt x="19831" y="18113"/>
                  </a:cubicBezTo>
                  <a:cubicBezTo>
                    <a:pt x="19795" y="18041"/>
                    <a:pt x="19795" y="17934"/>
                    <a:pt x="19795" y="17862"/>
                  </a:cubicBezTo>
                  <a:cubicBezTo>
                    <a:pt x="19759" y="17755"/>
                    <a:pt x="19724" y="17647"/>
                    <a:pt x="19652" y="17540"/>
                  </a:cubicBezTo>
                  <a:cubicBezTo>
                    <a:pt x="19616" y="17397"/>
                    <a:pt x="19545" y="17289"/>
                    <a:pt x="19473" y="17182"/>
                  </a:cubicBezTo>
                  <a:lnTo>
                    <a:pt x="19473" y="17146"/>
                  </a:lnTo>
                  <a:cubicBezTo>
                    <a:pt x="19366" y="17003"/>
                    <a:pt x="19258" y="16860"/>
                    <a:pt x="19151" y="16681"/>
                  </a:cubicBezTo>
                  <a:cubicBezTo>
                    <a:pt x="19151" y="16681"/>
                    <a:pt x="19151" y="16645"/>
                    <a:pt x="19151" y="16609"/>
                  </a:cubicBezTo>
                  <a:lnTo>
                    <a:pt x="19151" y="16574"/>
                  </a:lnTo>
                  <a:lnTo>
                    <a:pt x="19187" y="16502"/>
                  </a:lnTo>
                  <a:cubicBezTo>
                    <a:pt x="19258" y="16359"/>
                    <a:pt x="19330" y="16251"/>
                    <a:pt x="19437" y="16144"/>
                  </a:cubicBezTo>
                  <a:lnTo>
                    <a:pt x="19473" y="16072"/>
                  </a:lnTo>
                  <a:lnTo>
                    <a:pt x="19652" y="15858"/>
                  </a:lnTo>
                  <a:lnTo>
                    <a:pt x="19724" y="15750"/>
                  </a:lnTo>
                  <a:cubicBezTo>
                    <a:pt x="19831" y="15643"/>
                    <a:pt x="19903" y="15535"/>
                    <a:pt x="20010" y="15428"/>
                  </a:cubicBezTo>
                  <a:cubicBezTo>
                    <a:pt x="20153" y="15392"/>
                    <a:pt x="20332" y="15321"/>
                    <a:pt x="20511" y="15213"/>
                  </a:cubicBezTo>
                  <a:cubicBezTo>
                    <a:pt x="20726" y="15106"/>
                    <a:pt x="20976" y="14963"/>
                    <a:pt x="21191" y="14820"/>
                  </a:cubicBezTo>
                  <a:cubicBezTo>
                    <a:pt x="21334" y="14641"/>
                    <a:pt x="21477" y="14462"/>
                    <a:pt x="21585" y="14247"/>
                  </a:cubicBezTo>
                  <a:cubicBezTo>
                    <a:pt x="21692" y="14068"/>
                    <a:pt x="21764" y="13853"/>
                    <a:pt x="21800" y="13638"/>
                  </a:cubicBezTo>
                  <a:cubicBezTo>
                    <a:pt x="21835" y="13495"/>
                    <a:pt x="21835" y="13352"/>
                    <a:pt x="21835" y="13209"/>
                  </a:cubicBezTo>
                  <a:cubicBezTo>
                    <a:pt x="21835" y="13066"/>
                    <a:pt x="21835" y="12922"/>
                    <a:pt x="21835" y="12815"/>
                  </a:cubicBezTo>
                  <a:cubicBezTo>
                    <a:pt x="21835" y="12672"/>
                    <a:pt x="21764" y="12565"/>
                    <a:pt x="21764" y="12457"/>
                  </a:cubicBezTo>
                  <a:cubicBezTo>
                    <a:pt x="21728" y="12350"/>
                    <a:pt x="21692" y="12350"/>
                    <a:pt x="21692" y="12278"/>
                  </a:cubicBezTo>
                  <a:lnTo>
                    <a:pt x="21692" y="12207"/>
                  </a:lnTo>
                  <a:cubicBezTo>
                    <a:pt x="21656" y="12099"/>
                    <a:pt x="21621" y="11992"/>
                    <a:pt x="21585" y="11884"/>
                  </a:cubicBezTo>
                  <a:lnTo>
                    <a:pt x="21692" y="11777"/>
                  </a:lnTo>
                  <a:cubicBezTo>
                    <a:pt x="21764" y="11705"/>
                    <a:pt x="21835" y="11598"/>
                    <a:pt x="21907" y="11491"/>
                  </a:cubicBezTo>
                  <a:cubicBezTo>
                    <a:pt x="22014" y="11312"/>
                    <a:pt x="22122" y="11169"/>
                    <a:pt x="22193" y="10990"/>
                  </a:cubicBezTo>
                  <a:cubicBezTo>
                    <a:pt x="22301" y="10775"/>
                    <a:pt x="22372" y="10560"/>
                    <a:pt x="22408" y="10309"/>
                  </a:cubicBezTo>
                  <a:cubicBezTo>
                    <a:pt x="22444" y="10095"/>
                    <a:pt x="22444" y="9880"/>
                    <a:pt x="22444" y="9665"/>
                  </a:cubicBezTo>
                  <a:cubicBezTo>
                    <a:pt x="22444" y="9450"/>
                    <a:pt x="22372" y="9236"/>
                    <a:pt x="22337" y="9021"/>
                  </a:cubicBezTo>
                  <a:cubicBezTo>
                    <a:pt x="22265" y="8913"/>
                    <a:pt x="22193" y="8842"/>
                    <a:pt x="22122" y="8770"/>
                  </a:cubicBezTo>
                  <a:cubicBezTo>
                    <a:pt x="22050" y="8627"/>
                    <a:pt x="21943" y="8520"/>
                    <a:pt x="21835" y="8448"/>
                  </a:cubicBezTo>
                  <a:cubicBezTo>
                    <a:pt x="21764" y="8412"/>
                    <a:pt x="21656" y="8341"/>
                    <a:pt x="21585" y="8305"/>
                  </a:cubicBezTo>
                  <a:cubicBezTo>
                    <a:pt x="21692" y="8162"/>
                    <a:pt x="21800" y="7983"/>
                    <a:pt x="21907" y="7804"/>
                  </a:cubicBezTo>
                  <a:cubicBezTo>
                    <a:pt x="22014" y="7625"/>
                    <a:pt x="22086" y="7446"/>
                    <a:pt x="22158" y="7267"/>
                  </a:cubicBezTo>
                  <a:cubicBezTo>
                    <a:pt x="22229" y="7088"/>
                    <a:pt x="22301" y="6909"/>
                    <a:pt x="22337" y="6694"/>
                  </a:cubicBezTo>
                  <a:cubicBezTo>
                    <a:pt x="22337" y="6515"/>
                    <a:pt x="22337" y="6336"/>
                    <a:pt x="22265" y="6157"/>
                  </a:cubicBezTo>
                  <a:cubicBezTo>
                    <a:pt x="22229" y="5978"/>
                    <a:pt x="22122" y="5799"/>
                    <a:pt x="22014" y="5656"/>
                  </a:cubicBezTo>
                  <a:cubicBezTo>
                    <a:pt x="21943" y="5549"/>
                    <a:pt x="21835" y="5406"/>
                    <a:pt x="21764" y="5262"/>
                  </a:cubicBezTo>
                  <a:cubicBezTo>
                    <a:pt x="21764" y="5227"/>
                    <a:pt x="21764" y="5191"/>
                    <a:pt x="21728" y="5155"/>
                  </a:cubicBezTo>
                  <a:cubicBezTo>
                    <a:pt x="21728" y="5048"/>
                    <a:pt x="21728" y="4940"/>
                    <a:pt x="21728" y="4797"/>
                  </a:cubicBezTo>
                  <a:cubicBezTo>
                    <a:pt x="21728" y="4726"/>
                    <a:pt x="21728" y="4654"/>
                    <a:pt x="21728" y="4618"/>
                  </a:cubicBezTo>
                  <a:cubicBezTo>
                    <a:pt x="21764" y="4439"/>
                    <a:pt x="21764" y="4296"/>
                    <a:pt x="21728" y="4153"/>
                  </a:cubicBezTo>
                  <a:cubicBezTo>
                    <a:pt x="21728" y="3974"/>
                    <a:pt x="21692" y="3795"/>
                    <a:pt x="21656" y="3616"/>
                  </a:cubicBezTo>
                  <a:cubicBezTo>
                    <a:pt x="21621" y="3401"/>
                    <a:pt x="21549" y="3186"/>
                    <a:pt x="21442" y="3043"/>
                  </a:cubicBezTo>
                  <a:cubicBezTo>
                    <a:pt x="21370" y="2936"/>
                    <a:pt x="21299" y="2864"/>
                    <a:pt x="21227" y="2757"/>
                  </a:cubicBezTo>
                  <a:cubicBezTo>
                    <a:pt x="21155" y="2685"/>
                    <a:pt x="21048" y="2614"/>
                    <a:pt x="20976" y="2542"/>
                  </a:cubicBezTo>
                  <a:lnTo>
                    <a:pt x="20869" y="2506"/>
                  </a:lnTo>
                  <a:lnTo>
                    <a:pt x="20690" y="2435"/>
                  </a:lnTo>
                  <a:lnTo>
                    <a:pt x="20654" y="2435"/>
                  </a:lnTo>
                  <a:cubicBezTo>
                    <a:pt x="20654" y="2399"/>
                    <a:pt x="20654" y="2363"/>
                    <a:pt x="20654" y="2363"/>
                  </a:cubicBezTo>
                  <a:cubicBezTo>
                    <a:pt x="20654" y="2184"/>
                    <a:pt x="20654" y="2005"/>
                    <a:pt x="20654" y="1826"/>
                  </a:cubicBezTo>
                  <a:cubicBezTo>
                    <a:pt x="20618" y="1540"/>
                    <a:pt x="20547" y="1289"/>
                    <a:pt x="20439" y="1074"/>
                  </a:cubicBezTo>
                  <a:cubicBezTo>
                    <a:pt x="20368" y="967"/>
                    <a:pt x="20296" y="895"/>
                    <a:pt x="20260" y="788"/>
                  </a:cubicBezTo>
                  <a:lnTo>
                    <a:pt x="20189" y="752"/>
                  </a:lnTo>
                  <a:cubicBezTo>
                    <a:pt x="20117" y="645"/>
                    <a:pt x="20010" y="538"/>
                    <a:pt x="19938" y="466"/>
                  </a:cubicBezTo>
                  <a:cubicBezTo>
                    <a:pt x="19831" y="394"/>
                    <a:pt x="19724" y="287"/>
                    <a:pt x="19616" y="251"/>
                  </a:cubicBezTo>
                  <a:cubicBezTo>
                    <a:pt x="19509" y="180"/>
                    <a:pt x="19366" y="108"/>
                    <a:pt x="19258" y="72"/>
                  </a:cubicBezTo>
                  <a:cubicBezTo>
                    <a:pt x="19079" y="36"/>
                    <a:pt x="18900" y="1"/>
                    <a:pt x="187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52"/>
            <p:cNvSpPr/>
            <p:nvPr/>
          </p:nvSpPr>
          <p:spPr>
            <a:xfrm>
              <a:off x="743725" y="2465975"/>
              <a:ext cx="43875" cy="124425"/>
            </a:xfrm>
            <a:custGeom>
              <a:avLst/>
              <a:gdLst/>
              <a:ahLst/>
              <a:cxnLst/>
              <a:rect l="l" t="t" r="r" b="b"/>
              <a:pathLst>
                <a:path w="1755" h="4977" extrusionOk="0">
                  <a:moveTo>
                    <a:pt x="358" y="1"/>
                  </a:moveTo>
                  <a:cubicBezTo>
                    <a:pt x="286" y="1"/>
                    <a:pt x="179" y="37"/>
                    <a:pt x="143" y="108"/>
                  </a:cubicBezTo>
                  <a:cubicBezTo>
                    <a:pt x="0" y="216"/>
                    <a:pt x="0" y="430"/>
                    <a:pt x="143" y="574"/>
                  </a:cubicBezTo>
                  <a:cubicBezTo>
                    <a:pt x="179" y="609"/>
                    <a:pt x="251" y="645"/>
                    <a:pt x="358" y="645"/>
                  </a:cubicBezTo>
                  <a:lnTo>
                    <a:pt x="716" y="645"/>
                  </a:lnTo>
                  <a:lnTo>
                    <a:pt x="752" y="681"/>
                  </a:lnTo>
                  <a:lnTo>
                    <a:pt x="788" y="681"/>
                  </a:lnTo>
                  <a:cubicBezTo>
                    <a:pt x="823" y="717"/>
                    <a:pt x="859" y="753"/>
                    <a:pt x="859" y="788"/>
                  </a:cubicBezTo>
                  <a:cubicBezTo>
                    <a:pt x="895" y="824"/>
                    <a:pt x="895" y="896"/>
                    <a:pt x="895" y="931"/>
                  </a:cubicBezTo>
                  <a:cubicBezTo>
                    <a:pt x="895" y="1039"/>
                    <a:pt x="895" y="1182"/>
                    <a:pt x="895" y="1289"/>
                  </a:cubicBezTo>
                  <a:cubicBezTo>
                    <a:pt x="859" y="1540"/>
                    <a:pt x="788" y="1755"/>
                    <a:pt x="716" y="1970"/>
                  </a:cubicBezTo>
                  <a:cubicBezTo>
                    <a:pt x="644" y="2113"/>
                    <a:pt x="573" y="2256"/>
                    <a:pt x="501" y="2399"/>
                  </a:cubicBezTo>
                  <a:cubicBezTo>
                    <a:pt x="501" y="2435"/>
                    <a:pt x="465" y="2471"/>
                    <a:pt x="465" y="2542"/>
                  </a:cubicBezTo>
                  <a:cubicBezTo>
                    <a:pt x="394" y="2578"/>
                    <a:pt x="322" y="2650"/>
                    <a:pt x="286" y="2721"/>
                  </a:cubicBezTo>
                  <a:cubicBezTo>
                    <a:pt x="286" y="2829"/>
                    <a:pt x="286" y="2936"/>
                    <a:pt x="358" y="3043"/>
                  </a:cubicBezTo>
                  <a:cubicBezTo>
                    <a:pt x="394" y="3115"/>
                    <a:pt x="465" y="3187"/>
                    <a:pt x="573" y="3187"/>
                  </a:cubicBezTo>
                  <a:lnTo>
                    <a:pt x="609" y="3187"/>
                  </a:lnTo>
                  <a:lnTo>
                    <a:pt x="859" y="3258"/>
                  </a:lnTo>
                  <a:lnTo>
                    <a:pt x="931" y="3294"/>
                  </a:lnTo>
                  <a:cubicBezTo>
                    <a:pt x="931" y="3330"/>
                    <a:pt x="931" y="3366"/>
                    <a:pt x="931" y="3401"/>
                  </a:cubicBezTo>
                  <a:cubicBezTo>
                    <a:pt x="931" y="3473"/>
                    <a:pt x="931" y="3545"/>
                    <a:pt x="931" y="3616"/>
                  </a:cubicBezTo>
                  <a:cubicBezTo>
                    <a:pt x="931" y="3688"/>
                    <a:pt x="931" y="3795"/>
                    <a:pt x="931" y="3867"/>
                  </a:cubicBezTo>
                  <a:lnTo>
                    <a:pt x="931" y="3974"/>
                  </a:lnTo>
                  <a:lnTo>
                    <a:pt x="931" y="4117"/>
                  </a:lnTo>
                  <a:lnTo>
                    <a:pt x="931" y="4189"/>
                  </a:lnTo>
                  <a:lnTo>
                    <a:pt x="931" y="4332"/>
                  </a:lnTo>
                  <a:cubicBezTo>
                    <a:pt x="931" y="4404"/>
                    <a:pt x="931" y="4511"/>
                    <a:pt x="895" y="4583"/>
                  </a:cubicBezTo>
                  <a:cubicBezTo>
                    <a:pt x="895" y="4618"/>
                    <a:pt x="895" y="4618"/>
                    <a:pt x="895" y="4618"/>
                  </a:cubicBezTo>
                  <a:cubicBezTo>
                    <a:pt x="895" y="4690"/>
                    <a:pt x="931" y="4762"/>
                    <a:pt x="967" y="4797"/>
                  </a:cubicBezTo>
                  <a:cubicBezTo>
                    <a:pt x="1002" y="4905"/>
                    <a:pt x="1074" y="4940"/>
                    <a:pt x="1181" y="4976"/>
                  </a:cubicBezTo>
                  <a:lnTo>
                    <a:pt x="1253" y="4976"/>
                  </a:lnTo>
                  <a:cubicBezTo>
                    <a:pt x="1396" y="4976"/>
                    <a:pt x="1539" y="4905"/>
                    <a:pt x="1611" y="4797"/>
                  </a:cubicBezTo>
                  <a:cubicBezTo>
                    <a:pt x="1682" y="4511"/>
                    <a:pt x="1718" y="4225"/>
                    <a:pt x="1754" y="3938"/>
                  </a:cubicBezTo>
                  <a:lnTo>
                    <a:pt x="1754" y="3902"/>
                  </a:lnTo>
                  <a:lnTo>
                    <a:pt x="1754" y="3723"/>
                  </a:lnTo>
                  <a:cubicBezTo>
                    <a:pt x="1754" y="3652"/>
                    <a:pt x="1754" y="3545"/>
                    <a:pt x="1754" y="3473"/>
                  </a:cubicBezTo>
                  <a:cubicBezTo>
                    <a:pt x="1718" y="3401"/>
                    <a:pt x="1718" y="3294"/>
                    <a:pt x="1682" y="3222"/>
                  </a:cubicBezTo>
                  <a:cubicBezTo>
                    <a:pt x="1682" y="3115"/>
                    <a:pt x="1647" y="3043"/>
                    <a:pt x="1611" y="2972"/>
                  </a:cubicBezTo>
                  <a:cubicBezTo>
                    <a:pt x="1575" y="2900"/>
                    <a:pt x="1539" y="2864"/>
                    <a:pt x="1503" y="2829"/>
                  </a:cubicBezTo>
                  <a:cubicBezTo>
                    <a:pt x="1432" y="2793"/>
                    <a:pt x="1360" y="2721"/>
                    <a:pt x="1289" y="2685"/>
                  </a:cubicBezTo>
                  <a:cubicBezTo>
                    <a:pt x="1253" y="2650"/>
                    <a:pt x="1181" y="2650"/>
                    <a:pt x="1146" y="2614"/>
                  </a:cubicBezTo>
                  <a:lnTo>
                    <a:pt x="1146" y="2578"/>
                  </a:lnTo>
                  <a:lnTo>
                    <a:pt x="1253" y="2399"/>
                  </a:lnTo>
                  <a:lnTo>
                    <a:pt x="1253" y="2363"/>
                  </a:lnTo>
                  <a:lnTo>
                    <a:pt x="1396" y="2077"/>
                  </a:lnTo>
                  <a:cubicBezTo>
                    <a:pt x="1432" y="1970"/>
                    <a:pt x="1468" y="1862"/>
                    <a:pt x="1503" y="1791"/>
                  </a:cubicBezTo>
                  <a:cubicBezTo>
                    <a:pt x="1575" y="1576"/>
                    <a:pt x="1611" y="1397"/>
                    <a:pt x="1611" y="1182"/>
                  </a:cubicBezTo>
                  <a:cubicBezTo>
                    <a:pt x="1611" y="967"/>
                    <a:pt x="1575" y="717"/>
                    <a:pt x="1468" y="502"/>
                  </a:cubicBezTo>
                  <a:cubicBezTo>
                    <a:pt x="1432" y="430"/>
                    <a:pt x="1360" y="323"/>
                    <a:pt x="1289" y="251"/>
                  </a:cubicBezTo>
                  <a:cubicBezTo>
                    <a:pt x="1217" y="180"/>
                    <a:pt x="1110" y="108"/>
                    <a:pt x="1002" y="72"/>
                  </a:cubicBezTo>
                  <a:cubicBezTo>
                    <a:pt x="895" y="37"/>
                    <a:pt x="788" y="1"/>
                    <a:pt x="6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52"/>
            <p:cNvSpPr/>
            <p:nvPr/>
          </p:nvSpPr>
          <p:spPr>
            <a:xfrm>
              <a:off x="774150" y="2393500"/>
              <a:ext cx="72500" cy="247000"/>
            </a:xfrm>
            <a:custGeom>
              <a:avLst/>
              <a:gdLst/>
              <a:ahLst/>
              <a:cxnLst/>
              <a:rect l="l" t="t" r="r" b="b"/>
              <a:pathLst>
                <a:path w="2900" h="9880" extrusionOk="0">
                  <a:moveTo>
                    <a:pt x="1396" y="0"/>
                  </a:moveTo>
                  <a:cubicBezTo>
                    <a:pt x="1253" y="0"/>
                    <a:pt x="1146" y="0"/>
                    <a:pt x="1038" y="36"/>
                  </a:cubicBezTo>
                  <a:lnTo>
                    <a:pt x="573" y="108"/>
                  </a:lnTo>
                  <a:cubicBezTo>
                    <a:pt x="501" y="108"/>
                    <a:pt x="465" y="108"/>
                    <a:pt x="465" y="144"/>
                  </a:cubicBezTo>
                  <a:cubicBezTo>
                    <a:pt x="430" y="215"/>
                    <a:pt x="430" y="251"/>
                    <a:pt x="430" y="323"/>
                  </a:cubicBezTo>
                  <a:cubicBezTo>
                    <a:pt x="430" y="358"/>
                    <a:pt x="465" y="394"/>
                    <a:pt x="501" y="430"/>
                  </a:cubicBezTo>
                  <a:lnTo>
                    <a:pt x="859" y="430"/>
                  </a:lnTo>
                  <a:cubicBezTo>
                    <a:pt x="967" y="430"/>
                    <a:pt x="1074" y="394"/>
                    <a:pt x="1181" y="394"/>
                  </a:cubicBezTo>
                  <a:lnTo>
                    <a:pt x="1539" y="394"/>
                  </a:lnTo>
                  <a:cubicBezTo>
                    <a:pt x="1647" y="394"/>
                    <a:pt x="1718" y="394"/>
                    <a:pt x="1826" y="466"/>
                  </a:cubicBezTo>
                  <a:cubicBezTo>
                    <a:pt x="1897" y="502"/>
                    <a:pt x="1969" y="537"/>
                    <a:pt x="2040" y="573"/>
                  </a:cubicBezTo>
                  <a:cubicBezTo>
                    <a:pt x="2112" y="645"/>
                    <a:pt x="2184" y="716"/>
                    <a:pt x="2255" y="788"/>
                  </a:cubicBezTo>
                  <a:cubicBezTo>
                    <a:pt x="2291" y="860"/>
                    <a:pt x="2363" y="967"/>
                    <a:pt x="2398" y="1074"/>
                  </a:cubicBezTo>
                  <a:cubicBezTo>
                    <a:pt x="2434" y="1110"/>
                    <a:pt x="2434" y="1182"/>
                    <a:pt x="2470" y="1253"/>
                  </a:cubicBezTo>
                  <a:cubicBezTo>
                    <a:pt x="2470" y="1361"/>
                    <a:pt x="2470" y="1432"/>
                    <a:pt x="2470" y="1504"/>
                  </a:cubicBezTo>
                  <a:cubicBezTo>
                    <a:pt x="2434" y="1611"/>
                    <a:pt x="2434" y="1683"/>
                    <a:pt x="2398" y="1754"/>
                  </a:cubicBezTo>
                  <a:cubicBezTo>
                    <a:pt x="2327" y="1933"/>
                    <a:pt x="2219" y="2077"/>
                    <a:pt x="2112" y="2220"/>
                  </a:cubicBezTo>
                  <a:cubicBezTo>
                    <a:pt x="2005" y="2399"/>
                    <a:pt x="1861" y="2578"/>
                    <a:pt x="1754" y="2721"/>
                  </a:cubicBezTo>
                  <a:lnTo>
                    <a:pt x="1611" y="2900"/>
                  </a:lnTo>
                  <a:lnTo>
                    <a:pt x="1289" y="3329"/>
                  </a:lnTo>
                  <a:lnTo>
                    <a:pt x="1217" y="3401"/>
                  </a:lnTo>
                  <a:cubicBezTo>
                    <a:pt x="1181" y="3473"/>
                    <a:pt x="1110" y="3508"/>
                    <a:pt x="1074" y="3580"/>
                  </a:cubicBezTo>
                  <a:cubicBezTo>
                    <a:pt x="1038" y="3616"/>
                    <a:pt x="1038" y="3687"/>
                    <a:pt x="1038" y="3723"/>
                  </a:cubicBezTo>
                  <a:cubicBezTo>
                    <a:pt x="1038" y="3795"/>
                    <a:pt x="1038" y="3830"/>
                    <a:pt x="1074" y="3902"/>
                  </a:cubicBezTo>
                  <a:cubicBezTo>
                    <a:pt x="1110" y="3938"/>
                    <a:pt x="1146" y="3974"/>
                    <a:pt x="1217" y="4009"/>
                  </a:cubicBezTo>
                  <a:lnTo>
                    <a:pt x="1325" y="4081"/>
                  </a:lnTo>
                  <a:lnTo>
                    <a:pt x="1360" y="4081"/>
                  </a:lnTo>
                  <a:cubicBezTo>
                    <a:pt x="1503" y="4117"/>
                    <a:pt x="1647" y="4224"/>
                    <a:pt x="1790" y="4296"/>
                  </a:cubicBezTo>
                  <a:cubicBezTo>
                    <a:pt x="1826" y="4332"/>
                    <a:pt x="1861" y="4367"/>
                    <a:pt x="1897" y="4403"/>
                  </a:cubicBezTo>
                  <a:cubicBezTo>
                    <a:pt x="1969" y="4475"/>
                    <a:pt x="2005" y="4582"/>
                    <a:pt x="2040" y="4690"/>
                  </a:cubicBezTo>
                  <a:cubicBezTo>
                    <a:pt x="2076" y="4761"/>
                    <a:pt x="2112" y="4833"/>
                    <a:pt x="2112" y="4904"/>
                  </a:cubicBezTo>
                  <a:cubicBezTo>
                    <a:pt x="2148" y="5012"/>
                    <a:pt x="2148" y="5083"/>
                    <a:pt x="2112" y="5155"/>
                  </a:cubicBezTo>
                  <a:cubicBezTo>
                    <a:pt x="2112" y="5262"/>
                    <a:pt x="2076" y="5370"/>
                    <a:pt x="2040" y="5441"/>
                  </a:cubicBezTo>
                  <a:cubicBezTo>
                    <a:pt x="1969" y="5620"/>
                    <a:pt x="1897" y="5763"/>
                    <a:pt x="1790" y="5942"/>
                  </a:cubicBezTo>
                  <a:lnTo>
                    <a:pt x="1718" y="6086"/>
                  </a:lnTo>
                  <a:lnTo>
                    <a:pt x="1503" y="6408"/>
                  </a:lnTo>
                  <a:cubicBezTo>
                    <a:pt x="1432" y="6515"/>
                    <a:pt x="1396" y="6622"/>
                    <a:pt x="1360" y="6766"/>
                  </a:cubicBezTo>
                  <a:cubicBezTo>
                    <a:pt x="1360" y="6837"/>
                    <a:pt x="1360" y="6909"/>
                    <a:pt x="1360" y="6980"/>
                  </a:cubicBezTo>
                  <a:cubicBezTo>
                    <a:pt x="1360" y="7016"/>
                    <a:pt x="1360" y="7052"/>
                    <a:pt x="1396" y="7088"/>
                  </a:cubicBezTo>
                  <a:cubicBezTo>
                    <a:pt x="1432" y="7124"/>
                    <a:pt x="1468" y="7195"/>
                    <a:pt x="1468" y="7231"/>
                  </a:cubicBezTo>
                  <a:lnTo>
                    <a:pt x="1575" y="7446"/>
                  </a:lnTo>
                  <a:lnTo>
                    <a:pt x="1682" y="7625"/>
                  </a:lnTo>
                  <a:cubicBezTo>
                    <a:pt x="1718" y="7732"/>
                    <a:pt x="1754" y="7804"/>
                    <a:pt x="1754" y="7911"/>
                  </a:cubicBezTo>
                  <a:lnTo>
                    <a:pt x="1754" y="8018"/>
                  </a:lnTo>
                  <a:cubicBezTo>
                    <a:pt x="1754" y="8054"/>
                    <a:pt x="1754" y="8090"/>
                    <a:pt x="1718" y="8162"/>
                  </a:cubicBezTo>
                  <a:cubicBezTo>
                    <a:pt x="1682" y="8233"/>
                    <a:pt x="1647" y="8305"/>
                    <a:pt x="1575" y="8412"/>
                  </a:cubicBezTo>
                  <a:cubicBezTo>
                    <a:pt x="1468" y="8520"/>
                    <a:pt x="1360" y="8627"/>
                    <a:pt x="1253" y="8734"/>
                  </a:cubicBezTo>
                  <a:cubicBezTo>
                    <a:pt x="1110" y="8842"/>
                    <a:pt x="931" y="8913"/>
                    <a:pt x="752" y="9021"/>
                  </a:cubicBezTo>
                  <a:lnTo>
                    <a:pt x="716" y="9021"/>
                  </a:lnTo>
                  <a:lnTo>
                    <a:pt x="537" y="8949"/>
                  </a:lnTo>
                  <a:lnTo>
                    <a:pt x="322" y="8949"/>
                  </a:lnTo>
                  <a:cubicBezTo>
                    <a:pt x="215" y="8985"/>
                    <a:pt x="143" y="9057"/>
                    <a:pt x="107" y="9128"/>
                  </a:cubicBezTo>
                  <a:cubicBezTo>
                    <a:pt x="0" y="9307"/>
                    <a:pt x="72" y="9558"/>
                    <a:pt x="251" y="9665"/>
                  </a:cubicBezTo>
                  <a:cubicBezTo>
                    <a:pt x="358" y="9737"/>
                    <a:pt x="465" y="9772"/>
                    <a:pt x="573" y="9844"/>
                  </a:cubicBezTo>
                  <a:cubicBezTo>
                    <a:pt x="644" y="9844"/>
                    <a:pt x="680" y="9844"/>
                    <a:pt x="752" y="9880"/>
                  </a:cubicBezTo>
                  <a:lnTo>
                    <a:pt x="931" y="9880"/>
                  </a:lnTo>
                  <a:cubicBezTo>
                    <a:pt x="1002" y="9844"/>
                    <a:pt x="1038" y="9844"/>
                    <a:pt x="1110" y="9808"/>
                  </a:cubicBezTo>
                  <a:lnTo>
                    <a:pt x="1146" y="9808"/>
                  </a:lnTo>
                  <a:cubicBezTo>
                    <a:pt x="1181" y="9772"/>
                    <a:pt x="1217" y="9772"/>
                    <a:pt x="1289" y="9737"/>
                  </a:cubicBezTo>
                  <a:cubicBezTo>
                    <a:pt x="1360" y="9701"/>
                    <a:pt x="1396" y="9665"/>
                    <a:pt x="1468" y="9593"/>
                  </a:cubicBezTo>
                  <a:cubicBezTo>
                    <a:pt x="1575" y="9522"/>
                    <a:pt x="1682" y="9450"/>
                    <a:pt x="1790" y="9379"/>
                  </a:cubicBezTo>
                  <a:cubicBezTo>
                    <a:pt x="1933" y="9200"/>
                    <a:pt x="2112" y="9021"/>
                    <a:pt x="2219" y="8842"/>
                  </a:cubicBezTo>
                  <a:cubicBezTo>
                    <a:pt x="2327" y="8627"/>
                    <a:pt x="2398" y="8448"/>
                    <a:pt x="2434" y="8197"/>
                  </a:cubicBezTo>
                  <a:cubicBezTo>
                    <a:pt x="2470" y="8090"/>
                    <a:pt x="2470" y="7983"/>
                    <a:pt x="2434" y="7911"/>
                  </a:cubicBezTo>
                  <a:cubicBezTo>
                    <a:pt x="2434" y="7804"/>
                    <a:pt x="2398" y="7696"/>
                    <a:pt x="2363" y="7625"/>
                  </a:cubicBezTo>
                  <a:lnTo>
                    <a:pt x="2363" y="7589"/>
                  </a:lnTo>
                  <a:cubicBezTo>
                    <a:pt x="2291" y="7482"/>
                    <a:pt x="2219" y="7374"/>
                    <a:pt x="2184" y="7267"/>
                  </a:cubicBezTo>
                  <a:lnTo>
                    <a:pt x="2148" y="7231"/>
                  </a:lnTo>
                  <a:cubicBezTo>
                    <a:pt x="2076" y="7124"/>
                    <a:pt x="2040" y="7052"/>
                    <a:pt x="2005" y="6980"/>
                  </a:cubicBezTo>
                  <a:cubicBezTo>
                    <a:pt x="1969" y="6945"/>
                    <a:pt x="1969" y="6909"/>
                    <a:pt x="1969" y="6873"/>
                  </a:cubicBezTo>
                  <a:lnTo>
                    <a:pt x="1969" y="6837"/>
                  </a:lnTo>
                  <a:cubicBezTo>
                    <a:pt x="2005" y="6766"/>
                    <a:pt x="2005" y="6730"/>
                    <a:pt x="2076" y="6658"/>
                  </a:cubicBezTo>
                  <a:lnTo>
                    <a:pt x="2112" y="6587"/>
                  </a:lnTo>
                  <a:lnTo>
                    <a:pt x="2219" y="6444"/>
                  </a:lnTo>
                  <a:lnTo>
                    <a:pt x="2219" y="6408"/>
                  </a:lnTo>
                  <a:lnTo>
                    <a:pt x="2255" y="6336"/>
                  </a:lnTo>
                  <a:cubicBezTo>
                    <a:pt x="2470" y="6086"/>
                    <a:pt x="2613" y="5763"/>
                    <a:pt x="2721" y="5441"/>
                  </a:cubicBezTo>
                  <a:cubicBezTo>
                    <a:pt x="2721" y="5370"/>
                    <a:pt x="2756" y="5262"/>
                    <a:pt x="2756" y="5155"/>
                  </a:cubicBezTo>
                  <a:cubicBezTo>
                    <a:pt x="2756" y="5048"/>
                    <a:pt x="2756" y="4940"/>
                    <a:pt x="2721" y="4833"/>
                  </a:cubicBezTo>
                  <a:cubicBezTo>
                    <a:pt x="2685" y="4690"/>
                    <a:pt x="2613" y="4582"/>
                    <a:pt x="2542" y="4475"/>
                  </a:cubicBezTo>
                  <a:cubicBezTo>
                    <a:pt x="2506" y="4367"/>
                    <a:pt x="2434" y="4296"/>
                    <a:pt x="2363" y="4188"/>
                  </a:cubicBezTo>
                  <a:cubicBezTo>
                    <a:pt x="2327" y="4117"/>
                    <a:pt x="2255" y="4045"/>
                    <a:pt x="2184" y="3974"/>
                  </a:cubicBezTo>
                  <a:cubicBezTo>
                    <a:pt x="2112" y="3902"/>
                    <a:pt x="2040" y="3866"/>
                    <a:pt x="1933" y="3830"/>
                  </a:cubicBezTo>
                  <a:cubicBezTo>
                    <a:pt x="1826" y="3759"/>
                    <a:pt x="1718" y="3687"/>
                    <a:pt x="1611" y="3652"/>
                  </a:cubicBezTo>
                  <a:lnTo>
                    <a:pt x="1647" y="3616"/>
                  </a:lnTo>
                  <a:lnTo>
                    <a:pt x="1897" y="3294"/>
                  </a:lnTo>
                  <a:cubicBezTo>
                    <a:pt x="2040" y="3115"/>
                    <a:pt x="2184" y="2936"/>
                    <a:pt x="2291" y="2757"/>
                  </a:cubicBezTo>
                  <a:lnTo>
                    <a:pt x="2542" y="2399"/>
                  </a:lnTo>
                  <a:lnTo>
                    <a:pt x="2577" y="2363"/>
                  </a:lnTo>
                  <a:cubicBezTo>
                    <a:pt x="2685" y="2220"/>
                    <a:pt x="2756" y="2041"/>
                    <a:pt x="2828" y="1898"/>
                  </a:cubicBezTo>
                  <a:cubicBezTo>
                    <a:pt x="2864" y="1754"/>
                    <a:pt x="2899" y="1647"/>
                    <a:pt x="2899" y="1504"/>
                  </a:cubicBezTo>
                  <a:cubicBezTo>
                    <a:pt x="2899" y="1325"/>
                    <a:pt x="2899" y="1146"/>
                    <a:pt x="2828" y="1003"/>
                  </a:cubicBezTo>
                  <a:cubicBezTo>
                    <a:pt x="2792" y="860"/>
                    <a:pt x="2685" y="716"/>
                    <a:pt x="2613" y="609"/>
                  </a:cubicBezTo>
                  <a:cubicBezTo>
                    <a:pt x="2506" y="466"/>
                    <a:pt x="2398" y="358"/>
                    <a:pt x="2291" y="287"/>
                  </a:cubicBezTo>
                  <a:cubicBezTo>
                    <a:pt x="2184" y="215"/>
                    <a:pt x="2076" y="144"/>
                    <a:pt x="1933" y="72"/>
                  </a:cubicBezTo>
                  <a:cubicBezTo>
                    <a:pt x="1790" y="36"/>
                    <a:pt x="1647" y="0"/>
                    <a:pt x="15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52"/>
            <p:cNvSpPr/>
            <p:nvPr/>
          </p:nvSpPr>
          <p:spPr>
            <a:xfrm>
              <a:off x="869900" y="2424825"/>
              <a:ext cx="28650" cy="49225"/>
            </a:xfrm>
            <a:custGeom>
              <a:avLst/>
              <a:gdLst/>
              <a:ahLst/>
              <a:cxnLst/>
              <a:rect l="l" t="t" r="r" b="b"/>
              <a:pathLst>
                <a:path w="1146" h="1969" extrusionOk="0">
                  <a:moveTo>
                    <a:pt x="322" y="0"/>
                  </a:moveTo>
                  <a:lnTo>
                    <a:pt x="143" y="36"/>
                  </a:lnTo>
                  <a:cubicBezTo>
                    <a:pt x="72" y="36"/>
                    <a:pt x="36" y="72"/>
                    <a:pt x="36" y="143"/>
                  </a:cubicBezTo>
                  <a:cubicBezTo>
                    <a:pt x="0" y="179"/>
                    <a:pt x="0" y="215"/>
                    <a:pt x="36" y="287"/>
                  </a:cubicBezTo>
                  <a:cubicBezTo>
                    <a:pt x="36" y="322"/>
                    <a:pt x="72" y="358"/>
                    <a:pt x="108" y="394"/>
                  </a:cubicBezTo>
                  <a:lnTo>
                    <a:pt x="465" y="394"/>
                  </a:lnTo>
                  <a:lnTo>
                    <a:pt x="537" y="430"/>
                  </a:lnTo>
                  <a:lnTo>
                    <a:pt x="609" y="501"/>
                  </a:lnTo>
                  <a:cubicBezTo>
                    <a:pt x="609" y="537"/>
                    <a:pt x="644" y="573"/>
                    <a:pt x="644" y="609"/>
                  </a:cubicBezTo>
                  <a:cubicBezTo>
                    <a:pt x="680" y="680"/>
                    <a:pt x="716" y="752"/>
                    <a:pt x="716" y="859"/>
                  </a:cubicBezTo>
                  <a:cubicBezTo>
                    <a:pt x="716" y="895"/>
                    <a:pt x="716" y="931"/>
                    <a:pt x="716" y="967"/>
                  </a:cubicBezTo>
                  <a:cubicBezTo>
                    <a:pt x="716" y="1038"/>
                    <a:pt x="680" y="1146"/>
                    <a:pt x="644" y="1217"/>
                  </a:cubicBezTo>
                  <a:cubicBezTo>
                    <a:pt x="609" y="1360"/>
                    <a:pt x="537" y="1504"/>
                    <a:pt x="465" y="1611"/>
                  </a:cubicBezTo>
                  <a:cubicBezTo>
                    <a:pt x="394" y="1718"/>
                    <a:pt x="430" y="1862"/>
                    <a:pt x="537" y="1933"/>
                  </a:cubicBezTo>
                  <a:cubicBezTo>
                    <a:pt x="573" y="1969"/>
                    <a:pt x="609" y="1969"/>
                    <a:pt x="644" y="1969"/>
                  </a:cubicBezTo>
                  <a:cubicBezTo>
                    <a:pt x="752" y="1969"/>
                    <a:pt x="823" y="1933"/>
                    <a:pt x="859" y="1862"/>
                  </a:cubicBezTo>
                  <a:cubicBezTo>
                    <a:pt x="895" y="1754"/>
                    <a:pt x="967" y="1647"/>
                    <a:pt x="1002" y="1504"/>
                  </a:cubicBezTo>
                  <a:lnTo>
                    <a:pt x="1002" y="1468"/>
                  </a:lnTo>
                  <a:cubicBezTo>
                    <a:pt x="1038" y="1396"/>
                    <a:pt x="1074" y="1325"/>
                    <a:pt x="1074" y="1253"/>
                  </a:cubicBezTo>
                  <a:cubicBezTo>
                    <a:pt x="1110" y="1181"/>
                    <a:pt x="1110" y="1110"/>
                    <a:pt x="1110" y="1038"/>
                  </a:cubicBezTo>
                  <a:cubicBezTo>
                    <a:pt x="1146" y="967"/>
                    <a:pt x="1146" y="895"/>
                    <a:pt x="1110" y="824"/>
                  </a:cubicBezTo>
                  <a:cubicBezTo>
                    <a:pt x="1110" y="716"/>
                    <a:pt x="1074" y="573"/>
                    <a:pt x="1038" y="466"/>
                  </a:cubicBezTo>
                  <a:cubicBezTo>
                    <a:pt x="967" y="358"/>
                    <a:pt x="895" y="251"/>
                    <a:pt x="823" y="179"/>
                  </a:cubicBezTo>
                  <a:cubicBezTo>
                    <a:pt x="716" y="72"/>
                    <a:pt x="609" y="36"/>
                    <a:pt x="5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52"/>
            <p:cNvSpPr/>
            <p:nvPr/>
          </p:nvSpPr>
          <p:spPr>
            <a:xfrm>
              <a:off x="814400" y="2142050"/>
              <a:ext cx="97575" cy="182575"/>
            </a:xfrm>
            <a:custGeom>
              <a:avLst/>
              <a:gdLst/>
              <a:ahLst/>
              <a:cxnLst/>
              <a:rect l="l" t="t" r="r" b="b"/>
              <a:pathLst>
                <a:path w="3903" h="7303" extrusionOk="0">
                  <a:moveTo>
                    <a:pt x="3616" y="0"/>
                  </a:moveTo>
                  <a:cubicBezTo>
                    <a:pt x="3473" y="36"/>
                    <a:pt x="3330" y="72"/>
                    <a:pt x="3187" y="143"/>
                  </a:cubicBezTo>
                  <a:cubicBezTo>
                    <a:pt x="3008" y="179"/>
                    <a:pt x="2864" y="287"/>
                    <a:pt x="2721" y="394"/>
                  </a:cubicBezTo>
                  <a:cubicBezTo>
                    <a:pt x="2614" y="465"/>
                    <a:pt x="2471" y="573"/>
                    <a:pt x="2363" y="716"/>
                  </a:cubicBezTo>
                  <a:cubicBezTo>
                    <a:pt x="2328" y="788"/>
                    <a:pt x="2292" y="859"/>
                    <a:pt x="2256" y="931"/>
                  </a:cubicBezTo>
                  <a:cubicBezTo>
                    <a:pt x="2184" y="1002"/>
                    <a:pt x="2149" y="1074"/>
                    <a:pt x="2113" y="1181"/>
                  </a:cubicBezTo>
                  <a:cubicBezTo>
                    <a:pt x="2077" y="1325"/>
                    <a:pt x="2041" y="1468"/>
                    <a:pt x="2041" y="1647"/>
                  </a:cubicBezTo>
                  <a:cubicBezTo>
                    <a:pt x="2077" y="1826"/>
                    <a:pt x="2077" y="2005"/>
                    <a:pt x="2113" y="2184"/>
                  </a:cubicBezTo>
                  <a:cubicBezTo>
                    <a:pt x="2149" y="2291"/>
                    <a:pt x="2149" y="2398"/>
                    <a:pt x="2184" y="2506"/>
                  </a:cubicBezTo>
                  <a:lnTo>
                    <a:pt x="2184" y="2577"/>
                  </a:lnTo>
                  <a:cubicBezTo>
                    <a:pt x="2184" y="2613"/>
                    <a:pt x="2220" y="2685"/>
                    <a:pt x="2220" y="2721"/>
                  </a:cubicBezTo>
                  <a:lnTo>
                    <a:pt x="2113" y="2792"/>
                  </a:lnTo>
                  <a:cubicBezTo>
                    <a:pt x="1862" y="2864"/>
                    <a:pt x="1647" y="2971"/>
                    <a:pt x="1433" y="3078"/>
                  </a:cubicBezTo>
                  <a:cubicBezTo>
                    <a:pt x="1182" y="3186"/>
                    <a:pt x="967" y="3365"/>
                    <a:pt x="788" y="3580"/>
                  </a:cubicBezTo>
                  <a:cubicBezTo>
                    <a:pt x="609" y="3759"/>
                    <a:pt x="466" y="4009"/>
                    <a:pt x="359" y="4260"/>
                  </a:cubicBezTo>
                  <a:cubicBezTo>
                    <a:pt x="216" y="4510"/>
                    <a:pt x="144" y="4761"/>
                    <a:pt x="108" y="5011"/>
                  </a:cubicBezTo>
                  <a:cubicBezTo>
                    <a:pt x="37" y="5298"/>
                    <a:pt x="1" y="5548"/>
                    <a:pt x="37" y="5835"/>
                  </a:cubicBezTo>
                  <a:cubicBezTo>
                    <a:pt x="37" y="5942"/>
                    <a:pt x="72" y="6085"/>
                    <a:pt x="108" y="6228"/>
                  </a:cubicBezTo>
                  <a:cubicBezTo>
                    <a:pt x="108" y="6372"/>
                    <a:pt x="180" y="6515"/>
                    <a:pt x="251" y="6622"/>
                  </a:cubicBezTo>
                  <a:cubicBezTo>
                    <a:pt x="359" y="6837"/>
                    <a:pt x="538" y="7016"/>
                    <a:pt x="753" y="7123"/>
                  </a:cubicBezTo>
                  <a:cubicBezTo>
                    <a:pt x="860" y="7195"/>
                    <a:pt x="1003" y="7266"/>
                    <a:pt x="1111" y="7302"/>
                  </a:cubicBezTo>
                  <a:lnTo>
                    <a:pt x="1254" y="7302"/>
                  </a:lnTo>
                  <a:cubicBezTo>
                    <a:pt x="1325" y="7302"/>
                    <a:pt x="1397" y="7231"/>
                    <a:pt x="1433" y="7159"/>
                  </a:cubicBezTo>
                  <a:cubicBezTo>
                    <a:pt x="1468" y="7087"/>
                    <a:pt x="1504" y="7016"/>
                    <a:pt x="1468" y="6944"/>
                  </a:cubicBezTo>
                  <a:cubicBezTo>
                    <a:pt x="1433" y="6873"/>
                    <a:pt x="1397" y="6801"/>
                    <a:pt x="1325" y="6765"/>
                  </a:cubicBezTo>
                  <a:cubicBezTo>
                    <a:pt x="1218" y="6694"/>
                    <a:pt x="1075" y="6622"/>
                    <a:pt x="967" y="6551"/>
                  </a:cubicBezTo>
                  <a:cubicBezTo>
                    <a:pt x="896" y="6515"/>
                    <a:pt x="860" y="6443"/>
                    <a:pt x="824" y="6407"/>
                  </a:cubicBezTo>
                  <a:cubicBezTo>
                    <a:pt x="788" y="6372"/>
                    <a:pt x="753" y="6300"/>
                    <a:pt x="717" y="6228"/>
                  </a:cubicBezTo>
                  <a:cubicBezTo>
                    <a:pt x="681" y="6121"/>
                    <a:pt x="645" y="5978"/>
                    <a:pt x="609" y="5835"/>
                  </a:cubicBezTo>
                  <a:cubicBezTo>
                    <a:pt x="609" y="5620"/>
                    <a:pt x="609" y="5441"/>
                    <a:pt x="681" y="5226"/>
                  </a:cubicBezTo>
                  <a:cubicBezTo>
                    <a:pt x="717" y="4976"/>
                    <a:pt x="753" y="4725"/>
                    <a:pt x="860" y="4510"/>
                  </a:cubicBezTo>
                  <a:cubicBezTo>
                    <a:pt x="932" y="4331"/>
                    <a:pt x="1039" y="4188"/>
                    <a:pt x="1146" y="4045"/>
                  </a:cubicBezTo>
                  <a:cubicBezTo>
                    <a:pt x="1218" y="3938"/>
                    <a:pt x="1325" y="3830"/>
                    <a:pt x="1433" y="3759"/>
                  </a:cubicBezTo>
                  <a:cubicBezTo>
                    <a:pt x="1647" y="3580"/>
                    <a:pt x="1898" y="3436"/>
                    <a:pt x="2184" y="3329"/>
                  </a:cubicBezTo>
                  <a:lnTo>
                    <a:pt x="2399" y="3222"/>
                  </a:lnTo>
                  <a:cubicBezTo>
                    <a:pt x="2506" y="3186"/>
                    <a:pt x="2578" y="3150"/>
                    <a:pt x="2650" y="3078"/>
                  </a:cubicBezTo>
                  <a:cubicBezTo>
                    <a:pt x="2721" y="3043"/>
                    <a:pt x="2757" y="2935"/>
                    <a:pt x="2793" y="2864"/>
                  </a:cubicBezTo>
                  <a:cubicBezTo>
                    <a:pt x="2793" y="2756"/>
                    <a:pt x="2793" y="2649"/>
                    <a:pt x="2757" y="2577"/>
                  </a:cubicBezTo>
                  <a:cubicBezTo>
                    <a:pt x="2757" y="2506"/>
                    <a:pt x="2721" y="2470"/>
                    <a:pt x="2685" y="2398"/>
                  </a:cubicBezTo>
                  <a:cubicBezTo>
                    <a:pt x="2685" y="2363"/>
                    <a:pt x="2685" y="2327"/>
                    <a:pt x="2650" y="2291"/>
                  </a:cubicBezTo>
                  <a:cubicBezTo>
                    <a:pt x="2614" y="2148"/>
                    <a:pt x="2578" y="1969"/>
                    <a:pt x="2542" y="1790"/>
                  </a:cubicBezTo>
                  <a:cubicBezTo>
                    <a:pt x="2542" y="1683"/>
                    <a:pt x="2542" y="1539"/>
                    <a:pt x="2542" y="1432"/>
                  </a:cubicBezTo>
                  <a:cubicBezTo>
                    <a:pt x="2578" y="1360"/>
                    <a:pt x="2578" y="1289"/>
                    <a:pt x="2614" y="1217"/>
                  </a:cubicBezTo>
                  <a:cubicBezTo>
                    <a:pt x="2650" y="1146"/>
                    <a:pt x="2685" y="1074"/>
                    <a:pt x="2757" y="1002"/>
                  </a:cubicBezTo>
                  <a:cubicBezTo>
                    <a:pt x="2829" y="895"/>
                    <a:pt x="2900" y="823"/>
                    <a:pt x="3008" y="752"/>
                  </a:cubicBezTo>
                  <a:cubicBezTo>
                    <a:pt x="3115" y="644"/>
                    <a:pt x="3222" y="609"/>
                    <a:pt x="3330" y="537"/>
                  </a:cubicBezTo>
                  <a:cubicBezTo>
                    <a:pt x="3473" y="501"/>
                    <a:pt x="3616" y="465"/>
                    <a:pt x="3759" y="430"/>
                  </a:cubicBezTo>
                  <a:cubicBezTo>
                    <a:pt x="3795" y="394"/>
                    <a:pt x="3831" y="358"/>
                    <a:pt x="3867" y="322"/>
                  </a:cubicBezTo>
                  <a:cubicBezTo>
                    <a:pt x="3902" y="287"/>
                    <a:pt x="3902" y="215"/>
                    <a:pt x="3902" y="143"/>
                  </a:cubicBezTo>
                  <a:cubicBezTo>
                    <a:pt x="3867" y="72"/>
                    <a:pt x="3759" y="0"/>
                    <a:pt x="36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52"/>
            <p:cNvSpPr/>
            <p:nvPr/>
          </p:nvSpPr>
          <p:spPr>
            <a:xfrm>
              <a:off x="877950" y="2210050"/>
              <a:ext cx="34025" cy="59975"/>
            </a:xfrm>
            <a:custGeom>
              <a:avLst/>
              <a:gdLst/>
              <a:ahLst/>
              <a:cxnLst/>
              <a:rect l="l" t="t" r="r" b="b"/>
              <a:pathLst>
                <a:path w="1361" h="2399" extrusionOk="0">
                  <a:moveTo>
                    <a:pt x="1074" y="1"/>
                  </a:moveTo>
                  <a:cubicBezTo>
                    <a:pt x="1038" y="1"/>
                    <a:pt x="1003" y="36"/>
                    <a:pt x="1003" y="36"/>
                  </a:cubicBezTo>
                  <a:cubicBezTo>
                    <a:pt x="859" y="108"/>
                    <a:pt x="752" y="180"/>
                    <a:pt x="645" y="251"/>
                  </a:cubicBezTo>
                  <a:cubicBezTo>
                    <a:pt x="573" y="323"/>
                    <a:pt x="537" y="358"/>
                    <a:pt x="501" y="430"/>
                  </a:cubicBezTo>
                  <a:cubicBezTo>
                    <a:pt x="430" y="502"/>
                    <a:pt x="394" y="573"/>
                    <a:pt x="358" y="645"/>
                  </a:cubicBezTo>
                  <a:cubicBezTo>
                    <a:pt x="251" y="788"/>
                    <a:pt x="179" y="931"/>
                    <a:pt x="143" y="1074"/>
                  </a:cubicBezTo>
                  <a:cubicBezTo>
                    <a:pt x="72" y="1253"/>
                    <a:pt x="36" y="1397"/>
                    <a:pt x="36" y="1576"/>
                  </a:cubicBezTo>
                  <a:cubicBezTo>
                    <a:pt x="0" y="1719"/>
                    <a:pt x="36" y="1898"/>
                    <a:pt x="108" y="2041"/>
                  </a:cubicBezTo>
                  <a:cubicBezTo>
                    <a:pt x="143" y="2077"/>
                    <a:pt x="179" y="2077"/>
                    <a:pt x="215" y="2112"/>
                  </a:cubicBezTo>
                  <a:cubicBezTo>
                    <a:pt x="215" y="2148"/>
                    <a:pt x="251" y="2184"/>
                    <a:pt x="287" y="2184"/>
                  </a:cubicBezTo>
                  <a:cubicBezTo>
                    <a:pt x="287" y="2220"/>
                    <a:pt x="322" y="2256"/>
                    <a:pt x="358" y="2256"/>
                  </a:cubicBezTo>
                  <a:lnTo>
                    <a:pt x="466" y="2327"/>
                  </a:lnTo>
                  <a:lnTo>
                    <a:pt x="501" y="2327"/>
                  </a:lnTo>
                  <a:cubicBezTo>
                    <a:pt x="573" y="2327"/>
                    <a:pt x="680" y="2363"/>
                    <a:pt x="752" y="2363"/>
                  </a:cubicBezTo>
                  <a:lnTo>
                    <a:pt x="824" y="2363"/>
                  </a:lnTo>
                  <a:cubicBezTo>
                    <a:pt x="895" y="2399"/>
                    <a:pt x="967" y="2399"/>
                    <a:pt x="1038" y="2399"/>
                  </a:cubicBezTo>
                  <a:cubicBezTo>
                    <a:pt x="1253" y="2399"/>
                    <a:pt x="1360" y="2148"/>
                    <a:pt x="1217" y="2041"/>
                  </a:cubicBezTo>
                  <a:cubicBezTo>
                    <a:pt x="1191" y="1988"/>
                    <a:pt x="1146" y="1955"/>
                    <a:pt x="1095" y="1955"/>
                  </a:cubicBezTo>
                  <a:cubicBezTo>
                    <a:pt x="1077" y="1955"/>
                    <a:pt x="1058" y="1960"/>
                    <a:pt x="1038" y="1969"/>
                  </a:cubicBezTo>
                  <a:lnTo>
                    <a:pt x="1003" y="1969"/>
                  </a:lnTo>
                  <a:cubicBezTo>
                    <a:pt x="859" y="1933"/>
                    <a:pt x="716" y="1898"/>
                    <a:pt x="609" y="1862"/>
                  </a:cubicBezTo>
                  <a:lnTo>
                    <a:pt x="537" y="1826"/>
                  </a:lnTo>
                  <a:lnTo>
                    <a:pt x="501" y="1754"/>
                  </a:lnTo>
                  <a:cubicBezTo>
                    <a:pt x="466" y="1754"/>
                    <a:pt x="466" y="1719"/>
                    <a:pt x="466" y="1719"/>
                  </a:cubicBezTo>
                  <a:cubicBezTo>
                    <a:pt x="430" y="1683"/>
                    <a:pt x="430" y="1647"/>
                    <a:pt x="430" y="1611"/>
                  </a:cubicBezTo>
                  <a:cubicBezTo>
                    <a:pt x="430" y="1540"/>
                    <a:pt x="430" y="1468"/>
                    <a:pt x="430" y="1432"/>
                  </a:cubicBezTo>
                  <a:cubicBezTo>
                    <a:pt x="466" y="1146"/>
                    <a:pt x="573" y="895"/>
                    <a:pt x="752" y="645"/>
                  </a:cubicBezTo>
                  <a:cubicBezTo>
                    <a:pt x="788" y="609"/>
                    <a:pt x="859" y="537"/>
                    <a:pt x="895" y="502"/>
                  </a:cubicBezTo>
                  <a:cubicBezTo>
                    <a:pt x="967" y="466"/>
                    <a:pt x="1074" y="394"/>
                    <a:pt x="1146" y="358"/>
                  </a:cubicBezTo>
                  <a:cubicBezTo>
                    <a:pt x="1217" y="323"/>
                    <a:pt x="1217" y="287"/>
                    <a:pt x="1253" y="251"/>
                  </a:cubicBezTo>
                  <a:cubicBezTo>
                    <a:pt x="1253" y="180"/>
                    <a:pt x="1253" y="144"/>
                    <a:pt x="1253" y="108"/>
                  </a:cubicBezTo>
                  <a:cubicBezTo>
                    <a:pt x="1217" y="72"/>
                    <a:pt x="1182" y="36"/>
                    <a:pt x="114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52"/>
            <p:cNvSpPr/>
            <p:nvPr/>
          </p:nvSpPr>
          <p:spPr>
            <a:xfrm>
              <a:off x="918225" y="2183200"/>
              <a:ext cx="15225" cy="59975"/>
            </a:xfrm>
            <a:custGeom>
              <a:avLst/>
              <a:gdLst/>
              <a:ahLst/>
              <a:cxnLst/>
              <a:rect l="l" t="t" r="r" b="b"/>
              <a:pathLst>
                <a:path w="609" h="2399" extrusionOk="0">
                  <a:moveTo>
                    <a:pt x="322" y="1"/>
                  </a:moveTo>
                  <a:cubicBezTo>
                    <a:pt x="251" y="1"/>
                    <a:pt x="215" y="37"/>
                    <a:pt x="179" y="108"/>
                  </a:cubicBezTo>
                  <a:cubicBezTo>
                    <a:pt x="107" y="215"/>
                    <a:pt x="72" y="359"/>
                    <a:pt x="36" y="466"/>
                  </a:cubicBezTo>
                  <a:cubicBezTo>
                    <a:pt x="0" y="609"/>
                    <a:pt x="0" y="788"/>
                    <a:pt x="0" y="931"/>
                  </a:cubicBezTo>
                  <a:cubicBezTo>
                    <a:pt x="36" y="1110"/>
                    <a:pt x="72" y="1289"/>
                    <a:pt x="107" y="1468"/>
                  </a:cubicBezTo>
                  <a:lnTo>
                    <a:pt x="107" y="1576"/>
                  </a:lnTo>
                  <a:cubicBezTo>
                    <a:pt x="107" y="1790"/>
                    <a:pt x="143" y="2041"/>
                    <a:pt x="179" y="2256"/>
                  </a:cubicBezTo>
                  <a:cubicBezTo>
                    <a:pt x="215" y="2292"/>
                    <a:pt x="215" y="2292"/>
                    <a:pt x="251" y="2327"/>
                  </a:cubicBezTo>
                  <a:cubicBezTo>
                    <a:pt x="286" y="2363"/>
                    <a:pt x="322" y="2399"/>
                    <a:pt x="394" y="2399"/>
                  </a:cubicBezTo>
                  <a:cubicBezTo>
                    <a:pt x="465" y="2399"/>
                    <a:pt x="501" y="2363"/>
                    <a:pt x="537" y="2327"/>
                  </a:cubicBezTo>
                  <a:cubicBezTo>
                    <a:pt x="573" y="2292"/>
                    <a:pt x="609" y="2220"/>
                    <a:pt x="609" y="2184"/>
                  </a:cubicBezTo>
                  <a:cubicBezTo>
                    <a:pt x="609" y="2005"/>
                    <a:pt x="573" y="1826"/>
                    <a:pt x="537" y="1683"/>
                  </a:cubicBezTo>
                  <a:lnTo>
                    <a:pt x="537" y="1576"/>
                  </a:lnTo>
                  <a:lnTo>
                    <a:pt x="501" y="1361"/>
                  </a:lnTo>
                  <a:cubicBezTo>
                    <a:pt x="501" y="1110"/>
                    <a:pt x="501" y="896"/>
                    <a:pt x="501" y="681"/>
                  </a:cubicBezTo>
                  <a:cubicBezTo>
                    <a:pt x="537" y="573"/>
                    <a:pt x="573" y="466"/>
                    <a:pt x="609" y="359"/>
                  </a:cubicBezTo>
                  <a:cubicBezTo>
                    <a:pt x="609" y="287"/>
                    <a:pt x="609" y="215"/>
                    <a:pt x="609" y="180"/>
                  </a:cubicBezTo>
                  <a:cubicBezTo>
                    <a:pt x="573" y="108"/>
                    <a:pt x="537" y="72"/>
                    <a:pt x="501" y="37"/>
                  </a:cubicBezTo>
                  <a:cubicBezTo>
                    <a:pt x="465" y="1"/>
                    <a:pt x="430" y="1"/>
                    <a:pt x="3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52"/>
            <p:cNvSpPr/>
            <p:nvPr/>
          </p:nvSpPr>
          <p:spPr>
            <a:xfrm>
              <a:off x="716875" y="2309375"/>
              <a:ext cx="42075" cy="59100"/>
            </a:xfrm>
            <a:custGeom>
              <a:avLst/>
              <a:gdLst/>
              <a:ahLst/>
              <a:cxnLst/>
              <a:rect l="l" t="t" r="r" b="b"/>
              <a:pathLst>
                <a:path w="1683" h="2364" extrusionOk="0">
                  <a:moveTo>
                    <a:pt x="1396" y="1"/>
                  </a:moveTo>
                  <a:cubicBezTo>
                    <a:pt x="1325" y="1"/>
                    <a:pt x="1289" y="1"/>
                    <a:pt x="1253" y="37"/>
                  </a:cubicBezTo>
                  <a:lnTo>
                    <a:pt x="1181" y="72"/>
                  </a:lnTo>
                  <a:lnTo>
                    <a:pt x="1038" y="180"/>
                  </a:lnTo>
                  <a:lnTo>
                    <a:pt x="752" y="394"/>
                  </a:lnTo>
                  <a:cubicBezTo>
                    <a:pt x="645" y="466"/>
                    <a:pt x="573" y="502"/>
                    <a:pt x="537" y="573"/>
                  </a:cubicBezTo>
                  <a:cubicBezTo>
                    <a:pt x="430" y="681"/>
                    <a:pt x="358" y="788"/>
                    <a:pt x="322" y="860"/>
                  </a:cubicBezTo>
                  <a:cubicBezTo>
                    <a:pt x="215" y="1075"/>
                    <a:pt x="108" y="1254"/>
                    <a:pt x="72" y="1504"/>
                  </a:cubicBezTo>
                  <a:cubicBezTo>
                    <a:pt x="36" y="1719"/>
                    <a:pt x="0" y="1934"/>
                    <a:pt x="0" y="2148"/>
                  </a:cubicBezTo>
                  <a:cubicBezTo>
                    <a:pt x="0" y="2256"/>
                    <a:pt x="72" y="2363"/>
                    <a:pt x="179" y="2363"/>
                  </a:cubicBezTo>
                  <a:lnTo>
                    <a:pt x="251" y="2363"/>
                  </a:lnTo>
                  <a:cubicBezTo>
                    <a:pt x="358" y="2363"/>
                    <a:pt x="430" y="2292"/>
                    <a:pt x="466" y="2220"/>
                  </a:cubicBezTo>
                  <a:lnTo>
                    <a:pt x="466" y="2113"/>
                  </a:lnTo>
                  <a:cubicBezTo>
                    <a:pt x="466" y="2005"/>
                    <a:pt x="501" y="1898"/>
                    <a:pt x="537" y="1790"/>
                  </a:cubicBezTo>
                  <a:cubicBezTo>
                    <a:pt x="537" y="1647"/>
                    <a:pt x="573" y="1504"/>
                    <a:pt x="645" y="1361"/>
                  </a:cubicBezTo>
                  <a:cubicBezTo>
                    <a:pt x="680" y="1218"/>
                    <a:pt x="752" y="1110"/>
                    <a:pt x="824" y="1003"/>
                  </a:cubicBezTo>
                  <a:cubicBezTo>
                    <a:pt x="895" y="931"/>
                    <a:pt x="967" y="860"/>
                    <a:pt x="1074" y="788"/>
                  </a:cubicBezTo>
                  <a:lnTo>
                    <a:pt x="1217" y="681"/>
                  </a:lnTo>
                  <a:lnTo>
                    <a:pt x="1289" y="609"/>
                  </a:lnTo>
                  <a:cubicBezTo>
                    <a:pt x="1325" y="573"/>
                    <a:pt x="1396" y="538"/>
                    <a:pt x="1468" y="502"/>
                  </a:cubicBezTo>
                  <a:lnTo>
                    <a:pt x="1504" y="466"/>
                  </a:lnTo>
                  <a:cubicBezTo>
                    <a:pt x="1647" y="394"/>
                    <a:pt x="1683" y="251"/>
                    <a:pt x="1611" y="108"/>
                  </a:cubicBezTo>
                  <a:cubicBezTo>
                    <a:pt x="1575" y="37"/>
                    <a:pt x="1468" y="1"/>
                    <a:pt x="139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52"/>
            <p:cNvSpPr/>
            <p:nvPr/>
          </p:nvSpPr>
          <p:spPr>
            <a:xfrm>
              <a:off x="730300" y="2364875"/>
              <a:ext cx="29550" cy="56400"/>
            </a:xfrm>
            <a:custGeom>
              <a:avLst/>
              <a:gdLst/>
              <a:ahLst/>
              <a:cxnLst/>
              <a:rect l="l" t="t" r="r" b="b"/>
              <a:pathLst>
                <a:path w="1182" h="2256" extrusionOk="0">
                  <a:moveTo>
                    <a:pt x="931" y="0"/>
                  </a:moveTo>
                  <a:cubicBezTo>
                    <a:pt x="859" y="0"/>
                    <a:pt x="788" y="0"/>
                    <a:pt x="752" y="36"/>
                  </a:cubicBezTo>
                  <a:cubicBezTo>
                    <a:pt x="609" y="72"/>
                    <a:pt x="501" y="143"/>
                    <a:pt x="430" y="251"/>
                  </a:cubicBezTo>
                  <a:cubicBezTo>
                    <a:pt x="251" y="430"/>
                    <a:pt x="143" y="680"/>
                    <a:pt x="72" y="931"/>
                  </a:cubicBezTo>
                  <a:cubicBezTo>
                    <a:pt x="36" y="1038"/>
                    <a:pt x="36" y="1181"/>
                    <a:pt x="36" y="1324"/>
                  </a:cubicBezTo>
                  <a:cubicBezTo>
                    <a:pt x="0" y="1432"/>
                    <a:pt x="0" y="1575"/>
                    <a:pt x="0" y="1682"/>
                  </a:cubicBezTo>
                  <a:cubicBezTo>
                    <a:pt x="72" y="1861"/>
                    <a:pt x="179" y="2040"/>
                    <a:pt x="322" y="2184"/>
                  </a:cubicBezTo>
                  <a:cubicBezTo>
                    <a:pt x="358" y="2219"/>
                    <a:pt x="394" y="2255"/>
                    <a:pt x="430" y="2255"/>
                  </a:cubicBezTo>
                  <a:cubicBezTo>
                    <a:pt x="501" y="2255"/>
                    <a:pt x="537" y="2219"/>
                    <a:pt x="573" y="2184"/>
                  </a:cubicBezTo>
                  <a:cubicBezTo>
                    <a:pt x="609" y="2148"/>
                    <a:pt x="644" y="2112"/>
                    <a:pt x="644" y="2076"/>
                  </a:cubicBezTo>
                  <a:lnTo>
                    <a:pt x="644" y="2040"/>
                  </a:lnTo>
                  <a:lnTo>
                    <a:pt x="644" y="2005"/>
                  </a:lnTo>
                  <a:cubicBezTo>
                    <a:pt x="644" y="2005"/>
                    <a:pt x="609" y="1969"/>
                    <a:pt x="609" y="1933"/>
                  </a:cubicBezTo>
                  <a:cubicBezTo>
                    <a:pt x="537" y="1861"/>
                    <a:pt x="465" y="1754"/>
                    <a:pt x="430" y="1647"/>
                  </a:cubicBezTo>
                  <a:cubicBezTo>
                    <a:pt x="394" y="1575"/>
                    <a:pt x="358" y="1503"/>
                    <a:pt x="358" y="1432"/>
                  </a:cubicBezTo>
                  <a:cubicBezTo>
                    <a:pt x="358" y="1324"/>
                    <a:pt x="358" y="1217"/>
                    <a:pt x="358" y="1074"/>
                  </a:cubicBezTo>
                  <a:cubicBezTo>
                    <a:pt x="394" y="966"/>
                    <a:pt x="430" y="823"/>
                    <a:pt x="465" y="716"/>
                  </a:cubicBezTo>
                  <a:cubicBezTo>
                    <a:pt x="501" y="609"/>
                    <a:pt x="537" y="537"/>
                    <a:pt x="609" y="465"/>
                  </a:cubicBezTo>
                  <a:cubicBezTo>
                    <a:pt x="644" y="430"/>
                    <a:pt x="680" y="358"/>
                    <a:pt x="716" y="358"/>
                  </a:cubicBezTo>
                  <a:cubicBezTo>
                    <a:pt x="752" y="322"/>
                    <a:pt x="788" y="322"/>
                    <a:pt x="788" y="286"/>
                  </a:cubicBezTo>
                  <a:lnTo>
                    <a:pt x="1110" y="286"/>
                  </a:lnTo>
                  <a:cubicBezTo>
                    <a:pt x="1110" y="251"/>
                    <a:pt x="1146" y="215"/>
                    <a:pt x="1146" y="179"/>
                  </a:cubicBezTo>
                  <a:cubicBezTo>
                    <a:pt x="1181" y="143"/>
                    <a:pt x="1181" y="107"/>
                    <a:pt x="1146" y="72"/>
                  </a:cubicBezTo>
                  <a:cubicBezTo>
                    <a:pt x="1146" y="36"/>
                    <a:pt x="1110" y="0"/>
                    <a:pt x="10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52"/>
            <p:cNvSpPr/>
            <p:nvPr/>
          </p:nvSpPr>
          <p:spPr>
            <a:xfrm>
              <a:off x="673925" y="2682550"/>
              <a:ext cx="28650" cy="47450"/>
            </a:xfrm>
            <a:custGeom>
              <a:avLst/>
              <a:gdLst/>
              <a:ahLst/>
              <a:cxnLst/>
              <a:rect l="l" t="t" r="r" b="b"/>
              <a:pathLst>
                <a:path w="1146" h="1898" extrusionOk="0">
                  <a:moveTo>
                    <a:pt x="644" y="0"/>
                  </a:moveTo>
                  <a:cubicBezTo>
                    <a:pt x="537" y="36"/>
                    <a:pt x="430" y="108"/>
                    <a:pt x="358" y="179"/>
                  </a:cubicBezTo>
                  <a:cubicBezTo>
                    <a:pt x="251" y="251"/>
                    <a:pt x="179" y="358"/>
                    <a:pt x="107" y="465"/>
                  </a:cubicBezTo>
                  <a:cubicBezTo>
                    <a:pt x="36" y="573"/>
                    <a:pt x="0" y="680"/>
                    <a:pt x="0" y="823"/>
                  </a:cubicBezTo>
                  <a:cubicBezTo>
                    <a:pt x="0" y="931"/>
                    <a:pt x="0" y="1074"/>
                    <a:pt x="72" y="1181"/>
                  </a:cubicBezTo>
                  <a:cubicBezTo>
                    <a:pt x="107" y="1289"/>
                    <a:pt x="179" y="1396"/>
                    <a:pt x="251" y="1504"/>
                  </a:cubicBezTo>
                  <a:cubicBezTo>
                    <a:pt x="322" y="1575"/>
                    <a:pt x="430" y="1647"/>
                    <a:pt x="537" y="1718"/>
                  </a:cubicBezTo>
                  <a:cubicBezTo>
                    <a:pt x="609" y="1790"/>
                    <a:pt x="716" y="1826"/>
                    <a:pt x="823" y="1897"/>
                  </a:cubicBezTo>
                  <a:lnTo>
                    <a:pt x="895" y="1897"/>
                  </a:lnTo>
                  <a:cubicBezTo>
                    <a:pt x="1074" y="1897"/>
                    <a:pt x="1146" y="1682"/>
                    <a:pt x="1002" y="1575"/>
                  </a:cubicBezTo>
                  <a:cubicBezTo>
                    <a:pt x="859" y="1504"/>
                    <a:pt x="752" y="1432"/>
                    <a:pt x="680" y="1360"/>
                  </a:cubicBezTo>
                  <a:cubicBezTo>
                    <a:pt x="609" y="1289"/>
                    <a:pt x="573" y="1253"/>
                    <a:pt x="501" y="1217"/>
                  </a:cubicBezTo>
                  <a:cubicBezTo>
                    <a:pt x="501" y="1146"/>
                    <a:pt x="465" y="1110"/>
                    <a:pt x="430" y="1074"/>
                  </a:cubicBezTo>
                  <a:cubicBezTo>
                    <a:pt x="430" y="1002"/>
                    <a:pt x="394" y="967"/>
                    <a:pt x="394" y="895"/>
                  </a:cubicBezTo>
                  <a:lnTo>
                    <a:pt x="394" y="823"/>
                  </a:lnTo>
                  <a:cubicBezTo>
                    <a:pt x="394" y="788"/>
                    <a:pt x="430" y="716"/>
                    <a:pt x="430" y="680"/>
                  </a:cubicBezTo>
                  <a:cubicBezTo>
                    <a:pt x="465" y="644"/>
                    <a:pt x="465" y="573"/>
                    <a:pt x="501" y="537"/>
                  </a:cubicBezTo>
                  <a:lnTo>
                    <a:pt x="609" y="465"/>
                  </a:lnTo>
                  <a:lnTo>
                    <a:pt x="716" y="394"/>
                  </a:lnTo>
                  <a:lnTo>
                    <a:pt x="752" y="394"/>
                  </a:lnTo>
                  <a:cubicBezTo>
                    <a:pt x="859" y="358"/>
                    <a:pt x="931" y="251"/>
                    <a:pt x="895" y="143"/>
                  </a:cubicBezTo>
                  <a:cubicBezTo>
                    <a:pt x="859" y="72"/>
                    <a:pt x="788" y="0"/>
                    <a:pt x="6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52"/>
            <p:cNvSpPr/>
            <p:nvPr/>
          </p:nvSpPr>
          <p:spPr>
            <a:xfrm>
              <a:off x="630950" y="2707600"/>
              <a:ext cx="51950" cy="82350"/>
            </a:xfrm>
            <a:custGeom>
              <a:avLst/>
              <a:gdLst/>
              <a:ahLst/>
              <a:cxnLst/>
              <a:rect l="l" t="t" r="r" b="b"/>
              <a:pathLst>
                <a:path w="2078" h="3294" extrusionOk="0">
                  <a:moveTo>
                    <a:pt x="1469" y="0"/>
                  </a:moveTo>
                  <a:cubicBezTo>
                    <a:pt x="1361" y="0"/>
                    <a:pt x="1290" y="36"/>
                    <a:pt x="1254" y="108"/>
                  </a:cubicBezTo>
                  <a:cubicBezTo>
                    <a:pt x="896" y="394"/>
                    <a:pt x="609" y="752"/>
                    <a:pt x="359" y="1110"/>
                  </a:cubicBezTo>
                  <a:cubicBezTo>
                    <a:pt x="216" y="1289"/>
                    <a:pt x="108" y="1504"/>
                    <a:pt x="73" y="1719"/>
                  </a:cubicBezTo>
                  <a:cubicBezTo>
                    <a:pt x="1" y="1969"/>
                    <a:pt x="1" y="2220"/>
                    <a:pt x="73" y="2434"/>
                  </a:cubicBezTo>
                  <a:cubicBezTo>
                    <a:pt x="73" y="2542"/>
                    <a:pt x="144" y="2649"/>
                    <a:pt x="180" y="2721"/>
                  </a:cubicBezTo>
                  <a:cubicBezTo>
                    <a:pt x="287" y="2900"/>
                    <a:pt x="466" y="3043"/>
                    <a:pt x="645" y="3150"/>
                  </a:cubicBezTo>
                  <a:cubicBezTo>
                    <a:pt x="681" y="3186"/>
                    <a:pt x="753" y="3222"/>
                    <a:pt x="788" y="3258"/>
                  </a:cubicBezTo>
                  <a:cubicBezTo>
                    <a:pt x="860" y="3258"/>
                    <a:pt x="932" y="3294"/>
                    <a:pt x="1039" y="3294"/>
                  </a:cubicBezTo>
                  <a:lnTo>
                    <a:pt x="1111" y="3294"/>
                  </a:lnTo>
                  <a:cubicBezTo>
                    <a:pt x="1182" y="3294"/>
                    <a:pt x="1254" y="3294"/>
                    <a:pt x="1361" y="3258"/>
                  </a:cubicBezTo>
                  <a:lnTo>
                    <a:pt x="1576" y="3222"/>
                  </a:lnTo>
                  <a:lnTo>
                    <a:pt x="1826" y="3150"/>
                  </a:lnTo>
                  <a:cubicBezTo>
                    <a:pt x="1970" y="3115"/>
                    <a:pt x="2077" y="2971"/>
                    <a:pt x="2041" y="2828"/>
                  </a:cubicBezTo>
                  <a:cubicBezTo>
                    <a:pt x="2005" y="2757"/>
                    <a:pt x="1934" y="2721"/>
                    <a:pt x="1862" y="2685"/>
                  </a:cubicBezTo>
                  <a:cubicBezTo>
                    <a:pt x="1826" y="2649"/>
                    <a:pt x="1791" y="2649"/>
                    <a:pt x="1755" y="2649"/>
                  </a:cubicBezTo>
                  <a:lnTo>
                    <a:pt x="1039" y="2649"/>
                  </a:lnTo>
                  <a:cubicBezTo>
                    <a:pt x="1003" y="2649"/>
                    <a:pt x="967" y="2613"/>
                    <a:pt x="932" y="2578"/>
                  </a:cubicBezTo>
                  <a:cubicBezTo>
                    <a:pt x="860" y="2542"/>
                    <a:pt x="824" y="2470"/>
                    <a:pt x="753" y="2434"/>
                  </a:cubicBezTo>
                  <a:lnTo>
                    <a:pt x="681" y="2291"/>
                  </a:lnTo>
                  <a:cubicBezTo>
                    <a:pt x="681" y="2255"/>
                    <a:pt x="645" y="2184"/>
                    <a:pt x="645" y="2148"/>
                  </a:cubicBezTo>
                  <a:cubicBezTo>
                    <a:pt x="645" y="2112"/>
                    <a:pt x="645" y="2041"/>
                    <a:pt x="645" y="2005"/>
                  </a:cubicBezTo>
                  <a:cubicBezTo>
                    <a:pt x="681" y="1898"/>
                    <a:pt x="681" y="1790"/>
                    <a:pt x="717" y="1719"/>
                  </a:cubicBezTo>
                  <a:cubicBezTo>
                    <a:pt x="788" y="1540"/>
                    <a:pt x="896" y="1396"/>
                    <a:pt x="1003" y="1253"/>
                  </a:cubicBezTo>
                  <a:cubicBezTo>
                    <a:pt x="1218" y="1003"/>
                    <a:pt x="1433" y="752"/>
                    <a:pt x="1683" y="537"/>
                  </a:cubicBezTo>
                  <a:cubicBezTo>
                    <a:pt x="1755" y="466"/>
                    <a:pt x="1791" y="394"/>
                    <a:pt x="1791" y="323"/>
                  </a:cubicBezTo>
                  <a:cubicBezTo>
                    <a:pt x="1791" y="144"/>
                    <a:pt x="1647" y="0"/>
                    <a:pt x="14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52"/>
            <p:cNvSpPr/>
            <p:nvPr/>
          </p:nvSpPr>
          <p:spPr>
            <a:xfrm>
              <a:off x="574575" y="2675375"/>
              <a:ext cx="84150" cy="231800"/>
            </a:xfrm>
            <a:custGeom>
              <a:avLst/>
              <a:gdLst/>
              <a:ahLst/>
              <a:cxnLst/>
              <a:rect l="l" t="t" r="r" b="b"/>
              <a:pathLst>
                <a:path w="3366" h="9272" extrusionOk="0">
                  <a:moveTo>
                    <a:pt x="3008" y="1"/>
                  </a:moveTo>
                  <a:lnTo>
                    <a:pt x="2864" y="72"/>
                  </a:lnTo>
                  <a:lnTo>
                    <a:pt x="2757" y="144"/>
                  </a:lnTo>
                  <a:cubicBezTo>
                    <a:pt x="2685" y="180"/>
                    <a:pt x="2614" y="216"/>
                    <a:pt x="2542" y="251"/>
                  </a:cubicBezTo>
                  <a:lnTo>
                    <a:pt x="2506" y="287"/>
                  </a:lnTo>
                  <a:cubicBezTo>
                    <a:pt x="2363" y="359"/>
                    <a:pt x="2220" y="466"/>
                    <a:pt x="2077" y="574"/>
                  </a:cubicBezTo>
                  <a:cubicBezTo>
                    <a:pt x="1755" y="788"/>
                    <a:pt x="1540" y="1075"/>
                    <a:pt x="1361" y="1397"/>
                  </a:cubicBezTo>
                  <a:cubicBezTo>
                    <a:pt x="1325" y="1468"/>
                    <a:pt x="1289" y="1540"/>
                    <a:pt x="1289" y="1647"/>
                  </a:cubicBezTo>
                  <a:cubicBezTo>
                    <a:pt x="1254" y="1719"/>
                    <a:pt x="1218" y="1826"/>
                    <a:pt x="1218" y="1934"/>
                  </a:cubicBezTo>
                  <a:cubicBezTo>
                    <a:pt x="1218" y="2005"/>
                    <a:pt x="1218" y="2077"/>
                    <a:pt x="1218" y="2184"/>
                  </a:cubicBezTo>
                  <a:cubicBezTo>
                    <a:pt x="1218" y="2292"/>
                    <a:pt x="1218" y="2399"/>
                    <a:pt x="1254" y="2506"/>
                  </a:cubicBezTo>
                  <a:cubicBezTo>
                    <a:pt x="1289" y="2793"/>
                    <a:pt x="1397" y="3079"/>
                    <a:pt x="1540" y="3330"/>
                  </a:cubicBezTo>
                  <a:lnTo>
                    <a:pt x="1540" y="3365"/>
                  </a:lnTo>
                  <a:lnTo>
                    <a:pt x="1540" y="3401"/>
                  </a:lnTo>
                  <a:cubicBezTo>
                    <a:pt x="1504" y="3437"/>
                    <a:pt x="1468" y="3473"/>
                    <a:pt x="1433" y="3509"/>
                  </a:cubicBezTo>
                  <a:lnTo>
                    <a:pt x="1254" y="3652"/>
                  </a:lnTo>
                  <a:cubicBezTo>
                    <a:pt x="1110" y="3759"/>
                    <a:pt x="1003" y="3902"/>
                    <a:pt x="896" y="4010"/>
                  </a:cubicBezTo>
                  <a:cubicBezTo>
                    <a:pt x="788" y="4117"/>
                    <a:pt x="681" y="4260"/>
                    <a:pt x="609" y="4368"/>
                  </a:cubicBezTo>
                  <a:cubicBezTo>
                    <a:pt x="574" y="4439"/>
                    <a:pt x="538" y="4547"/>
                    <a:pt x="502" y="4618"/>
                  </a:cubicBezTo>
                  <a:cubicBezTo>
                    <a:pt x="466" y="4690"/>
                    <a:pt x="430" y="4797"/>
                    <a:pt x="430" y="4869"/>
                  </a:cubicBezTo>
                  <a:cubicBezTo>
                    <a:pt x="359" y="5227"/>
                    <a:pt x="395" y="5549"/>
                    <a:pt x="502" y="5871"/>
                  </a:cubicBezTo>
                  <a:cubicBezTo>
                    <a:pt x="538" y="5943"/>
                    <a:pt x="574" y="6014"/>
                    <a:pt x="574" y="6086"/>
                  </a:cubicBezTo>
                  <a:lnTo>
                    <a:pt x="574" y="6122"/>
                  </a:lnTo>
                  <a:lnTo>
                    <a:pt x="538" y="6193"/>
                  </a:lnTo>
                  <a:lnTo>
                    <a:pt x="502" y="6229"/>
                  </a:lnTo>
                  <a:cubicBezTo>
                    <a:pt x="395" y="6336"/>
                    <a:pt x="323" y="6480"/>
                    <a:pt x="251" y="6587"/>
                  </a:cubicBezTo>
                  <a:cubicBezTo>
                    <a:pt x="108" y="6873"/>
                    <a:pt x="37" y="7196"/>
                    <a:pt x="1" y="7482"/>
                  </a:cubicBezTo>
                  <a:cubicBezTo>
                    <a:pt x="1" y="7625"/>
                    <a:pt x="1" y="7732"/>
                    <a:pt x="1" y="7840"/>
                  </a:cubicBezTo>
                  <a:cubicBezTo>
                    <a:pt x="37" y="7983"/>
                    <a:pt x="72" y="8126"/>
                    <a:pt x="108" y="8269"/>
                  </a:cubicBezTo>
                  <a:cubicBezTo>
                    <a:pt x="144" y="8341"/>
                    <a:pt x="180" y="8413"/>
                    <a:pt x="216" y="8484"/>
                  </a:cubicBezTo>
                  <a:cubicBezTo>
                    <a:pt x="251" y="8556"/>
                    <a:pt x="287" y="8627"/>
                    <a:pt x="359" y="8663"/>
                  </a:cubicBezTo>
                  <a:cubicBezTo>
                    <a:pt x="502" y="8878"/>
                    <a:pt x="717" y="9021"/>
                    <a:pt x="967" y="9128"/>
                  </a:cubicBezTo>
                  <a:cubicBezTo>
                    <a:pt x="1110" y="9200"/>
                    <a:pt x="1254" y="9272"/>
                    <a:pt x="1397" y="9272"/>
                  </a:cubicBezTo>
                  <a:lnTo>
                    <a:pt x="1504" y="9272"/>
                  </a:lnTo>
                  <a:cubicBezTo>
                    <a:pt x="1647" y="9272"/>
                    <a:pt x="1755" y="9272"/>
                    <a:pt x="1862" y="9236"/>
                  </a:cubicBezTo>
                  <a:cubicBezTo>
                    <a:pt x="2005" y="9236"/>
                    <a:pt x="2113" y="9200"/>
                    <a:pt x="2256" y="9164"/>
                  </a:cubicBezTo>
                  <a:lnTo>
                    <a:pt x="2292" y="9128"/>
                  </a:lnTo>
                  <a:cubicBezTo>
                    <a:pt x="2506" y="9093"/>
                    <a:pt x="2721" y="9021"/>
                    <a:pt x="2936" y="8914"/>
                  </a:cubicBezTo>
                  <a:cubicBezTo>
                    <a:pt x="2972" y="8914"/>
                    <a:pt x="3008" y="8878"/>
                    <a:pt x="3043" y="8806"/>
                  </a:cubicBezTo>
                  <a:cubicBezTo>
                    <a:pt x="3079" y="8735"/>
                    <a:pt x="3079" y="8663"/>
                    <a:pt x="3079" y="8592"/>
                  </a:cubicBezTo>
                  <a:cubicBezTo>
                    <a:pt x="3043" y="8484"/>
                    <a:pt x="2936" y="8413"/>
                    <a:pt x="2829" y="8377"/>
                  </a:cubicBezTo>
                  <a:lnTo>
                    <a:pt x="2757" y="8377"/>
                  </a:lnTo>
                  <a:cubicBezTo>
                    <a:pt x="2650" y="8413"/>
                    <a:pt x="2542" y="8448"/>
                    <a:pt x="2435" y="8484"/>
                  </a:cubicBezTo>
                  <a:lnTo>
                    <a:pt x="2256" y="8520"/>
                  </a:lnTo>
                  <a:cubicBezTo>
                    <a:pt x="2113" y="8556"/>
                    <a:pt x="1970" y="8592"/>
                    <a:pt x="1826" y="8592"/>
                  </a:cubicBezTo>
                  <a:lnTo>
                    <a:pt x="1576" y="8592"/>
                  </a:lnTo>
                  <a:lnTo>
                    <a:pt x="1397" y="8556"/>
                  </a:lnTo>
                  <a:cubicBezTo>
                    <a:pt x="1289" y="8484"/>
                    <a:pt x="1182" y="8448"/>
                    <a:pt x="1110" y="8377"/>
                  </a:cubicBezTo>
                  <a:cubicBezTo>
                    <a:pt x="1039" y="8341"/>
                    <a:pt x="967" y="8269"/>
                    <a:pt x="932" y="8198"/>
                  </a:cubicBezTo>
                  <a:cubicBezTo>
                    <a:pt x="896" y="8126"/>
                    <a:pt x="860" y="8090"/>
                    <a:pt x="824" y="8019"/>
                  </a:cubicBezTo>
                  <a:cubicBezTo>
                    <a:pt x="788" y="7947"/>
                    <a:pt x="753" y="7840"/>
                    <a:pt x="753" y="7768"/>
                  </a:cubicBezTo>
                  <a:cubicBezTo>
                    <a:pt x="753" y="7661"/>
                    <a:pt x="753" y="7518"/>
                    <a:pt x="753" y="7410"/>
                  </a:cubicBezTo>
                  <a:cubicBezTo>
                    <a:pt x="788" y="7303"/>
                    <a:pt x="824" y="7160"/>
                    <a:pt x="860" y="7052"/>
                  </a:cubicBezTo>
                  <a:cubicBezTo>
                    <a:pt x="896" y="6909"/>
                    <a:pt x="967" y="6802"/>
                    <a:pt x="1039" y="6730"/>
                  </a:cubicBezTo>
                  <a:cubicBezTo>
                    <a:pt x="1075" y="6694"/>
                    <a:pt x="1075" y="6659"/>
                    <a:pt x="1110" y="6623"/>
                  </a:cubicBezTo>
                  <a:cubicBezTo>
                    <a:pt x="1146" y="6587"/>
                    <a:pt x="1146" y="6587"/>
                    <a:pt x="1182" y="6551"/>
                  </a:cubicBezTo>
                  <a:cubicBezTo>
                    <a:pt x="1218" y="6515"/>
                    <a:pt x="1254" y="6480"/>
                    <a:pt x="1289" y="6444"/>
                  </a:cubicBezTo>
                  <a:cubicBezTo>
                    <a:pt x="1325" y="6408"/>
                    <a:pt x="1325" y="6336"/>
                    <a:pt x="1325" y="6301"/>
                  </a:cubicBezTo>
                  <a:cubicBezTo>
                    <a:pt x="1361" y="6229"/>
                    <a:pt x="1361" y="6157"/>
                    <a:pt x="1325" y="6086"/>
                  </a:cubicBezTo>
                  <a:cubicBezTo>
                    <a:pt x="1325" y="6014"/>
                    <a:pt x="1289" y="5978"/>
                    <a:pt x="1254" y="5907"/>
                  </a:cubicBezTo>
                  <a:cubicBezTo>
                    <a:pt x="1254" y="5871"/>
                    <a:pt x="1218" y="5835"/>
                    <a:pt x="1218" y="5800"/>
                  </a:cubicBezTo>
                  <a:cubicBezTo>
                    <a:pt x="1182" y="5728"/>
                    <a:pt x="1146" y="5656"/>
                    <a:pt x="1110" y="5549"/>
                  </a:cubicBezTo>
                  <a:cubicBezTo>
                    <a:pt x="1075" y="5442"/>
                    <a:pt x="1039" y="5334"/>
                    <a:pt x="1003" y="5191"/>
                  </a:cubicBezTo>
                  <a:cubicBezTo>
                    <a:pt x="1003" y="5119"/>
                    <a:pt x="1003" y="5012"/>
                    <a:pt x="1003" y="4940"/>
                  </a:cubicBezTo>
                  <a:cubicBezTo>
                    <a:pt x="1003" y="4869"/>
                    <a:pt x="1039" y="4761"/>
                    <a:pt x="1075" y="4690"/>
                  </a:cubicBezTo>
                  <a:cubicBezTo>
                    <a:pt x="1110" y="4583"/>
                    <a:pt x="1182" y="4511"/>
                    <a:pt x="1254" y="4404"/>
                  </a:cubicBezTo>
                  <a:cubicBezTo>
                    <a:pt x="1361" y="4260"/>
                    <a:pt x="1468" y="4153"/>
                    <a:pt x="1612" y="4010"/>
                  </a:cubicBezTo>
                  <a:lnTo>
                    <a:pt x="1647" y="3974"/>
                  </a:lnTo>
                  <a:cubicBezTo>
                    <a:pt x="1791" y="3867"/>
                    <a:pt x="1898" y="3759"/>
                    <a:pt x="1970" y="3616"/>
                  </a:cubicBezTo>
                  <a:cubicBezTo>
                    <a:pt x="2041" y="3509"/>
                    <a:pt x="2041" y="3401"/>
                    <a:pt x="2041" y="3294"/>
                  </a:cubicBezTo>
                  <a:cubicBezTo>
                    <a:pt x="2005" y="3222"/>
                    <a:pt x="1970" y="3151"/>
                    <a:pt x="1934" y="3079"/>
                  </a:cubicBezTo>
                  <a:cubicBezTo>
                    <a:pt x="1862" y="2972"/>
                    <a:pt x="1826" y="2864"/>
                    <a:pt x="1791" y="2757"/>
                  </a:cubicBezTo>
                  <a:cubicBezTo>
                    <a:pt x="1755" y="2685"/>
                    <a:pt x="1719" y="2650"/>
                    <a:pt x="1719" y="2578"/>
                  </a:cubicBezTo>
                  <a:cubicBezTo>
                    <a:pt x="1683" y="2506"/>
                    <a:pt x="1683" y="2435"/>
                    <a:pt x="1647" y="2363"/>
                  </a:cubicBezTo>
                  <a:cubicBezTo>
                    <a:pt x="1647" y="2220"/>
                    <a:pt x="1647" y="2077"/>
                    <a:pt x="1647" y="1969"/>
                  </a:cubicBezTo>
                  <a:cubicBezTo>
                    <a:pt x="1683" y="1862"/>
                    <a:pt x="1719" y="1791"/>
                    <a:pt x="1719" y="1683"/>
                  </a:cubicBezTo>
                  <a:cubicBezTo>
                    <a:pt x="1791" y="1540"/>
                    <a:pt x="1898" y="1397"/>
                    <a:pt x="1970" y="1289"/>
                  </a:cubicBezTo>
                  <a:cubicBezTo>
                    <a:pt x="2077" y="1146"/>
                    <a:pt x="2184" y="1039"/>
                    <a:pt x="2292" y="967"/>
                  </a:cubicBezTo>
                  <a:cubicBezTo>
                    <a:pt x="2435" y="860"/>
                    <a:pt x="2578" y="752"/>
                    <a:pt x="2757" y="681"/>
                  </a:cubicBezTo>
                  <a:lnTo>
                    <a:pt x="2757" y="645"/>
                  </a:lnTo>
                  <a:lnTo>
                    <a:pt x="2972" y="538"/>
                  </a:lnTo>
                  <a:cubicBezTo>
                    <a:pt x="3008" y="502"/>
                    <a:pt x="3079" y="502"/>
                    <a:pt x="3115" y="466"/>
                  </a:cubicBezTo>
                  <a:lnTo>
                    <a:pt x="3222" y="430"/>
                  </a:lnTo>
                  <a:cubicBezTo>
                    <a:pt x="3294" y="395"/>
                    <a:pt x="3330" y="359"/>
                    <a:pt x="3330" y="287"/>
                  </a:cubicBezTo>
                  <a:cubicBezTo>
                    <a:pt x="3366" y="216"/>
                    <a:pt x="3330" y="144"/>
                    <a:pt x="3294" y="108"/>
                  </a:cubicBezTo>
                  <a:cubicBezTo>
                    <a:pt x="3258" y="37"/>
                    <a:pt x="3187" y="1"/>
                    <a:pt x="311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52"/>
            <p:cNvSpPr/>
            <p:nvPr/>
          </p:nvSpPr>
          <p:spPr>
            <a:xfrm>
              <a:off x="836775" y="2457925"/>
              <a:ext cx="25075" cy="41200"/>
            </a:xfrm>
            <a:custGeom>
              <a:avLst/>
              <a:gdLst/>
              <a:ahLst/>
              <a:cxnLst/>
              <a:rect l="l" t="t" r="r" b="b"/>
              <a:pathLst>
                <a:path w="1003" h="1648" extrusionOk="0">
                  <a:moveTo>
                    <a:pt x="359" y="1"/>
                  </a:moveTo>
                  <a:lnTo>
                    <a:pt x="216" y="72"/>
                  </a:lnTo>
                  <a:lnTo>
                    <a:pt x="72" y="108"/>
                  </a:lnTo>
                  <a:lnTo>
                    <a:pt x="37" y="108"/>
                  </a:lnTo>
                  <a:cubicBezTo>
                    <a:pt x="37" y="108"/>
                    <a:pt x="1" y="144"/>
                    <a:pt x="1" y="180"/>
                  </a:cubicBezTo>
                  <a:cubicBezTo>
                    <a:pt x="1" y="180"/>
                    <a:pt x="1" y="215"/>
                    <a:pt x="1" y="251"/>
                  </a:cubicBezTo>
                  <a:cubicBezTo>
                    <a:pt x="37" y="287"/>
                    <a:pt x="72" y="287"/>
                    <a:pt x="72" y="287"/>
                  </a:cubicBezTo>
                  <a:lnTo>
                    <a:pt x="144" y="287"/>
                  </a:lnTo>
                  <a:lnTo>
                    <a:pt x="251" y="251"/>
                  </a:lnTo>
                  <a:cubicBezTo>
                    <a:pt x="287" y="215"/>
                    <a:pt x="323" y="215"/>
                    <a:pt x="394" y="180"/>
                  </a:cubicBezTo>
                  <a:lnTo>
                    <a:pt x="466" y="251"/>
                  </a:lnTo>
                  <a:lnTo>
                    <a:pt x="573" y="323"/>
                  </a:lnTo>
                  <a:cubicBezTo>
                    <a:pt x="573" y="359"/>
                    <a:pt x="609" y="394"/>
                    <a:pt x="609" y="430"/>
                  </a:cubicBezTo>
                  <a:cubicBezTo>
                    <a:pt x="645" y="502"/>
                    <a:pt x="681" y="609"/>
                    <a:pt x="681" y="681"/>
                  </a:cubicBezTo>
                  <a:cubicBezTo>
                    <a:pt x="717" y="824"/>
                    <a:pt x="717" y="967"/>
                    <a:pt x="681" y="1110"/>
                  </a:cubicBezTo>
                  <a:lnTo>
                    <a:pt x="681" y="1253"/>
                  </a:lnTo>
                  <a:cubicBezTo>
                    <a:pt x="681" y="1289"/>
                    <a:pt x="681" y="1361"/>
                    <a:pt x="645" y="1432"/>
                  </a:cubicBezTo>
                  <a:cubicBezTo>
                    <a:pt x="645" y="1504"/>
                    <a:pt x="681" y="1611"/>
                    <a:pt x="788" y="1647"/>
                  </a:cubicBezTo>
                  <a:lnTo>
                    <a:pt x="824" y="1647"/>
                  </a:lnTo>
                  <a:cubicBezTo>
                    <a:pt x="860" y="1611"/>
                    <a:pt x="896" y="1611"/>
                    <a:pt x="896" y="1611"/>
                  </a:cubicBezTo>
                  <a:cubicBezTo>
                    <a:pt x="931" y="1576"/>
                    <a:pt x="967" y="1576"/>
                    <a:pt x="967" y="1540"/>
                  </a:cubicBezTo>
                  <a:cubicBezTo>
                    <a:pt x="967" y="1504"/>
                    <a:pt x="967" y="1504"/>
                    <a:pt x="967" y="1468"/>
                  </a:cubicBezTo>
                  <a:lnTo>
                    <a:pt x="967" y="1289"/>
                  </a:lnTo>
                  <a:lnTo>
                    <a:pt x="967" y="1182"/>
                  </a:lnTo>
                  <a:lnTo>
                    <a:pt x="1003" y="1218"/>
                  </a:lnTo>
                  <a:lnTo>
                    <a:pt x="1003" y="967"/>
                  </a:lnTo>
                  <a:cubicBezTo>
                    <a:pt x="1003" y="896"/>
                    <a:pt x="1003" y="896"/>
                    <a:pt x="967" y="824"/>
                  </a:cubicBezTo>
                  <a:lnTo>
                    <a:pt x="967" y="788"/>
                  </a:lnTo>
                  <a:cubicBezTo>
                    <a:pt x="967" y="752"/>
                    <a:pt x="931" y="681"/>
                    <a:pt x="931" y="609"/>
                  </a:cubicBezTo>
                  <a:cubicBezTo>
                    <a:pt x="896" y="502"/>
                    <a:pt x="860" y="430"/>
                    <a:pt x="824" y="323"/>
                  </a:cubicBezTo>
                  <a:cubicBezTo>
                    <a:pt x="788" y="251"/>
                    <a:pt x="717" y="144"/>
                    <a:pt x="609" y="108"/>
                  </a:cubicBezTo>
                  <a:cubicBezTo>
                    <a:pt x="573" y="36"/>
                    <a:pt x="466" y="1"/>
                    <a:pt x="39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52"/>
            <p:cNvSpPr/>
            <p:nvPr/>
          </p:nvSpPr>
          <p:spPr>
            <a:xfrm>
              <a:off x="910150" y="1979175"/>
              <a:ext cx="453725" cy="1174100"/>
            </a:xfrm>
            <a:custGeom>
              <a:avLst/>
              <a:gdLst/>
              <a:ahLst/>
              <a:cxnLst/>
              <a:rect l="l" t="t" r="r" b="b"/>
              <a:pathLst>
                <a:path w="18149" h="46964" extrusionOk="0">
                  <a:moveTo>
                    <a:pt x="15048" y="1083"/>
                  </a:moveTo>
                  <a:cubicBezTo>
                    <a:pt x="15142" y="1083"/>
                    <a:pt x="15232" y="1092"/>
                    <a:pt x="15321" y="1110"/>
                  </a:cubicBezTo>
                  <a:cubicBezTo>
                    <a:pt x="15464" y="1146"/>
                    <a:pt x="15607" y="1182"/>
                    <a:pt x="15786" y="1218"/>
                  </a:cubicBezTo>
                  <a:cubicBezTo>
                    <a:pt x="15858" y="1253"/>
                    <a:pt x="15930" y="1325"/>
                    <a:pt x="16037" y="1361"/>
                  </a:cubicBezTo>
                  <a:cubicBezTo>
                    <a:pt x="16109" y="1432"/>
                    <a:pt x="16180" y="1504"/>
                    <a:pt x="16216" y="1575"/>
                  </a:cubicBezTo>
                  <a:cubicBezTo>
                    <a:pt x="16252" y="1647"/>
                    <a:pt x="16288" y="1683"/>
                    <a:pt x="16323" y="1754"/>
                  </a:cubicBezTo>
                  <a:cubicBezTo>
                    <a:pt x="16359" y="1826"/>
                    <a:pt x="16395" y="1933"/>
                    <a:pt x="16395" y="2041"/>
                  </a:cubicBezTo>
                  <a:cubicBezTo>
                    <a:pt x="16431" y="2291"/>
                    <a:pt x="16431" y="2506"/>
                    <a:pt x="16395" y="2757"/>
                  </a:cubicBezTo>
                  <a:cubicBezTo>
                    <a:pt x="16395" y="2936"/>
                    <a:pt x="16359" y="3115"/>
                    <a:pt x="16359" y="3294"/>
                  </a:cubicBezTo>
                  <a:cubicBezTo>
                    <a:pt x="16323" y="3652"/>
                    <a:pt x="16359" y="4045"/>
                    <a:pt x="16502" y="4403"/>
                  </a:cubicBezTo>
                  <a:cubicBezTo>
                    <a:pt x="16538" y="4582"/>
                    <a:pt x="16610" y="4761"/>
                    <a:pt x="16717" y="4904"/>
                  </a:cubicBezTo>
                  <a:cubicBezTo>
                    <a:pt x="16789" y="5083"/>
                    <a:pt x="16860" y="5227"/>
                    <a:pt x="16932" y="5370"/>
                  </a:cubicBezTo>
                  <a:cubicBezTo>
                    <a:pt x="16968" y="5441"/>
                    <a:pt x="17003" y="5549"/>
                    <a:pt x="17039" y="5656"/>
                  </a:cubicBezTo>
                  <a:cubicBezTo>
                    <a:pt x="17039" y="5835"/>
                    <a:pt x="17003" y="6014"/>
                    <a:pt x="16968" y="6193"/>
                  </a:cubicBezTo>
                  <a:cubicBezTo>
                    <a:pt x="16932" y="6408"/>
                    <a:pt x="16896" y="6623"/>
                    <a:pt x="16860" y="6802"/>
                  </a:cubicBezTo>
                  <a:lnTo>
                    <a:pt x="16789" y="7303"/>
                  </a:lnTo>
                  <a:cubicBezTo>
                    <a:pt x="16717" y="7661"/>
                    <a:pt x="16681" y="8019"/>
                    <a:pt x="16717" y="8376"/>
                  </a:cubicBezTo>
                  <a:cubicBezTo>
                    <a:pt x="16717" y="8627"/>
                    <a:pt x="16753" y="8842"/>
                    <a:pt x="16789" y="9057"/>
                  </a:cubicBezTo>
                  <a:cubicBezTo>
                    <a:pt x="16824" y="9236"/>
                    <a:pt x="16860" y="9379"/>
                    <a:pt x="16896" y="9558"/>
                  </a:cubicBezTo>
                  <a:cubicBezTo>
                    <a:pt x="16932" y="9844"/>
                    <a:pt x="16932" y="10166"/>
                    <a:pt x="16896" y="10488"/>
                  </a:cubicBezTo>
                  <a:cubicBezTo>
                    <a:pt x="16860" y="10703"/>
                    <a:pt x="16789" y="10954"/>
                    <a:pt x="16717" y="11168"/>
                  </a:cubicBezTo>
                  <a:cubicBezTo>
                    <a:pt x="16681" y="11419"/>
                    <a:pt x="16574" y="11634"/>
                    <a:pt x="16502" y="11849"/>
                  </a:cubicBezTo>
                  <a:cubicBezTo>
                    <a:pt x="16431" y="12063"/>
                    <a:pt x="16359" y="12242"/>
                    <a:pt x="16288" y="12457"/>
                  </a:cubicBezTo>
                  <a:cubicBezTo>
                    <a:pt x="16216" y="12636"/>
                    <a:pt x="16180" y="12851"/>
                    <a:pt x="16144" y="13066"/>
                  </a:cubicBezTo>
                  <a:cubicBezTo>
                    <a:pt x="16073" y="13352"/>
                    <a:pt x="16037" y="13674"/>
                    <a:pt x="16073" y="13960"/>
                  </a:cubicBezTo>
                  <a:cubicBezTo>
                    <a:pt x="16073" y="14211"/>
                    <a:pt x="16144" y="14462"/>
                    <a:pt x="16216" y="14712"/>
                  </a:cubicBezTo>
                  <a:cubicBezTo>
                    <a:pt x="16252" y="14820"/>
                    <a:pt x="16288" y="14927"/>
                    <a:pt x="16323" y="15034"/>
                  </a:cubicBezTo>
                  <a:cubicBezTo>
                    <a:pt x="16359" y="15106"/>
                    <a:pt x="16395" y="15177"/>
                    <a:pt x="16395" y="15213"/>
                  </a:cubicBezTo>
                  <a:cubicBezTo>
                    <a:pt x="16431" y="15249"/>
                    <a:pt x="16431" y="15285"/>
                    <a:pt x="16431" y="15321"/>
                  </a:cubicBezTo>
                  <a:cubicBezTo>
                    <a:pt x="16431" y="15392"/>
                    <a:pt x="16431" y="15464"/>
                    <a:pt x="16431" y="15535"/>
                  </a:cubicBezTo>
                  <a:cubicBezTo>
                    <a:pt x="16395" y="15679"/>
                    <a:pt x="16359" y="15822"/>
                    <a:pt x="16323" y="15965"/>
                  </a:cubicBezTo>
                  <a:cubicBezTo>
                    <a:pt x="16144" y="16323"/>
                    <a:pt x="15965" y="16645"/>
                    <a:pt x="15715" y="16967"/>
                  </a:cubicBezTo>
                  <a:cubicBezTo>
                    <a:pt x="15607" y="17110"/>
                    <a:pt x="15428" y="17289"/>
                    <a:pt x="15285" y="17397"/>
                  </a:cubicBezTo>
                  <a:cubicBezTo>
                    <a:pt x="15142" y="17504"/>
                    <a:pt x="14999" y="17612"/>
                    <a:pt x="14820" y="17719"/>
                  </a:cubicBezTo>
                  <a:cubicBezTo>
                    <a:pt x="14569" y="17862"/>
                    <a:pt x="14462" y="18220"/>
                    <a:pt x="14641" y="18471"/>
                  </a:cubicBezTo>
                  <a:cubicBezTo>
                    <a:pt x="14713" y="18614"/>
                    <a:pt x="14820" y="18685"/>
                    <a:pt x="14963" y="18721"/>
                  </a:cubicBezTo>
                  <a:lnTo>
                    <a:pt x="15106" y="18757"/>
                  </a:lnTo>
                  <a:cubicBezTo>
                    <a:pt x="15214" y="18757"/>
                    <a:pt x="15321" y="18721"/>
                    <a:pt x="15393" y="18685"/>
                  </a:cubicBezTo>
                  <a:cubicBezTo>
                    <a:pt x="15572" y="18578"/>
                    <a:pt x="15786" y="18506"/>
                    <a:pt x="15965" y="18399"/>
                  </a:cubicBezTo>
                  <a:lnTo>
                    <a:pt x="15965" y="18542"/>
                  </a:lnTo>
                  <a:cubicBezTo>
                    <a:pt x="15965" y="18578"/>
                    <a:pt x="15894" y="18721"/>
                    <a:pt x="15858" y="18829"/>
                  </a:cubicBezTo>
                  <a:cubicBezTo>
                    <a:pt x="15786" y="19043"/>
                    <a:pt x="15679" y="19222"/>
                    <a:pt x="15572" y="19437"/>
                  </a:cubicBezTo>
                  <a:lnTo>
                    <a:pt x="15249" y="20117"/>
                  </a:lnTo>
                  <a:cubicBezTo>
                    <a:pt x="15142" y="20332"/>
                    <a:pt x="15035" y="20547"/>
                    <a:pt x="14927" y="20761"/>
                  </a:cubicBezTo>
                  <a:cubicBezTo>
                    <a:pt x="14784" y="21048"/>
                    <a:pt x="14677" y="21370"/>
                    <a:pt x="14569" y="21692"/>
                  </a:cubicBezTo>
                  <a:cubicBezTo>
                    <a:pt x="14534" y="21871"/>
                    <a:pt x="14498" y="22014"/>
                    <a:pt x="14426" y="22193"/>
                  </a:cubicBezTo>
                  <a:cubicBezTo>
                    <a:pt x="14355" y="22336"/>
                    <a:pt x="14283" y="22480"/>
                    <a:pt x="14211" y="22623"/>
                  </a:cubicBezTo>
                  <a:lnTo>
                    <a:pt x="14068" y="22838"/>
                  </a:lnTo>
                  <a:cubicBezTo>
                    <a:pt x="13997" y="23017"/>
                    <a:pt x="13889" y="23195"/>
                    <a:pt x="13818" y="23410"/>
                  </a:cubicBezTo>
                  <a:cubicBezTo>
                    <a:pt x="13782" y="23518"/>
                    <a:pt x="13746" y="23661"/>
                    <a:pt x="13746" y="23804"/>
                  </a:cubicBezTo>
                  <a:cubicBezTo>
                    <a:pt x="13710" y="23983"/>
                    <a:pt x="13710" y="24162"/>
                    <a:pt x="13710" y="24305"/>
                  </a:cubicBezTo>
                  <a:lnTo>
                    <a:pt x="13710" y="24770"/>
                  </a:lnTo>
                  <a:cubicBezTo>
                    <a:pt x="13710" y="24949"/>
                    <a:pt x="13710" y="24985"/>
                    <a:pt x="13746" y="25093"/>
                  </a:cubicBezTo>
                  <a:cubicBezTo>
                    <a:pt x="13782" y="25200"/>
                    <a:pt x="13782" y="25379"/>
                    <a:pt x="13818" y="25558"/>
                  </a:cubicBezTo>
                  <a:lnTo>
                    <a:pt x="13818" y="25594"/>
                  </a:lnTo>
                  <a:cubicBezTo>
                    <a:pt x="13818" y="25630"/>
                    <a:pt x="13818" y="25701"/>
                    <a:pt x="13818" y="25737"/>
                  </a:cubicBezTo>
                  <a:cubicBezTo>
                    <a:pt x="13818" y="25773"/>
                    <a:pt x="13818" y="25844"/>
                    <a:pt x="13818" y="25880"/>
                  </a:cubicBezTo>
                  <a:lnTo>
                    <a:pt x="13925" y="26453"/>
                  </a:lnTo>
                  <a:cubicBezTo>
                    <a:pt x="13961" y="26739"/>
                    <a:pt x="13961" y="27061"/>
                    <a:pt x="13961" y="27348"/>
                  </a:cubicBezTo>
                  <a:cubicBezTo>
                    <a:pt x="13889" y="27562"/>
                    <a:pt x="13854" y="27777"/>
                    <a:pt x="13746" y="27992"/>
                  </a:cubicBezTo>
                  <a:cubicBezTo>
                    <a:pt x="13675" y="28207"/>
                    <a:pt x="13567" y="28457"/>
                    <a:pt x="13460" y="28672"/>
                  </a:cubicBezTo>
                  <a:cubicBezTo>
                    <a:pt x="13388" y="28779"/>
                    <a:pt x="13352" y="28923"/>
                    <a:pt x="13317" y="29030"/>
                  </a:cubicBezTo>
                  <a:cubicBezTo>
                    <a:pt x="13281" y="29173"/>
                    <a:pt x="13245" y="29352"/>
                    <a:pt x="13281" y="29495"/>
                  </a:cubicBezTo>
                  <a:cubicBezTo>
                    <a:pt x="13281" y="29603"/>
                    <a:pt x="13317" y="29710"/>
                    <a:pt x="13317" y="29853"/>
                  </a:cubicBezTo>
                  <a:cubicBezTo>
                    <a:pt x="13317" y="29961"/>
                    <a:pt x="13317" y="30068"/>
                    <a:pt x="13352" y="30140"/>
                  </a:cubicBezTo>
                  <a:cubicBezTo>
                    <a:pt x="13352" y="30319"/>
                    <a:pt x="13352" y="30498"/>
                    <a:pt x="13388" y="30677"/>
                  </a:cubicBezTo>
                  <a:cubicBezTo>
                    <a:pt x="13388" y="30999"/>
                    <a:pt x="13388" y="31321"/>
                    <a:pt x="13388" y="31643"/>
                  </a:cubicBezTo>
                  <a:cubicBezTo>
                    <a:pt x="13352" y="31822"/>
                    <a:pt x="13281" y="32001"/>
                    <a:pt x="13245" y="32180"/>
                  </a:cubicBezTo>
                  <a:cubicBezTo>
                    <a:pt x="13173" y="32252"/>
                    <a:pt x="13138" y="32323"/>
                    <a:pt x="13102" y="32395"/>
                  </a:cubicBezTo>
                  <a:cubicBezTo>
                    <a:pt x="12959" y="32538"/>
                    <a:pt x="12815" y="32717"/>
                    <a:pt x="12636" y="32824"/>
                  </a:cubicBezTo>
                  <a:cubicBezTo>
                    <a:pt x="12458" y="32967"/>
                    <a:pt x="12314" y="33075"/>
                    <a:pt x="12135" y="33182"/>
                  </a:cubicBezTo>
                  <a:lnTo>
                    <a:pt x="12135" y="33039"/>
                  </a:lnTo>
                  <a:cubicBezTo>
                    <a:pt x="12064" y="32645"/>
                    <a:pt x="11992" y="32252"/>
                    <a:pt x="11849" y="31858"/>
                  </a:cubicBezTo>
                  <a:cubicBezTo>
                    <a:pt x="11777" y="31643"/>
                    <a:pt x="11706" y="31464"/>
                    <a:pt x="11634" y="31285"/>
                  </a:cubicBezTo>
                  <a:cubicBezTo>
                    <a:pt x="11563" y="31106"/>
                    <a:pt x="11491" y="30927"/>
                    <a:pt x="11419" y="30748"/>
                  </a:cubicBezTo>
                  <a:cubicBezTo>
                    <a:pt x="11312" y="30569"/>
                    <a:pt x="11240" y="30462"/>
                    <a:pt x="11169" y="30319"/>
                  </a:cubicBezTo>
                  <a:cubicBezTo>
                    <a:pt x="11133" y="30211"/>
                    <a:pt x="11133" y="30140"/>
                    <a:pt x="11097" y="30068"/>
                  </a:cubicBezTo>
                  <a:cubicBezTo>
                    <a:pt x="11026" y="29800"/>
                    <a:pt x="10811" y="29665"/>
                    <a:pt x="10596" y="29665"/>
                  </a:cubicBezTo>
                  <a:cubicBezTo>
                    <a:pt x="10381" y="29665"/>
                    <a:pt x="10167" y="29800"/>
                    <a:pt x="10095" y="30068"/>
                  </a:cubicBezTo>
                  <a:cubicBezTo>
                    <a:pt x="10059" y="30211"/>
                    <a:pt x="10023" y="30390"/>
                    <a:pt x="10023" y="30569"/>
                  </a:cubicBezTo>
                  <a:cubicBezTo>
                    <a:pt x="10023" y="30677"/>
                    <a:pt x="10023" y="30820"/>
                    <a:pt x="10059" y="30927"/>
                  </a:cubicBezTo>
                  <a:cubicBezTo>
                    <a:pt x="10059" y="30999"/>
                    <a:pt x="10059" y="31035"/>
                    <a:pt x="10095" y="31070"/>
                  </a:cubicBezTo>
                  <a:cubicBezTo>
                    <a:pt x="10131" y="31249"/>
                    <a:pt x="10202" y="31428"/>
                    <a:pt x="10238" y="31607"/>
                  </a:cubicBezTo>
                  <a:cubicBezTo>
                    <a:pt x="10310" y="31786"/>
                    <a:pt x="10346" y="31929"/>
                    <a:pt x="10417" y="32073"/>
                  </a:cubicBezTo>
                  <a:cubicBezTo>
                    <a:pt x="10560" y="32502"/>
                    <a:pt x="10668" y="32896"/>
                    <a:pt x="10739" y="33325"/>
                  </a:cubicBezTo>
                  <a:cubicBezTo>
                    <a:pt x="10739" y="33612"/>
                    <a:pt x="10739" y="33862"/>
                    <a:pt x="10739" y="34149"/>
                  </a:cubicBezTo>
                  <a:cubicBezTo>
                    <a:pt x="10632" y="34542"/>
                    <a:pt x="10525" y="34936"/>
                    <a:pt x="10381" y="35294"/>
                  </a:cubicBezTo>
                  <a:cubicBezTo>
                    <a:pt x="10274" y="35509"/>
                    <a:pt x="10202" y="35724"/>
                    <a:pt x="10131" y="35938"/>
                  </a:cubicBezTo>
                  <a:cubicBezTo>
                    <a:pt x="10059" y="36153"/>
                    <a:pt x="10023" y="36332"/>
                    <a:pt x="10023" y="36547"/>
                  </a:cubicBezTo>
                  <a:lnTo>
                    <a:pt x="10023" y="36654"/>
                  </a:lnTo>
                  <a:cubicBezTo>
                    <a:pt x="9988" y="36941"/>
                    <a:pt x="9916" y="37227"/>
                    <a:pt x="9809" y="37478"/>
                  </a:cubicBezTo>
                  <a:cubicBezTo>
                    <a:pt x="9773" y="37621"/>
                    <a:pt x="9701" y="37728"/>
                    <a:pt x="9594" y="37871"/>
                  </a:cubicBezTo>
                  <a:cubicBezTo>
                    <a:pt x="9451" y="38050"/>
                    <a:pt x="9308" y="38193"/>
                    <a:pt x="9129" y="38337"/>
                  </a:cubicBezTo>
                  <a:cubicBezTo>
                    <a:pt x="8878" y="38516"/>
                    <a:pt x="8627" y="38659"/>
                    <a:pt x="8377" y="38802"/>
                  </a:cubicBezTo>
                  <a:cubicBezTo>
                    <a:pt x="8270" y="38838"/>
                    <a:pt x="8126" y="38909"/>
                    <a:pt x="8019" y="38981"/>
                  </a:cubicBezTo>
                  <a:cubicBezTo>
                    <a:pt x="7876" y="39088"/>
                    <a:pt x="7768" y="39196"/>
                    <a:pt x="7661" y="39339"/>
                  </a:cubicBezTo>
                  <a:cubicBezTo>
                    <a:pt x="7625" y="39410"/>
                    <a:pt x="7589" y="39482"/>
                    <a:pt x="7554" y="39554"/>
                  </a:cubicBezTo>
                  <a:cubicBezTo>
                    <a:pt x="7518" y="39625"/>
                    <a:pt x="7518" y="39733"/>
                    <a:pt x="7518" y="39804"/>
                  </a:cubicBezTo>
                  <a:cubicBezTo>
                    <a:pt x="7518" y="39912"/>
                    <a:pt x="7518" y="40055"/>
                    <a:pt x="7518" y="40162"/>
                  </a:cubicBezTo>
                  <a:lnTo>
                    <a:pt x="7518" y="40413"/>
                  </a:lnTo>
                  <a:lnTo>
                    <a:pt x="7518" y="40699"/>
                  </a:lnTo>
                  <a:cubicBezTo>
                    <a:pt x="7518" y="40914"/>
                    <a:pt x="7518" y="41129"/>
                    <a:pt x="7518" y="41343"/>
                  </a:cubicBezTo>
                  <a:cubicBezTo>
                    <a:pt x="7482" y="41522"/>
                    <a:pt x="7446" y="41737"/>
                    <a:pt x="7375" y="41916"/>
                  </a:cubicBezTo>
                  <a:cubicBezTo>
                    <a:pt x="7339" y="41988"/>
                    <a:pt x="7303" y="42023"/>
                    <a:pt x="7267" y="42059"/>
                  </a:cubicBezTo>
                  <a:lnTo>
                    <a:pt x="7196" y="42202"/>
                  </a:lnTo>
                  <a:cubicBezTo>
                    <a:pt x="6945" y="42525"/>
                    <a:pt x="6659" y="42847"/>
                    <a:pt x="6408" y="43133"/>
                  </a:cubicBezTo>
                  <a:lnTo>
                    <a:pt x="6086" y="43455"/>
                  </a:lnTo>
                  <a:cubicBezTo>
                    <a:pt x="5943" y="43598"/>
                    <a:pt x="5800" y="43777"/>
                    <a:pt x="5692" y="43956"/>
                  </a:cubicBezTo>
                  <a:cubicBezTo>
                    <a:pt x="5585" y="44100"/>
                    <a:pt x="5513" y="44243"/>
                    <a:pt x="5478" y="44422"/>
                  </a:cubicBezTo>
                  <a:cubicBezTo>
                    <a:pt x="5442" y="44493"/>
                    <a:pt x="5406" y="44601"/>
                    <a:pt x="5406" y="44672"/>
                  </a:cubicBezTo>
                  <a:cubicBezTo>
                    <a:pt x="5370" y="44887"/>
                    <a:pt x="5299" y="45066"/>
                    <a:pt x="5227" y="45245"/>
                  </a:cubicBezTo>
                  <a:cubicBezTo>
                    <a:pt x="5120" y="45496"/>
                    <a:pt x="4941" y="45746"/>
                    <a:pt x="4726" y="45925"/>
                  </a:cubicBezTo>
                  <a:cubicBezTo>
                    <a:pt x="4618" y="45997"/>
                    <a:pt x="4547" y="46032"/>
                    <a:pt x="4439" y="46104"/>
                  </a:cubicBezTo>
                  <a:cubicBezTo>
                    <a:pt x="4296" y="46140"/>
                    <a:pt x="4117" y="46176"/>
                    <a:pt x="3938" y="46211"/>
                  </a:cubicBezTo>
                  <a:cubicBezTo>
                    <a:pt x="3795" y="46229"/>
                    <a:pt x="3643" y="46238"/>
                    <a:pt x="3486" y="46238"/>
                  </a:cubicBezTo>
                  <a:cubicBezTo>
                    <a:pt x="3330" y="46238"/>
                    <a:pt x="3169" y="46229"/>
                    <a:pt x="3008" y="46211"/>
                  </a:cubicBezTo>
                  <a:cubicBezTo>
                    <a:pt x="2721" y="46176"/>
                    <a:pt x="2399" y="46104"/>
                    <a:pt x="2113" y="45997"/>
                  </a:cubicBezTo>
                  <a:cubicBezTo>
                    <a:pt x="2005" y="45925"/>
                    <a:pt x="1898" y="45889"/>
                    <a:pt x="1791" y="45818"/>
                  </a:cubicBezTo>
                  <a:cubicBezTo>
                    <a:pt x="1755" y="45782"/>
                    <a:pt x="1719" y="45746"/>
                    <a:pt x="1683" y="45710"/>
                  </a:cubicBezTo>
                  <a:lnTo>
                    <a:pt x="1647" y="45603"/>
                  </a:lnTo>
                  <a:cubicBezTo>
                    <a:pt x="1647" y="45245"/>
                    <a:pt x="1647" y="44923"/>
                    <a:pt x="1647" y="44601"/>
                  </a:cubicBezTo>
                  <a:lnTo>
                    <a:pt x="1647" y="43813"/>
                  </a:lnTo>
                  <a:cubicBezTo>
                    <a:pt x="1647" y="43563"/>
                    <a:pt x="1647" y="43276"/>
                    <a:pt x="1719" y="42990"/>
                  </a:cubicBezTo>
                  <a:cubicBezTo>
                    <a:pt x="1755" y="42704"/>
                    <a:pt x="1755" y="42489"/>
                    <a:pt x="1791" y="42202"/>
                  </a:cubicBezTo>
                  <a:cubicBezTo>
                    <a:pt x="1826" y="41952"/>
                    <a:pt x="1862" y="41773"/>
                    <a:pt x="1898" y="41558"/>
                  </a:cubicBezTo>
                  <a:cubicBezTo>
                    <a:pt x="1934" y="41308"/>
                    <a:pt x="1934" y="41021"/>
                    <a:pt x="1934" y="40771"/>
                  </a:cubicBezTo>
                  <a:cubicBezTo>
                    <a:pt x="1934" y="40592"/>
                    <a:pt x="1934" y="40449"/>
                    <a:pt x="1898" y="40305"/>
                  </a:cubicBezTo>
                  <a:cubicBezTo>
                    <a:pt x="1862" y="40162"/>
                    <a:pt x="1826" y="40019"/>
                    <a:pt x="1791" y="39876"/>
                  </a:cubicBezTo>
                  <a:cubicBezTo>
                    <a:pt x="1647" y="39554"/>
                    <a:pt x="1468" y="39267"/>
                    <a:pt x="1325" y="38945"/>
                  </a:cubicBezTo>
                  <a:cubicBezTo>
                    <a:pt x="1290" y="38766"/>
                    <a:pt x="1218" y="38623"/>
                    <a:pt x="1182" y="38444"/>
                  </a:cubicBezTo>
                  <a:cubicBezTo>
                    <a:pt x="1182" y="38301"/>
                    <a:pt x="1182" y="38122"/>
                    <a:pt x="1182" y="37979"/>
                  </a:cubicBezTo>
                  <a:cubicBezTo>
                    <a:pt x="1218" y="37836"/>
                    <a:pt x="1254" y="37692"/>
                    <a:pt x="1290" y="37549"/>
                  </a:cubicBezTo>
                  <a:cubicBezTo>
                    <a:pt x="1361" y="37334"/>
                    <a:pt x="1433" y="37155"/>
                    <a:pt x="1540" y="36976"/>
                  </a:cubicBezTo>
                  <a:cubicBezTo>
                    <a:pt x="1612" y="36762"/>
                    <a:pt x="1647" y="36583"/>
                    <a:pt x="1683" y="36404"/>
                  </a:cubicBezTo>
                  <a:cubicBezTo>
                    <a:pt x="1719" y="36261"/>
                    <a:pt x="1719" y="36153"/>
                    <a:pt x="1719" y="36010"/>
                  </a:cubicBezTo>
                  <a:cubicBezTo>
                    <a:pt x="1719" y="35867"/>
                    <a:pt x="1683" y="35724"/>
                    <a:pt x="1647" y="35580"/>
                  </a:cubicBezTo>
                  <a:cubicBezTo>
                    <a:pt x="1612" y="35401"/>
                    <a:pt x="1576" y="35222"/>
                    <a:pt x="1540" y="35079"/>
                  </a:cubicBezTo>
                  <a:cubicBezTo>
                    <a:pt x="1433" y="34829"/>
                    <a:pt x="1397" y="34578"/>
                    <a:pt x="1361" y="34328"/>
                  </a:cubicBezTo>
                  <a:cubicBezTo>
                    <a:pt x="1325" y="34041"/>
                    <a:pt x="1325" y="33791"/>
                    <a:pt x="1361" y="33504"/>
                  </a:cubicBezTo>
                  <a:cubicBezTo>
                    <a:pt x="1397" y="33182"/>
                    <a:pt x="1504" y="32860"/>
                    <a:pt x="1612" y="32574"/>
                  </a:cubicBezTo>
                  <a:cubicBezTo>
                    <a:pt x="1791" y="32180"/>
                    <a:pt x="1970" y="31786"/>
                    <a:pt x="2220" y="31428"/>
                  </a:cubicBezTo>
                  <a:cubicBezTo>
                    <a:pt x="2292" y="31249"/>
                    <a:pt x="2399" y="31035"/>
                    <a:pt x="2507" y="30856"/>
                  </a:cubicBezTo>
                  <a:cubicBezTo>
                    <a:pt x="2542" y="30748"/>
                    <a:pt x="2578" y="30641"/>
                    <a:pt x="2614" y="30533"/>
                  </a:cubicBezTo>
                  <a:cubicBezTo>
                    <a:pt x="2650" y="30390"/>
                    <a:pt x="2650" y="30283"/>
                    <a:pt x="2686" y="30140"/>
                  </a:cubicBezTo>
                  <a:cubicBezTo>
                    <a:pt x="2686" y="29996"/>
                    <a:pt x="2686" y="29889"/>
                    <a:pt x="2686" y="29746"/>
                  </a:cubicBezTo>
                  <a:lnTo>
                    <a:pt x="2686" y="29531"/>
                  </a:lnTo>
                  <a:cubicBezTo>
                    <a:pt x="2650" y="29281"/>
                    <a:pt x="2650" y="29030"/>
                    <a:pt x="2686" y="28779"/>
                  </a:cubicBezTo>
                  <a:cubicBezTo>
                    <a:pt x="2686" y="28636"/>
                    <a:pt x="2721" y="28529"/>
                    <a:pt x="2793" y="28386"/>
                  </a:cubicBezTo>
                  <a:cubicBezTo>
                    <a:pt x="2864" y="28171"/>
                    <a:pt x="2972" y="27992"/>
                    <a:pt x="3115" y="27813"/>
                  </a:cubicBezTo>
                  <a:cubicBezTo>
                    <a:pt x="3151" y="28171"/>
                    <a:pt x="3187" y="28529"/>
                    <a:pt x="3222" y="28887"/>
                  </a:cubicBezTo>
                  <a:lnTo>
                    <a:pt x="3222" y="28923"/>
                  </a:lnTo>
                  <a:cubicBezTo>
                    <a:pt x="3222" y="28994"/>
                    <a:pt x="3222" y="29030"/>
                    <a:pt x="3258" y="29102"/>
                  </a:cubicBezTo>
                  <a:lnTo>
                    <a:pt x="3258" y="29209"/>
                  </a:lnTo>
                  <a:cubicBezTo>
                    <a:pt x="3294" y="29281"/>
                    <a:pt x="3330" y="29352"/>
                    <a:pt x="3366" y="29388"/>
                  </a:cubicBezTo>
                  <a:cubicBezTo>
                    <a:pt x="3437" y="29460"/>
                    <a:pt x="3545" y="29531"/>
                    <a:pt x="3652" y="29531"/>
                  </a:cubicBezTo>
                  <a:cubicBezTo>
                    <a:pt x="3903" y="29531"/>
                    <a:pt x="4082" y="29316"/>
                    <a:pt x="4082" y="29102"/>
                  </a:cubicBezTo>
                  <a:cubicBezTo>
                    <a:pt x="4082" y="28815"/>
                    <a:pt x="4046" y="28565"/>
                    <a:pt x="4010" y="28278"/>
                  </a:cubicBezTo>
                  <a:cubicBezTo>
                    <a:pt x="3974" y="27849"/>
                    <a:pt x="3974" y="27383"/>
                    <a:pt x="4010" y="26954"/>
                  </a:cubicBezTo>
                  <a:cubicBezTo>
                    <a:pt x="4082" y="26524"/>
                    <a:pt x="4189" y="26131"/>
                    <a:pt x="4332" y="25737"/>
                  </a:cubicBezTo>
                  <a:cubicBezTo>
                    <a:pt x="4439" y="25558"/>
                    <a:pt x="4547" y="25343"/>
                    <a:pt x="4690" y="25164"/>
                  </a:cubicBezTo>
                  <a:cubicBezTo>
                    <a:pt x="4941" y="24878"/>
                    <a:pt x="5227" y="24591"/>
                    <a:pt x="5513" y="24377"/>
                  </a:cubicBezTo>
                  <a:cubicBezTo>
                    <a:pt x="5728" y="24234"/>
                    <a:pt x="5871" y="24055"/>
                    <a:pt x="6014" y="23876"/>
                  </a:cubicBezTo>
                  <a:cubicBezTo>
                    <a:pt x="6122" y="23768"/>
                    <a:pt x="6158" y="23625"/>
                    <a:pt x="6193" y="23482"/>
                  </a:cubicBezTo>
                  <a:cubicBezTo>
                    <a:pt x="6229" y="23339"/>
                    <a:pt x="6265" y="23195"/>
                    <a:pt x="6229" y="23052"/>
                  </a:cubicBezTo>
                  <a:lnTo>
                    <a:pt x="6229" y="22694"/>
                  </a:lnTo>
                  <a:cubicBezTo>
                    <a:pt x="6229" y="22551"/>
                    <a:pt x="6265" y="22408"/>
                    <a:pt x="6265" y="22229"/>
                  </a:cubicBezTo>
                  <a:cubicBezTo>
                    <a:pt x="6301" y="22050"/>
                    <a:pt x="6337" y="21871"/>
                    <a:pt x="6408" y="21692"/>
                  </a:cubicBezTo>
                  <a:cubicBezTo>
                    <a:pt x="6444" y="21513"/>
                    <a:pt x="6480" y="21334"/>
                    <a:pt x="6516" y="21119"/>
                  </a:cubicBezTo>
                  <a:cubicBezTo>
                    <a:pt x="6551" y="20976"/>
                    <a:pt x="6551" y="20869"/>
                    <a:pt x="6516" y="20726"/>
                  </a:cubicBezTo>
                  <a:cubicBezTo>
                    <a:pt x="6516" y="20582"/>
                    <a:pt x="6480" y="20475"/>
                    <a:pt x="6444" y="20368"/>
                  </a:cubicBezTo>
                  <a:cubicBezTo>
                    <a:pt x="6408" y="20260"/>
                    <a:pt x="6372" y="20153"/>
                    <a:pt x="6337" y="20046"/>
                  </a:cubicBezTo>
                  <a:cubicBezTo>
                    <a:pt x="6301" y="19902"/>
                    <a:pt x="6229" y="19795"/>
                    <a:pt x="6193" y="19688"/>
                  </a:cubicBezTo>
                  <a:cubicBezTo>
                    <a:pt x="6158" y="19509"/>
                    <a:pt x="6086" y="19330"/>
                    <a:pt x="6086" y="19151"/>
                  </a:cubicBezTo>
                  <a:cubicBezTo>
                    <a:pt x="6050" y="18936"/>
                    <a:pt x="6050" y="18757"/>
                    <a:pt x="6086" y="18578"/>
                  </a:cubicBezTo>
                  <a:cubicBezTo>
                    <a:pt x="6122" y="18327"/>
                    <a:pt x="6193" y="18113"/>
                    <a:pt x="6265" y="17898"/>
                  </a:cubicBezTo>
                  <a:cubicBezTo>
                    <a:pt x="6372" y="17683"/>
                    <a:pt x="6480" y="17468"/>
                    <a:pt x="6551" y="17254"/>
                  </a:cubicBezTo>
                  <a:cubicBezTo>
                    <a:pt x="6659" y="17075"/>
                    <a:pt x="6695" y="16967"/>
                    <a:pt x="6730" y="16824"/>
                  </a:cubicBezTo>
                  <a:cubicBezTo>
                    <a:pt x="6802" y="16681"/>
                    <a:pt x="6838" y="16502"/>
                    <a:pt x="6838" y="16359"/>
                  </a:cubicBezTo>
                  <a:cubicBezTo>
                    <a:pt x="6838" y="16216"/>
                    <a:pt x="6838" y="16072"/>
                    <a:pt x="6802" y="15965"/>
                  </a:cubicBezTo>
                  <a:cubicBezTo>
                    <a:pt x="6766" y="15893"/>
                    <a:pt x="6766" y="15822"/>
                    <a:pt x="6730" y="15750"/>
                  </a:cubicBezTo>
                  <a:cubicBezTo>
                    <a:pt x="6659" y="15535"/>
                    <a:pt x="6587" y="15356"/>
                    <a:pt x="6551" y="15142"/>
                  </a:cubicBezTo>
                  <a:cubicBezTo>
                    <a:pt x="6551" y="14998"/>
                    <a:pt x="6551" y="14855"/>
                    <a:pt x="6551" y="14712"/>
                  </a:cubicBezTo>
                  <a:cubicBezTo>
                    <a:pt x="6587" y="14569"/>
                    <a:pt x="6623" y="14390"/>
                    <a:pt x="6695" y="14211"/>
                  </a:cubicBezTo>
                  <a:cubicBezTo>
                    <a:pt x="6766" y="14032"/>
                    <a:pt x="6874" y="13853"/>
                    <a:pt x="7017" y="13710"/>
                  </a:cubicBezTo>
                  <a:cubicBezTo>
                    <a:pt x="7231" y="13459"/>
                    <a:pt x="7446" y="13209"/>
                    <a:pt x="7697" y="12994"/>
                  </a:cubicBezTo>
                  <a:cubicBezTo>
                    <a:pt x="7697" y="13209"/>
                    <a:pt x="7733" y="13424"/>
                    <a:pt x="7733" y="13638"/>
                  </a:cubicBezTo>
                  <a:cubicBezTo>
                    <a:pt x="7768" y="13746"/>
                    <a:pt x="7840" y="13817"/>
                    <a:pt x="7912" y="13853"/>
                  </a:cubicBezTo>
                  <a:cubicBezTo>
                    <a:pt x="7974" y="13895"/>
                    <a:pt x="8025" y="13912"/>
                    <a:pt x="8078" y="13912"/>
                  </a:cubicBezTo>
                  <a:cubicBezTo>
                    <a:pt x="8115" y="13912"/>
                    <a:pt x="8153" y="13904"/>
                    <a:pt x="8198" y="13889"/>
                  </a:cubicBezTo>
                  <a:cubicBezTo>
                    <a:pt x="8305" y="13853"/>
                    <a:pt x="8377" y="13817"/>
                    <a:pt x="8413" y="13710"/>
                  </a:cubicBezTo>
                  <a:cubicBezTo>
                    <a:pt x="8484" y="13638"/>
                    <a:pt x="8484" y="13531"/>
                    <a:pt x="8448" y="13424"/>
                  </a:cubicBezTo>
                  <a:lnTo>
                    <a:pt x="8448" y="13388"/>
                  </a:lnTo>
                  <a:lnTo>
                    <a:pt x="8448" y="12851"/>
                  </a:lnTo>
                  <a:cubicBezTo>
                    <a:pt x="8448" y="12672"/>
                    <a:pt x="8448" y="12529"/>
                    <a:pt x="8448" y="12350"/>
                  </a:cubicBezTo>
                  <a:cubicBezTo>
                    <a:pt x="8484" y="12242"/>
                    <a:pt x="8520" y="12135"/>
                    <a:pt x="8556" y="12028"/>
                  </a:cubicBezTo>
                  <a:cubicBezTo>
                    <a:pt x="8699" y="11705"/>
                    <a:pt x="8878" y="11419"/>
                    <a:pt x="9057" y="11168"/>
                  </a:cubicBezTo>
                  <a:cubicBezTo>
                    <a:pt x="9415" y="10703"/>
                    <a:pt x="9844" y="10309"/>
                    <a:pt x="10238" y="9880"/>
                  </a:cubicBezTo>
                  <a:cubicBezTo>
                    <a:pt x="10381" y="9665"/>
                    <a:pt x="10525" y="9450"/>
                    <a:pt x="10560" y="9200"/>
                  </a:cubicBezTo>
                  <a:cubicBezTo>
                    <a:pt x="10596" y="8913"/>
                    <a:pt x="10596" y="8627"/>
                    <a:pt x="10560" y="8341"/>
                  </a:cubicBezTo>
                  <a:cubicBezTo>
                    <a:pt x="10453" y="7804"/>
                    <a:pt x="10453" y="7231"/>
                    <a:pt x="10453" y="6694"/>
                  </a:cubicBezTo>
                  <a:cubicBezTo>
                    <a:pt x="10489" y="6515"/>
                    <a:pt x="10525" y="6372"/>
                    <a:pt x="10560" y="6229"/>
                  </a:cubicBezTo>
                  <a:cubicBezTo>
                    <a:pt x="10632" y="6086"/>
                    <a:pt x="10704" y="5978"/>
                    <a:pt x="10775" y="5871"/>
                  </a:cubicBezTo>
                  <a:cubicBezTo>
                    <a:pt x="10954" y="5656"/>
                    <a:pt x="11169" y="5477"/>
                    <a:pt x="11348" y="5298"/>
                  </a:cubicBezTo>
                  <a:cubicBezTo>
                    <a:pt x="11491" y="5191"/>
                    <a:pt x="11598" y="5083"/>
                    <a:pt x="11706" y="4976"/>
                  </a:cubicBezTo>
                  <a:cubicBezTo>
                    <a:pt x="11885" y="4797"/>
                    <a:pt x="12028" y="4546"/>
                    <a:pt x="12135" y="4332"/>
                  </a:cubicBezTo>
                  <a:cubicBezTo>
                    <a:pt x="12279" y="4045"/>
                    <a:pt x="12386" y="3759"/>
                    <a:pt x="12493" y="3473"/>
                  </a:cubicBezTo>
                  <a:cubicBezTo>
                    <a:pt x="12601" y="3186"/>
                    <a:pt x="12672" y="2900"/>
                    <a:pt x="12780" y="2649"/>
                  </a:cubicBezTo>
                  <a:cubicBezTo>
                    <a:pt x="12923" y="2220"/>
                    <a:pt x="13209" y="1862"/>
                    <a:pt x="13567" y="1575"/>
                  </a:cubicBezTo>
                  <a:cubicBezTo>
                    <a:pt x="13710" y="1468"/>
                    <a:pt x="13889" y="1361"/>
                    <a:pt x="14068" y="1289"/>
                  </a:cubicBezTo>
                  <a:cubicBezTo>
                    <a:pt x="14283" y="1218"/>
                    <a:pt x="14534" y="1146"/>
                    <a:pt x="14748" y="1110"/>
                  </a:cubicBezTo>
                  <a:cubicBezTo>
                    <a:pt x="14856" y="1092"/>
                    <a:pt x="14954" y="1083"/>
                    <a:pt x="15048" y="1083"/>
                  </a:cubicBezTo>
                  <a:close/>
                  <a:moveTo>
                    <a:pt x="14641" y="1"/>
                  </a:moveTo>
                  <a:cubicBezTo>
                    <a:pt x="14498" y="1"/>
                    <a:pt x="14355" y="1"/>
                    <a:pt x="14247" y="36"/>
                  </a:cubicBezTo>
                  <a:cubicBezTo>
                    <a:pt x="13961" y="72"/>
                    <a:pt x="13710" y="108"/>
                    <a:pt x="13460" y="215"/>
                  </a:cubicBezTo>
                  <a:cubicBezTo>
                    <a:pt x="13173" y="287"/>
                    <a:pt x="12923" y="430"/>
                    <a:pt x="12708" y="609"/>
                  </a:cubicBezTo>
                  <a:cubicBezTo>
                    <a:pt x="12565" y="716"/>
                    <a:pt x="12458" y="788"/>
                    <a:pt x="12350" y="895"/>
                  </a:cubicBezTo>
                  <a:cubicBezTo>
                    <a:pt x="12243" y="1003"/>
                    <a:pt x="12171" y="1110"/>
                    <a:pt x="12064" y="1218"/>
                  </a:cubicBezTo>
                  <a:cubicBezTo>
                    <a:pt x="11992" y="1325"/>
                    <a:pt x="11885" y="1432"/>
                    <a:pt x="11813" y="1575"/>
                  </a:cubicBezTo>
                  <a:cubicBezTo>
                    <a:pt x="11742" y="1683"/>
                    <a:pt x="11670" y="1826"/>
                    <a:pt x="11634" y="1933"/>
                  </a:cubicBezTo>
                  <a:cubicBezTo>
                    <a:pt x="11563" y="2077"/>
                    <a:pt x="11491" y="2220"/>
                    <a:pt x="11455" y="2399"/>
                  </a:cubicBezTo>
                  <a:cubicBezTo>
                    <a:pt x="11384" y="2542"/>
                    <a:pt x="11384" y="2649"/>
                    <a:pt x="11348" y="2757"/>
                  </a:cubicBezTo>
                  <a:cubicBezTo>
                    <a:pt x="11312" y="2900"/>
                    <a:pt x="11276" y="2971"/>
                    <a:pt x="11240" y="3079"/>
                  </a:cubicBezTo>
                  <a:cubicBezTo>
                    <a:pt x="11169" y="3365"/>
                    <a:pt x="11097" y="3652"/>
                    <a:pt x="10990" y="3902"/>
                  </a:cubicBezTo>
                  <a:cubicBezTo>
                    <a:pt x="10954" y="4010"/>
                    <a:pt x="10883" y="4117"/>
                    <a:pt x="10847" y="4188"/>
                  </a:cubicBezTo>
                  <a:cubicBezTo>
                    <a:pt x="10704" y="4367"/>
                    <a:pt x="10525" y="4546"/>
                    <a:pt x="10346" y="4725"/>
                  </a:cubicBezTo>
                  <a:cubicBezTo>
                    <a:pt x="10238" y="4833"/>
                    <a:pt x="10131" y="4940"/>
                    <a:pt x="10059" y="5048"/>
                  </a:cubicBezTo>
                  <a:cubicBezTo>
                    <a:pt x="9880" y="5262"/>
                    <a:pt x="9701" y="5513"/>
                    <a:pt x="9594" y="5799"/>
                  </a:cubicBezTo>
                  <a:cubicBezTo>
                    <a:pt x="9451" y="6229"/>
                    <a:pt x="9379" y="6730"/>
                    <a:pt x="9451" y="7195"/>
                  </a:cubicBezTo>
                  <a:cubicBezTo>
                    <a:pt x="9451" y="7446"/>
                    <a:pt x="9522" y="7696"/>
                    <a:pt x="9558" y="7947"/>
                  </a:cubicBezTo>
                  <a:cubicBezTo>
                    <a:pt x="9594" y="8198"/>
                    <a:pt x="9630" y="8448"/>
                    <a:pt x="9666" y="8699"/>
                  </a:cubicBezTo>
                  <a:lnTo>
                    <a:pt x="9666" y="8878"/>
                  </a:lnTo>
                  <a:cubicBezTo>
                    <a:pt x="9666" y="8949"/>
                    <a:pt x="9666" y="9021"/>
                    <a:pt x="9666" y="9128"/>
                  </a:cubicBezTo>
                  <a:lnTo>
                    <a:pt x="9630" y="9271"/>
                  </a:lnTo>
                  <a:lnTo>
                    <a:pt x="9558" y="9379"/>
                  </a:lnTo>
                  <a:cubicBezTo>
                    <a:pt x="9200" y="9808"/>
                    <a:pt x="8842" y="10202"/>
                    <a:pt x="8484" y="10667"/>
                  </a:cubicBezTo>
                  <a:cubicBezTo>
                    <a:pt x="8162" y="11061"/>
                    <a:pt x="7912" y="11562"/>
                    <a:pt x="7733" y="12063"/>
                  </a:cubicBezTo>
                  <a:cubicBezTo>
                    <a:pt x="7697" y="12171"/>
                    <a:pt x="7697" y="12278"/>
                    <a:pt x="7697" y="12350"/>
                  </a:cubicBezTo>
                  <a:cubicBezTo>
                    <a:pt x="7410" y="12564"/>
                    <a:pt x="7124" y="12779"/>
                    <a:pt x="6909" y="12994"/>
                  </a:cubicBezTo>
                  <a:cubicBezTo>
                    <a:pt x="6587" y="13316"/>
                    <a:pt x="6337" y="13674"/>
                    <a:pt x="6122" y="14068"/>
                  </a:cubicBezTo>
                  <a:cubicBezTo>
                    <a:pt x="5943" y="14462"/>
                    <a:pt x="5871" y="14891"/>
                    <a:pt x="5907" y="15321"/>
                  </a:cubicBezTo>
                  <a:cubicBezTo>
                    <a:pt x="5907" y="15464"/>
                    <a:pt x="5943" y="15643"/>
                    <a:pt x="5979" y="15786"/>
                  </a:cubicBezTo>
                  <a:cubicBezTo>
                    <a:pt x="5979" y="15893"/>
                    <a:pt x="5979" y="16001"/>
                    <a:pt x="5979" y="16144"/>
                  </a:cubicBezTo>
                  <a:cubicBezTo>
                    <a:pt x="5943" y="16216"/>
                    <a:pt x="5943" y="16287"/>
                    <a:pt x="5907" y="16359"/>
                  </a:cubicBezTo>
                  <a:cubicBezTo>
                    <a:pt x="5764" y="16681"/>
                    <a:pt x="5513" y="16967"/>
                    <a:pt x="5334" y="17289"/>
                  </a:cubicBezTo>
                  <a:cubicBezTo>
                    <a:pt x="5227" y="17504"/>
                    <a:pt x="5155" y="17719"/>
                    <a:pt x="5048" y="17934"/>
                  </a:cubicBezTo>
                  <a:cubicBezTo>
                    <a:pt x="4976" y="18148"/>
                    <a:pt x="4941" y="18399"/>
                    <a:pt x="4905" y="18650"/>
                  </a:cubicBezTo>
                  <a:cubicBezTo>
                    <a:pt x="4905" y="18829"/>
                    <a:pt x="4905" y="19043"/>
                    <a:pt x="4905" y="19222"/>
                  </a:cubicBezTo>
                  <a:cubicBezTo>
                    <a:pt x="4941" y="19473"/>
                    <a:pt x="4976" y="19723"/>
                    <a:pt x="5048" y="19974"/>
                  </a:cubicBezTo>
                  <a:cubicBezTo>
                    <a:pt x="5120" y="20225"/>
                    <a:pt x="5227" y="20475"/>
                    <a:pt x="5299" y="20726"/>
                  </a:cubicBezTo>
                  <a:cubicBezTo>
                    <a:pt x="5299" y="20761"/>
                    <a:pt x="5299" y="20833"/>
                    <a:pt x="5299" y="20869"/>
                  </a:cubicBezTo>
                  <a:cubicBezTo>
                    <a:pt x="5263" y="21048"/>
                    <a:pt x="5227" y="21191"/>
                    <a:pt x="5191" y="21334"/>
                  </a:cubicBezTo>
                  <a:cubicBezTo>
                    <a:pt x="5191" y="21477"/>
                    <a:pt x="5155" y="21692"/>
                    <a:pt x="5120" y="21871"/>
                  </a:cubicBezTo>
                  <a:cubicBezTo>
                    <a:pt x="5084" y="22122"/>
                    <a:pt x="5084" y="22372"/>
                    <a:pt x="5084" y="22623"/>
                  </a:cubicBezTo>
                  <a:cubicBezTo>
                    <a:pt x="5084" y="22802"/>
                    <a:pt x="5084" y="23017"/>
                    <a:pt x="5084" y="23195"/>
                  </a:cubicBezTo>
                  <a:cubicBezTo>
                    <a:pt x="5084" y="23231"/>
                    <a:pt x="5084" y="23231"/>
                    <a:pt x="5084" y="23231"/>
                  </a:cubicBezTo>
                  <a:cubicBezTo>
                    <a:pt x="5012" y="23339"/>
                    <a:pt x="4905" y="23410"/>
                    <a:pt x="4797" y="23518"/>
                  </a:cubicBezTo>
                  <a:cubicBezTo>
                    <a:pt x="4690" y="23589"/>
                    <a:pt x="4547" y="23697"/>
                    <a:pt x="4439" y="23804"/>
                  </a:cubicBezTo>
                  <a:cubicBezTo>
                    <a:pt x="4153" y="24055"/>
                    <a:pt x="3938" y="24305"/>
                    <a:pt x="3724" y="24627"/>
                  </a:cubicBezTo>
                  <a:cubicBezTo>
                    <a:pt x="3545" y="24914"/>
                    <a:pt x="3366" y="25236"/>
                    <a:pt x="3258" y="25558"/>
                  </a:cubicBezTo>
                  <a:cubicBezTo>
                    <a:pt x="3187" y="25916"/>
                    <a:pt x="3115" y="26274"/>
                    <a:pt x="3079" y="26632"/>
                  </a:cubicBezTo>
                  <a:cubicBezTo>
                    <a:pt x="3079" y="26632"/>
                    <a:pt x="3079" y="26668"/>
                    <a:pt x="3079" y="26668"/>
                  </a:cubicBezTo>
                  <a:cubicBezTo>
                    <a:pt x="2900" y="26847"/>
                    <a:pt x="2757" y="27026"/>
                    <a:pt x="2614" y="27240"/>
                  </a:cubicBezTo>
                  <a:cubicBezTo>
                    <a:pt x="2328" y="27598"/>
                    <a:pt x="2077" y="27992"/>
                    <a:pt x="1934" y="28422"/>
                  </a:cubicBezTo>
                  <a:cubicBezTo>
                    <a:pt x="1862" y="28744"/>
                    <a:pt x="1826" y="29102"/>
                    <a:pt x="1826" y="29424"/>
                  </a:cubicBezTo>
                  <a:cubicBezTo>
                    <a:pt x="1826" y="29603"/>
                    <a:pt x="1826" y="29746"/>
                    <a:pt x="1791" y="29925"/>
                  </a:cubicBezTo>
                  <a:cubicBezTo>
                    <a:pt x="1755" y="30032"/>
                    <a:pt x="1755" y="30140"/>
                    <a:pt x="1719" y="30211"/>
                  </a:cubicBezTo>
                  <a:cubicBezTo>
                    <a:pt x="1576" y="30462"/>
                    <a:pt x="1468" y="30677"/>
                    <a:pt x="1325" y="30891"/>
                  </a:cubicBezTo>
                  <a:cubicBezTo>
                    <a:pt x="1146" y="31142"/>
                    <a:pt x="1003" y="31392"/>
                    <a:pt x="860" y="31643"/>
                  </a:cubicBezTo>
                  <a:cubicBezTo>
                    <a:pt x="717" y="31929"/>
                    <a:pt x="574" y="32252"/>
                    <a:pt x="466" y="32538"/>
                  </a:cubicBezTo>
                  <a:cubicBezTo>
                    <a:pt x="359" y="32860"/>
                    <a:pt x="287" y="33182"/>
                    <a:pt x="251" y="33504"/>
                  </a:cubicBezTo>
                  <a:cubicBezTo>
                    <a:pt x="180" y="34041"/>
                    <a:pt x="251" y="34578"/>
                    <a:pt x="395" y="35115"/>
                  </a:cubicBezTo>
                  <a:cubicBezTo>
                    <a:pt x="466" y="35366"/>
                    <a:pt x="538" y="35616"/>
                    <a:pt x="609" y="35867"/>
                  </a:cubicBezTo>
                  <a:cubicBezTo>
                    <a:pt x="609" y="35938"/>
                    <a:pt x="609" y="36010"/>
                    <a:pt x="609" y="36082"/>
                  </a:cubicBezTo>
                  <a:cubicBezTo>
                    <a:pt x="574" y="36225"/>
                    <a:pt x="538" y="36332"/>
                    <a:pt x="466" y="36475"/>
                  </a:cubicBezTo>
                  <a:cubicBezTo>
                    <a:pt x="359" y="36762"/>
                    <a:pt x="216" y="37048"/>
                    <a:pt x="108" y="37370"/>
                  </a:cubicBezTo>
                  <a:cubicBezTo>
                    <a:pt x="72" y="37549"/>
                    <a:pt x="37" y="37728"/>
                    <a:pt x="1" y="37943"/>
                  </a:cubicBezTo>
                  <a:cubicBezTo>
                    <a:pt x="1" y="38122"/>
                    <a:pt x="1" y="38337"/>
                    <a:pt x="1" y="38516"/>
                  </a:cubicBezTo>
                  <a:cubicBezTo>
                    <a:pt x="37" y="38730"/>
                    <a:pt x="72" y="38909"/>
                    <a:pt x="144" y="39124"/>
                  </a:cubicBezTo>
                  <a:cubicBezTo>
                    <a:pt x="180" y="39303"/>
                    <a:pt x="251" y="39446"/>
                    <a:pt x="323" y="39625"/>
                  </a:cubicBezTo>
                  <a:cubicBezTo>
                    <a:pt x="395" y="39768"/>
                    <a:pt x="466" y="39912"/>
                    <a:pt x="538" y="40091"/>
                  </a:cubicBezTo>
                  <a:cubicBezTo>
                    <a:pt x="574" y="40234"/>
                    <a:pt x="609" y="40341"/>
                    <a:pt x="645" y="40484"/>
                  </a:cubicBezTo>
                  <a:cubicBezTo>
                    <a:pt x="645" y="40950"/>
                    <a:pt x="609" y="41415"/>
                    <a:pt x="574" y="41880"/>
                  </a:cubicBezTo>
                  <a:cubicBezTo>
                    <a:pt x="538" y="42095"/>
                    <a:pt x="538" y="42310"/>
                    <a:pt x="502" y="42560"/>
                  </a:cubicBezTo>
                  <a:lnTo>
                    <a:pt x="502" y="42883"/>
                  </a:lnTo>
                  <a:lnTo>
                    <a:pt x="502" y="43169"/>
                  </a:lnTo>
                  <a:lnTo>
                    <a:pt x="502" y="43491"/>
                  </a:lnTo>
                  <a:cubicBezTo>
                    <a:pt x="502" y="43598"/>
                    <a:pt x="538" y="43742"/>
                    <a:pt x="538" y="43885"/>
                  </a:cubicBezTo>
                  <a:cubicBezTo>
                    <a:pt x="574" y="44135"/>
                    <a:pt x="645" y="44386"/>
                    <a:pt x="681" y="44672"/>
                  </a:cubicBezTo>
                  <a:cubicBezTo>
                    <a:pt x="717" y="44923"/>
                    <a:pt x="753" y="45066"/>
                    <a:pt x="788" y="45281"/>
                  </a:cubicBezTo>
                  <a:cubicBezTo>
                    <a:pt x="788" y="45352"/>
                    <a:pt x="824" y="45424"/>
                    <a:pt x="824" y="45496"/>
                  </a:cubicBezTo>
                  <a:cubicBezTo>
                    <a:pt x="860" y="45639"/>
                    <a:pt x="896" y="45782"/>
                    <a:pt x="967" y="45925"/>
                  </a:cubicBezTo>
                  <a:cubicBezTo>
                    <a:pt x="1039" y="46032"/>
                    <a:pt x="1111" y="46140"/>
                    <a:pt x="1182" y="46211"/>
                  </a:cubicBezTo>
                  <a:cubicBezTo>
                    <a:pt x="1290" y="46319"/>
                    <a:pt x="1433" y="46426"/>
                    <a:pt x="1576" y="46498"/>
                  </a:cubicBezTo>
                  <a:cubicBezTo>
                    <a:pt x="1826" y="46641"/>
                    <a:pt x="2113" y="46713"/>
                    <a:pt x="2399" y="46784"/>
                  </a:cubicBezTo>
                  <a:cubicBezTo>
                    <a:pt x="2721" y="46892"/>
                    <a:pt x="3043" y="46927"/>
                    <a:pt x="3401" y="46963"/>
                  </a:cubicBezTo>
                  <a:cubicBezTo>
                    <a:pt x="3759" y="46963"/>
                    <a:pt x="4117" y="46963"/>
                    <a:pt x="4475" y="46892"/>
                  </a:cubicBezTo>
                  <a:cubicBezTo>
                    <a:pt x="4833" y="46784"/>
                    <a:pt x="5155" y="46605"/>
                    <a:pt x="5442" y="46390"/>
                  </a:cubicBezTo>
                  <a:cubicBezTo>
                    <a:pt x="5585" y="46247"/>
                    <a:pt x="5692" y="46140"/>
                    <a:pt x="5800" y="45997"/>
                  </a:cubicBezTo>
                  <a:cubicBezTo>
                    <a:pt x="5907" y="45818"/>
                    <a:pt x="6014" y="45675"/>
                    <a:pt x="6122" y="45460"/>
                  </a:cubicBezTo>
                  <a:cubicBezTo>
                    <a:pt x="6193" y="45245"/>
                    <a:pt x="6265" y="45030"/>
                    <a:pt x="6337" y="44815"/>
                  </a:cubicBezTo>
                  <a:cubicBezTo>
                    <a:pt x="6372" y="44744"/>
                    <a:pt x="6408" y="44672"/>
                    <a:pt x="6444" y="44636"/>
                  </a:cubicBezTo>
                  <a:cubicBezTo>
                    <a:pt x="6587" y="44458"/>
                    <a:pt x="6766" y="44314"/>
                    <a:pt x="6945" y="44135"/>
                  </a:cubicBezTo>
                  <a:cubicBezTo>
                    <a:pt x="7088" y="43992"/>
                    <a:pt x="7124" y="43956"/>
                    <a:pt x="7231" y="43849"/>
                  </a:cubicBezTo>
                  <a:cubicBezTo>
                    <a:pt x="7482" y="43634"/>
                    <a:pt x="7697" y="43384"/>
                    <a:pt x="7947" y="43133"/>
                  </a:cubicBezTo>
                  <a:lnTo>
                    <a:pt x="8091" y="42990"/>
                  </a:lnTo>
                  <a:cubicBezTo>
                    <a:pt x="8162" y="42918"/>
                    <a:pt x="8198" y="42847"/>
                    <a:pt x="8270" y="42811"/>
                  </a:cubicBezTo>
                  <a:cubicBezTo>
                    <a:pt x="8305" y="42739"/>
                    <a:pt x="8341" y="42668"/>
                    <a:pt x="8377" y="42632"/>
                  </a:cubicBezTo>
                  <a:cubicBezTo>
                    <a:pt x="8413" y="42560"/>
                    <a:pt x="8448" y="42489"/>
                    <a:pt x="8484" y="42417"/>
                  </a:cubicBezTo>
                  <a:cubicBezTo>
                    <a:pt x="8556" y="42238"/>
                    <a:pt x="8627" y="42023"/>
                    <a:pt x="8699" y="41809"/>
                  </a:cubicBezTo>
                  <a:cubicBezTo>
                    <a:pt x="8735" y="41558"/>
                    <a:pt x="8771" y="41308"/>
                    <a:pt x="8806" y="41057"/>
                  </a:cubicBezTo>
                  <a:cubicBezTo>
                    <a:pt x="8806" y="40842"/>
                    <a:pt x="8806" y="40592"/>
                    <a:pt x="8806" y="40377"/>
                  </a:cubicBezTo>
                  <a:cubicBezTo>
                    <a:pt x="8806" y="40270"/>
                    <a:pt x="8806" y="40162"/>
                    <a:pt x="8771" y="40055"/>
                  </a:cubicBezTo>
                  <a:cubicBezTo>
                    <a:pt x="8950" y="39947"/>
                    <a:pt x="9129" y="39840"/>
                    <a:pt x="9308" y="39768"/>
                  </a:cubicBezTo>
                  <a:cubicBezTo>
                    <a:pt x="9737" y="39518"/>
                    <a:pt x="10167" y="39196"/>
                    <a:pt x="10525" y="38802"/>
                  </a:cubicBezTo>
                  <a:cubicBezTo>
                    <a:pt x="10704" y="38623"/>
                    <a:pt x="10847" y="38408"/>
                    <a:pt x="10990" y="38158"/>
                  </a:cubicBezTo>
                  <a:cubicBezTo>
                    <a:pt x="11133" y="37907"/>
                    <a:pt x="11205" y="37585"/>
                    <a:pt x="11276" y="37299"/>
                  </a:cubicBezTo>
                  <a:cubicBezTo>
                    <a:pt x="11312" y="37155"/>
                    <a:pt x="11348" y="36976"/>
                    <a:pt x="11384" y="36833"/>
                  </a:cubicBezTo>
                  <a:lnTo>
                    <a:pt x="11384" y="36618"/>
                  </a:lnTo>
                  <a:cubicBezTo>
                    <a:pt x="11419" y="36475"/>
                    <a:pt x="11455" y="36332"/>
                    <a:pt x="11527" y="36225"/>
                  </a:cubicBezTo>
                  <a:cubicBezTo>
                    <a:pt x="11634" y="35903"/>
                    <a:pt x="11777" y="35616"/>
                    <a:pt x="11885" y="35330"/>
                  </a:cubicBezTo>
                  <a:cubicBezTo>
                    <a:pt x="11992" y="35079"/>
                    <a:pt x="12064" y="34829"/>
                    <a:pt x="12100" y="34578"/>
                  </a:cubicBezTo>
                  <a:cubicBezTo>
                    <a:pt x="12135" y="34435"/>
                    <a:pt x="12171" y="34292"/>
                    <a:pt x="12171" y="34149"/>
                  </a:cubicBezTo>
                  <a:lnTo>
                    <a:pt x="12744" y="33791"/>
                  </a:lnTo>
                  <a:cubicBezTo>
                    <a:pt x="12923" y="33683"/>
                    <a:pt x="13102" y="33576"/>
                    <a:pt x="13245" y="33469"/>
                  </a:cubicBezTo>
                  <a:cubicBezTo>
                    <a:pt x="13424" y="33325"/>
                    <a:pt x="13603" y="33182"/>
                    <a:pt x="13782" y="33039"/>
                  </a:cubicBezTo>
                  <a:cubicBezTo>
                    <a:pt x="13925" y="32860"/>
                    <a:pt x="14068" y="32681"/>
                    <a:pt x="14140" y="32466"/>
                  </a:cubicBezTo>
                  <a:cubicBezTo>
                    <a:pt x="14247" y="32252"/>
                    <a:pt x="14319" y="32001"/>
                    <a:pt x="14390" y="31786"/>
                  </a:cubicBezTo>
                  <a:cubicBezTo>
                    <a:pt x="14426" y="31500"/>
                    <a:pt x="14462" y="31213"/>
                    <a:pt x="14462" y="30927"/>
                  </a:cubicBezTo>
                  <a:lnTo>
                    <a:pt x="14462" y="30426"/>
                  </a:lnTo>
                  <a:lnTo>
                    <a:pt x="14462" y="29961"/>
                  </a:lnTo>
                  <a:lnTo>
                    <a:pt x="14462" y="29460"/>
                  </a:lnTo>
                  <a:cubicBezTo>
                    <a:pt x="14462" y="29424"/>
                    <a:pt x="14462" y="29388"/>
                    <a:pt x="14462" y="29388"/>
                  </a:cubicBezTo>
                  <a:cubicBezTo>
                    <a:pt x="14569" y="29137"/>
                    <a:pt x="14713" y="28923"/>
                    <a:pt x="14820" y="28708"/>
                  </a:cubicBezTo>
                  <a:cubicBezTo>
                    <a:pt x="15321" y="27849"/>
                    <a:pt x="15464" y="26847"/>
                    <a:pt x="15214" y="25916"/>
                  </a:cubicBezTo>
                  <a:lnTo>
                    <a:pt x="15214" y="25844"/>
                  </a:lnTo>
                  <a:lnTo>
                    <a:pt x="15214" y="25773"/>
                  </a:lnTo>
                  <a:lnTo>
                    <a:pt x="15214" y="25701"/>
                  </a:lnTo>
                  <a:cubicBezTo>
                    <a:pt x="15214" y="25665"/>
                    <a:pt x="15214" y="25665"/>
                    <a:pt x="15214" y="25630"/>
                  </a:cubicBezTo>
                  <a:lnTo>
                    <a:pt x="15214" y="25594"/>
                  </a:lnTo>
                  <a:cubicBezTo>
                    <a:pt x="15214" y="25522"/>
                    <a:pt x="15178" y="25486"/>
                    <a:pt x="15178" y="25415"/>
                  </a:cubicBezTo>
                  <a:lnTo>
                    <a:pt x="15178" y="25379"/>
                  </a:lnTo>
                  <a:cubicBezTo>
                    <a:pt x="15142" y="25164"/>
                    <a:pt x="15142" y="24985"/>
                    <a:pt x="15106" y="24806"/>
                  </a:cubicBezTo>
                  <a:cubicBezTo>
                    <a:pt x="15071" y="24484"/>
                    <a:pt x="15035" y="24162"/>
                    <a:pt x="15071" y="23840"/>
                  </a:cubicBezTo>
                  <a:cubicBezTo>
                    <a:pt x="15106" y="23697"/>
                    <a:pt x="15142" y="23518"/>
                    <a:pt x="15214" y="23374"/>
                  </a:cubicBezTo>
                  <a:cubicBezTo>
                    <a:pt x="15321" y="23124"/>
                    <a:pt x="15428" y="22838"/>
                    <a:pt x="15536" y="22551"/>
                  </a:cubicBezTo>
                  <a:cubicBezTo>
                    <a:pt x="15572" y="22408"/>
                    <a:pt x="15607" y="22265"/>
                    <a:pt x="15643" y="22122"/>
                  </a:cubicBezTo>
                  <a:cubicBezTo>
                    <a:pt x="15679" y="21943"/>
                    <a:pt x="15715" y="21799"/>
                    <a:pt x="15786" y="21656"/>
                  </a:cubicBezTo>
                  <a:cubicBezTo>
                    <a:pt x="15894" y="21370"/>
                    <a:pt x="16073" y="21084"/>
                    <a:pt x="16216" y="20797"/>
                  </a:cubicBezTo>
                  <a:lnTo>
                    <a:pt x="16610" y="20046"/>
                  </a:lnTo>
                  <a:cubicBezTo>
                    <a:pt x="16681" y="19938"/>
                    <a:pt x="16753" y="19795"/>
                    <a:pt x="16789" y="19688"/>
                  </a:cubicBezTo>
                  <a:cubicBezTo>
                    <a:pt x="16860" y="19544"/>
                    <a:pt x="16932" y="19437"/>
                    <a:pt x="16968" y="19294"/>
                  </a:cubicBezTo>
                  <a:cubicBezTo>
                    <a:pt x="17003" y="19222"/>
                    <a:pt x="17039" y="19151"/>
                    <a:pt x="17039" y="19043"/>
                  </a:cubicBezTo>
                  <a:cubicBezTo>
                    <a:pt x="17075" y="18936"/>
                    <a:pt x="17111" y="18829"/>
                    <a:pt x="17111" y="18721"/>
                  </a:cubicBezTo>
                  <a:cubicBezTo>
                    <a:pt x="17111" y="18435"/>
                    <a:pt x="17111" y="18148"/>
                    <a:pt x="17039" y="17862"/>
                  </a:cubicBezTo>
                  <a:cubicBezTo>
                    <a:pt x="17003" y="17719"/>
                    <a:pt x="16968" y="17612"/>
                    <a:pt x="16932" y="17468"/>
                  </a:cubicBezTo>
                  <a:cubicBezTo>
                    <a:pt x="16968" y="17397"/>
                    <a:pt x="17003" y="17361"/>
                    <a:pt x="17039" y="17289"/>
                  </a:cubicBezTo>
                  <a:cubicBezTo>
                    <a:pt x="17182" y="17039"/>
                    <a:pt x="17290" y="16824"/>
                    <a:pt x="17361" y="16573"/>
                  </a:cubicBezTo>
                  <a:cubicBezTo>
                    <a:pt x="17469" y="16323"/>
                    <a:pt x="17505" y="16072"/>
                    <a:pt x="17540" y="15786"/>
                  </a:cubicBezTo>
                  <a:cubicBezTo>
                    <a:pt x="17576" y="15500"/>
                    <a:pt x="17540" y="15213"/>
                    <a:pt x="17433" y="14963"/>
                  </a:cubicBezTo>
                  <a:cubicBezTo>
                    <a:pt x="17326" y="14748"/>
                    <a:pt x="17182" y="14569"/>
                    <a:pt x="17111" y="14354"/>
                  </a:cubicBezTo>
                  <a:cubicBezTo>
                    <a:pt x="17039" y="14247"/>
                    <a:pt x="17003" y="14104"/>
                    <a:pt x="16968" y="13996"/>
                  </a:cubicBezTo>
                  <a:cubicBezTo>
                    <a:pt x="16968" y="13853"/>
                    <a:pt x="16968" y="13710"/>
                    <a:pt x="16968" y="13567"/>
                  </a:cubicBezTo>
                  <a:cubicBezTo>
                    <a:pt x="17111" y="12958"/>
                    <a:pt x="17290" y="12385"/>
                    <a:pt x="17576" y="11849"/>
                  </a:cubicBezTo>
                  <a:cubicBezTo>
                    <a:pt x="17648" y="11598"/>
                    <a:pt x="17755" y="11347"/>
                    <a:pt x="17827" y="11061"/>
                  </a:cubicBezTo>
                  <a:cubicBezTo>
                    <a:pt x="17898" y="10811"/>
                    <a:pt x="17934" y="10524"/>
                    <a:pt x="17970" y="10238"/>
                  </a:cubicBezTo>
                  <a:cubicBezTo>
                    <a:pt x="18006" y="9701"/>
                    <a:pt x="17970" y="9164"/>
                    <a:pt x="17863" y="8627"/>
                  </a:cubicBezTo>
                  <a:cubicBezTo>
                    <a:pt x="17827" y="8305"/>
                    <a:pt x="17827" y="7983"/>
                    <a:pt x="17863" y="7696"/>
                  </a:cubicBezTo>
                  <a:cubicBezTo>
                    <a:pt x="17970" y="7267"/>
                    <a:pt x="18041" y="6837"/>
                    <a:pt x="18113" y="6372"/>
                  </a:cubicBezTo>
                  <a:cubicBezTo>
                    <a:pt x="18113" y="6157"/>
                    <a:pt x="18149" y="5978"/>
                    <a:pt x="18113" y="5763"/>
                  </a:cubicBezTo>
                  <a:cubicBezTo>
                    <a:pt x="18113" y="5620"/>
                    <a:pt x="18113" y="5513"/>
                    <a:pt x="18077" y="5370"/>
                  </a:cubicBezTo>
                  <a:cubicBezTo>
                    <a:pt x="18077" y="5334"/>
                    <a:pt x="18041" y="5298"/>
                    <a:pt x="18041" y="5227"/>
                  </a:cubicBezTo>
                  <a:cubicBezTo>
                    <a:pt x="18006" y="5155"/>
                    <a:pt x="17970" y="5048"/>
                    <a:pt x="17898" y="4976"/>
                  </a:cubicBezTo>
                  <a:cubicBezTo>
                    <a:pt x="17827" y="4797"/>
                    <a:pt x="17719" y="4654"/>
                    <a:pt x="17612" y="4475"/>
                  </a:cubicBezTo>
                  <a:cubicBezTo>
                    <a:pt x="17505" y="4332"/>
                    <a:pt x="17433" y="4188"/>
                    <a:pt x="17361" y="4045"/>
                  </a:cubicBezTo>
                  <a:cubicBezTo>
                    <a:pt x="17290" y="3902"/>
                    <a:pt x="17254" y="3759"/>
                    <a:pt x="17254" y="3580"/>
                  </a:cubicBezTo>
                  <a:cubicBezTo>
                    <a:pt x="17218" y="3294"/>
                    <a:pt x="17218" y="3007"/>
                    <a:pt x="17254" y="2685"/>
                  </a:cubicBezTo>
                  <a:lnTo>
                    <a:pt x="17254" y="2220"/>
                  </a:lnTo>
                  <a:cubicBezTo>
                    <a:pt x="17218" y="2077"/>
                    <a:pt x="17218" y="1933"/>
                    <a:pt x="17182" y="1790"/>
                  </a:cubicBezTo>
                  <a:cubicBezTo>
                    <a:pt x="17147" y="1647"/>
                    <a:pt x="17111" y="1468"/>
                    <a:pt x="17039" y="1325"/>
                  </a:cubicBezTo>
                  <a:cubicBezTo>
                    <a:pt x="16824" y="860"/>
                    <a:pt x="16395" y="502"/>
                    <a:pt x="15930" y="287"/>
                  </a:cubicBezTo>
                  <a:cubicBezTo>
                    <a:pt x="15786" y="215"/>
                    <a:pt x="15679" y="179"/>
                    <a:pt x="15536" y="144"/>
                  </a:cubicBezTo>
                  <a:cubicBezTo>
                    <a:pt x="15357" y="72"/>
                    <a:pt x="15214" y="36"/>
                    <a:pt x="15035" y="36"/>
                  </a:cubicBezTo>
                  <a:cubicBezTo>
                    <a:pt x="14892" y="1"/>
                    <a:pt x="14784" y="1"/>
                    <a:pt x="146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52"/>
            <p:cNvSpPr/>
            <p:nvPr/>
          </p:nvSpPr>
          <p:spPr>
            <a:xfrm>
              <a:off x="1122250" y="2269100"/>
              <a:ext cx="82350" cy="163800"/>
            </a:xfrm>
            <a:custGeom>
              <a:avLst/>
              <a:gdLst/>
              <a:ahLst/>
              <a:cxnLst/>
              <a:rect l="l" t="t" r="r" b="b"/>
              <a:pathLst>
                <a:path w="3294" h="6552" extrusionOk="0">
                  <a:moveTo>
                    <a:pt x="3043" y="1"/>
                  </a:moveTo>
                  <a:cubicBezTo>
                    <a:pt x="2685" y="108"/>
                    <a:pt x="2327" y="216"/>
                    <a:pt x="2005" y="359"/>
                  </a:cubicBezTo>
                  <a:cubicBezTo>
                    <a:pt x="1862" y="395"/>
                    <a:pt x="1683" y="466"/>
                    <a:pt x="1575" y="538"/>
                  </a:cubicBezTo>
                  <a:cubicBezTo>
                    <a:pt x="1432" y="645"/>
                    <a:pt x="1325" y="753"/>
                    <a:pt x="1253" y="860"/>
                  </a:cubicBezTo>
                  <a:cubicBezTo>
                    <a:pt x="1146" y="1003"/>
                    <a:pt x="1110" y="1146"/>
                    <a:pt x="1074" y="1325"/>
                  </a:cubicBezTo>
                  <a:cubicBezTo>
                    <a:pt x="1074" y="1397"/>
                    <a:pt x="1038" y="1469"/>
                    <a:pt x="1038" y="1540"/>
                  </a:cubicBezTo>
                  <a:cubicBezTo>
                    <a:pt x="1038" y="1648"/>
                    <a:pt x="1038" y="1755"/>
                    <a:pt x="1038" y="1862"/>
                  </a:cubicBezTo>
                  <a:cubicBezTo>
                    <a:pt x="1038" y="2041"/>
                    <a:pt x="1110" y="2256"/>
                    <a:pt x="1110" y="2435"/>
                  </a:cubicBezTo>
                  <a:cubicBezTo>
                    <a:pt x="1146" y="2507"/>
                    <a:pt x="1146" y="2578"/>
                    <a:pt x="1110" y="2686"/>
                  </a:cubicBezTo>
                  <a:cubicBezTo>
                    <a:pt x="1038" y="2757"/>
                    <a:pt x="967" y="2829"/>
                    <a:pt x="895" y="2900"/>
                  </a:cubicBezTo>
                  <a:cubicBezTo>
                    <a:pt x="824" y="2972"/>
                    <a:pt x="752" y="3044"/>
                    <a:pt x="680" y="3151"/>
                  </a:cubicBezTo>
                  <a:cubicBezTo>
                    <a:pt x="501" y="3330"/>
                    <a:pt x="394" y="3509"/>
                    <a:pt x="287" y="3724"/>
                  </a:cubicBezTo>
                  <a:cubicBezTo>
                    <a:pt x="143" y="3938"/>
                    <a:pt x="72" y="4189"/>
                    <a:pt x="36" y="4440"/>
                  </a:cubicBezTo>
                  <a:cubicBezTo>
                    <a:pt x="0" y="4547"/>
                    <a:pt x="0" y="4690"/>
                    <a:pt x="0" y="4833"/>
                  </a:cubicBezTo>
                  <a:cubicBezTo>
                    <a:pt x="0" y="4976"/>
                    <a:pt x="36" y="5120"/>
                    <a:pt x="108" y="5263"/>
                  </a:cubicBezTo>
                  <a:cubicBezTo>
                    <a:pt x="179" y="5513"/>
                    <a:pt x="322" y="5764"/>
                    <a:pt x="537" y="5979"/>
                  </a:cubicBezTo>
                  <a:cubicBezTo>
                    <a:pt x="609" y="6050"/>
                    <a:pt x="716" y="6158"/>
                    <a:pt x="824" y="6229"/>
                  </a:cubicBezTo>
                  <a:cubicBezTo>
                    <a:pt x="931" y="6301"/>
                    <a:pt x="1038" y="6337"/>
                    <a:pt x="1146" y="6372"/>
                  </a:cubicBezTo>
                  <a:cubicBezTo>
                    <a:pt x="1325" y="6444"/>
                    <a:pt x="1468" y="6480"/>
                    <a:pt x="1647" y="6516"/>
                  </a:cubicBezTo>
                  <a:cubicBezTo>
                    <a:pt x="1754" y="6516"/>
                    <a:pt x="1897" y="6551"/>
                    <a:pt x="2041" y="6551"/>
                  </a:cubicBezTo>
                  <a:cubicBezTo>
                    <a:pt x="2220" y="6551"/>
                    <a:pt x="2363" y="6444"/>
                    <a:pt x="2434" y="6265"/>
                  </a:cubicBezTo>
                  <a:cubicBezTo>
                    <a:pt x="2434" y="6158"/>
                    <a:pt x="2434" y="6050"/>
                    <a:pt x="2399" y="5943"/>
                  </a:cubicBezTo>
                  <a:cubicBezTo>
                    <a:pt x="2327" y="5836"/>
                    <a:pt x="2255" y="5764"/>
                    <a:pt x="2148" y="5764"/>
                  </a:cubicBezTo>
                  <a:cubicBezTo>
                    <a:pt x="2041" y="5728"/>
                    <a:pt x="1933" y="5728"/>
                    <a:pt x="1862" y="5692"/>
                  </a:cubicBezTo>
                  <a:cubicBezTo>
                    <a:pt x="1718" y="5657"/>
                    <a:pt x="1575" y="5621"/>
                    <a:pt x="1468" y="5585"/>
                  </a:cubicBezTo>
                  <a:cubicBezTo>
                    <a:pt x="1396" y="5549"/>
                    <a:pt x="1325" y="5513"/>
                    <a:pt x="1253" y="5442"/>
                  </a:cubicBezTo>
                  <a:cubicBezTo>
                    <a:pt x="1182" y="5370"/>
                    <a:pt x="1110" y="5299"/>
                    <a:pt x="1038" y="5227"/>
                  </a:cubicBezTo>
                  <a:cubicBezTo>
                    <a:pt x="967" y="5155"/>
                    <a:pt x="931" y="5084"/>
                    <a:pt x="895" y="5012"/>
                  </a:cubicBezTo>
                  <a:cubicBezTo>
                    <a:pt x="859" y="4905"/>
                    <a:pt x="859" y="4833"/>
                    <a:pt x="824" y="4762"/>
                  </a:cubicBezTo>
                  <a:cubicBezTo>
                    <a:pt x="824" y="4690"/>
                    <a:pt x="824" y="4619"/>
                    <a:pt x="824" y="4547"/>
                  </a:cubicBezTo>
                  <a:cubicBezTo>
                    <a:pt x="859" y="4404"/>
                    <a:pt x="895" y="4261"/>
                    <a:pt x="967" y="4153"/>
                  </a:cubicBezTo>
                  <a:cubicBezTo>
                    <a:pt x="1038" y="3903"/>
                    <a:pt x="1182" y="3688"/>
                    <a:pt x="1325" y="3509"/>
                  </a:cubicBezTo>
                  <a:cubicBezTo>
                    <a:pt x="1432" y="3366"/>
                    <a:pt x="1539" y="3223"/>
                    <a:pt x="1647" y="3079"/>
                  </a:cubicBezTo>
                  <a:cubicBezTo>
                    <a:pt x="1683" y="2972"/>
                    <a:pt x="1718" y="2900"/>
                    <a:pt x="1718" y="2793"/>
                  </a:cubicBezTo>
                  <a:cubicBezTo>
                    <a:pt x="1718" y="2686"/>
                    <a:pt x="1718" y="2614"/>
                    <a:pt x="1683" y="2507"/>
                  </a:cubicBezTo>
                  <a:cubicBezTo>
                    <a:pt x="1683" y="2399"/>
                    <a:pt x="1647" y="2328"/>
                    <a:pt x="1611" y="2220"/>
                  </a:cubicBezTo>
                  <a:cubicBezTo>
                    <a:pt x="1575" y="2113"/>
                    <a:pt x="1539" y="1970"/>
                    <a:pt x="1539" y="1827"/>
                  </a:cubicBezTo>
                  <a:cubicBezTo>
                    <a:pt x="1504" y="1683"/>
                    <a:pt x="1539" y="1683"/>
                    <a:pt x="1539" y="1612"/>
                  </a:cubicBezTo>
                  <a:cubicBezTo>
                    <a:pt x="1504" y="1540"/>
                    <a:pt x="1504" y="1469"/>
                    <a:pt x="1539" y="1433"/>
                  </a:cubicBezTo>
                  <a:cubicBezTo>
                    <a:pt x="1539" y="1325"/>
                    <a:pt x="1539" y="1254"/>
                    <a:pt x="1575" y="1182"/>
                  </a:cubicBezTo>
                  <a:cubicBezTo>
                    <a:pt x="1575" y="1146"/>
                    <a:pt x="1611" y="1111"/>
                    <a:pt x="1647" y="1075"/>
                  </a:cubicBezTo>
                  <a:cubicBezTo>
                    <a:pt x="1683" y="1003"/>
                    <a:pt x="1754" y="967"/>
                    <a:pt x="1790" y="896"/>
                  </a:cubicBezTo>
                  <a:cubicBezTo>
                    <a:pt x="1862" y="860"/>
                    <a:pt x="1933" y="824"/>
                    <a:pt x="2005" y="824"/>
                  </a:cubicBezTo>
                  <a:cubicBezTo>
                    <a:pt x="2148" y="753"/>
                    <a:pt x="2327" y="681"/>
                    <a:pt x="2506" y="610"/>
                  </a:cubicBezTo>
                  <a:cubicBezTo>
                    <a:pt x="2685" y="538"/>
                    <a:pt x="2935" y="466"/>
                    <a:pt x="3150" y="395"/>
                  </a:cubicBezTo>
                  <a:cubicBezTo>
                    <a:pt x="3258" y="359"/>
                    <a:pt x="3293" y="252"/>
                    <a:pt x="3293" y="144"/>
                  </a:cubicBezTo>
                  <a:cubicBezTo>
                    <a:pt x="3258" y="37"/>
                    <a:pt x="3186" y="1"/>
                    <a:pt x="30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52"/>
            <p:cNvSpPr/>
            <p:nvPr/>
          </p:nvSpPr>
          <p:spPr>
            <a:xfrm>
              <a:off x="1167875" y="2329975"/>
              <a:ext cx="39400" cy="45650"/>
            </a:xfrm>
            <a:custGeom>
              <a:avLst/>
              <a:gdLst/>
              <a:ahLst/>
              <a:cxnLst/>
              <a:rect l="l" t="t" r="r" b="b"/>
              <a:pathLst>
                <a:path w="1576" h="1826" extrusionOk="0">
                  <a:moveTo>
                    <a:pt x="967" y="0"/>
                  </a:moveTo>
                  <a:cubicBezTo>
                    <a:pt x="931" y="0"/>
                    <a:pt x="896" y="36"/>
                    <a:pt x="860" y="36"/>
                  </a:cubicBezTo>
                  <a:cubicBezTo>
                    <a:pt x="574" y="179"/>
                    <a:pt x="359" y="394"/>
                    <a:pt x="180" y="680"/>
                  </a:cubicBezTo>
                  <a:cubicBezTo>
                    <a:pt x="144" y="752"/>
                    <a:pt x="108" y="823"/>
                    <a:pt x="72" y="895"/>
                  </a:cubicBezTo>
                  <a:cubicBezTo>
                    <a:pt x="37" y="966"/>
                    <a:pt x="37" y="1038"/>
                    <a:pt x="37" y="1145"/>
                  </a:cubicBezTo>
                  <a:cubicBezTo>
                    <a:pt x="1" y="1217"/>
                    <a:pt x="37" y="1289"/>
                    <a:pt x="37" y="1360"/>
                  </a:cubicBezTo>
                  <a:cubicBezTo>
                    <a:pt x="72" y="1432"/>
                    <a:pt x="144" y="1539"/>
                    <a:pt x="180" y="1611"/>
                  </a:cubicBezTo>
                  <a:cubicBezTo>
                    <a:pt x="251" y="1647"/>
                    <a:pt x="287" y="1718"/>
                    <a:pt x="359" y="1754"/>
                  </a:cubicBezTo>
                  <a:lnTo>
                    <a:pt x="466" y="1790"/>
                  </a:lnTo>
                  <a:cubicBezTo>
                    <a:pt x="502" y="1790"/>
                    <a:pt x="574" y="1790"/>
                    <a:pt x="609" y="1826"/>
                  </a:cubicBezTo>
                  <a:lnTo>
                    <a:pt x="824" y="1826"/>
                  </a:lnTo>
                  <a:cubicBezTo>
                    <a:pt x="896" y="1790"/>
                    <a:pt x="967" y="1754"/>
                    <a:pt x="1039" y="1718"/>
                  </a:cubicBezTo>
                  <a:cubicBezTo>
                    <a:pt x="1182" y="1682"/>
                    <a:pt x="1325" y="1611"/>
                    <a:pt x="1468" y="1539"/>
                  </a:cubicBezTo>
                  <a:cubicBezTo>
                    <a:pt x="1540" y="1503"/>
                    <a:pt x="1576" y="1396"/>
                    <a:pt x="1540" y="1324"/>
                  </a:cubicBezTo>
                  <a:cubicBezTo>
                    <a:pt x="1504" y="1289"/>
                    <a:pt x="1468" y="1253"/>
                    <a:pt x="1433" y="1253"/>
                  </a:cubicBezTo>
                  <a:cubicBezTo>
                    <a:pt x="1415" y="1235"/>
                    <a:pt x="1388" y="1226"/>
                    <a:pt x="1361" y="1226"/>
                  </a:cubicBezTo>
                  <a:cubicBezTo>
                    <a:pt x="1334" y="1226"/>
                    <a:pt x="1307" y="1235"/>
                    <a:pt x="1289" y="1253"/>
                  </a:cubicBezTo>
                  <a:cubicBezTo>
                    <a:pt x="1218" y="1289"/>
                    <a:pt x="1182" y="1289"/>
                    <a:pt x="1110" y="1324"/>
                  </a:cubicBezTo>
                  <a:lnTo>
                    <a:pt x="967" y="1360"/>
                  </a:lnTo>
                  <a:lnTo>
                    <a:pt x="824" y="1396"/>
                  </a:lnTo>
                  <a:lnTo>
                    <a:pt x="609" y="1396"/>
                  </a:lnTo>
                  <a:lnTo>
                    <a:pt x="574" y="1360"/>
                  </a:lnTo>
                  <a:lnTo>
                    <a:pt x="502" y="1289"/>
                  </a:lnTo>
                  <a:lnTo>
                    <a:pt x="466" y="1253"/>
                  </a:lnTo>
                  <a:cubicBezTo>
                    <a:pt x="466" y="1217"/>
                    <a:pt x="466" y="1181"/>
                    <a:pt x="466" y="1181"/>
                  </a:cubicBezTo>
                  <a:cubicBezTo>
                    <a:pt x="466" y="1145"/>
                    <a:pt x="466" y="1110"/>
                    <a:pt x="466" y="1074"/>
                  </a:cubicBezTo>
                  <a:cubicBezTo>
                    <a:pt x="466" y="1038"/>
                    <a:pt x="466" y="1002"/>
                    <a:pt x="502" y="966"/>
                  </a:cubicBezTo>
                  <a:cubicBezTo>
                    <a:pt x="502" y="895"/>
                    <a:pt x="538" y="823"/>
                    <a:pt x="574" y="788"/>
                  </a:cubicBezTo>
                  <a:cubicBezTo>
                    <a:pt x="645" y="680"/>
                    <a:pt x="717" y="609"/>
                    <a:pt x="824" y="537"/>
                  </a:cubicBezTo>
                  <a:lnTo>
                    <a:pt x="931" y="465"/>
                  </a:lnTo>
                  <a:lnTo>
                    <a:pt x="1075" y="358"/>
                  </a:lnTo>
                  <a:cubicBezTo>
                    <a:pt x="1146" y="322"/>
                    <a:pt x="1182" y="179"/>
                    <a:pt x="1146" y="107"/>
                  </a:cubicBezTo>
                  <a:cubicBezTo>
                    <a:pt x="1110" y="36"/>
                    <a:pt x="1039" y="0"/>
                    <a:pt x="9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52"/>
            <p:cNvSpPr/>
            <p:nvPr/>
          </p:nvSpPr>
          <p:spPr>
            <a:xfrm>
              <a:off x="1202775" y="2282525"/>
              <a:ext cx="22400" cy="49250"/>
            </a:xfrm>
            <a:custGeom>
              <a:avLst/>
              <a:gdLst/>
              <a:ahLst/>
              <a:cxnLst/>
              <a:rect l="l" t="t" r="r" b="b"/>
              <a:pathLst>
                <a:path w="896" h="1970" extrusionOk="0">
                  <a:moveTo>
                    <a:pt x="645" y="1"/>
                  </a:moveTo>
                  <a:cubicBezTo>
                    <a:pt x="574" y="1"/>
                    <a:pt x="502" y="37"/>
                    <a:pt x="466" y="73"/>
                  </a:cubicBezTo>
                  <a:cubicBezTo>
                    <a:pt x="323" y="180"/>
                    <a:pt x="216" y="323"/>
                    <a:pt x="144" y="466"/>
                  </a:cubicBezTo>
                  <a:cubicBezTo>
                    <a:pt x="72" y="645"/>
                    <a:pt x="1" y="860"/>
                    <a:pt x="1" y="1039"/>
                  </a:cubicBezTo>
                  <a:cubicBezTo>
                    <a:pt x="1" y="1146"/>
                    <a:pt x="1" y="1218"/>
                    <a:pt x="37" y="1290"/>
                  </a:cubicBezTo>
                  <a:cubicBezTo>
                    <a:pt x="1" y="1397"/>
                    <a:pt x="37" y="1504"/>
                    <a:pt x="108" y="1576"/>
                  </a:cubicBezTo>
                  <a:cubicBezTo>
                    <a:pt x="144" y="1683"/>
                    <a:pt x="216" y="1755"/>
                    <a:pt x="287" y="1791"/>
                  </a:cubicBezTo>
                  <a:cubicBezTo>
                    <a:pt x="359" y="1862"/>
                    <a:pt x="466" y="1898"/>
                    <a:pt x="538" y="1934"/>
                  </a:cubicBezTo>
                  <a:cubicBezTo>
                    <a:pt x="574" y="1970"/>
                    <a:pt x="645" y="1970"/>
                    <a:pt x="681" y="1970"/>
                  </a:cubicBezTo>
                  <a:cubicBezTo>
                    <a:pt x="753" y="1934"/>
                    <a:pt x="788" y="1898"/>
                    <a:pt x="824" y="1862"/>
                  </a:cubicBezTo>
                  <a:cubicBezTo>
                    <a:pt x="860" y="1791"/>
                    <a:pt x="860" y="1755"/>
                    <a:pt x="824" y="1683"/>
                  </a:cubicBezTo>
                  <a:cubicBezTo>
                    <a:pt x="824" y="1647"/>
                    <a:pt x="788" y="1576"/>
                    <a:pt x="717" y="1576"/>
                  </a:cubicBezTo>
                  <a:lnTo>
                    <a:pt x="681" y="1540"/>
                  </a:lnTo>
                  <a:cubicBezTo>
                    <a:pt x="609" y="1468"/>
                    <a:pt x="574" y="1433"/>
                    <a:pt x="538" y="1397"/>
                  </a:cubicBezTo>
                  <a:cubicBezTo>
                    <a:pt x="502" y="1397"/>
                    <a:pt x="502" y="1361"/>
                    <a:pt x="502" y="1361"/>
                  </a:cubicBezTo>
                  <a:cubicBezTo>
                    <a:pt x="502" y="1290"/>
                    <a:pt x="502" y="1254"/>
                    <a:pt x="502" y="1218"/>
                  </a:cubicBezTo>
                  <a:lnTo>
                    <a:pt x="502" y="1039"/>
                  </a:lnTo>
                  <a:cubicBezTo>
                    <a:pt x="502" y="932"/>
                    <a:pt x="538" y="824"/>
                    <a:pt x="574" y="681"/>
                  </a:cubicBezTo>
                  <a:cubicBezTo>
                    <a:pt x="609" y="681"/>
                    <a:pt x="609" y="645"/>
                    <a:pt x="645" y="609"/>
                  </a:cubicBezTo>
                  <a:cubicBezTo>
                    <a:pt x="681" y="538"/>
                    <a:pt x="753" y="502"/>
                    <a:pt x="824" y="430"/>
                  </a:cubicBezTo>
                  <a:cubicBezTo>
                    <a:pt x="896" y="323"/>
                    <a:pt x="896" y="180"/>
                    <a:pt x="824" y="73"/>
                  </a:cubicBezTo>
                  <a:cubicBezTo>
                    <a:pt x="753" y="37"/>
                    <a:pt x="717" y="1"/>
                    <a:pt x="6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52"/>
            <p:cNvSpPr/>
            <p:nvPr/>
          </p:nvSpPr>
          <p:spPr>
            <a:xfrm>
              <a:off x="988025" y="2754125"/>
              <a:ext cx="63550" cy="173625"/>
            </a:xfrm>
            <a:custGeom>
              <a:avLst/>
              <a:gdLst/>
              <a:ahLst/>
              <a:cxnLst/>
              <a:rect l="l" t="t" r="r" b="b"/>
              <a:pathLst>
                <a:path w="2542" h="6945" extrusionOk="0">
                  <a:moveTo>
                    <a:pt x="2076" y="1"/>
                  </a:moveTo>
                  <a:cubicBezTo>
                    <a:pt x="2005" y="1"/>
                    <a:pt x="1933" y="1"/>
                    <a:pt x="1861" y="37"/>
                  </a:cubicBezTo>
                  <a:cubicBezTo>
                    <a:pt x="1718" y="144"/>
                    <a:pt x="1575" y="251"/>
                    <a:pt x="1468" y="359"/>
                  </a:cubicBezTo>
                  <a:cubicBezTo>
                    <a:pt x="1324" y="466"/>
                    <a:pt x="1217" y="573"/>
                    <a:pt x="1110" y="717"/>
                  </a:cubicBezTo>
                  <a:cubicBezTo>
                    <a:pt x="1074" y="788"/>
                    <a:pt x="1038" y="824"/>
                    <a:pt x="1002" y="896"/>
                  </a:cubicBezTo>
                  <a:cubicBezTo>
                    <a:pt x="967" y="1003"/>
                    <a:pt x="931" y="1075"/>
                    <a:pt x="895" y="1182"/>
                  </a:cubicBezTo>
                  <a:cubicBezTo>
                    <a:pt x="859" y="1361"/>
                    <a:pt x="823" y="1576"/>
                    <a:pt x="788" y="1755"/>
                  </a:cubicBezTo>
                  <a:cubicBezTo>
                    <a:pt x="788" y="1934"/>
                    <a:pt x="788" y="2148"/>
                    <a:pt x="823" y="2327"/>
                  </a:cubicBezTo>
                  <a:cubicBezTo>
                    <a:pt x="823" y="2435"/>
                    <a:pt x="859" y="2542"/>
                    <a:pt x="895" y="2685"/>
                  </a:cubicBezTo>
                  <a:cubicBezTo>
                    <a:pt x="895" y="2757"/>
                    <a:pt x="931" y="2864"/>
                    <a:pt x="967" y="2972"/>
                  </a:cubicBezTo>
                  <a:cubicBezTo>
                    <a:pt x="1002" y="3043"/>
                    <a:pt x="1074" y="3222"/>
                    <a:pt x="1145" y="3365"/>
                  </a:cubicBezTo>
                  <a:cubicBezTo>
                    <a:pt x="1145" y="3401"/>
                    <a:pt x="1145" y="3437"/>
                    <a:pt x="1181" y="3509"/>
                  </a:cubicBezTo>
                  <a:cubicBezTo>
                    <a:pt x="1074" y="3544"/>
                    <a:pt x="967" y="3616"/>
                    <a:pt x="895" y="3688"/>
                  </a:cubicBezTo>
                  <a:cubicBezTo>
                    <a:pt x="823" y="3759"/>
                    <a:pt x="680" y="3831"/>
                    <a:pt x="609" y="3938"/>
                  </a:cubicBezTo>
                  <a:cubicBezTo>
                    <a:pt x="501" y="4010"/>
                    <a:pt x="430" y="4117"/>
                    <a:pt x="358" y="4224"/>
                  </a:cubicBezTo>
                  <a:cubicBezTo>
                    <a:pt x="215" y="4439"/>
                    <a:pt x="107" y="4654"/>
                    <a:pt x="36" y="4905"/>
                  </a:cubicBezTo>
                  <a:cubicBezTo>
                    <a:pt x="0" y="5012"/>
                    <a:pt x="0" y="5155"/>
                    <a:pt x="0" y="5298"/>
                  </a:cubicBezTo>
                  <a:cubicBezTo>
                    <a:pt x="0" y="5442"/>
                    <a:pt x="0" y="5585"/>
                    <a:pt x="36" y="5692"/>
                  </a:cubicBezTo>
                  <a:cubicBezTo>
                    <a:pt x="36" y="5799"/>
                    <a:pt x="72" y="5907"/>
                    <a:pt x="107" y="5978"/>
                  </a:cubicBezTo>
                  <a:cubicBezTo>
                    <a:pt x="143" y="6122"/>
                    <a:pt x="215" y="6229"/>
                    <a:pt x="286" y="6336"/>
                  </a:cubicBezTo>
                  <a:cubicBezTo>
                    <a:pt x="358" y="6444"/>
                    <a:pt x="430" y="6551"/>
                    <a:pt x="537" y="6623"/>
                  </a:cubicBezTo>
                  <a:cubicBezTo>
                    <a:pt x="644" y="6730"/>
                    <a:pt x="788" y="6802"/>
                    <a:pt x="931" y="6873"/>
                  </a:cubicBezTo>
                  <a:cubicBezTo>
                    <a:pt x="1074" y="6909"/>
                    <a:pt x="1181" y="6945"/>
                    <a:pt x="1324" y="6945"/>
                  </a:cubicBezTo>
                  <a:lnTo>
                    <a:pt x="1468" y="6945"/>
                  </a:lnTo>
                  <a:lnTo>
                    <a:pt x="1718" y="6909"/>
                  </a:lnTo>
                  <a:cubicBezTo>
                    <a:pt x="1897" y="6838"/>
                    <a:pt x="2076" y="6766"/>
                    <a:pt x="2219" y="6694"/>
                  </a:cubicBezTo>
                  <a:cubicBezTo>
                    <a:pt x="2291" y="6659"/>
                    <a:pt x="2327" y="6587"/>
                    <a:pt x="2398" y="6551"/>
                  </a:cubicBezTo>
                  <a:cubicBezTo>
                    <a:pt x="2434" y="6444"/>
                    <a:pt x="2470" y="6301"/>
                    <a:pt x="2434" y="6193"/>
                  </a:cubicBezTo>
                  <a:cubicBezTo>
                    <a:pt x="2398" y="6086"/>
                    <a:pt x="2327" y="5978"/>
                    <a:pt x="2219" y="5907"/>
                  </a:cubicBezTo>
                  <a:cubicBezTo>
                    <a:pt x="2143" y="5882"/>
                    <a:pt x="2067" y="5856"/>
                    <a:pt x="1979" y="5856"/>
                  </a:cubicBezTo>
                  <a:cubicBezTo>
                    <a:pt x="1942" y="5856"/>
                    <a:pt x="1903" y="5861"/>
                    <a:pt x="1861" y="5871"/>
                  </a:cubicBezTo>
                  <a:cubicBezTo>
                    <a:pt x="1754" y="5907"/>
                    <a:pt x="1611" y="5943"/>
                    <a:pt x="1468" y="5943"/>
                  </a:cubicBezTo>
                  <a:lnTo>
                    <a:pt x="1324" y="5943"/>
                  </a:lnTo>
                  <a:lnTo>
                    <a:pt x="1217" y="5907"/>
                  </a:lnTo>
                  <a:lnTo>
                    <a:pt x="1145" y="5871"/>
                  </a:lnTo>
                  <a:lnTo>
                    <a:pt x="1038" y="5764"/>
                  </a:lnTo>
                  <a:cubicBezTo>
                    <a:pt x="1002" y="5728"/>
                    <a:pt x="967" y="5656"/>
                    <a:pt x="967" y="5620"/>
                  </a:cubicBezTo>
                  <a:cubicBezTo>
                    <a:pt x="931" y="5549"/>
                    <a:pt x="895" y="5477"/>
                    <a:pt x="895" y="5406"/>
                  </a:cubicBezTo>
                  <a:cubicBezTo>
                    <a:pt x="895" y="5298"/>
                    <a:pt x="895" y="5227"/>
                    <a:pt x="895" y="5119"/>
                  </a:cubicBezTo>
                  <a:cubicBezTo>
                    <a:pt x="895" y="5048"/>
                    <a:pt x="931" y="4976"/>
                    <a:pt x="967" y="4905"/>
                  </a:cubicBezTo>
                  <a:cubicBezTo>
                    <a:pt x="1002" y="4797"/>
                    <a:pt x="1038" y="4726"/>
                    <a:pt x="1074" y="4654"/>
                  </a:cubicBezTo>
                  <a:cubicBezTo>
                    <a:pt x="1145" y="4582"/>
                    <a:pt x="1253" y="4475"/>
                    <a:pt x="1324" y="4403"/>
                  </a:cubicBezTo>
                  <a:cubicBezTo>
                    <a:pt x="1468" y="4332"/>
                    <a:pt x="1575" y="4260"/>
                    <a:pt x="1718" y="4189"/>
                  </a:cubicBezTo>
                  <a:cubicBezTo>
                    <a:pt x="1790" y="4117"/>
                    <a:pt x="1861" y="4081"/>
                    <a:pt x="1897" y="4010"/>
                  </a:cubicBezTo>
                  <a:cubicBezTo>
                    <a:pt x="1969" y="3974"/>
                    <a:pt x="2005" y="3902"/>
                    <a:pt x="2005" y="3867"/>
                  </a:cubicBezTo>
                  <a:cubicBezTo>
                    <a:pt x="2076" y="3759"/>
                    <a:pt x="2112" y="3652"/>
                    <a:pt x="2112" y="3580"/>
                  </a:cubicBezTo>
                  <a:lnTo>
                    <a:pt x="2076" y="3401"/>
                  </a:lnTo>
                  <a:cubicBezTo>
                    <a:pt x="2076" y="3330"/>
                    <a:pt x="2040" y="3258"/>
                    <a:pt x="2005" y="3222"/>
                  </a:cubicBezTo>
                  <a:cubicBezTo>
                    <a:pt x="2005" y="3151"/>
                    <a:pt x="1969" y="3115"/>
                    <a:pt x="1933" y="3079"/>
                  </a:cubicBezTo>
                  <a:cubicBezTo>
                    <a:pt x="1897" y="3007"/>
                    <a:pt x="1826" y="2900"/>
                    <a:pt x="1790" y="2793"/>
                  </a:cubicBezTo>
                  <a:cubicBezTo>
                    <a:pt x="1647" y="2471"/>
                    <a:pt x="1575" y="2077"/>
                    <a:pt x="1611" y="1719"/>
                  </a:cubicBezTo>
                  <a:cubicBezTo>
                    <a:pt x="1647" y="1576"/>
                    <a:pt x="1682" y="1433"/>
                    <a:pt x="1754" y="1289"/>
                  </a:cubicBezTo>
                  <a:lnTo>
                    <a:pt x="1826" y="1110"/>
                  </a:lnTo>
                  <a:cubicBezTo>
                    <a:pt x="1897" y="1075"/>
                    <a:pt x="1969" y="1003"/>
                    <a:pt x="2040" y="931"/>
                  </a:cubicBezTo>
                  <a:cubicBezTo>
                    <a:pt x="2112" y="860"/>
                    <a:pt x="2219" y="824"/>
                    <a:pt x="2291" y="752"/>
                  </a:cubicBezTo>
                  <a:cubicBezTo>
                    <a:pt x="2470" y="645"/>
                    <a:pt x="2541" y="394"/>
                    <a:pt x="2434" y="215"/>
                  </a:cubicBezTo>
                  <a:cubicBezTo>
                    <a:pt x="2363" y="72"/>
                    <a:pt x="2219" y="1"/>
                    <a:pt x="20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52"/>
            <p:cNvSpPr/>
            <p:nvPr/>
          </p:nvSpPr>
          <p:spPr>
            <a:xfrm>
              <a:off x="1041700" y="2698650"/>
              <a:ext cx="43875" cy="71625"/>
            </a:xfrm>
            <a:custGeom>
              <a:avLst/>
              <a:gdLst/>
              <a:ahLst/>
              <a:cxnLst/>
              <a:rect l="l" t="t" r="r" b="b"/>
              <a:pathLst>
                <a:path w="1755" h="2865" extrusionOk="0">
                  <a:moveTo>
                    <a:pt x="1146" y="0"/>
                  </a:moveTo>
                  <a:cubicBezTo>
                    <a:pt x="967" y="36"/>
                    <a:pt x="824" y="108"/>
                    <a:pt x="681" y="215"/>
                  </a:cubicBezTo>
                  <a:cubicBezTo>
                    <a:pt x="609" y="287"/>
                    <a:pt x="538" y="323"/>
                    <a:pt x="502" y="394"/>
                  </a:cubicBezTo>
                  <a:cubicBezTo>
                    <a:pt x="430" y="466"/>
                    <a:pt x="359" y="537"/>
                    <a:pt x="323" y="609"/>
                  </a:cubicBezTo>
                  <a:cubicBezTo>
                    <a:pt x="216" y="752"/>
                    <a:pt x="144" y="895"/>
                    <a:pt x="72" y="1038"/>
                  </a:cubicBezTo>
                  <a:cubicBezTo>
                    <a:pt x="72" y="1110"/>
                    <a:pt x="37" y="1182"/>
                    <a:pt x="37" y="1289"/>
                  </a:cubicBezTo>
                  <a:lnTo>
                    <a:pt x="37" y="1432"/>
                  </a:lnTo>
                  <a:cubicBezTo>
                    <a:pt x="1" y="1504"/>
                    <a:pt x="1" y="1575"/>
                    <a:pt x="37" y="1647"/>
                  </a:cubicBezTo>
                  <a:cubicBezTo>
                    <a:pt x="37" y="1826"/>
                    <a:pt x="108" y="1969"/>
                    <a:pt x="180" y="2112"/>
                  </a:cubicBezTo>
                  <a:cubicBezTo>
                    <a:pt x="323" y="2256"/>
                    <a:pt x="430" y="2399"/>
                    <a:pt x="573" y="2506"/>
                  </a:cubicBezTo>
                  <a:cubicBezTo>
                    <a:pt x="717" y="2613"/>
                    <a:pt x="824" y="2721"/>
                    <a:pt x="967" y="2828"/>
                  </a:cubicBezTo>
                  <a:cubicBezTo>
                    <a:pt x="1003" y="2828"/>
                    <a:pt x="1075" y="2864"/>
                    <a:pt x="1146" y="2864"/>
                  </a:cubicBezTo>
                  <a:cubicBezTo>
                    <a:pt x="1218" y="2864"/>
                    <a:pt x="1325" y="2828"/>
                    <a:pt x="1397" y="2757"/>
                  </a:cubicBezTo>
                  <a:cubicBezTo>
                    <a:pt x="1504" y="2613"/>
                    <a:pt x="1504" y="2399"/>
                    <a:pt x="1397" y="2256"/>
                  </a:cubicBezTo>
                  <a:cubicBezTo>
                    <a:pt x="1325" y="2220"/>
                    <a:pt x="1254" y="2148"/>
                    <a:pt x="1182" y="2077"/>
                  </a:cubicBezTo>
                  <a:cubicBezTo>
                    <a:pt x="1110" y="2005"/>
                    <a:pt x="967" y="1862"/>
                    <a:pt x="860" y="1754"/>
                  </a:cubicBezTo>
                  <a:cubicBezTo>
                    <a:pt x="824" y="1719"/>
                    <a:pt x="824" y="1647"/>
                    <a:pt x="788" y="1611"/>
                  </a:cubicBezTo>
                  <a:lnTo>
                    <a:pt x="752" y="1504"/>
                  </a:lnTo>
                  <a:lnTo>
                    <a:pt x="752" y="1396"/>
                  </a:lnTo>
                  <a:cubicBezTo>
                    <a:pt x="752" y="1361"/>
                    <a:pt x="788" y="1289"/>
                    <a:pt x="824" y="1253"/>
                  </a:cubicBezTo>
                  <a:cubicBezTo>
                    <a:pt x="860" y="1146"/>
                    <a:pt x="896" y="1074"/>
                    <a:pt x="967" y="967"/>
                  </a:cubicBezTo>
                  <a:cubicBezTo>
                    <a:pt x="1003" y="931"/>
                    <a:pt x="1075" y="895"/>
                    <a:pt x="1110" y="824"/>
                  </a:cubicBezTo>
                  <a:cubicBezTo>
                    <a:pt x="1182" y="788"/>
                    <a:pt x="1254" y="752"/>
                    <a:pt x="1289" y="716"/>
                  </a:cubicBezTo>
                  <a:lnTo>
                    <a:pt x="1325" y="716"/>
                  </a:lnTo>
                  <a:cubicBezTo>
                    <a:pt x="1755" y="609"/>
                    <a:pt x="1647" y="0"/>
                    <a:pt x="12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52"/>
            <p:cNvSpPr/>
            <p:nvPr/>
          </p:nvSpPr>
          <p:spPr>
            <a:xfrm>
              <a:off x="1067650" y="2763075"/>
              <a:ext cx="43500" cy="55500"/>
            </a:xfrm>
            <a:custGeom>
              <a:avLst/>
              <a:gdLst/>
              <a:ahLst/>
              <a:cxnLst/>
              <a:rect l="l" t="t" r="r" b="b"/>
              <a:pathLst>
                <a:path w="1740" h="2220" extrusionOk="0">
                  <a:moveTo>
                    <a:pt x="788" y="1"/>
                  </a:moveTo>
                  <a:cubicBezTo>
                    <a:pt x="717" y="1"/>
                    <a:pt x="645" y="36"/>
                    <a:pt x="574" y="108"/>
                  </a:cubicBezTo>
                  <a:cubicBezTo>
                    <a:pt x="359" y="359"/>
                    <a:pt x="180" y="681"/>
                    <a:pt x="108" y="1003"/>
                  </a:cubicBezTo>
                  <a:cubicBezTo>
                    <a:pt x="37" y="1182"/>
                    <a:pt x="1" y="1325"/>
                    <a:pt x="37" y="1504"/>
                  </a:cubicBezTo>
                  <a:cubicBezTo>
                    <a:pt x="1" y="1683"/>
                    <a:pt x="37" y="1826"/>
                    <a:pt x="144" y="2005"/>
                  </a:cubicBezTo>
                  <a:cubicBezTo>
                    <a:pt x="251" y="2148"/>
                    <a:pt x="430" y="2220"/>
                    <a:pt x="609" y="2220"/>
                  </a:cubicBezTo>
                  <a:cubicBezTo>
                    <a:pt x="717" y="2184"/>
                    <a:pt x="824" y="2148"/>
                    <a:pt x="931" y="2113"/>
                  </a:cubicBezTo>
                  <a:cubicBezTo>
                    <a:pt x="1003" y="2077"/>
                    <a:pt x="1075" y="2041"/>
                    <a:pt x="1146" y="1969"/>
                  </a:cubicBezTo>
                  <a:cubicBezTo>
                    <a:pt x="1289" y="1898"/>
                    <a:pt x="1433" y="1790"/>
                    <a:pt x="1576" y="1647"/>
                  </a:cubicBezTo>
                  <a:cubicBezTo>
                    <a:pt x="1612" y="1647"/>
                    <a:pt x="1647" y="1576"/>
                    <a:pt x="1683" y="1540"/>
                  </a:cubicBezTo>
                  <a:cubicBezTo>
                    <a:pt x="1739" y="1316"/>
                    <a:pt x="1577" y="1136"/>
                    <a:pt x="1384" y="1136"/>
                  </a:cubicBezTo>
                  <a:cubicBezTo>
                    <a:pt x="1329" y="1136"/>
                    <a:pt x="1273" y="1151"/>
                    <a:pt x="1218" y="1182"/>
                  </a:cubicBezTo>
                  <a:lnTo>
                    <a:pt x="967" y="1325"/>
                  </a:lnTo>
                  <a:cubicBezTo>
                    <a:pt x="860" y="1397"/>
                    <a:pt x="752" y="1432"/>
                    <a:pt x="609" y="1504"/>
                  </a:cubicBezTo>
                  <a:cubicBezTo>
                    <a:pt x="609" y="1504"/>
                    <a:pt x="609" y="1468"/>
                    <a:pt x="609" y="1468"/>
                  </a:cubicBezTo>
                  <a:cubicBezTo>
                    <a:pt x="609" y="1397"/>
                    <a:pt x="609" y="1325"/>
                    <a:pt x="609" y="1253"/>
                  </a:cubicBezTo>
                  <a:cubicBezTo>
                    <a:pt x="681" y="967"/>
                    <a:pt x="788" y="717"/>
                    <a:pt x="931" y="502"/>
                  </a:cubicBezTo>
                  <a:lnTo>
                    <a:pt x="967" y="466"/>
                  </a:lnTo>
                  <a:cubicBezTo>
                    <a:pt x="1110" y="287"/>
                    <a:pt x="1003" y="1"/>
                    <a:pt x="7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52"/>
            <p:cNvSpPr/>
            <p:nvPr/>
          </p:nvSpPr>
          <p:spPr>
            <a:xfrm>
              <a:off x="1095400" y="2699150"/>
              <a:ext cx="29550" cy="42875"/>
            </a:xfrm>
            <a:custGeom>
              <a:avLst/>
              <a:gdLst/>
              <a:ahLst/>
              <a:cxnLst/>
              <a:rect l="l" t="t" r="r" b="b"/>
              <a:pathLst>
                <a:path w="1182" h="1715" extrusionOk="0">
                  <a:moveTo>
                    <a:pt x="468" y="0"/>
                  </a:moveTo>
                  <a:cubicBezTo>
                    <a:pt x="354" y="0"/>
                    <a:pt x="251" y="64"/>
                    <a:pt x="179" y="159"/>
                  </a:cubicBezTo>
                  <a:cubicBezTo>
                    <a:pt x="108" y="303"/>
                    <a:pt x="36" y="446"/>
                    <a:pt x="36" y="589"/>
                  </a:cubicBezTo>
                  <a:cubicBezTo>
                    <a:pt x="0" y="804"/>
                    <a:pt x="0" y="1018"/>
                    <a:pt x="72" y="1197"/>
                  </a:cubicBezTo>
                  <a:cubicBezTo>
                    <a:pt x="179" y="1341"/>
                    <a:pt x="287" y="1448"/>
                    <a:pt x="430" y="1555"/>
                  </a:cubicBezTo>
                  <a:cubicBezTo>
                    <a:pt x="502" y="1591"/>
                    <a:pt x="573" y="1627"/>
                    <a:pt x="645" y="1663"/>
                  </a:cubicBezTo>
                  <a:cubicBezTo>
                    <a:pt x="692" y="1699"/>
                    <a:pt x="744" y="1715"/>
                    <a:pt x="796" y="1715"/>
                  </a:cubicBezTo>
                  <a:cubicBezTo>
                    <a:pt x="899" y="1715"/>
                    <a:pt x="1003" y="1651"/>
                    <a:pt x="1074" y="1555"/>
                  </a:cubicBezTo>
                  <a:cubicBezTo>
                    <a:pt x="1182" y="1376"/>
                    <a:pt x="1110" y="1162"/>
                    <a:pt x="931" y="1090"/>
                  </a:cubicBezTo>
                  <a:lnTo>
                    <a:pt x="716" y="947"/>
                  </a:lnTo>
                  <a:lnTo>
                    <a:pt x="681" y="875"/>
                  </a:lnTo>
                  <a:cubicBezTo>
                    <a:pt x="681" y="875"/>
                    <a:pt x="681" y="840"/>
                    <a:pt x="681" y="804"/>
                  </a:cubicBezTo>
                  <a:cubicBezTo>
                    <a:pt x="681" y="768"/>
                    <a:pt x="681" y="732"/>
                    <a:pt x="681" y="696"/>
                  </a:cubicBezTo>
                  <a:cubicBezTo>
                    <a:pt x="681" y="661"/>
                    <a:pt x="681" y="625"/>
                    <a:pt x="716" y="589"/>
                  </a:cubicBezTo>
                  <a:lnTo>
                    <a:pt x="752" y="482"/>
                  </a:lnTo>
                  <a:cubicBezTo>
                    <a:pt x="824" y="338"/>
                    <a:pt x="788" y="124"/>
                    <a:pt x="645" y="52"/>
                  </a:cubicBezTo>
                  <a:cubicBezTo>
                    <a:pt x="585" y="16"/>
                    <a:pt x="525" y="0"/>
                    <a:pt x="4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52"/>
            <p:cNvSpPr/>
            <p:nvPr/>
          </p:nvSpPr>
          <p:spPr>
            <a:xfrm>
              <a:off x="1237025" y="2137575"/>
              <a:ext cx="46325" cy="104725"/>
            </a:xfrm>
            <a:custGeom>
              <a:avLst/>
              <a:gdLst/>
              <a:ahLst/>
              <a:cxnLst/>
              <a:rect l="l" t="t" r="r" b="b"/>
              <a:pathLst>
                <a:path w="1853" h="4189" extrusionOk="0">
                  <a:moveTo>
                    <a:pt x="671" y="0"/>
                  </a:moveTo>
                  <a:cubicBezTo>
                    <a:pt x="600" y="0"/>
                    <a:pt x="492" y="0"/>
                    <a:pt x="385" y="36"/>
                  </a:cubicBezTo>
                  <a:cubicBezTo>
                    <a:pt x="0" y="100"/>
                    <a:pt x="103" y="595"/>
                    <a:pt x="412" y="595"/>
                  </a:cubicBezTo>
                  <a:cubicBezTo>
                    <a:pt x="448" y="595"/>
                    <a:pt x="487" y="588"/>
                    <a:pt x="528" y="573"/>
                  </a:cubicBezTo>
                  <a:lnTo>
                    <a:pt x="635" y="537"/>
                  </a:lnTo>
                  <a:lnTo>
                    <a:pt x="993" y="537"/>
                  </a:lnTo>
                  <a:cubicBezTo>
                    <a:pt x="993" y="573"/>
                    <a:pt x="1029" y="609"/>
                    <a:pt x="1029" y="680"/>
                  </a:cubicBezTo>
                  <a:cubicBezTo>
                    <a:pt x="1029" y="859"/>
                    <a:pt x="1029" y="1038"/>
                    <a:pt x="993" y="1253"/>
                  </a:cubicBezTo>
                  <a:cubicBezTo>
                    <a:pt x="957" y="1396"/>
                    <a:pt x="957" y="1504"/>
                    <a:pt x="993" y="1647"/>
                  </a:cubicBezTo>
                  <a:cubicBezTo>
                    <a:pt x="1029" y="1826"/>
                    <a:pt x="1101" y="1969"/>
                    <a:pt x="1172" y="2112"/>
                  </a:cubicBezTo>
                  <a:cubicBezTo>
                    <a:pt x="1208" y="2184"/>
                    <a:pt x="1244" y="2255"/>
                    <a:pt x="1244" y="2363"/>
                  </a:cubicBezTo>
                  <a:cubicBezTo>
                    <a:pt x="1280" y="2434"/>
                    <a:pt x="1315" y="2506"/>
                    <a:pt x="1315" y="2613"/>
                  </a:cubicBezTo>
                  <a:cubicBezTo>
                    <a:pt x="1351" y="2685"/>
                    <a:pt x="1351" y="2756"/>
                    <a:pt x="1315" y="2864"/>
                  </a:cubicBezTo>
                  <a:cubicBezTo>
                    <a:pt x="1315" y="3007"/>
                    <a:pt x="1244" y="3150"/>
                    <a:pt x="1208" y="3293"/>
                  </a:cubicBezTo>
                  <a:cubicBezTo>
                    <a:pt x="1136" y="3472"/>
                    <a:pt x="1065" y="3615"/>
                    <a:pt x="993" y="3759"/>
                  </a:cubicBezTo>
                  <a:cubicBezTo>
                    <a:pt x="957" y="3830"/>
                    <a:pt x="922" y="3902"/>
                    <a:pt x="957" y="3973"/>
                  </a:cubicBezTo>
                  <a:cubicBezTo>
                    <a:pt x="957" y="4045"/>
                    <a:pt x="1029" y="4117"/>
                    <a:pt x="1101" y="4152"/>
                  </a:cubicBezTo>
                  <a:cubicBezTo>
                    <a:pt x="1172" y="4188"/>
                    <a:pt x="1244" y="4188"/>
                    <a:pt x="1315" y="4188"/>
                  </a:cubicBezTo>
                  <a:lnTo>
                    <a:pt x="1387" y="4152"/>
                  </a:lnTo>
                  <a:cubicBezTo>
                    <a:pt x="1423" y="4117"/>
                    <a:pt x="1459" y="4081"/>
                    <a:pt x="1494" y="4045"/>
                  </a:cubicBezTo>
                  <a:cubicBezTo>
                    <a:pt x="1530" y="4009"/>
                    <a:pt x="1566" y="3938"/>
                    <a:pt x="1566" y="3902"/>
                  </a:cubicBezTo>
                  <a:cubicBezTo>
                    <a:pt x="1602" y="3830"/>
                    <a:pt x="1638" y="3759"/>
                    <a:pt x="1638" y="3723"/>
                  </a:cubicBezTo>
                  <a:cubicBezTo>
                    <a:pt x="1709" y="3580"/>
                    <a:pt x="1745" y="3472"/>
                    <a:pt x="1781" y="3329"/>
                  </a:cubicBezTo>
                  <a:cubicBezTo>
                    <a:pt x="1852" y="3114"/>
                    <a:pt x="1852" y="2900"/>
                    <a:pt x="1852" y="2685"/>
                  </a:cubicBezTo>
                  <a:cubicBezTo>
                    <a:pt x="1852" y="2470"/>
                    <a:pt x="1781" y="2219"/>
                    <a:pt x="1709" y="2005"/>
                  </a:cubicBezTo>
                  <a:cubicBezTo>
                    <a:pt x="1638" y="1862"/>
                    <a:pt x="1566" y="1683"/>
                    <a:pt x="1530" y="1504"/>
                  </a:cubicBezTo>
                  <a:cubicBezTo>
                    <a:pt x="1530" y="1468"/>
                    <a:pt x="1530" y="1432"/>
                    <a:pt x="1530" y="1396"/>
                  </a:cubicBezTo>
                  <a:cubicBezTo>
                    <a:pt x="1530" y="1289"/>
                    <a:pt x="1566" y="1181"/>
                    <a:pt x="1602" y="1074"/>
                  </a:cubicBezTo>
                  <a:cubicBezTo>
                    <a:pt x="1638" y="823"/>
                    <a:pt x="1602" y="609"/>
                    <a:pt x="1530" y="358"/>
                  </a:cubicBezTo>
                  <a:cubicBezTo>
                    <a:pt x="1530" y="322"/>
                    <a:pt x="1494" y="287"/>
                    <a:pt x="1494" y="251"/>
                  </a:cubicBezTo>
                  <a:cubicBezTo>
                    <a:pt x="1423" y="179"/>
                    <a:pt x="1387" y="108"/>
                    <a:pt x="1315" y="72"/>
                  </a:cubicBezTo>
                  <a:cubicBezTo>
                    <a:pt x="1280" y="36"/>
                    <a:pt x="1208" y="36"/>
                    <a:pt x="117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52"/>
            <p:cNvSpPr/>
            <p:nvPr/>
          </p:nvSpPr>
          <p:spPr>
            <a:xfrm>
              <a:off x="1260950" y="2097300"/>
              <a:ext cx="39400" cy="43200"/>
            </a:xfrm>
            <a:custGeom>
              <a:avLst/>
              <a:gdLst/>
              <a:ahLst/>
              <a:cxnLst/>
              <a:rect l="l" t="t" r="r" b="b"/>
              <a:pathLst>
                <a:path w="1576" h="1728" extrusionOk="0">
                  <a:moveTo>
                    <a:pt x="323" y="0"/>
                  </a:moveTo>
                  <a:cubicBezTo>
                    <a:pt x="251" y="0"/>
                    <a:pt x="215" y="0"/>
                    <a:pt x="179" y="36"/>
                  </a:cubicBezTo>
                  <a:cubicBezTo>
                    <a:pt x="108" y="72"/>
                    <a:pt x="36" y="144"/>
                    <a:pt x="36" y="215"/>
                  </a:cubicBezTo>
                  <a:cubicBezTo>
                    <a:pt x="0" y="287"/>
                    <a:pt x="36" y="358"/>
                    <a:pt x="72" y="430"/>
                  </a:cubicBezTo>
                  <a:cubicBezTo>
                    <a:pt x="108" y="502"/>
                    <a:pt x="179" y="573"/>
                    <a:pt x="251" y="573"/>
                  </a:cubicBezTo>
                  <a:cubicBezTo>
                    <a:pt x="394" y="609"/>
                    <a:pt x="537" y="645"/>
                    <a:pt x="645" y="681"/>
                  </a:cubicBezTo>
                  <a:cubicBezTo>
                    <a:pt x="716" y="716"/>
                    <a:pt x="752" y="716"/>
                    <a:pt x="788" y="752"/>
                  </a:cubicBezTo>
                  <a:cubicBezTo>
                    <a:pt x="824" y="788"/>
                    <a:pt x="824" y="824"/>
                    <a:pt x="860" y="824"/>
                  </a:cubicBezTo>
                  <a:cubicBezTo>
                    <a:pt x="895" y="967"/>
                    <a:pt x="931" y="1110"/>
                    <a:pt x="967" y="1253"/>
                  </a:cubicBezTo>
                  <a:cubicBezTo>
                    <a:pt x="1003" y="1396"/>
                    <a:pt x="1003" y="1432"/>
                    <a:pt x="1039" y="1540"/>
                  </a:cubicBezTo>
                  <a:cubicBezTo>
                    <a:pt x="1068" y="1658"/>
                    <a:pt x="1172" y="1728"/>
                    <a:pt x="1288" y="1728"/>
                  </a:cubicBezTo>
                  <a:cubicBezTo>
                    <a:pt x="1312" y="1728"/>
                    <a:pt x="1336" y="1725"/>
                    <a:pt x="1361" y="1719"/>
                  </a:cubicBezTo>
                  <a:cubicBezTo>
                    <a:pt x="1432" y="1683"/>
                    <a:pt x="1504" y="1647"/>
                    <a:pt x="1540" y="1611"/>
                  </a:cubicBezTo>
                  <a:cubicBezTo>
                    <a:pt x="1575" y="1540"/>
                    <a:pt x="1575" y="1468"/>
                    <a:pt x="1540" y="1396"/>
                  </a:cubicBezTo>
                  <a:cubicBezTo>
                    <a:pt x="1540" y="1289"/>
                    <a:pt x="1540" y="1217"/>
                    <a:pt x="1504" y="1146"/>
                  </a:cubicBezTo>
                  <a:cubicBezTo>
                    <a:pt x="1468" y="967"/>
                    <a:pt x="1432" y="824"/>
                    <a:pt x="1396" y="681"/>
                  </a:cubicBezTo>
                  <a:cubicBezTo>
                    <a:pt x="1361" y="609"/>
                    <a:pt x="1325" y="502"/>
                    <a:pt x="1289" y="430"/>
                  </a:cubicBezTo>
                  <a:cubicBezTo>
                    <a:pt x="1217" y="323"/>
                    <a:pt x="1110" y="251"/>
                    <a:pt x="1003" y="179"/>
                  </a:cubicBezTo>
                  <a:cubicBezTo>
                    <a:pt x="895" y="108"/>
                    <a:pt x="788" y="72"/>
                    <a:pt x="716" y="72"/>
                  </a:cubicBezTo>
                  <a:cubicBezTo>
                    <a:pt x="609" y="36"/>
                    <a:pt x="502" y="0"/>
                    <a:pt x="3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52"/>
            <p:cNvSpPr/>
            <p:nvPr/>
          </p:nvSpPr>
          <p:spPr>
            <a:xfrm>
              <a:off x="1167000" y="2456150"/>
              <a:ext cx="52800" cy="111875"/>
            </a:xfrm>
            <a:custGeom>
              <a:avLst/>
              <a:gdLst/>
              <a:ahLst/>
              <a:cxnLst/>
              <a:rect l="l" t="t" r="r" b="b"/>
              <a:pathLst>
                <a:path w="2112" h="4475" extrusionOk="0">
                  <a:moveTo>
                    <a:pt x="931" y="0"/>
                  </a:moveTo>
                  <a:cubicBezTo>
                    <a:pt x="788" y="36"/>
                    <a:pt x="644" y="72"/>
                    <a:pt x="501" y="179"/>
                  </a:cubicBezTo>
                  <a:cubicBezTo>
                    <a:pt x="358" y="251"/>
                    <a:pt x="215" y="322"/>
                    <a:pt x="107" y="430"/>
                  </a:cubicBezTo>
                  <a:cubicBezTo>
                    <a:pt x="36" y="501"/>
                    <a:pt x="0" y="573"/>
                    <a:pt x="0" y="680"/>
                  </a:cubicBezTo>
                  <a:cubicBezTo>
                    <a:pt x="0" y="752"/>
                    <a:pt x="36" y="859"/>
                    <a:pt x="107" y="931"/>
                  </a:cubicBezTo>
                  <a:cubicBezTo>
                    <a:pt x="143" y="967"/>
                    <a:pt x="251" y="1002"/>
                    <a:pt x="322" y="1002"/>
                  </a:cubicBezTo>
                  <a:lnTo>
                    <a:pt x="430" y="1002"/>
                  </a:lnTo>
                  <a:cubicBezTo>
                    <a:pt x="465" y="1002"/>
                    <a:pt x="537" y="967"/>
                    <a:pt x="573" y="931"/>
                  </a:cubicBezTo>
                  <a:cubicBezTo>
                    <a:pt x="644" y="859"/>
                    <a:pt x="752" y="788"/>
                    <a:pt x="895" y="716"/>
                  </a:cubicBezTo>
                  <a:cubicBezTo>
                    <a:pt x="931" y="680"/>
                    <a:pt x="966" y="680"/>
                    <a:pt x="1038" y="680"/>
                  </a:cubicBezTo>
                  <a:lnTo>
                    <a:pt x="1074" y="680"/>
                  </a:lnTo>
                  <a:cubicBezTo>
                    <a:pt x="1074" y="716"/>
                    <a:pt x="1110" y="752"/>
                    <a:pt x="1110" y="788"/>
                  </a:cubicBezTo>
                  <a:cubicBezTo>
                    <a:pt x="1110" y="859"/>
                    <a:pt x="1110" y="931"/>
                    <a:pt x="1110" y="1038"/>
                  </a:cubicBezTo>
                  <a:cubicBezTo>
                    <a:pt x="1038" y="1253"/>
                    <a:pt x="1002" y="1503"/>
                    <a:pt x="966" y="1718"/>
                  </a:cubicBezTo>
                  <a:cubicBezTo>
                    <a:pt x="966" y="2112"/>
                    <a:pt x="1217" y="2398"/>
                    <a:pt x="1396" y="2685"/>
                  </a:cubicBezTo>
                  <a:cubicBezTo>
                    <a:pt x="1432" y="2756"/>
                    <a:pt x="1468" y="2828"/>
                    <a:pt x="1468" y="2935"/>
                  </a:cubicBezTo>
                  <a:cubicBezTo>
                    <a:pt x="1503" y="3186"/>
                    <a:pt x="1396" y="3472"/>
                    <a:pt x="1217" y="3687"/>
                  </a:cubicBezTo>
                  <a:cubicBezTo>
                    <a:pt x="1181" y="3759"/>
                    <a:pt x="1145" y="3794"/>
                    <a:pt x="1074" y="3866"/>
                  </a:cubicBezTo>
                  <a:cubicBezTo>
                    <a:pt x="931" y="3866"/>
                    <a:pt x="823" y="3938"/>
                    <a:pt x="788" y="4081"/>
                  </a:cubicBezTo>
                  <a:cubicBezTo>
                    <a:pt x="716" y="4260"/>
                    <a:pt x="823" y="4439"/>
                    <a:pt x="1002" y="4474"/>
                  </a:cubicBezTo>
                  <a:lnTo>
                    <a:pt x="1145" y="4474"/>
                  </a:lnTo>
                  <a:cubicBezTo>
                    <a:pt x="1217" y="4474"/>
                    <a:pt x="1289" y="4474"/>
                    <a:pt x="1324" y="4439"/>
                  </a:cubicBezTo>
                  <a:lnTo>
                    <a:pt x="1396" y="4403"/>
                  </a:lnTo>
                  <a:lnTo>
                    <a:pt x="1503" y="4331"/>
                  </a:lnTo>
                  <a:cubicBezTo>
                    <a:pt x="1575" y="4295"/>
                    <a:pt x="1611" y="4224"/>
                    <a:pt x="1647" y="4188"/>
                  </a:cubicBezTo>
                  <a:cubicBezTo>
                    <a:pt x="1826" y="3973"/>
                    <a:pt x="1969" y="3723"/>
                    <a:pt x="2040" y="3436"/>
                  </a:cubicBezTo>
                  <a:cubicBezTo>
                    <a:pt x="2076" y="3293"/>
                    <a:pt x="2112" y="3150"/>
                    <a:pt x="2112" y="3007"/>
                  </a:cubicBezTo>
                  <a:cubicBezTo>
                    <a:pt x="2076" y="2864"/>
                    <a:pt x="2076" y="2720"/>
                    <a:pt x="2040" y="2577"/>
                  </a:cubicBezTo>
                  <a:cubicBezTo>
                    <a:pt x="1969" y="2470"/>
                    <a:pt x="1897" y="2363"/>
                    <a:pt x="1826" y="2255"/>
                  </a:cubicBezTo>
                  <a:cubicBezTo>
                    <a:pt x="1754" y="2148"/>
                    <a:pt x="1718" y="2040"/>
                    <a:pt x="1647" y="1933"/>
                  </a:cubicBezTo>
                  <a:cubicBezTo>
                    <a:pt x="1647" y="1897"/>
                    <a:pt x="1611" y="1861"/>
                    <a:pt x="1611" y="1826"/>
                  </a:cubicBezTo>
                  <a:lnTo>
                    <a:pt x="1611" y="1754"/>
                  </a:lnTo>
                  <a:cubicBezTo>
                    <a:pt x="1611" y="1682"/>
                    <a:pt x="1647" y="1611"/>
                    <a:pt x="1682" y="1575"/>
                  </a:cubicBezTo>
                  <a:cubicBezTo>
                    <a:pt x="1718" y="1503"/>
                    <a:pt x="1718" y="1432"/>
                    <a:pt x="1754" y="1360"/>
                  </a:cubicBezTo>
                  <a:cubicBezTo>
                    <a:pt x="1826" y="1038"/>
                    <a:pt x="1826" y="752"/>
                    <a:pt x="1754" y="465"/>
                  </a:cubicBezTo>
                  <a:cubicBezTo>
                    <a:pt x="1718" y="358"/>
                    <a:pt x="1682" y="286"/>
                    <a:pt x="1611" y="215"/>
                  </a:cubicBezTo>
                  <a:cubicBezTo>
                    <a:pt x="1575" y="179"/>
                    <a:pt x="1503" y="107"/>
                    <a:pt x="1432" y="107"/>
                  </a:cubicBezTo>
                  <a:cubicBezTo>
                    <a:pt x="1324" y="36"/>
                    <a:pt x="1217" y="0"/>
                    <a:pt x="11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52"/>
            <p:cNvSpPr/>
            <p:nvPr/>
          </p:nvSpPr>
          <p:spPr>
            <a:xfrm>
              <a:off x="1217100" y="2485675"/>
              <a:ext cx="39400" cy="65775"/>
            </a:xfrm>
            <a:custGeom>
              <a:avLst/>
              <a:gdLst/>
              <a:ahLst/>
              <a:cxnLst/>
              <a:rect l="l" t="t" r="r" b="b"/>
              <a:pathLst>
                <a:path w="1576" h="2631" extrusionOk="0">
                  <a:moveTo>
                    <a:pt x="430" y="0"/>
                  </a:moveTo>
                  <a:cubicBezTo>
                    <a:pt x="323" y="0"/>
                    <a:pt x="215" y="36"/>
                    <a:pt x="144" y="108"/>
                  </a:cubicBezTo>
                  <a:cubicBezTo>
                    <a:pt x="72" y="179"/>
                    <a:pt x="36" y="287"/>
                    <a:pt x="1" y="430"/>
                  </a:cubicBezTo>
                  <a:cubicBezTo>
                    <a:pt x="36" y="645"/>
                    <a:pt x="215" y="824"/>
                    <a:pt x="466" y="824"/>
                  </a:cubicBezTo>
                  <a:lnTo>
                    <a:pt x="752" y="824"/>
                  </a:lnTo>
                  <a:cubicBezTo>
                    <a:pt x="752" y="859"/>
                    <a:pt x="752" y="895"/>
                    <a:pt x="752" y="931"/>
                  </a:cubicBezTo>
                  <a:cubicBezTo>
                    <a:pt x="752" y="1003"/>
                    <a:pt x="752" y="1110"/>
                    <a:pt x="752" y="1182"/>
                  </a:cubicBezTo>
                  <a:cubicBezTo>
                    <a:pt x="716" y="1396"/>
                    <a:pt x="645" y="1611"/>
                    <a:pt x="573" y="1790"/>
                  </a:cubicBezTo>
                  <a:cubicBezTo>
                    <a:pt x="537" y="1933"/>
                    <a:pt x="502" y="2041"/>
                    <a:pt x="466" y="2148"/>
                  </a:cubicBezTo>
                  <a:cubicBezTo>
                    <a:pt x="373" y="2427"/>
                    <a:pt x="598" y="2631"/>
                    <a:pt x="825" y="2631"/>
                  </a:cubicBezTo>
                  <a:cubicBezTo>
                    <a:pt x="948" y="2631"/>
                    <a:pt x="1071" y="2572"/>
                    <a:pt x="1146" y="2434"/>
                  </a:cubicBezTo>
                  <a:cubicBezTo>
                    <a:pt x="1218" y="2291"/>
                    <a:pt x="1289" y="2148"/>
                    <a:pt x="1325" y="2005"/>
                  </a:cubicBezTo>
                  <a:cubicBezTo>
                    <a:pt x="1432" y="1754"/>
                    <a:pt x="1504" y="1539"/>
                    <a:pt x="1576" y="1289"/>
                  </a:cubicBezTo>
                  <a:cubicBezTo>
                    <a:pt x="1576" y="1074"/>
                    <a:pt x="1576" y="895"/>
                    <a:pt x="1576" y="680"/>
                  </a:cubicBezTo>
                  <a:cubicBezTo>
                    <a:pt x="1540" y="537"/>
                    <a:pt x="1468" y="358"/>
                    <a:pt x="1361" y="215"/>
                  </a:cubicBezTo>
                  <a:cubicBezTo>
                    <a:pt x="1289" y="179"/>
                    <a:pt x="1253" y="108"/>
                    <a:pt x="1182" y="72"/>
                  </a:cubicBezTo>
                  <a:lnTo>
                    <a:pt x="1039" y="36"/>
                  </a:lnTo>
                  <a:lnTo>
                    <a:pt x="89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52"/>
            <p:cNvSpPr/>
            <p:nvPr/>
          </p:nvSpPr>
          <p:spPr>
            <a:xfrm>
              <a:off x="1135575" y="2555475"/>
              <a:ext cx="35900" cy="55200"/>
            </a:xfrm>
            <a:custGeom>
              <a:avLst/>
              <a:gdLst/>
              <a:ahLst/>
              <a:cxnLst/>
              <a:rect l="l" t="t" r="r" b="b"/>
              <a:pathLst>
                <a:path w="1436" h="2208" extrusionOk="0">
                  <a:moveTo>
                    <a:pt x="756" y="0"/>
                  </a:moveTo>
                  <a:cubicBezTo>
                    <a:pt x="613" y="0"/>
                    <a:pt x="505" y="36"/>
                    <a:pt x="362" y="72"/>
                  </a:cubicBezTo>
                  <a:cubicBezTo>
                    <a:pt x="0" y="171"/>
                    <a:pt x="92" y="693"/>
                    <a:pt x="443" y="693"/>
                  </a:cubicBezTo>
                  <a:cubicBezTo>
                    <a:pt x="474" y="693"/>
                    <a:pt x="507" y="689"/>
                    <a:pt x="541" y="680"/>
                  </a:cubicBezTo>
                  <a:cubicBezTo>
                    <a:pt x="577" y="680"/>
                    <a:pt x="649" y="645"/>
                    <a:pt x="720" y="645"/>
                  </a:cubicBezTo>
                  <a:lnTo>
                    <a:pt x="756" y="645"/>
                  </a:lnTo>
                  <a:lnTo>
                    <a:pt x="792" y="788"/>
                  </a:lnTo>
                  <a:cubicBezTo>
                    <a:pt x="792" y="895"/>
                    <a:pt x="792" y="1003"/>
                    <a:pt x="792" y="1146"/>
                  </a:cubicBezTo>
                  <a:cubicBezTo>
                    <a:pt x="756" y="1289"/>
                    <a:pt x="720" y="1432"/>
                    <a:pt x="684" y="1539"/>
                  </a:cubicBezTo>
                  <a:cubicBezTo>
                    <a:pt x="649" y="1683"/>
                    <a:pt x="613" y="1718"/>
                    <a:pt x="577" y="1790"/>
                  </a:cubicBezTo>
                  <a:cubicBezTo>
                    <a:pt x="577" y="1862"/>
                    <a:pt x="577" y="1969"/>
                    <a:pt x="613" y="2041"/>
                  </a:cubicBezTo>
                  <a:cubicBezTo>
                    <a:pt x="684" y="2112"/>
                    <a:pt x="756" y="2184"/>
                    <a:pt x="827" y="2184"/>
                  </a:cubicBezTo>
                  <a:cubicBezTo>
                    <a:pt x="857" y="2199"/>
                    <a:pt x="893" y="2207"/>
                    <a:pt x="930" y="2207"/>
                  </a:cubicBezTo>
                  <a:cubicBezTo>
                    <a:pt x="982" y="2207"/>
                    <a:pt x="1036" y="2190"/>
                    <a:pt x="1078" y="2148"/>
                  </a:cubicBezTo>
                  <a:cubicBezTo>
                    <a:pt x="1150" y="2112"/>
                    <a:pt x="1185" y="2041"/>
                    <a:pt x="1221" y="1969"/>
                  </a:cubicBezTo>
                  <a:cubicBezTo>
                    <a:pt x="1257" y="1862"/>
                    <a:pt x="1293" y="1754"/>
                    <a:pt x="1329" y="1647"/>
                  </a:cubicBezTo>
                  <a:cubicBezTo>
                    <a:pt x="1364" y="1539"/>
                    <a:pt x="1400" y="1432"/>
                    <a:pt x="1400" y="1325"/>
                  </a:cubicBezTo>
                  <a:cubicBezTo>
                    <a:pt x="1436" y="1182"/>
                    <a:pt x="1436" y="1003"/>
                    <a:pt x="1436" y="859"/>
                  </a:cubicBezTo>
                  <a:cubicBezTo>
                    <a:pt x="1436" y="573"/>
                    <a:pt x="1329" y="322"/>
                    <a:pt x="1150" y="143"/>
                  </a:cubicBezTo>
                  <a:cubicBezTo>
                    <a:pt x="1078" y="36"/>
                    <a:pt x="935" y="0"/>
                    <a:pt x="8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52"/>
            <p:cNvSpPr/>
            <p:nvPr/>
          </p:nvSpPr>
          <p:spPr>
            <a:xfrm>
              <a:off x="704350" y="2725500"/>
              <a:ext cx="25975" cy="34025"/>
            </a:xfrm>
            <a:custGeom>
              <a:avLst/>
              <a:gdLst/>
              <a:ahLst/>
              <a:cxnLst/>
              <a:rect l="l" t="t" r="r" b="b"/>
              <a:pathLst>
                <a:path w="1039" h="1361" extrusionOk="0">
                  <a:moveTo>
                    <a:pt x="430" y="0"/>
                  </a:moveTo>
                  <a:cubicBezTo>
                    <a:pt x="358" y="0"/>
                    <a:pt x="322" y="0"/>
                    <a:pt x="286" y="36"/>
                  </a:cubicBezTo>
                  <a:cubicBezTo>
                    <a:pt x="215" y="72"/>
                    <a:pt x="179" y="108"/>
                    <a:pt x="143" y="179"/>
                  </a:cubicBezTo>
                  <a:lnTo>
                    <a:pt x="107" y="287"/>
                  </a:lnTo>
                  <a:lnTo>
                    <a:pt x="72" y="430"/>
                  </a:lnTo>
                  <a:cubicBezTo>
                    <a:pt x="36" y="501"/>
                    <a:pt x="36" y="573"/>
                    <a:pt x="0" y="680"/>
                  </a:cubicBezTo>
                  <a:cubicBezTo>
                    <a:pt x="0" y="788"/>
                    <a:pt x="36" y="895"/>
                    <a:pt x="107" y="967"/>
                  </a:cubicBezTo>
                  <a:cubicBezTo>
                    <a:pt x="179" y="1110"/>
                    <a:pt x="322" y="1217"/>
                    <a:pt x="501" y="1253"/>
                  </a:cubicBezTo>
                  <a:lnTo>
                    <a:pt x="788" y="1360"/>
                  </a:lnTo>
                  <a:lnTo>
                    <a:pt x="859" y="1360"/>
                  </a:lnTo>
                  <a:cubicBezTo>
                    <a:pt x="967" y="1325"/>
                    <a:pt x="1038" y="1217"/>
                    <a:pt x="1038" y="1146"/>
                  </a:cubicBezTo>
                  <a:cubicBezTo>
                    <a:pt x="1038" y="1074"/>
                    <a:pt x="1038" y="1003"/>
                    <a:pt x="1002" y="931"/>
                  </a:cubicBezTo>
                  <a:cubicBezTo>
                    <a:pt x="1002" y="895"/>
                    <a:pt x="931" y="824"/>
                    <a:pt x="895" y="824"/>
                  </a:cubicBezTo>
                  <a:lnTo>
                    <a:pt x="823" y="824"/>
                  </a:lnTo>
                  <a:cubicBezTo>
                    <a:pt x="752" y="752"/>
                    <a:pt x="644" y="716"/>
                    <a:pt x="537" y="680"/>
                  </a:cubicBezTo>
                  <a:cubicBezTo>
                    <a:pt x="573" y="573"/>
                    <a:pt x="609" y="501"/>
                    <a:pt x="644" y="430"/>
                  </a:cubicBezTo>
                  <a:cubicBezTo>
                    <a:pt x="644" y="394"/>
                    <a:pt x="644" y="358"/>
                    <a:pt x="644" y="322"/>
                  </a:cubicBezTo>
                  <a:cubicBezTo>
                    <a:pt x="680" y="251"/>
                    <a:pt x="680" y="179"/>
                    <a:pt x="644" y="143"/>
                  </a:cubicBezTo>
                  <a:cubicBezTo>
                    <a:pt x="609" y="72"/>
                    <a:pt x="573" y="0"/>
                    <a:pt x="5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60" name="Google Shape;2460;p52"/>
          <p:cNvGrpSpPr/>
          <p:nvPr/>
        </p:nvGrpSpPr>
        <p:grpSpPr>
          <a:xfrm rot="-656819">
            <a:off x="2925660" y="1223684"/>
            <a:ext cx="928672" cy="745147"/>
            <a:chOff x="7694900" y="1959325"/>
            <a:chExt cx="928675" cy="745150"/>
          </a:xfrm>
        </p:grpSpPr>
        <p:cxnSp>
          <p:nvCxnSpPr>
            <p:cNvPr id="2461" name="Google Shape;2461;p52"/>
            <p:cNvCxnSpPr/>
            <p:nvPr/>
          </p:nvCxnSpPr>
          <p:spPr>
            <a:xfrm rot="10800000" flipH="1">
              <a:off x="8174500" y="2010650"/>
              <a:ext cx="255000" cy="377400"/>
            </a:xfrm>
            <a:prstGeom prst="straightConnector1">
              <a:avLst/>
            </a:prstGeom>
            <a:noFill/>
            <a:ln w="19050" cap="flat" cmpd="sng">
              <a:solidFill>
                <a:schemeClr val="lt1"/>
              </a:solidFill>
              <a:prstDash val="solid"/>
              <a:round/>
              <a:headEnd type="none" w="med" len="med"/>
              <a:tailEnd type="none" w="med" len="med"/>
            </a:ln>
          </p:spPr>
        </p:cxnSp>
        <p:cxnSp>
          <p:nvCxnSpPr>
            <p:cNvPr id="2462" name="Google Shape;2462;p52"/>
            <p:cNvCxnSpPr/>
            <p:nvPr/>
          </p:nvCxnSpPr>
          <p:spPr>
            <a:xfrm rot="10800000">
              <a:off x="7990800" y="1959325"/>
              <a:ext cx="10200" cy="357300"/>
            </a:xfrm>
            <a:prstGeom prst="straightConnector1">
              <a:avLst/>
            </a:prstGeom>
            <a:noFill/>
            <a:ln w="19050" cap="flat" cmpd="sng">
              <a:solidFill>
                <a:schemeClr val="lt1"/>
              </a:solidFill>
              <a:prstDash val="solid"/>
              <a:round/>
              <a:headEnd type="none" w="med" len="med"/>
              <a:tailEnd type="none" w="med" len="med"/>
            </a:ln>
          </p:spPr>
        </p:cxnSp>
        <p:cxnSp>
          <p:nvCxnSpPr>
            <p:cNvPr id="2463" name="Google Shape;2463;p52"/>
            <p:cNvCxnSpPr/>
            <p:nvPr/>
          </p:nvCxnSpPr>
          <p:spPr>
            <a:xfrm rot="10800000" flipH="1">
              <a:off x="8266350" y="2418725"/>
              <a:ext cx="316500" cy="91800"/>
            </a:xfrm>
            <a:prstGeom prst="straightConnector1">
              <a:avLst/>
            </a:prstGeom>
            <a:noFill/>
            <a:ln w="19050" cap="flat" cmpd="sng">
              <a:solidFill>
                <a:schemeClr val="lt1"/>
              </a:solidFill>
              <a:prstDash val="solid"/>
              <a:round/>
              <a:headEnd type="none" w="med" len="med"/>
              <a:tailEnd type="none" w="med" len="med"/>
            </a:ln>
          </p:spPr>
        </p:cxnSp>
        <p:cxnSp>
          <p:nvCxnSpPr>
            <p:cNvPr id="2464" name="Google Shape;2464;p52"/>
            <p:cNvCxnSpPr/>
            <p:nvPr/>
          </p:nvCxnSpPr>
          <p:spPr>
            <a:xfrm rot="10800000">
              <a:off x="7694900" y="2010600"/>
              <a:ext cx="91800" cy="255000"/>
            </a:xfrm>
            <a:prstGeom prst="straightConnector1">
              <a:avLst/>
            </a:prstGeom>
            <a:noFill/>
            <a:ln w="19050" cap="flat" cmpd="sng">
              <a:solidFill>
                <a:schemeClr val="lt1"/>
              </a:solidFill>
              <a:prstDash val="solid"/>
              <a:round/>
              <a:headEnd type="none" w="med" len="med"/>
              <a:tailEnd type="none" w="med" len="med"/>
            </a:ln>
          </p:spPr>
        </p:cxnSp>
        <p:cxnSp>
          <p:nvCxnSpPr>
            <p:cNvPr id="2465" name="Google Shape;2465;p52"/>
            <p:cNvCxnSpPr/>
            <p:nvPr/>
          </p:nvCxnSpPr>
          <p:spPr>
            <a:xfrm>
              <a:off x="8347875" y="2642675"/>
              <a:ext cx="275700" cy="61800"/>
            </a:xfrm>
            <a:prstGeom prst="straightConnector1">
              <a:avLst/>
            </a:prstGeom>
            <a:noFill/>
            <a:ln w="19050" cap="flat" cmpd="sng">
              <a:solidFill>
                <a:schemeClr val="lt1"/>
              </a:solidFill>
              <a:prstDash val="solid"/>
              <a:round/>
              <a:headEnd type="none" w="med" len="med"/>
              <a:tailEnd type="none" w="med" len="med"/>
            </a:ln>
          </p:spPr>
        </p:cxnSp>
      </p:grpSp>
      <p:grpSp>
        <p:nvGrpSpPr>
          <p:cNvPr id="2466" name="Google Shape;2466;p52"/>
          <p:cNvGrpSpPr/>
          <p:nvPr/>
        </p:nvGrpSpPr>
        <p:grpSpPr>
          <a:xfrm rot="10316083">
            <a:off x="1581575" y="3169617"/>
            <a:ext cx="928667" cy="745143"/>
            <a:chOff x="7694900" y="1959325"/>
            <a:chExt cx="928675" cy="745150"/>
          </a:xfrm>
        </p:grpSpPr>
        <p:cxnSp>
          <p:nvCxnSpPr>
            <p:cNvPr id="2467" name="Google Shape;2467;p52"/>
            <p:cNvCxnSpPr/>
            <p:nvPr/>
          </p:nvCxnSpPr>
          <p:spPr>
            <a:xfrm rot="10800000" flipH="1">
              <a:off x="8174500" y="2010650"/>
              <a:ext cx="255000" cy="377400"/>
            </a:xfrm>
            <a:prstGeom prst="straightConnector1">
              <a:avLst/>
            </a:prstGeom>
            <a:noFill/>
            <a:ln w="19050" cap="flat" cmpd="sng">
              <a:solidFill>
                <a:schemeClr val="lt1"/>
              </a:solidFill>
              <a:prstDash val="solid"/>
              <a:round/>
              <a:headEnd type="none" w="med" len="med"/>
              <a:tailEnd type="none" w="med" len="med"/>
            </a:ln>
          </p:spPr>
        </p:cxnSp>
        <p:cxnSp>
          <p:nvCxnSpPr>
            <p:cNvPr id="2468" name="Google Shape;2468;p52"/>
            <p:cNvCxnSpPr/>
            <p:nvPr/>
          </p:nvCxnSpPr>
          <p:spPr>
            <a:xfrm rot="10800000">
              <a:off x="7990800" y="1959325"/>
              <a:ext cx="10200" cy="357300"/>
            </a:xfrm>
            <a:prstGeom prst="straightConnector1">
              <a:avLst/>
            </a:prstGeom>
            <a:noFill/>
            <a:ln w="19050" cap="flat" cmpd="sng">
              <a:solidFill>
                <a:schemeClr val="lt1"/>
              </a:solidFill>
              <a:prstDash val="solid"/>
              <a:round/>
              <a:headEnd type="none" w="med" len="med"/>
              <a:tailEnd type="none" w="med" len="med"/>
            </a:ln>
          </p:spPr>
        </p:cxnSp>
        <p:cxnSp>
          <p:nvCxnSpPr>
            <p:cNvPr id="2469" name="Google Shape;2469;p52"/>
            <p:cNvCxnSpPr/>
            <p:nvPr/>
          </p:nvCxnSpPr>
          <p:spPr>
            <a:xfrm rot="10800000" flipH="1">
              <a:off x="8266350" y="2418725"/>
              <a:ext cx="316500" cy="91800"/>
            </a:xfrm>
            <a:prstGeom prst="straightConnector1">
              <a:avLst/>
            </a:prstGeom>
            <a:noFill/>
            <a:ln w="19050" cap="flat" cmpd="sng">
              <a:solidFill>
                <a:schemeClr val="lt1"/>
              </a:solidFill>
              <a:prstDash val="solid"/>
              <a:round/>
              <a:headEnd type="none" w="med" len="med"/>
              <a:tailEnd type="none" w="med" len="med"/>
            </a:ln>
          </p:spPr>
        </p:cxnSp>
        <p:cxnSp>
          <p:nvCxnSpPr>
            <p:cNvPr id="2470" name="Google Shape;2470;p52"/>
            <p:cNvCxnSpPr/>
            <p:nvPr/>
          </p:nvCxnSpPr>
          <p:spPr>
            <a:xfrm rot="10800000">
              <a:off x="7694900" y="2010600"/>
              <a:ext cx="91800" cy="255000"/>
            </a:xfrm>
            <a:prstGeom prst="straightConnector1">
              <a:avLst/>
            </a:prstGeom>
            <a:noFill/>
            <a:ln w="19050" cap="flat" cmpd="sng">
              <a:solidFill>
                <a:schemeClr val="lt1"/>
              </a:solidFill>
              <a:prstDash val="solid"/>
              <a:round/>
              <a:headEnd type="none" w="med" len="med"/>
              <a:tailEnd type="none" w="med" len="med"/>
            </a:ln>
          </p:spPr>
        </p:cxnSp>
        <p:cxnSp>
          <p:nvCxnSpPr>
            <p:cNvPr id="2471" name="Google Shape;2471;p52"/>
            <p:cNvCxnSpPr/>
            <p:nvPr/>
          </p:nvCxnSpPr>
          <p:spPr>
            <a:xfrm>
              <a:off x="8347875" y="2642675"/>
              <a:ext cx="275700" cy="61800"/>
            </a:xfrm>
            <a:prstGeom prst="straightConnector1">
              <a:avLst/>
            </a:prstGeom>
            <a:noFill/>
            <a:ln w="19050" cap="flat" cmpd="sng">
              <a:solidFill>
                <a:schemeClr val="lt1"/>
              </a:solidFill>
              <a:prstDash val="solid"/>
              <a:round/>
              <a:headEnd type="none" w="med" len="med"/>
              <a:tailEnd type="none" w="med" len="med"/>
            </a:ln>
          </p:spPr>
        </p:cxnSp>
      </p:grpSp>
      <p:sp>
        <p:nvSpPr>
          <p:cNvPr id="2472" name="Google Shape;2472;p52"/>
          <p:cNvSpPr/>
          <p:nvPr/>
        </p:nvSpPr>
        <p:spPr>
          <a:xfrm rot="-6667473" flipH="1">
            <a:off x="1756131" y="2196674"/>
            <a:ext cx="473581" cy="232781"/>
          </a:xfrm>
          <a:custGeom>
            <a:avLst/>
            <a:gdLst/>
            <a:ahLst/>
            <a:cxnLst/>
            <a:rect l="l" t="t" r="r" b="b"/>
            <a:pathLst>
              <a:path w="27640" h="13586" extrusionOk="0">
                <a:moveTo>
                  <a:pt x="6378" y="1"/>
                </a:moveTo>
                <a:cubicBezTo>
                  <a:pt x="6295" y="1"/>
                  <a:pt x="6208" y="21"/>
                  <a:pt x="6122" y="68"/>
                </a:cubicBezTo>
                <a:cubicBezTo>
                  <a:pt x="4511" y="855"/>
                  <a:pt x="1" y="2681"/>
                  <a:pt x="359" y="5007"/>
                </a:cubicBezTo>
                <a:cubicBezTo>
                  <a:pt x="538" y="6010"/>
                  <a:pt x="1612" y="7083"/>
                  <a:pt x="2184" y="7835"/>
                </a:cubicBezTo>
                <a:cubicBezTo>
                  <a:pt x="3043" y="8945"/>
                  <a:pt x="3652" y="10520"/>
                  <a:pt x="4726" y="11415"/>
                </a:cubicBezTo>
                <a:cubicBezTo>
                  <a:pt x="4939" y="11628"/>
                  <a:pt x="5192" y="11720"/>
                  <a:pt x="5440" y="11720"/>
                </a:cubicBezTo>
                <a:cubicBezTo>
                  <a:pt x="6067" y="11720"/>
                  <a:pt x="6659" y="11130"/>
                  <a:pt x="6480" y="10412"/>
                </a:cubicBezTo>
                <a:cubicBezTo>
                  <a:pt x="6122" y="8658"/>
                  <a:pt x="5119" y="7406"/>
                  <a:pt x="4010" y="6117"/>
                </a:cubicBezTo>
                <a:cubicBezTo>
                  <a:pt x="4762" y="6045"/>
                  <a:pt x="5477" y="5902"/>
                  <a:pt x="6122" y="5866"/>
                </a:cubicBezTo>
                <a:cubicBezTo>
                  <a:pt x="6585" y="5849"/>
                  <a:pt x="7047" y="5840"/>
                  <a:pt x="7507" y="5840"/>
                </a:cubicBezTo>
                <a:cubicBezTo>
                  <a:pt x="9863" y="5840"/>
                  <a:pt x="12193" y="6073"/>
                  <a:pt x="14498" y="6582"/>
                </a:cubicBezTo>
                <a:cubicBezTo>
                  <a:pt x="16824" y="7048"/>
                  <a:pt x="19044" y="7835"/>
                  <a:pt x="21156" y="8981"/>
                </a:cubicBezTo>
                <a:cubicBezTo>
                  <a:pt x="23411" y="10198"/>
                  <a:pt x="24842" y="11594"/>
                  <a:pt x="26596" y="13455"/>
                </a:cubicBezTo>
                <a:cubicBezTo>
                  <a:pt x="26688" y="13547"/>
                  <a:pt x="26797" y="13586"/>
                  <a:pt x="26907" y="13586"/>
                </a:cubicBezTo>
                <a:cubicBezTo>
                  <a:pt x="27269" y="13586"/>
                  <a:pt x="27639" y="13159"/>
                  <a:pt x="27420" y="12775"/>
                </a:cubicBezTo>
                <a:cubicBezTo>
                  <a:pt x="26382" y="10663"/>
                  <a:pt x="24771" y="8873"/>
                  <a:pt x="22802" y="7585"/>
                </a:cubicBezTo>
                <a:cubicBezTo>
                  <a:pt x="20547" y="6153"/>
                  <a:pt x="18113" y="5079"/>
                  <a:pt x="15536" y="4470"/>
                </a:cubicBezTo>
                <a:cubicBezTo>
                  <a:pt x="12708" y="3683"/>
                  <a:pt x="9809" y="3289"/>
                  <a:pt x="6909" y="3289"/>
                </a:cubicBezTo>
                <a:cubicBezTo>
                  <a:pt x="6587" y="3289"/>
                  <a:pt x="6193" y="3280"/>
                  <a:pt x="5764" y="3280"/>
                </a:cubicBezTo>
                <a:cubicBezTo>
                  <a:pt x="5334" y="3280"/>
                  <a:pt x="4869" y="3289"/>
                  <a:pt x="4404" y="3325"/>
                </a:cubicBezTo>
                <a:lnTo>
                  <a:pt x="4511" y="3253"/>
                </a:lnTo>
                <a:cubicBezTo>
                  <a:pt x="5442" y="2573"/>
                  <a:pt x="6193" y="1750"/>
                  <a:pt x="6838" y="784"/>
                </a:cubicBezTo>
                <a:cubicBezTo>
                  <a:pt x="7042" y="404"/>
                  <a:pt x="6746" y="1"/>
                  <a:pt x="63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74" name="Google Shape;2474;p52"/>
          <p:cNvGrpSpPr/>
          <p:nvPr/>
        </p:nvGrpSpPr>
        <p:grpSpPr>
          <a:xfrm>
            <a:off x="7775356" y="1007121"/>
            <a:ext cx="192250" cy="401583"/>
            <a:chOff x="4132056" y="1252046"/>
            <a:chExt cx="192250" cy="401583"/>
          </a:xfrm>
        </p:grpSpPr>
        <p:sp>
          <p:nvSpPr>
            <p:cNvPr id="2475" name="Google Shape;2475;p52"/>
            <p:cNvSpPr/>
            <p:nvPr/>
          </p:nvSpPr>
          <p:spPr>
            <a:xfrm rot="-1960143">
              <a:off x="4138780" y="1605716"/>
              <a:ext cx="46257" cy="38472"/>
            </a:xfrm>
            <a:custGeom>
              <a:avLst/>
              <a:gdLst/>
              <a:ahLst/>
              <a:cxnLst/>
              <a:rect l="l" t="t" r="r" b="b"/>
              <a:pathLst>
                <a:path w="1218" h="1013" extrusionOk="0">
                  <a:moveTo>
                    <a:pt x="716" y="0"/>
                  </a:moveTo>
                  <a:cubicBezTo>
                    <a:pt x="251" y="0"/>
                    <a:pt x="0" y="537"/>
                    <a:pt x="323" y="859"/>
                  </a:cubicBezTo>
                  <a:cubicBezTo>
                    <a:pt x="428" y="965"/>
                    <a:pt x="561" y="1013"/>
                    <a:pt x="692" y="1013"/>
                  </a:cubicBezTo>
                  <a:cubicBezTo>
                    <a:pt x="959" y="1013"/>
                    <a:pt x="1217" y="814"/>
                    <a:pt x="1217" y="501"/>
                  </a:cubicBezTo>
                  <a:cubicBezTo>
                    <a:pt x="1217" y="215"/>
                    <a:pt x="967" y="0"/>
                    <a:pt x="7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52"/>
            <p:cNvSpPr/>
            <p:nvPr/>
          </p:nvSpPr>
          <p:spPr>
            <a:xfrm rot="-1960143">
              <a:off x="4213098" y="1271565"/>
              <a:ext cx="96540" cy="82640"/>
            </a:xfrm>
            <a:custGeom>
              <a:avLst/>
              <a:gdLst/>
              <a:ahLst/>
              <a:cxnLst/>
              <a:rect l="l" t="t" r="r" b="b"/>
              <a:pathLst>
                <a:path w="2542" h="2176" extrusionOk="0">
                  <a:moveTo>
                    <a:pt x="1468" y="0"/>
                  </a:moveTo>
                  <a:cubicBezTo>
                    <a:pt x="501" y="0"/>
                    <a:pt x="0" y="1181"/>
                    <a:pt x="680" y="1861"/>
                  </a:cubicBezTo>
                  <a:cubicBezTo>
                    <a:pt x="910" y="2079"/>
                    <a:pt x="1183" y="2176"/>
                    <a:pt x="1449" y="2176"/>
                  </a:cubicBezTo>
                  <a:cubicBezTo>
                    <a:pt x="2013" y="2176"/>
                    <a:pt x="2542" y="1742"/>
                    <a:pt x="2542" y="1110"/>
                  </a:cubicBezTo>
                  <a:cubicBezTo>
                    <a:pt x="2542" y="501"/>
                    <a:pt x="2076" y="0"/>
                    <a:pt x="14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77" name="Google Shape;2477;p52"/>
          <p:cNvSpPr/>
          <p:nvPr/>
        </p:nvSpPr>
        <p:spPr>
          <a:xfrm rot="-1960143">
            <a:off x="4163248" y="2880147"/>
            <a:ext cx="59853" cy="59853"/>
          </a:xfrm>
          <a:custGeom>
            <a:avLst/>
            <a:gdLst/>
            <a:ahLst/>
            <a:cxnLst/>
            <a:rect l="l" t="t" r="r" b="b"/>
            <a:pathLst>
              <a:path w="1576" h="1576" extrusionOk="0">
                <a:moveTo>
                  <a:pt x="788" y="0"/>
                </a:moveTo>
                <a:cubicBezTo>
                  <a:pt x="358" y="0"/>
                  <a:pt x="0" y="358"/>
                  <a:pt x="0" y="788"/>
                </a:cubicBezTo>
                <a:cubicBezTo>
                  <a:pt x="0" y="1253"/>
                  <a:pt x="358" y="1575"/>
                  <a:pt x="788" y="1575"/>
                </a:cubicBezTo>
                <a:cubicBezTo>
                  <a:pt x="1217" y="1575"/>
                  <a:pt x="1575" y="1253"/>
                  <a:pt x="1575" y="788"/>
                </a:cubicBezTo>
                <a:cubicBezTo>
                  <a:pt x="1575" y="358"/>
                  <a:pt x="1217"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52"/>
          <p:cNvSpPr/>
          <p:nvPr/>
        </p:nvSpPr>
        <p:spPr>
          <a:xfrm rot="-1960143">
            <a:off x="3653638" y="2228078"/>
            <a:ext cx="13368" cy="9115"/>
          </a:xfrm>
          <a:custGeom>
            <a:avLst/>
            <a:gdLst/>
            <a:ahLst/>
            <a:cxnLst/>
            <a:rect l="l" t="t" r="r" b="b"/>
            <a:pathLst>
              <a:path w="352" h="240" extrusionOk="0">
                <a:moveTo>
                  <a:pt x="147" y="1"/>
                </a:moveTo>
                <a:cubicBezTo>
                  <a:pt x="1" y="1"/>
                  <a:pt x="191" y="239"/>
                  <a:pt x="293" y="239"/>
                </a:cubicBezTo>
                <a:cubicBezTo>
                  <a:pt x="327" y="239"/>
                  <a:pt x="351" y="214"/>
                  <a:pt x="351" y="146"/>
                </a:cubicBezTo>
                <a:cubicBezTo>
                  <a:pt x="351" y="74"/>
                  <a:pt x="280" y="3"/>
                  <a:pt x="172" y="3"/>
                </a:cubicBezTo>
                <a:cubicBezTo>
                  <a:pt x="163" y="1"/>
                  <a:pt x="154" y="1"/>
                  <a:pt x="1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52"/>
          <p:cNvSpPr/>
          <p:nvPr/>
        </p:nvSpPr>
        <p:spPr>
          <a:xfrm rot="-1960143">
            <a:off x="4529194" y="3056171"/>
            <a:ext cx="12267" cy="12305"/>
          </a:xfrm>
          <a:custGeom>
            <a:avLst/>
            <a:gdLst/>
            <a:ahLst/>
            <a:cxnLst/>
            <a:rect l="l" t="t" r="r" b="b"/>
            <a:pathLst>
              <a:path w="323" h="324" extrusionOk="0">
                <a:moveTo>
                  <a:pt x="144" y="1"/>
                </a:moveTo>
                <a:cubicBezTo>
                  <a:pt x="72" y="1"/>
                  <a:pt x="0" y="73"/>
                  <a:pt x="0" y="144"/>
                </a:cubicBezTo>
                <a:cubicBezTo>
                  <a:pt x="0" y="252"/>
                  <a:pt x="72" y="323"/>
                  <a:pt x="144" y="323"/>
                </a:cubicBezTo>
                <a:cubicBezTo>
                  <a:pt x="251" y="323"/>
                  <a:pt x="323" y="252"/>
                  <a:pt x="323" y="144"/>
                </a:cubicBezTo>
                <a:cubicBezTo>
                  <a:pt x="323" y="73"/>
                  <a:pt x="251" y="1"/>
                  <a:pt x="1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0" name="Google Shape;2480;p52"/>
          <p:cNvGrpSpPr/>
          <p:nvPr/>
        </p:nvGrpSpPr>
        <p:grpSpPr>
          <a:xfrm>
            <a:off x="4151813" y="1022500"/>
            <a:ext cx="238224" cy="370822"/>
            <a:chOff x="4728538" y="1222988"/>
            <a:chExt cx="238224" cy="370822"/>
          </a:xfrm>
        </p:grpSpPr>
        <p:sp>
          <p:nvSpPr>
            <p:cNvPr id="2481" name="Google Shape;2481;p52"/>
            <p:cNvSpPr/>
            <p:nvPr/>
          </p:nvSpPr>
          <p:spPr>
            <a:xfrm rot="-1960143">
              <a:off x="4913282" y="1379518"/>
              <a:ext cx="31332" cy="29927"/>
            </a:xfrm>
            <a:custGeom>
              <a:avLst/>
              <a:gdLst/>
              <a:ahLst/>
              <a:cxnLst/>
              <a:rect l="l" t="t" r="r" b="b"/>
              <a:pathLst>
                <a:path w="825" h="788" extrusionOk="0">
                  <a:moveTo>
                    <a:pt x="395" y="0"/>
                  </a:moveTo>
                  <a:cubicBezTo>
                    <a:pt x="180" y="0"/>
                    <a:pt x="1" y="179"/>
                    <a:pt x="1" y="394"/>
                  </a:cubicBezTo>
                  <a:cubicBezTo>
                    <a:pt x="1" y="609"/>
                    <a:pt x="180" y="788"/>
                    <a:pt x="395" y="788"/>
                  </a:cubicBezTo>
                  <a:cubicBezTo>
                    <a:pt x="645" y="788"/>
                    <a:pt x="824" y="609"/>
                    <a:pt x="824" y="394"/>
                  </a:cubicBezTo>
                  <a:cubicBezTo>
                    <a:pt x="824" y="179"/>
                    <a:pt x="645" y="0"/>
                    <a:pt x="3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52"/>
            <p:cNvSpPr/>
            <p:nvPr/>
          </p:nvSpPr>
          <p:spPr>
            <a:xfrm rot="-1960143">
              <a:off x="4895488" y="1234407"/>
              <a:ext cx="59853" cy="59853"/>
            </a:xfrm>
            <a:custGeom>
              <a:avLst/>
              <a:gdLst/>
              <a:ahLst/>
              <a:cxnLst/>
              <a:rect l="l" t="t" r="r" b="b"/>
              <a:pathLst>
                <a:path w="1576" h="1576" extrusionOk="0">
                  <a:moveTo>
                    <a:pt x="788" y="0"/>
                  </a:moveTo>
                  <a:cubicBezTo>
                    <a:pt x="359" y="0"/>
                    <a:pt x="1" y="358"/>
                    <a:pt x="1" y="788"/>
                  </a:cubicBezTo>
                  <a:cubicBezTo>
                    <a:pt x="1" y="1253"/>
                    <a:pt x="359" y="1575"/>
                    <a:pt x="788" y="1575"/>
                  </a:cubicBezTo>
                  <a:cubicBezTo>
                    <a:pt x="1254" y="1575"/>
                    <a:pt x="1576" y="1253"/>
                    <a:pt x="1576" y="788"/>
                  </a:cubicBezTo>
                  <a:cubicBezTo>
                    <a:pt x="1576" y="358"/>
                    <a:pt x="1254"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52"/>
            <p:cNvSpPr/>
            <p:nvPr/>
          </p:nvSpPr>
          <p:spPr>
            <a:xfrm rot="-1960143">
              <a:off x="4735697" y="1548081"/>
              <a:ext cx="39459" cy="38092"/>
            </a:xfrm>
            <a:custGeom>
              <a:avLst/>
              <a:gdLst/>
              <a:ahLst/>
              <a:cxnLst/>
              <a:rect l="l" t="t" r="r" b="b"/>
              <a:pathLst>
                <a:path w="1039" h="1003" extrusionOk="0">
                  <a:moveTo>
                    <a:pt x="502" y="0"/>
                  </a:moveTo>
                  <a:cubicBezTo>
                    <a:pt x="251" y="0"/>
                    <a:pt x="1" y="215"/>
                    <a:pt x="1" y="501"/>
                  </a:cubicBezTo>
                  <a:cubicBezTo>
                    <a:pt x="1" y="788"/>
                    <a:pt x="251" y="1002"/>
                    <a:pt x="502" y="1002"/>
                  </a:cubicBezTo>
                  <a:cubicBezTo>
                    <a:pt x="788" y="1002"/>
                    <a:pt x="1039" y="788"/>
                    <a:pt x="1039" y="501"/>
                  </a:cubicBezTo>
                  <a:cubicBezTo>
                    <a:pt x="1039" y="215"/>
                    <a:pt x="788" y="0"/>
                    <a:pt x="5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4" name="Google Shape;2484;p52"/>
          <p:cNvGrpSpPr/>
          <p:nvPr/>
        </p:nvGrpSpPr>
        <p:grpSpPr>
          <a:xfrm>
            <a:off x="7390882" y="3419678"/>
            <a:ext cx="576709" cy="567999"/>
            <a:chOff x="4151832" y="2079765"/>
            <a:chExt cx="576709" cy="567999"/>
          </a:xfrm>
        </p:grpSpPr>
        <p:sp>
          <p:nvSpPr>
            <p:cNvPr id="2485" name="Google Shape;2485;p52"/>
            <p:cNvSpPr/>
            <p:nvPr/>
          </p:nvSpPr>
          <p:spPr>
            <a:xfrm rot="-1960143">
              <a:off x="4161172" y="2589471"/>
              <a:ext cx="48954" cy="48954"/>
            </a:xfrm>
            <a:custGeom>
              <a:avLst/>
              <a:gdLst/>
              <a:ahLst/>
              <a:cxnLst/>
              <a:rect l="l" t="t" r="r" b="b"/>
              <a:pathLst>
                <a:path w="1289" h="1289" extrusionOk="0">
                  <a:moveTo>
                    <a:pt x="644" y="0"/>
                  </a:moveTo>
                  <a:cubicBezTo>
                    <a:pt x="286" y="0"/>
                    <a:pt x="0" y="287"/>
                    <a:pt x="0" y="645"/>
                  </a:cubicBezTo>
                  <a:cubicBezTo>
                    <a:pt x="0" y="1002"/>
                    <a:pt x="286" y="1289"/>
                    <a:pt x="644" y="1289"/>
                  </a:cubicBezTo>
                  <a:cubicBezTo>
                    <a:pt x="1002" y="1289"/>
                    <a:pt x="1289" y="1002"/>
                    <a:pt x="1289" y="645"/>
                  </a:cubicBezTo>
                  <a:cubicBezTo>
                    <a:pt x="1289" y="287"/>
                    <a:pt x="1002"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52"/>
            <p:cNvSpPr/>
            <p:nvPr/>
          </p:nvSpPr>
          <p:spPr>
            <a:xfrm rot="-1960143">
              <a:off x="4320729" y="2086508"/>
              <a:ext cx="35358" cy="35396"/>
            </a:xfrm>
            <a:custGeom>
              <a:avLst/>
              <a:gdLst/>
              <a:ahLst/>
              <a:cxnLst/>
              <a:rect l="l" t="t" r="r" b="b"/>
              <a:pathLst>
                <a:path w="931" h="932" extrusionOk="0">
                  <a:moveTo>
                    <a:pt x="465" y="1"/>
                  </a:moveTo>
                  <a:cubicBezTo>
                    <a:pt x="179" y="1"/>
                    <a:pt x="0" y="215"/>
                    <a:pt x="0" y="466"/>
                  </a:cubicBezTo>
                  <a:cubicBezTo>
                    <a:pt x="0" y="716"/>
                    <a:pt x="179" y="931"/>
                    <a:pt x="465" y="931"/>
                  </a:cubicBezTo>
                  <a:cubicBezTo>
                    <a:pt x="716" y="931"/>
                    <a:pt x="931" y="716"/>
                    <a:pt x="931" y="466"/>
                  </a:cubicBezTo>
                  <a:cubicBezTo>
                    <a:pt x="931" y="215"/>
                    <a:pt x="716"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52"/>
            <p:cNvSpPr/>
            <p:nvPr/>
          </p:nvSpPr>
          <p:spPr>
            <a:xfrm rot="-1960143">
              <a:off x="4636437" y="2198913"/>
              <a:ext cx="80248" cy="67449"/>
            </a:xfrm>
            <a:custGeom>
              <a:avLst/>
              <a:gdLst/>
              <a:ahLst/>
              <a:cxnLst/>
              <a:rect l="l" t="t" r="r" b="b"/>
              <a:pathLst>
                <a:path w="2113" h="1776" extrusionOk="0">
                  <a:moveTo>
                    <a:pt x="1218" y="0"/>
                  </a:moveTo>
                  <a:cubicBezTo>
                    <a:pt x="430" y="0"/>
                    <a:pt x="1" y="967"/>
                    <a:pt x="573" y="1504"/>
                  </a:cubicBezTo>
                  <a:cubicBezTo>
                    <a:pt x="761" y="1692"/>
                    <a:pt x="992" y="1775"/>
                    <a:pt x="1216" y="1775"/>
                  </a:cubicBezTo>
                  <a:cubicBezTo>
                    <a:pt x="1676" y="1775"/>
                    <a:pt x="2113" y="1424"/>
                    <a:pt x="2113" y="895"/>
                  </a:cubicBezTo>
                  <a:cubicBezTo>
                    <a:pt x="2113" y="394"/>
                    <a:pt x="1719" y="0"/>
                    <a:pt x="12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8" name="Google Shape;2488;p52"/>
          <p:cNvGrpSpPr/>
          <p:nvPr/>
        </p:nvGrpSpPr>
        <p:grpSpPr>
          <a:xfrm>
            <a:off x="2083478" y="855002"/>
            <a:ext cx="544683" cy="511717"/>
            <a:chOff x="2952503" y="2605315"/>
            <a:chExt cx="544683" cy="511717"/>
          </a:xfrm>
        </p:grpSpPr>
        <p:sp>
          <p:nvSpPr>
            <p:cNvPr id="2489" name="Google Shape;2489;p52"/>
            <p:cNvSpPr/>
            <p:nvPr/>
          </p:nvSpPr>
          <p:spPr>
            <a:xfrm rot="-1960143">
              <a:off x="3267140" y="2774795"/>
              <a:ext cx="54423" cy="46409"/>
            </a:xfrm>
            <a:custGeom>
              <a:avLst/>
              <a:gdLst/>
              <a:ahLst/>
              <a:cxnLst/>
              <a:rect l="l" t="t" r="r" b="b"/>
              <a:pathLst>
                <a:path w="1433" h="1222" extrusionOk="0">
                  <a:moveTo>
                    <a:pt x="824" y="0"/>
                  </a:moveTo>
                  <a:cubicBezTo>
                    <a:pt x="287" y="0"/>
                    <a:pt x="1" y="645"/>
                    <a:pt x="395" y="1038"/>
                  </a:cubicBezTo>
                  <a:cubicBezTo>
                    <a:pt x="521" y="1165"/>
                    <a:pt x="674" y="1221"/>
                    <a:pt x="823" y="1221"/>
                  </a:cubicBezTo>
                  <a:cubicBezTo>
                    <a:pt x="1137" y="1221"/>
                    <a:pt x="1433" y="973"/>
                    <a:pt x="1433" y="609"/>
                  </a:cubicBezTo>
                  <a:cubicBezTo>
                    <a:pt x="1433" y="287"/>
                    <a:pt x="1182" y="0"/>
                    <a:pt x="8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52"/>
            <p:cNvSpPr/>
            <p:nvPr/>
          </p:nvSpPr>
          <p:spPr>
            <a:xfrm rot="-1960143">
              <a:off x="3257330" y="2651857"/>
              <a:ext cx="40826" cy="33914"/>
            </a:xfrm>
            <a:custGeom>
              <a:avLst/>
              <a:gdLst/>
              <a:ahLst/>
              <a:cxnLst/>
              <a:rect l="l" t="t" r="r" b="b"/>
              <a:pathLst>
                <a:path w="1075" h="893" extrusionOk="0">
                  <a:moveTo>
                    <a:pt x="609" y="0"/>
                  </a:moveTo>
                  <a:cubicBezTo>
                    <a:pt x="215" y="0"/>
                    <a:pt x="0" y="501"/>
                    <a:pt x="287" y="752"/>
                  </a:cubicBezTo>
                  <a:cubicBezTo>
                    <a:pt x="384" y="849"/>
                    <a:pt x="505" y="892"/>
                    <a:pt x="624" y="892"/>
                  </a:cubicBezTo>
                  <a:cubicBezTo>
                    <a:pt x="855" y="892"/>
                    <a:pt x="1074" y="726"/>
                    <a:pt x="1074" y="465"/>
                  </a:cubicBezTo>
                  <a:cubicBezTo>
                    <a:pt x="1074" y="215"/>
                    <a:pt x="859" y="0"/>
                    <a:pt x="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52"/>
            <p:cNvSpPr/>
            <p:nvPr/>
          </p:nvSpPr>
          <p:spPr>
            <a:xfrm rot="-1960143">
              <a:off x="2961897" y="2617319"/>
              <a:ext cx="59815" cy="52334"/>
            </a:xfrm>
            <a:custGeom>
              <a:avLst/>
              <a:gdLst/>
              <a:ahLst/>
              <a:cxnLst/>
              <a:rect l="l" t="t" r="r" b="b"/>
              <a:pathLst>
                <a:path w="1575" h="1378" extrusionOk="0">
                  <a:moveTo>
                    <a:pt x="895" y="0"/>
                  </a:moveTo>
                  <a:cubicBezTo>
                    <a:pt x="286" y="0"/>
                    <a:pt x="0" y="752"/>
                    <a:pt x="430" y="1181"/>
                  </a:cubicBezTo>
                  <a:cubicBezTo>
                    <a:pt x="566" y="1317"/>
                    <a:pt x="730" y="1378"/>
                    <a:pt x="892" y="1378"/>
                  </a:cubicBezTo>
                  <a:cubicBezTo>
                    <a:pt x="1241" y="1378"/>
                    <a:pt x="1575" y="1096"/>
                    <a:pt x="1575" y="680"/>
                  </a:cubicBezTo>
                  <a:cubicBezTo>
                    <a:pt x="1575" y="322"/>
                    <a:pt x="1289" y="0"/>
                    <a:pt x="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52"/>
            <p:cNvSpPr/>
            <p:nvPr/>
          </p:nvSpPr>
          <p:spPr>
            <a:xfrm rot="-1960143">
              <a:off x="3461152" y="2873953"/>
              <a:ext cx="31294" cy="26737"/>
            </a:xfrm>
            <a:custGeom>
              <a:avLst/>
              <a:gdLst/>
              <a:ahLst/>
              <a:cxnLst/>
              <a:rect l="l" t="t" r="r" b="b"/>
              <a:pathLst>
                <a:path w="824" h="704" extrusionOk="0">
                  <a:moveTo>
                    <a:pt x="465" y="1"/>
                  </a:moveTo>
                  <a:cubicBezTo>
                    <a:pt x="179" y="1"/>
                    <a:pt x="0" y="359"/>
                    <a:pt x="215" y="609"/>
                  </a:cubicBezTo>
                  <a:cubicBezTo>
                    <a:pt x="292" y="675"/>
                    <a:pt x="379" y="704"/>
                    <a:pt x="463" y="704"/>
                  </a:cubicBezTo>
                  <a:cubicBezTo>
                    <a:pt x="652" y="704"/>
                    <a:pt x="823" y="557"/>
                    <a:pt x="823" y="359"/>
                  </a:cubicBezTo>
                  <a:cubicBezTo>
                    <a:pt x="823" y="144"/>
                    <a:pt x="680" y="1"/>
                    <a:pt x="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52"/>
            <p:cNvSpPr/>
            <p:nvPr/>
          </p:nvSpPr>
          <p:spPr>
            <a:xfrm rot="-1960143">
              <a:off x="3047761" y="3065348"/>
              <a:ext cx="48954" cy="41776"/>
            </a:xfrm>
            <a:custGeom>
              <a:avLst/>
              <a:gdLst/>
              <a:ahLst/>
              <a:cxnLst/>
              <a:rect l="l" t="t" r="r" b="b"/>
              <a:pathLst>
                <a:path w="1289" h="1100" extrusionOk="0">
                  <a:moveTo>
                    <a:pt x="752" y="0"/>
                  </a:moveTo>
                  <a:cubicBezTo>
                    <a:pt x="251" y="0"/>
                    <a:pt x="0" y="573"/>
                    <a:pt x="358" y="931"/>
                  </a:cubicBezTo>
                  <a:cubicBezTo>
                    <a:pt x="463" y="1047"/>
                    <a:pt x="598" y="1100"/>
                    <a:pt x="732" y="1100"/>
                  </a:cubicBezTo>
                  <a:cubicBezTo>
                    <a:pt x="1012" y="1100"/>
                    <a:pt x="1289" y="875"/>
                    <a:pt x="1289" y="537"/>
                  </a:cubicBezTo>
                  <a:cubicBezTo>
                    <a:pt x="1289" y="251"/>
                    <a:pt x="1038" y="0"/>
                    <a:pt x="7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4" name="Google Shape;2494;p52"/>
          <p:cNvGrpSpPr/>
          <p:nvPr/>
        </p:nvGrpSpPr>
        <p:grpSpPr>
          <a:xfrm>
            <a:off x="5405754" y="3850152"/>
            <a:ext cx="486910" cy="247706"/>
            <a:chOff x="5099579" y="2618827"/>
            <a:chExt cx="486910" cy="247706"/>
          </a:xfrm>
        </p:grpSpPr>
        <p:sp>
          <p:nvSpPr>
            <p:cNvPr id="2495" name="Google Shape;2495;p52"/>
            <p:cNvSpPr/>
            <p:nvPr/>
          </p:nvSpPr>
          <p:spPr>
            <a:xfrm rot="-1960143">
              <a:off x="5206359" y="2625403"/>
              <a:ext cx="33345" cy="30648"/>
            </a:xfrm>
            <a:custGeom>
              <a:avLst/>
              <a:gdLst/>
              <a:ahLst/>
              <a:cxnLst/>
              <a:rect l="l" t="t" r="r" b="b"/>
              <a:pathLst>
                <a:path w="878" h="807" extrusionOk="0">
                  <a:moveTo>
                    <a:pt x="430" y="1"/>
                  </a:moveTo>
                  <a:cubicBezTo>
                    <a:pt x="242" y="1"/>
                    <a:pt x="54" y="117"/>
                    <a:pt x="18" y="350"/>
                  </a:cubicBezTo>
                  <a:cubicBezTo>
                    <a:pt x="0" y="654"/>
                    <a:pt x="224" y="806"/>
                    <a:pt x="443" y="806"/>
                  </a:cubicBezTo>
                  <a:cubicBezTo>
                    <a:pt x="663" y="806"/>
                    <a:pt x="877" y="654"/>
                    <a:pt x="841" y="350"/>
                  </a:cubicBezTo>
                  <a:cubicBezTo>
                    <a:pt x="806" y="117"/>
                    <a:pt x="618" y="1"/>
                    <a:pt x="4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52"/>
            <p:cNvSpPr/>
            <p:nvPr/>
          </p:nvSpPr>
          <p:spPr>
            <a:xfrm rot="-1960143">
              <a:off x="5104406" y="2632150"/>
              <a:ext cx="27230" cy="25863"/>
            </a:xfrm>
            <a:custGeom>
              <a:avLst/>
              <a:gdLst/>
              <a:ahLst/>
              <a:cxnLst/>
              <a:rect l="l" t="t" r="r" b="b"/>
              <a:pathLst>
                <a:path w="717" h="681" extrusionOk="0">
                  <a:moveTo>
                    <a:pt x="359" y="1"/>
                  </a:moveTo>
                  <a:cubicBezTo>
                    <a:pt x="180" y="1"/>
                    <a:pt x="1" y="144"/>
                    <a:pt x="1" y="358"/>
                  </a:cubicBezTo>
                  <a:cubicBezTo>
                    <a:pt x="1" y="537"/>
                    <a:pt x="180" y="681"/>
                    <a:pt x="359" y="681"/>
                  </a:cubicBezTo>
                  <a:cubicBezTo>
                    <a:pt x="537" y="681"/>
                    <a:pt x="716" y="537"/>
                    <a:pt x="716" y="358"/>
                  </a:cubicBezTo>
                  <a:cubicBezTo>
                    <a:pt x="716" y="144"/>
                    <a:pt x="537" y="1"/>
                    <a:pt x="35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52"/>
            <p:cNvSpPr/>
            <p:nvPr/>
          </p:nvSpPr>
          <p:spPr>
            <a:xfrm rot="-1960143">
              <a:off x="5453163" y="2787190"/>
              <a:ext cx="76146" cy="63841"/>
            </a:xfrm>
            <a:custGeom>
              <a:avLst/>
              <a:gdLst/>
              <a:ahLst/>
              <a:cxnLst/>
              <a:rect l="l" t="t" r="r" b="b"/>
              <a:pathLst>
                <a:path w="2005" h="1681" extrusionOk="0">
                  <a:moveTo>
                    <a:pt x="1145" y="1"/>
                  </a:moveTo>
                  <a:cubicBezTo>
                    <a:pt x="394" y="1"/>
                    <a:pt x="0" y="896"/>
                    <a:pt x="537" y="1433"/>
                  </a:cubicBezTo>
                  <a:cubicBezTo>
                    <a:pt x="709" y="1604"/>
                    <a:pt x="921" y="1681"/>
                    <a:pt x="1130" y="1681"/>
                  </a:cubicBezTo>
                  <a:cubicBezTo>
                    <a:pt x="1574" y="1681"/>
                    <a:pt x="2005" y="1335"/>
                    <a:pt x="2005" y="824"/>
                  </a:cubicBezTo>
                  <a:cubicBezTo>
                    <a:pt x="2005" y="359"/>
                    <a:pt x="1611" y="1"/>
                    <a:pt x="1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52"/>
            <p:cNvSpPr/>
            <p:nvPr/>
          </p:nvSpPr>
          <p:spPr>
            <a:xfrm rot="-1960143">
              <a:off x="5520055" y="2646709"/>
              <a:ext cx="55790" cy="55790"/>
            </a:xfrm>
            <a:custGeom>
              <a:avLst/>
              <a:gdLst/>
              <a:ahLst/>
              <a:cxnLst/>
              <a:rect l="l" t="t" r="r" b="b"/>
              <a:pathLst>
                <a:path w="1469" h="1469" extrusionOk="0">
                  <a:moveTo>
                    <a:pt x="716" y="1"/>
                  </a:moveTo>
                  <a:cubicBezTo>
                    <a:pt x="323" y="1"/>
                    <a:pt x="0" y="323"/>
                    <a:pt x="0" y="717"/>
                  </a:cubicBezTo>
                  <a:cubicBezTo>
                    <a:pt x="0" y="1146"/>
                    <a:pt x="323" y="1469"/>
                    <a:pt x="716" y="1469"/>
                  </a:cubicBezTo>
                  <a:cubicBezTo>
                    <a:pt x="1146" y="1469"/>
                    <a:pt x="1468" y="1146"/>
                    <a:pt x="1468" y="717"/>
                  </a:cubicBezTo>
                  <a:cubicBezTo>
                    <a:pt x="1468" y="323"/>
                    <a:pt x="1146" y="1"/>
                    <a:pt x="7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9" name="Google Shape;2499;p52"/>
          <p:cNvGrpSpPr/>
          <p:nvPr/>
        </p:nvGrpSpPr>
        <p:grpSpPr>
          <a:xfrm>
            <a:off x="6151312" y="948867"/>
            <a:ext cx="417521" cy="481485"/>
            <a:chOff x="5110362" y="1552354"/>
            <a:chExt cx="417521" cy="481485"/>
          </a:xfrm>
        </p:grpSpPr>
        <p:sp>
          <p:nvSpPr>
            <p:cNvPr id="2500" name="Google Shape;2500;p52"/>
            <p:cNvSpPr/>
            <p:nvPr/>
          </p:nvSpPr>
          <p:spPr>
            <a:xfrm rot="-1960143">
              <a:off x="5117369" y="1940350"/>
              <a:ext cx="36725" cy="36725"/>
            </a:xfrm>
            <a:custGeom>
              <a:avLst/>
              <a:gdLst/>
              <a:ahLst/>
              <a:cxnLst/>
              <a:rect l="l" t="t" r="r" b="b"/>
              <a:pathLst>
                <a:path w="967" h="967" extrusionOk="0">
                  <a:moveTo>
                    <a:pt x="465" y="0"/>
                  </a:moveTo>
                  <a:cubicBezTo>
                    <a:pt x="215" y="0"/>
                    <a:pt x="0" y="215"/>
                    <a:pt x="0" y="501"/>
                  </a:cubicBezTo>
                  <a:cubicBezTo>
                    <a:pt x="0" y="752"/>
                    <a:pt x="215" y="967"/>
                    <a:pt x="465" y="967"/>
                  </a:cubicBezTo>
                  <a:cubicBezTo>
                    <a:pt x="752" y="967"/>
                    <a:pt x="967" y="752"/>
                    <a:pt x="967" y="501"/>
                  </a:cubicBezTo>
                  <a:cubicBezTo>
                    <a:pt x="967" y="215"/>
                    <a:pt x="752" y="0"/>
                    <a:pt x="4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52"/>
            <p:cNvSpPr/>
            <p:nvPr/>
          </p:nvSpPr>
          <p:spPr>
            <a:xfrm rot="-1960143">
              <a:off x="5228515" y="1996018"/>
              <a:ext cx="36725" cy="30306"/>
            </a:xfrm>
            <a:custGeom>
              <a:avLst/>
              <a:gdLst/>
              <a:ahLst/>
              <a:cxnLst/>
              <a:rect l="l" t="t" r="r" b="b"/>
              <a:pathLst>
                <a:path w="967" h="798" extrusionOk="0">
                  <a:moveTo>
                    <a:pt x="537" y="1"/>
                  </a:moveTo>
                  <a:cubicBezTo>
                    <a:pt x="179" y="1"/>
                    <a:pt x="0" y="430"/>
                    <a:pt x="251" y="681"/>
                  </a:cubicBezTo>
                  <a:cubicBezTo>
                    <a:pt x="331" y="762"/>
                    <a:pt x="434" y="798"/>
                    <a:pt x="537" y="798"/>
                  </a:cubicBezTo>
                  <a:cubicBezTo>
                    <a:pt x="753" y="798"/>
                    <a:pt x="967" y="637"/>
                    <a:pt x="967" y="395"/>
                  </a:cubicBezTo>
                  <a:cubicBezTo>
                    <a:pt x="967" y="180"/>
                    <a:pt x="752" y="1"/>
                    <a:pt x="5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52"/>
            <p:cNvSpPr/>
            <p:nvPr/>
          </p:nvSpPr>
          <p:spPr>
            <a:xfrm rot="-1960143">
              <a:off x="5466322" y="1684105"/>
              <a:ext cx="51688" cy="51726"/>
            </a:xfrm>
            <a:custGeom>
              <a:avLst/>
              <a:gdLst/>
              <a:ahLst/>
              <a:cxnLst/>
              <a:rect l="l" t="t" r="r" b="b"/>
              <a:pathLst>
                <a:path w="1361" h="1362" extrusionOk="0">
                  <a:moveTo>
                    <a:pt x="681" y="1"/>
                  </a:moveTo>
                  <a:cubicBezTo>
                    <a:pt x="323" y="1"/>
                    <a:pt x="1" y="323"/>
                    <a:pt x="1" y="681"/>
                  </a:cubicBezTo>
                  <a:cubicBezTo>
                    <a:pt x="1" y="1075"/>
                    <a:pt x="323" y="1361"/>
                    <a:pt x="681" y="1361"/>
                  </a:cubicBezTo>
                  <a:cubicBezTo>
                    <a:pt x="1075" y="1361"/>
                    <a:pt x="1361" y="1075"/>
                    <a:pt x="1361" y="681"/>
                  </a:cubicBezTo>
                  <a:cubicBezTo>
                    <a:pt x="1361" y="323"/>
                    <a:pt x="1075" y="1"/>
                    <a:pt x="6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52"/>
            <p:cNvSpPr/>
            <p:nvPr/>
          </p:nvSpPr>
          <p:spPr>
            <a:xfrm rot="-1960143">
              <a:off x="5372448" y="1563513"/>
              <a:ext cx="58486" cy="58486"/>
            </a:xfrm>
            <a:custGeom>
              <a:avLst/>
              <a:gdLst/>
              <a:ahLst/>
              <a:cxnLst/>
              <a:rect l="l" t="t" r="r" b="b"/>
              <a:pathLst>
                <a:path w="1540" h="1540" extrusionOk="0">
                  <a:moveTo>
                    <a:pt x="788" y="1"/>
                  </a:moveTo>
                  <a:cubicBezTo>
                    <a:pt x="358" y="1"/>
                    <a:pt x="0" y="359"/>
                    <a:pt x="0" y="788"/>
                  </a:cubicBezTo>
                  <a:cubicBezTo>
                    <a:pt x="0" y="1182"/>
                    <a:pt x="358" y="1540"/>
                    <a:pt x="788" y="1540"/>
                  </a:cubicBezTo>
                  <a:cubicBezTo>
                    <a:pt x="1217" y="1540"/>
                    <a:pt x="1539" y="1182"/>
                    <a:pt x="1539" y="788"/>
                  </a:cubicBezTo>
                  <a:cubicBezTo>
                    <a:pt x="1539" y="359"/>
                    <a:pt x="1217" y="1"/>
                    <a:pt x="7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04" name="Google Shape;2504;p52"/>
          <p:cNvGrpSpPr/>
          <p:nvPr/>
        </p:nvGrpSpPr>
        <p:grpSpPr>
          <a:xfrm>
            <a:off x="1000844" y="2525850"/>
            <a:ext cx="482292" cy="376131"/>
            <a:chOff x="3198944" y="1721925"/>
            <a:chExt cx="482292" cy="376131"/>
          </a:xfrm>
        </p:grpSpPr>
        <p:sp>
          <p:nvSpPr>
            <p:cNvPr id="2505" name="Google Shape;2505;p52"/>
            <p:cNvSpPr/>
            <p:nvPr/>
          </p:nvSpPr>
          <p:spPr>
            <a:xfrm rot="-1960143">
              <a:off x="3640715" y="1888214"/>
              <a:ext cx="34028" cy="34028"/>
            </a:xfrm>
            <a:custGeom>
              <a:avLst/>
              <a:gdLst/>
              <a:ahLst/>
              <a:cxnLst/>
              <a:rect l="l" t="t" r="r" b="b"/>
              <a:pathLst>
                <a:path w="896" h="896" extrusionOk="0">
                  <a:moveTo>
                    <a:pt x="430" y="0"/>
                  </a:moveTo>
                  <a:cubicBezTo>
                    <a:pt x="179" y="0"/>
                    <a:pt x="0" y="179"/>
                    <a:pt x="0" y="430"/>
                  </a:cubicBezTo>
                  <a:cubicBezTo>
                    <a:pt x="0" y="680"/>
                    <a:pt x="179" y="895"/>
                    <a:pt x="430" y="895"/>
                  </a:cubicBezTo>
                  <a:cubicBezTo>
                    <a:pt x="680" y="895"/>
                    <a:pt x="895" y="680"/>
                    <a:pt x="895" y="430"/>
                  </a:cubicBezTo>
                  <a:cubicBezTo>
                    <a:pt x="895" y="179"/>
                    <a:pt x="680" y="0"/>
                    <a:pt x="43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52"/>
            <p:cNvSpPr/>
            <p:nvPr/>
          </p:nvSpPr>
          <p:spPr>
            <a:xfrm rot="-1960143">
              <a:off x="3562476" y="1728417"/>
              <a:ext cx="34028" cy="34028"/>
            </a:xfrm>
            <a:custGeom>
              <a:avLst/>
              <a:gdLst/>
              <a:ahLst/>
              <a:cxnLst/>
              <a:rect l="l" t="t" r="r" b="b"/>
              <a:pathLst>
                <a:path w="896" h="896" extrusionOk="0">
                  <a:moveTo>
                    <a:pt x="466" y="1"/>
                  </a:moveTo>
                  <a:cubicBezTo>
                    <a:pt x="215" y="1"/>
                    <a:pt x="0" y="216"/>
                    <a:pt x="0" y="430"/>
                  </a:cubicBezTo>
                  <a:cubicBezTo>
                    <a:pt x="0" y="681"/>
                    <a:pt x="215" y="896"/>
                    <a:pt x="466" y="896"/>
                  </a:cubicBezTo>
                  <a:cubicBezTo>
                    <a:pt x="716" y="896"/>
                    <a:pt x="895" y="681"/>
                    <a:pt x="895" y="430"/>
                  </a:cubicBezTo>
                  <a:cubicBezTo>
                    <a:pt x="895" y="216"/>
                    <a:pt x="716" y="1"/>
                    <a:pt x="46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52"/>
            <p:cNvSpPr/>
            <p:nvPr/>
          </p:nvSpPr>
          <p:spPr>
            <a:xfrm rot="-1960143">
              <a:off x="3208057" y="2034652"/>
              <a:ext cx="59853" cy="51308"/>
            </a:xfrm>
            <a:custGeom>
              <a:avLst/>
              <a:gdLst/>
              <a:ahLst/>
              <a:cxnLst/>
              <a:rect l="l" t="t" r="r" b="b"/>
              <a:pathLst>
                <a:path w="1576" h="1351" extrusionOk="0">
                  <a:moveTo>
                    <a:pt x="895" y="0"/>
                  </a:moveTo>
                  <a:cubicBezTo>
                    <a:pt x="287" y="0"/>
                    <a:pt x="0" y="716"/>
                    <a:pt x="430" y="1145"/>
                  </a:cubicBezTo>
                  <a:cubicBezTo>
                    <a:pt x="560" y="1287"/>
                    <a:pt x="729" y="1351"/>
                    <a:pt x="897" y="1351"/>
                  </a:cubicBezTo>
                  <a:cubicBezTo>
                    <a:pt x="1238" y="1351"/>
                    <a:pt x="1575" y="1088"/>
                    <a:pt x="1575" y="680"/>
                  </a:cubicBezTo>
                  <a:cubicBezTo>
                    <a:pt x="1575" y="286"/>
                    <a:pt x="1253" y="0"/>
                    <a:pt x="89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52"/>
            <p:cNvSpPr/>
            <p:nvPr/>
          </p:nvSpPr>
          <p:spPr>
            <a:xfrm rot="-1960143">
              <a:off x="3378777" y="1928443"/>
              <a:ext cx="48992" cy="48954"/>
            </a:xfrm>
            <a:custGeom>
              <a:avLst/>
              <a:gdLst/>
              <a:ahLst/>
              <a:cxnLst/>
              <a:rect l="l" t="t" r="r" b="b"/>
              <a:pathLst>
                <a:path w="1290" h="1289" extrusionOk="0">
                  <a:moveTo>
                    <a:pt x="645" y="0"/>
                  </a:moveTo>
                  <a:cubicBezTo>
                    <a:pt x="287" y="0"/>
                    <a:pt x="1" y="286"/>
                    <a:pt x="1" y="644"/>
                  </a:cubicBezTo>
                  <a:cubicBezTo>
                    <a:pt x="1" y="1002"/>
                    <a:pt x="287" y="1289"/>
                    <a:pt x="645" y="1289"/>
                  </a:cubicBezTo>
                  <a:cubicBezTo>
                    <a:pt x="1003" y="1289"/>
                    <a:pt x="1289" y="1002"/>
                    <a:pt x="1289" y="644"/>
                  </a:cubicBezTo>
                  <a:cubicBezTo>
                    <a:pt x="1289" y="286"/>
                    <a:pt x="1003" y="0"/>
                    <a:pt x="6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09" name="Google Shape;2509;p52"/>
          <p:cNvGrpSpPr/>
          <p:nvPr/>
        </p:nvGrpSpPr>
        <p:grpSpPr>
          <a:xfrm>
            <a:off x="3214867" y="3767249"/>
            <a:ext cx="258153" cy="337608"/>
            <a:chOff x="3969305" y="3447586"/>
            <a:chExt cx="258153" cy="337608"/>
          </a:xfrm>
        </p:grpSpPr>
        <p:sp>
          <p:nvSpPr>
            <p:cNvPr id="2510" name="Google Shape;2510;p52"/>
            <p:cNvSpPr/>
            <p:nvPr/>
          </p:nvSpPr>
          <p:spPr>
            <a:xfrm rot="-1960143">
              <a:off x="3993360" y="3467515"/>
              <a:ext cx="99275" cy="86780"/>
            </a:xfrm>
            <a:custGeom>
              <a:avLst/>
              <a:gdLst/>
              <a:ahLst/>
              <a:cxnLst/>
              <a:rect l="l" t="t" r="r" b="b"/>
              <a:pathLst>
                <a:path w="2614" h="2285" extrusionOk="0">
                  <a:moveTo>
                    <a:pt x="1293" y="1"/>
                  </a:moveTo>
                  <a:cubicBezTo>
                    <a:pt x="1150" y="1"/>
                    <a:pt x="1004" y="25"/>
                    <a:pt x="859" y="76"/>
                  </a:cubicBezTo>
                  <a:cubicBezTo>
                    <a:pt x="286" y="327"/>
                    <a:pt x="0" y="1007"/>
                    <a:pt x="251" y="1580"/>
                  </a:cubicBezTo>
                  <a:cubicBezTo>
                    <a:pt x="436" y="2030"/>
                    <a:pt x="857" y="2284"/>
                    <a:pt x="1296" y="2284"/>
                  </a:cubicBezTo>
                  <a:cubicBezTo>
                    <a:pt x="1449" y="2284"/>
                    <a:pt x="1605" y="2253"/>
                    <a:pt x="1754" y="2188"/>
                  </a:cubicBezTo>
                  <a:cubicBezTo>
                    <a:pt x="2327" y="1973"/>
                    <a:pt x="2613" y="1293"/>
                    <a:pt x="2363" y="721"/>
                  </a:cubicBezTo>
                  <a:cubicBezTo>
                    <a:pt x="2171" y="256"/>
                    <a:pt x="1751" y="1"/>
                    <a:pt x="12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52"/>
            <p:cNvSpPr/>
            <p:nvPr/>
          </p:nvSpPr>
          <p:spPr>
            <a:xfrm rot="-1960143">
              <a:off x="3977606" y="3606278"/>
              <a:ext cx="43561" cy="43523"/>
            </a:xfrm>
            <a:custGeom>
              <a:avLst/>
              <a:gdLst/>
              <a:ahLst/>
              <a:cxnLst/>
              <a:rect l="l" t="t" r="r" b="b"/>
              <a:pathLst>
                <a:path w="1147" h="1146" extrusionOk="0">
                  <a:moveTo>
                    <a:pt x="574" y="0"/>
                  </a:moveTo>
                  <a:cubicBezTo>
                    <a:pt x="252" y="0"/>
                    <a:pt x="1" y="251"/>
                    <a:pt x="1" y="573"/>
                  </a:cubicBezTo>
                  <a:cubicBezTo>
                    <a:pt x="1" y="895"/>
                    <a:pt x="252" y="1146"/>
                    <a:pt x="574" y="1146"/>
                  </a:cubicBezTo>
                  <a:cubicBezTo>
                    <a:pt x="896" y="1146"/>
                    <a:pt x="1146" y="895"/>
                    <a:pt x="1146" y="573"/>
                  </a:cubicBezTo>
                  <a:cubicBezTo>
                    <a:pt x="1146" y="251"/>
                    <a:pt x="896" y="0"/>
                    <a:pt x="5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52"/>
            <p:cNvSpPr/>
            <p:nvPr/>
          </p:nvSpPr>
          <p:spPr>
            <a:xfrm rot="-1960143">
              <a:off x="4022821" y="3708732"/>
              <a:ext cx="72082" cy="61904"/>
            </a:xfrm>
            <a:custGeom>
              <a:avLst/>
              <a:gdLst/>
              <a:ahLst/>
              <a:cxnLst/>
              <a:rect l="l" t="t" r="r" b="b"/>
              <a:pathLst>
                <a:path w="1898" h="1630" extrusionOk="0">
                  <a:moveTo>
                    <a:pt x="1110" y="0"/>
                  </a:moveTo>
                  <a:cubicBezTo>
                    <a:pt x="394" y="0"/>
                    <a:pt x="1" y="859"/>
                    <a:pt x="538" y="1396"/>
                  </a:cubicBezTo>
                  <a:cubicBezTo>
                    <a:pt x="699" y="1558"/>
                    <a:pt x="897" y="1630"/>
                    <a:pt x="1092" y="1630"/>
                  </a:cubicBezTo>
                  <a:cubicBezTo>
                    <a:pt x="1503" y="1630"/>
                    <a:pt x="1898" y="1309"/>
                    <a:pt x="1898" y="824"/>
                  </a:cubicBezTo>
                  <a:cubicBezTo>
                    <a:pt x="1898" y="358"/>
                    <a:pt x="1540" y="0"/>
                    <a:pt x="11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52"/>
            <p:cNvSpPr/>
            <p:nvPr/>
          </p:nvSpPr>
          <p:spPr>
            <a:xfrm rot="-1960143">
              <a:off x="4150970" y="3627744"/>
              <a:ext cx="66651" cy="55980"/>
            </a:xfrm>
            <a:custGeom>
              <a:avLst/>
              <a:gdLst/>
              <a:ahLst/>
              <a:cxnLst/>
              <a:rect l="l" t="t" r="r" b="b"/>
              <a:pathLst>
                <a:path w="1755" h="1474" extrusionOk="0">
                  <a:moveTo>
                    <a:pt x="1003" y="0"/>
                  </a:moveTo>
                  <a:cubicBezTo>
                    <a:pt x="358" y="0"/>
                    <a:pt x="1" y="788"/>
                    <a:pt x="466" y="1253"/>
                  </a:cubicBezTo>
                  <a:cubicBezTo>
                    <a:pt x="618" y="1405"/>
                    <a:pt x="809" y="1473"/>
                    <a:pt x="996" y="1473"/>
                  </a:cubicBezTo>
                  <a:cubicBezTo>
                    <a:pt x="1382" y="1473"/>
                    <a:pt x="1754" y="1186"/>
                    <a:pt x="1754" y="752"/>
                  </a:cubicBezTo>
                  <a:cubicBezTo>
                    <a:pt x="1754" y="323"/>
                    <a:pt x="1397" y="0"/>
                    <a:pt x="10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14" name="Google Shape;2514;p52"/>
          <p:cNvSpPr/>
          <p:nvPr/>
        </p:nvSpPr>
        <p:spPr>
          <a:xfrm rot="-1960143">
            <a:off x="7979023" y="2293922"/>
            <a:ext cx="59853" cy="59853"/>
          </a:xfrm>
          <a:custGeom>
            <a:avLst/>
            <a:gdLst/>
            <a:ahLst/>
            <a:cxnLst/>
            <a:rect l="l" t="t" r="r" b="b"/>
            <a:pathLst>
              <a:path w="1576" h="1576" extrusionOk="0">
                <a:moveTo>
                  <a:pt x="788" y="0"/>
                </a:moveTo>
                <a:cubicBezTo>
                  <a:pt x="358" y="0"/>
                  <a:pt x="0" y="358"/>
                  <a:pt x="0" y="788"/>
                </a:cubicBezTo>
                <a:cubicBezTo>
                  <a:pt x="0" y="1253"/>
                  <a:pt x="358" y="1575"/>
                  <a:pt x="788" y="1575"/>
                </a:cubicBezTo>
                <a:cubicBezTo>
                  <a:pt x="1217" y="1575"/>
                  <a:pt x="1575" y="1253"/>
                  <a:pt x="1575" y="788"/>
                </a:cubicBezTo>
                <a:cubicBezTo>
                  <a:pt x="1575" y="358"/>
                  <a:pt x="1217" y="0"/>
                  <a:pt x="7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5" name="Google Shape;2515;p52"/>
          <p:cNvGrpSpPr/>
          <p:nvPr/>
        </p:nvGrpSpPr>
        <p:grpSpPr>
          <a:xfrm>
            <a:off x="4654634" y="2812968"/>
            <a:ext cx="2736230" cy="129838"/>
            <a:chOff x="1910200" y="1810425"/>
            <a:chExt cx="2938391" cy="139431"/>
          </a:xfrm>
        </p:grpSpPr>
        <p:sp>
          <p:nvSpPr>
            <p:cNvPr id="2516" name="Google Shape;2516;p52"/>
            <p:cNvSpPr/>
            <p:nvPr/>
          </p:nvSpPr>
          <p:spPr>
            <a:xfrm>
              <a:off x="2002517" y="1849103"/>
              <a:ext cx="2194761" cy="100753"/>
            </a:xfrm>
            <a:custGeom>
              <a:avLst/>
              <a:gdLst/>
              <a:ahLst/>
              <a:cxnLst/>
              <a:rect l="l" t="t" r="r" b="b"/>
              <a:pathLst>
                <a:path w="13789" h="633" extrusionOk="0">
                  <a:moveTo>
                    <a:pt x="9063" y="0"/>
                  </a:moveTo>
                  <a:cubicBezTo>
                    <a:pt x="6058" y="0"/>
                    <a:pt x="3053" y="178"/>
                    <a:pt x="88" y="534"/>
                  </a:cubicBezTo>
                  <a:cubicBezTo>
                    <a:pt x="12" y="534"/>
                    <a:pt x="1" y="632"/>
                    <a:pt x="55" y="632"/>
                  </a:cubicBezTo>
                  <a:cubicBezTo>
                    <a:pt x="64" y="632"/>
                    <a:pt x="75" y="629"/>
                    <a:pt x="88" y="623"/>
                  </a:cubicBezTo>
                  <a:cubicBezTo>
                    <a:pt x="3297" y="464"/>
                    <a:pt x="6506" y="328"/>
                    <a:pt x="9715" y="328"/>
                  </a:cubicBezTo>
                  <a:cubicBezTo>
                    <a:pt x="10999" y="328"/>
                    <a:pt x="12282" y="350"/>
                    <a:pt x="13566" y="401"/>
                  </a:cubicBezTo>
                  <a:cubicBezTo>
                    <a:pt x="13788" y="401"/>
                    <a:pt x="13788" y="134"/>
                    <a:pt x="13566" y="134"/>
                  </a:cubicBezTo>
                  <a:cubicBezTo>
                    <a:pt x="12068" y="45"/>
                    <a:pt x="10566" y="0"/>
                    <a:pt x="90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52"/>
            <p:cNvSpPr/>
            <p:nvPr/>
          </p:nvSpPr>
          <p:spPr>
            <a:xfrm>
              <a:off x="1910200" y="1810425"/>
              <a:ext cx="2938391" cy="102504"/>
            </a:xfrm>
            <a:custGeom>
              <a:avLst/>
              <a:gdLst/>
              <a:ahLst/>
              <a:cxnLst/>
              <a:rect l="l" t="t" r="r" b="b"/>
              <a:pathLst>
                <a:path w="18461" h="644" extrusionOk="0">
                  <a:moveTo>
                    <a:pt x="10062" y="0"/>
                  </a:moveTo>
                  <a:cubicBezTo>
                    <a:pt x="6714" y="0"/>
                    <a:pt x="3373" y="168"/>
                    <a:pt x="45" y="510"/>
                  </a:cubicBezTo>
                  <a:cubicBezTo>
                    <a:pt x="1" y="510"/>
                    <a:pt x="1" y="555"/>
                    <a:pt x="45" y="555"/>
                  </a:cubicBezTo>
                  <a:cubicBezTo>
                    <a:pt x="2974" y="448"/>
                    <a:pt x="5893" y="382"/>
                    <a:pt x="8811" y="382"/>
                  </a:cubicBezTo>
                  <a:cubicBezTo>
                    <a:pt x="11965" y="382"/>
                    <a:pt x="15118" y="459"/>
                    <a:pt x="18283" y="644"/>
                  </a:cubicBezTo>
                  <a:cubicBezTo>
                    <a:pt x="18461" y="644"/>
                    <a:pt x="18461" y="332"/>
                    <a:pt x="18283" y="332"/>
                  </a:cubicBezTo>
                  <a:cubicBezTo>
                    <a:pt x="15541" y="112"/>
                    <a:pt x="12799" y="0"/>
                    <a:pt x="100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3104;p60"/>
          <p:cNvSpPr txBox="1">
            <a:spLocks/>
          </p:cNvSpPr>
          <p:nvPr/>
        </p:nvSpPr>
        <p:spPr>
          <a:xfrm>
            <a:off x="4065459" y="1633841"/>
            <a:ext cx="4863879" cy="997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9600"/>
              <a:buFont typeface="Londrina Solid"/>
              <a:buNone/>
              <a:defRPr sz="8700" b="0" i="0" u="none" strike="noStrike" cap="none">
                <a:solidFill>
                  <a:schemeClr val="accent1"/>
                </a:solidFill>
                <a:latin typeface="Londrina Solid"/>
                <a:ea typeface="Londrina Solid"/>
                <a:cs typeface="Londrina Solid"/>
                <a:sym typeface="Londrina Solid"/>
              </a:defRPr>
            </a:lvl1pPr>
            <a:lvl2pPr marR="0" lvl="1"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2pPr>
            <a:lvl3pPr marR="0" lvl="2"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3pPr>
            <a:lvl4pPr marR="0" lvl="3"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4pPr>
            <a:lvl5pPr marR="0" lvl="4"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5pPr>
            <a:lvl6pPr marR="0" lvl="5"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6pPr>
            <a:lvl7pPr marR="0" lvl="6"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7pPr>
            <a:lvl8pPr marR="0" lvl="7"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8pPr>
            <a:lvl9pPr marR="0" lvl="8" algn="ctr" rtl="0">
              <a:lnSpc>
                <a:spcPct val="100000"/>
              </a:lnSpc>
              <a:spcBef>
                <a:spcPts val="0"/>
              </a:spcBef>
              <a:spcAft>
                <a:spcPts val="0"/>
              </a:spcAft>
              <a:buClr>
                <a:schemeClr val="lt1"/>
              </a:buClr>
              <a:buSzPts val="9600"/>
              <a:buFont typeface="Alfa Slab One"/>
              <a:buNone/>
              <a:defRPr sz="9600" b="0" i="0" u="none" strike="noStrike" cap="none">
                <a:solidFill>
                  <a:schemeClr val="lt1"/>
                </a:solidFill>
                <a:latin typeface="Alfa Slab One"/>
                <a:ea typeface="Alfa Slab One"/>
                <a:cs typeface="Alfa Slab One"/>
                <a:sym typeface="Alfa Slab One"/>
              </a:defRPr>
            </a:lvl9pPr>
          </a:lstStyle>
          <a:p>
            <a:r>
              <a:rPr lang="en-US"/>
              <a:t>THANKS!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30"/>
        <p:cNvGrpSpPr/>
        <p:nvPr/>
      </p:nvGrpSpPr>
      <p:grpSpPr>
        <a:xfrm>
          <a:off x="0" y="0"/>
          <a:ext cx="0" cy="0"/>
          <a:chOff x="0" y="0"/>
          <a:chExt cx="0" cy="0"/>
        </a:xfrm>
      </p:grpSpPr>
      <p:sp>
        <p:nvSpPr>
          <p:cNvPr id="631" name="Google Shape;631;p34"/>
          <p:cNvSpPr txBox="1">
            <a:spLocks noGrp="1"/>
          </p:cNvSpPr>
          <p:nvPr>
            <p:ph type="title"/>
          </p:nvPr>
        </p:nvSpPr>
        <p:spPr>
          <a:xfrm>
            <a:off x="1160761" y="170861"/>
            <a:ext cx="3150900" cy="753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200"/>
              <a:t>References </a:t>
            </a:r>
            <a:endParaRPr sz="3200"/>
          </a:p>
        </p:txBody>
      </p:sp>
      <p:sp>
        <p:nvSpPr>
          <p:cNvPr id="4" name="Rectangle 3"/>
          <p:cNvSpPr/>
          <p:nvPr/>
        </p:nvSpPr>
        <p:spPr>
          <a:xfrm>
            <a:off x="1610139" y="1063309"/>
            <a:ext cx="5754756" cy="3323987"/>
          </a:xfrm>
          <a:prstGeom prst="rect">
            <a:avLst/>
          </a:prstGeom>
        </p:spPr>
        <p:txBody>
          <a:bodyPr wrap="square">
            <a:spAutoFit/>
          </a:bodyPr>
          <a:lstStyle/>
          <a:p>
            <a:pPr algn="just">
              <a:lnSpc>
                <a:spcPct val="150000"/>
              </a:lnSpc>
              <a:spcAft>
                <a:spcPts val="1200"/>
              </a:spcAft>
            </a:pPr>
            <a:r>
              <a:rPr lang="en-US" sz="1000">
                <a:solidFill>
                  <a:schemeClr val="bg1"/>
                </a:solidFill>
                <a:latin typeface="Arial" panose="020B0604020202020204" pitchFamily="34" charset="0"/>
                <a:ea typeface="Times New Roman" panose="02020603050405020304" pitchFamily="18" charset="0"/>
              </a:rPr>
              <a:t>Cheng, C.-H., Liang, R.-D., Zhang, J.-S. and Fang, I-Jung. (2014). The Impact of Product Placement Strategy on the Placement Communication Effect: The Case of a Full-Service Restaurant. </a:t>
            </a:r>
            <a:r>
              <a:rPr lang="en-US" sz="1000" i="1">
                <a:solidFill>
                  <a:schemeClr val="bg1"/>
                </a:solidFill>
                <a:latin typeface="Arial" panose="020B0604020202020204" pitchFamily="34" charset="0"/>
                <a:ea typeface="Times New Roman" panose="02020603050405020304" pitchFamily="18" charset="0"/>
              </a:rPr>
              <a:t>Journal of Hospitality Marketing &amp; Management</a:t>
            </a:r>
            <a:r>
              <a:rPr lang="en-US" sz="1000">
                <a:solidFill>
                  <a:schemeClr val="bg1"/>
                </a:solidFill>
                <a:latin typeface="Arial" panose="020B0604020202020204" pitchFamily="34" charset="0"/>
                <a:ea typeface="Times New Roman" panose="02020603050405020304" pitchFamily="18" charset="0"/>
              </a:rPr>
              <a:t>, 23(4), pp.424–444. </a:t>
            </a:r>
            <a:r>
              <a:rPr lang="en-US" sz="1000" err="1">
                <a:solidFill>
                  <a:schemeClr val="bg1"/>
                </a:solidFill>
                <a:latin typeface="Arial" panose="020B0604020202020204" pitchFamily="34" charset="0"/>
                <a:ea typeface="Times New Roman" panose="02020603050405020304" pitchFamily="18" charset="0"/>
              </a:rPr>
              <a:t>doi:https</a:t>
            </a:r>
            <a:r>
              <a:rPr lang="en-US" sz="1000">
                <a:solidFill>
                  <a:schemeClr val="bg1"/>
                </a:solidFill>
                <a:latin typeface="Arial" panose="020B0604020202020204" pitchFamily="34" charset="0"/>
                <a:ea typeface="Times New Roman" panose="02020603050405020304" pitchFamily="18" charset="0"/>
              </a:rPr>
              <a:t>://doi.org/10.1080/19368623.2013.804473.</a:t>
            </a:r>
            <a:endParaRPr lang="en-US" sz="1000">
              <a:solidFill>
                <a:schemeClr val="bg1"/>
              </a:solidFill>
              <a:latin typeface="Times New Roman" panose="02020603050405020304" pitchFamily="18" charset="0"/>
              <a:ea typeface="Times New Roman" panose="02020603050405020304" pitchFamily="18" charset="0"/>
            </a:endParaRPr>
          </a:p>
          <a:p>
            <a:pPr algn="just">
              <a:lnSpc>
                <a:spcPct val="150000"/>
              </a:lnSpc>
              <a:spcAft>
                <a:spcPts val="1200"/>
              </a:spcAft>
            </a:pPr>
            <a:r>
              <a:rPr lang="en-US" sz="1000">
                <a:solidFill>
                  <a:schemeClr val="bg1"/>
                </a:solidFill>
                <a:latin typeface="Arial" panose="020B0604020202020204" pitchFamily="34" charset="0"/>
                <a:ea typeface="Times New Roman" panose="02020603050405020304" pitchFamily="18" charset="0"/>
              </a:rPr>
              <a:t>Han, S.J., Kim, W.G. and Kang, S. (2017). Effect of restaurant manager emotional intelligence and support on front-of-house employees’ job satisfaction. </a:t>
            </a:r>
            <a:r>
              <a:rPr lang="en-US" sz="1000" i="1">
                <a:solidFill>
                  <a:schemeClr val="bg1"/>
                </a:solidFill>
                <a:latin typeface="Arial" panose="020B0604020202020204" pitchFamily="34" charset="0"/>
                <a:ea typeface="Times New Roman" panose="02020603050405020304" pitchFamily="18" charset="0"/>
              </a:rPr>
              <a:t>International Journal of Contemporary Hospitality Management</a:t>
            </a:r>
            <a:r>
              <a:rPr lang="en-US" sz="1000">
                <a:solidFill>
                  <a:schemeClr val="bg1"/>
                </a:solidFill>
                <a:latin typeface="Arial" panose="020B0604020202020204" pitchFamily="34" charset="0"/>
                <a:ea typeface="Times New Roman" panose="02020603050405020304" pitchFamily="18" charset="0"/>
              </a:rPr>
              <a:t>, 29(11), pp.2807–2825. </a:t>
            </a:r>
            <a:r>
              <a:rPr lang="en-US" sz="1000" err="1">
                <a:solidFill>
                  <a:schemeClr val="bg1"/>
                </a:solidFill>
                <a:latin typeface="Arial" panose="020B0604020202020204" pitchFamily="34" charset="0"/>
                <a:ea typeface="Times New Roman" panose="02020603050405020304" pitchFamily="18" charset="0"/>
              </a:rPr>
              <a:t>doi:https</a:t>
            </a:r>
            <a:r>
              <a:rPr lang="en-US" sz="1000">
                <a:solidFill>
                  <a:schemeClr val="bg1"/>
                </a:solidFill>
                <a:latin typeface="Arial" panose="020B0604020202020204" pitchFamily="34" charset="0"/>
                <a:ea typeface="Times New Roman" panose="02020603050405020304" pitchFamily="18" charset="0"/>
              </a:rPr>
              <a:t>://doi.org/10.1108/ijchm-11-2015-0641.</a:t>
            </a:r>
            <a:endParaRPr lang="en-US" sz="1000">
              <a:solidFill>
                <a:schemeClr val="bg1"/>
              </a:solidFill>
              <a:latin typeface="Times New Roman" panose="02020603050405020304" pitchFamily="18" charset="0"/>
              <a:ea typeface="Times New Roman" panose="02020603050405020304" pitchFamily="18" charset="0"/>
            </a:endParaRPr>
          </a:p>
          <a:p>
            <a:pPr algn="just">
              <a:lnSpc>
                <a:spcPct val="150000"/>
              </a:lnSpc>
              <a:spcAft>
                <a:spcPts val="1200"/>
              </a:spcAft>
            </a:pPr>
            <a:r>
              <a:rPr lang="en-US" sz="1000" err="1">
                <a:solidFill>
                  <a:schemeClr val="bg1"/>
                </a:solidFill>
                <a:latin typeface="Arial" panose="020B0604020202020204" pitchFamily="34" charset="0"/>
                <a:ea typeface="Times New Roman" panose="02020603050405020304" pitchFamily="18" charset="0"/>
              </a:rPr>
              <a:t>Mihailovic</a:t>
            </a:r>
            <a:r>
              <a:rPr lang="en-US" sz="1000">
                <a:solidFill>
                  <a:schemeClr val="bg1"/>
                </a:solidFill>
                <a:latin typeface="Arial" panose="020B0604020202020204" pitchFamily="34" charset="0"/>
                <a:ea typeface="Times New Roman" panose="02020603050405020304" pitchFamily="18" charset="0"/>
              </a:rPr>
              <a:t>, B. (2017). Marketing services the hotel and </a:t>
            </a:r>
            <a:r>
              <a:rPr lang="en-US" sz="1000" err="1">
                <a:solidFill>
                  <a:schemeClr val="bg1"/>
                </a:solidFill>
                <a:latin typeface="Arial" panose="020B0604020202020204" pitchFamily="34" charset="0"/>
                <a:ea typeface="Times New Roman" panose="02020603050405020304" pitchFamily="18" charset="0"/>
              </a:rPr>
              <a:t>resturant</a:t>
            </a:r>
            <a:r>
              <a:rPr lang="en-US" sz="1000">
                <a:solidFill>
                  <a:schemeClr val="bg1"/>
                </a:solidFill>
                <a:latin typeface="Arial" panose="020B0604020202020204" pitchFamily="34" charset="0"/>
                <a:ea typeface="Times New Roman" panose="02020603050405020304" pitchFamily="18" charset="0"/>
              </a:rPr>
              <a:t>. </a:t>
            </a:r>
            <a:r>
              <a:rPr lang="en-US" sz="1000" i="1" err="1">
                <a:solidFill>
                  <a:schemeClr val="bg1"/>
                </a:solidFill>
                <a:latin typeface="Arial" panose="020B0604020202020204" pitchFamily="34" charset="0"/>
                <a:ea typeface="Times New Roman" panose="02020603050405020304" pitchFamily="18" charset="0"/>
              </a:rPr>
              <a:t>Ekonomika</a:t>
            </a:r>
            <a:r>
              <a:rPr lang="en-US" sz="1000">
                <a:solidFill>
                  <a:schemeClr val="bg1"/>
                </a:solidFill>
                <a:latin typeface="Arial" panose="020B0604020202020204" pitchFamily="34" charset="0"/>
                <a:ea typeface="Times New Roman" panose="02020603050405020304" pitchFamily="18" charset="0"/>
              </a:rPr>
              <a:t>, 63(1), pp.19–30. </a:t>
            </a:r>
            <a:r>
              <a:rPr lang="en-US" sz="1000" err="1">
                <a:solidFill>
                  <a:schemeClr val="bg1"/>
                </a:solidFill>
                <a:latin typeface="Arial" panose="020B0604020202020204" pitchFamily="34" charset="0"/>
                <a:ea typeface="Times New Roman" panose="02020603050405020304" pitchFamily="18" charset="0"/>
              </a:rPr>
              <a:t>doi:https</a:t>
            </a:r>
            <a:r>
              <a:rPr lang="en-US" sz="1000">
                <a:solidFill>
                  <a:schemeClr val="bg1"/>
                </a:solidFill>
                <a:latin typeface="Arial" panose="020B0604020202020204" pitchFamily="34" charset="0"/>
                <a:ea typeface="Times New Roman" panose="02020603050405020304" pitchFamily="18" charset="0"/>
              </a:rPr>
              <a:t>://doi.org/10.5937/ekonomika1701019m.</a:t>
            </a:r>
            <a:endParaRPr lang="en-US" sz="1000">
              <a:solidFill>
                <a:schemeClr val="bg1"/>
              </a:solidFill>
              <a:latin typeface="Times New Roman" panose="02020603050405020304" pitchFamily="18" charset="0"/>
              <a:ea typeface="Times New Roman" panose="02020603050405020304" pitchFamily="18" charset="0"/>
            </a:endParaRPr>
          </a:p>
          <a:p>
            <a:pPr algn="just">
              <a:lnSpc>
                <a:spcPct val="150000"/>
              </a:lnSpc>
              <a:spcAft>
                <a:spcPts val="1200"/>
              </a:spcAft>
            </a:pPr>
            <a:r>
              <a:rPr lang="en-US" sz="1000" err="1">
                <a:solidFill>
                  <a:schemeClr val="bg1"/>
                </a:solidFill>
                <a:latin typeface="Arial" panose="020B0604020202020204" pitchFamily="34" charset="0"/>
                <a:ea typeface="Times New Roman" panose="02020603050405020304" pitchFamily="18" charset="0"/>
              </a:rPr>
              <a:t>Umbreit</a:t>
            </a:r>
            <a:r>
              <a:rPr lang="en-US" sz="1000">
                <a:solidFill>
                  <a:schemeClr val="bg1"/>
                </a:solidFill>
                <a:latin typeface="Arial" panose="020B0604020202020204" pitchFamily="34" charset="0"/>
                <a:ea typeface="Times New Roman" panose="02020603050405020304" pitchFamily="18" charset="0"/>
              </a:rPr>
              <a:t>, W. (2002). Study of the Changing Role of Multi-Unit Managers in Quick Service Restaurant Segment. </a:t>
            </a:r>
            <a:r>
              <a:rPr lang="en-US" sz="1000" i="1">
                <a:solidFill>
                  <a:schemeClr val="bg1"/>
                </a:solidFill>
                <a:latin typeface="Arial" panose="020B0604020202020204" pitchFamily="34" charset="0"/>
                <a:ea typeface="Times New Roman" panose="02020603050405020304" pitchFamily="18" charset="0"/>
              </a:rPr>
              <a:t>Journal of Restaurant &amp; Foodservice Marketing</a:t>
            </a:r>
            <a:r>
              <a:rPr lang="en-US" sz="1000">
                <a:solidFill>
                  <a:schemeClr val="bg1"/>
                </a:solidFill>
                <a:latin typeface="Arial" panose="020B0604020202020204" pitchFamily="34" charset="0"/>
                <a:ea typeface="Times New Roman" panose="02020603050405020304" pitchFamily="18" charset="0"/>
              </a:rPr>
              <a:t>, 4(4), pp.225–238. </a:t>
            </a:r>
            <a:r>
              <a:rPr lang="en-US" sz="1000" err="1">
                <a:solidFill>
                  <a:schemeClr val="bg1"/>
                </a:solidFill>
                <a:latin typeface="Arial" panose="020B0604020202020204" pitchFamily="34" charset="0"/>
                <a:ea typeface="Times New Roman" panose="02020603050405020304" pitchFamily="18" charset="0"/>
              </a:rPr>
              <a:t>doi:https</a:t>
            </a:r>
            <a:r>
              <a:rPr lang="en-US" sz="1000">
                <a:solidFill>
                  <a:schemeClr val="bg1"/>
                </a:solidFill>
                <a:latin typeface="Arial" panose="020B0604020202020204" pitchFamily="34" charset="0"/>
                <a:ea typeface="Times New Roman" panose="02020603050405020304" pitchFamily="18" charset="0"/>
              </a:rPr>
              <a:t>://doi.org/10.1300/j061v04n04_06.</a:t>
            </a:r>
            <a:endParaRPr lang="en-US" sz="1000">
              <a:solidFill>
                <a:schemeClr val="bg1"/>
              </a:solidFill>
              <a:latin typeface="Times New Roman" panose="02020603050405020304" pitchFamily="18" charset="0"/>
              <a:ea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Fried Chicken Restaurant MK Plan by Slidesgo">
  <a:themeElements>
    <a:clrScheme name="Simple Light">
      <a:dk1>
        <a:srgbClr val="191919"/>
      </a:dk1>
      <a:lt1>
        <a:srgbClr val="FFFFFF"/>
      </a:lt1>
      <a:dk2>
        <a:srgbClr val="FC5B6B"/>
      </a:dk2>
      <a:lt2>
        <a:srgbClr val="5BD3D3"/>
      </a:lt2>
      <a:accent1>
        <a:srgbClr val="FC7800"/>
      </a:accent1>
      <a:accent2>
        <a:srgbClr val="FFBB42"/>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Fried Chicken Restaurant MK Plan by Slidesgo</vt:lpstr>
      <vt:lpstr>Placement-Restaurant Management student name:Lidia Antonache  student number :2025569  </vt:lpstr>
      <vt:lpstr>Introductuion:  </vt:lpstr>
      <vt:lpstr>OUR  TEAM &amp; THEIR ROLE</vt:lpstr>
      <vt:lpstr>Preparation process: </vt:lpstr>
      <vt:lpstr>Preparation process: Cont. </vt:lpstr>
      <vt:lpstr>Role during service</vt:lpstr>
      <vt:lpstr>Role during service: Cont. </vt:lpstr>
      <vt:lpstr>My role as a manager: </vt:lpstr>
      <vt:lpstr>Conclusion: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Placement-Restaurant Management</dc:title>
  <cp:revision>1</cp:revision>
  <dcterms:modified xsi:type="dcterms:W3CDTF">2023-03-06T22:06:11Z</dcterms:modified>
</cp:coreProperties>
</file>