
<file path=[Content_Types].xml><?xml version="1.0" encoding="utf-8"?>
<Types xmlns="http://schemas.openxmlformats.org/package/2006/content-types">
  <Default Extension="jpeg" ContentType="image/jpeg"/>
  <Default Extension="m4a" ContentType="audio/mp4"/>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4" r:id="rId1"/>
  </p:sldMasterIdLst>
  <p:notesMasterIdLst>
    <p:notesMasterId r:id="rId32"/>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80" r:id="rId25"/>
    <p:sldId id="279" r:id="rId26"/>
    <p:sldId id="281" r:id="rId27"/>
    <p:sldId id="282" r:id="rId28"/>
    <p:sldId id="319" r:id="rId29"/>
    <p:sldId id="321" r:id="rId30"/>
    <p:sldId id="322"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40E0BE0-27EB-4BC4-BE50-14D674436AD7}" v="68" dt="2024-03-28T14:45:32.85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85" autoAdjust="0"/>
    <p:restoredTop sz="84489" autoAdjust="0"/>
  </p:normalViewPr>
  <p:slideViewPr>
    <p:cSldViewPr snapToGrid="0">
      <p:cViewPr varScale="1">
        <p:scale>
          <a:sx n="96" d="100"/>
          <a:sy n="96" d="100"/>
        </p:scale>
        <p:origin x="978"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240E0BE0-27EB-4BC4-BE50-14D674436AD7}"/>
    <pc:docChg chg="undo custSel delSld modSld sldOrd">
      <pc:chgData name="Zita Draper" userId="b063123c-f51f-481b-b99c-f574606c9ace" providerId="ADAL" clId="{240E0BE0-27EB-4BC4-BE50-14D674436AD7}" dt="2024-03-28T14:48:09.527" v="11823" actId="20577"/>
      <pc:docMkLst>
        <pc:docMk/>
      </pc:docMkLst>
      <pc:sldChg chg="modSp mod">
        <pc:chgData name="Zita Draper" userId="b063123c-f51f-481b-b99c-f574606c9ace" providerId="ADAL" clId="{240E0BE0-27EB-4BC4-BE50-14D674436AD7}" dt="2024-03-26T13:47:50.200" v="6319" actId="14100"/>
        <pc:sldMkLst>
          <pc:docMk/>
          <pc:sldMk cId="1761460377" sldId="257"/>
        </pc:sldMkLst>
        <pc:picChg chg="mod">
          <ac:chgData name="Zita Draper" userId="b063123c-f51f-481b-b99c-f574606c9ace" providerId="ADAL" clId="{240E0BE0-27EB-4BC4-BE50-14D674436AD7}" dt="2024-03-26T13:47:50.200" v="6319" actId="14100"/>
          <ac:picMkLst>
            <pc:docMk/>
            <pc:sldMk cId="1761460377" sldId="257"/>
            <ac:picMk id="3" creationId="{9962E883-07CD-0A0F-C393-88ECE3DDF151}"/>
          </ac:picMkLst>
        </pc:picChg>
      </pc:sldChg>
      <pc:sldChg chg="modSp mod">
        <pc:chgData name="Zita Draper" userId="b063123c-f51f-481b-b99c-f574606c9ace" providerId="ADAL" clId="{240E0BE0-27EB-4BC4-BE50-14D674436AD7}" dt="2024-03-26T13:48:14.100" v="6321" actId="14100"/>
        <pc:sldMkLst>
          <pc:docMk/>
          <pc:sldMk cId="2494498771" sldId="258"/>
        </pc:sldMkLst>
        <pc:picChg chg="mod">
          <ac:chgData name="Zita Draper" userId="b063123c-f51f-481b-b99c-f574606c9ace" providerId="ADAL" clId="{240E0BE0-27EB-4BC4-BE50-14D674436AD7}" dt="2024-03-26T13:48:14.100" v="6321" actId="14100"/>
          <ac:picMkLst>
            <pc:docMk/>
            <pc:sldMk cId="2494498771" sldId="258"/>
            <ac:picMk id="4" creationId="{6534C096-056F-B80D-CBBA-3B00002D29B6}"/>
          </ac:picMkLst>
        </pc:picChg>
      </pc:sldChg>
      <pc:sldChg chg="modSp mod">
        <pc:chgData name="Zita Draper" userId="b063123c-f51f-481b-b99c-f574606c9ace" providerId="ADAL" clId="{240E0BE0-27EB-4BC4-BE50-14D674436AD7}" dt="2024-03-26T13:48:38.684" v="6326" actId="20577"/>
        <pc:sldMkLst>
          <pc:docMk/>
          <pc:sldMk cId="1115538668" sldId="259"/>
        </pc:sldMkLst>
        <pc:spChg chg="mod">
          <ac:chgData name="Zita Draper" userId="b063123c-f51f-481b-b99c-f574606c9ace" providerId="ADAL" clId="{240E0BE0-27EB-4BC4-BE50-14D674436AD7}" dt="2024-03-26T13:48:38.684" v="6326" actId="20577"/>
          <ac:spMkLst>
            <pc:docMk/>
            <pc:sldMk cId="1115538668" sldId="259"/>
            <ac:spMk id="3" creationId="{7B192D22-D15C-012F-58C3-46D73A0BB095}"/>
          </ac:spMkLst>
        </pc:spChg>
        <pc:picChg chg="mod">
          <ac:chgData name="Zita Draper" userId="b063123c-f51f-481b-b99c-f574606c9ace" providerId="ADAL" clId="{240E0BE0-27EB-4BC4-BE50-14D674436AD7}" dt="2024-03-26T13:48:35.849" v="6323" actId="14100"/>
          <ac:picMkLst>
            <pc:docMk/>
            <pc:sldMk cId="1115538668" sldId="259"/>
            <ac:picMk id="4" creationId="{8D07531E-4251-903A-BCFB-06CFA5F5A1DD}"/>
          </ac:picMkLst>
        </pc:picChg>
      </pc:sldChg>
      <pc:sldChg chg="modSp mod">
        <pc:chgData name="Zita Draper" userId="b063123c-f51f-481b-b99c-f574606c9ace" providerId="ADAL" clId="{240E0BE0-27EB-4BC4-BE50-14D674436AD7}" dt="2024-03-28T14:48:09.527" v="11823" actId="20577"/>
        <pc:sldMkLst>
          <pc:docMk/>
          <pc:sldMk cId="3351997291" sldId="260"/>
        </pc:sldMkLst>
        <pc:spChg chg="mod">
          <ac:chgData name="Zita Draper" userId="b063123c-f51f-481b-b99c-f574606c9ace" providerId="ADAL" clId="{240E0BE0-27EB-4BC4-BE50-14D674436AD7}" dt="2024-03-28T14:48:09.527" v="11823" actId="20577"/>
          <ac:spMkLst>
            <pc:docMk/>
            <pc:sldMk cId="3351997291" sldId="260"/>
            <ac:spMk id="2" creationId="{BB433CD2-961D-45AF-2B5B-F85046B13126}"/>
          </ac:spMkLst>
        </pc:spChg>
        <pc:picChg chg="mod">
          <ac:chgData name="Zita Draper" userId="b063123c-f51f-481b-b99c-f574606c9ace" providerId="ADAL" clId="{240E0BE0-27EB-4BC4-BE50-14D674436AD7}" dt="2024-03-28T11:06:57.298" v="11534" actId="1076"/>
          <ac:picMkLst>
            <pc:docMk/>
            <pc:sldMk cId="3351997291" sldId="260"/>
            <ac:picMk id="4" creationId="{8D5B40D1-4D2E-603F-CB62-9D00295FB0D8}"/>
          </ac:picMkLst>
        </pc:picChg>
      </pc:sldChg>
      <pc:sldChg chg="modSp mod">
        <pc:chgData name="Zita Draper" userId="b063123c-f51f-481b-b99c-f574606c9ace" providerId="ADAL" clId="{240E0BE0-27EB-4BC4-BE50-14D674436AD7}" dt="2024-03-28T11:27:19.649" v="11549" actId="1076"/>
        <pc:sldMkLst>
          <pc:docMk/>
          <pc:sldMk cId="1792239778" sldId="261"/>
        </pc:sldMkLst>
        <pc:picChg chg="mod">
          <ac:chgData name="Zita Draper" userId="b063123c-f51f-481b-b99c-f574606c9ace" providerId="ADAL" clId="{240E0BE0-27EB-4BC4-BE50-14D674436AD7}" dt="2024-03-28T11:08:19.055" v="11535" actId="1076"/>
          <ac:picMkLst>
            <pc:docMk/>
            <pc:sldMk cId="1792239778" sldId="261"/>
            <ac:picMk id="4" creationId="{22AF0AE1-599F-78E2-7AAC-7602727052A7}"/>
          </ac:picMkLst>
        </pc:picChg>
        <pc:picChg chg="mod">
          <ac:chgData name="Zita Draper" userId="b063123c-f51f-481b-b99c-f574606c9ace" providerId="ADAL" clId="{240E0BE0-27EB-4BC4-BE50-14D674436AD7}" dt="2024-03-28T11:22:17.997" v="11543" actId="1076"/>
          <ac:picMkLst>
            <pc:docMk/>
            <pc:sldMk cId="1792239778" sldId="261"/>
            <ac:picMk id="5" creationId="{4F4AA4DE-70D0-6BE8-5804-75396C0C05C4}"/>
          </ac:picMkLst>
        </pc:picChg>
        <pc:picChg chg="mod">
          <ac:chgData name="Zita Draper" userId="b063123c-f51f-481b-b99c-f574606c9ace" providerId="ADAL" clId="{240E0BE0-27EB-4BC4-BE50-14D674436AD7}" dt="2024-03-28T11:27:19.649" v="11549" actId="1076"/>
          <ac:picMkLst>
            <pc:docMk/>
            <pc:sldMk cId="1792239778" sldId="261"/>
            <ac:picMk id="6" creationId="{951F6E68-3113-1DE8-F944-1AEBB8253CC6}"/>
          </ac:picMkLst>
        </pc:picChg>
        <pc:picChg chg="mod">
          <ac:chgData name="Zita Draper" userId="b063123c-f51f-481b-b99c-f574606c9ace" providerId="ADAL" clId="{240E0BE0-27EB-4BC4-BE50-14D674436AD7}" dt="2024-03-28T11:27:16.626" v="11548" actId="1076"/>
          <ac:picMkLst>
            <pc:docMk/>
            <pc:sldMk cId="1792239778" sldId="261"/>
            <ac:picMk id="7" creationId="{1C890542-77CF-FD76-6CC7-574F5E9DC8A4}"/>
          </ac:picMkLst>
        </pc:picChg>
        <pc:picChg chg="mod">
          <ac:chgData name="Zita Draper" userId="b063123c-f51f-481b-b99c-f574606c9ace" providerId="ADAL" clId="{240E0BE0-27EB-4BC4-BE50-14D674436AD7}" dt="2024-03-28T11:27:13.385" v="11547" actId="14100"/>
          <ac:picMkLst>
            <pc:docMk/>
            <pc:sldMk cId="1792239778" sldId="261"/>
            <ac:picMk id="8" creationId="{F2FB0167-1BAE-8B2D-67FC-8CA7DDA7737C}"/>
          </ac:picMkLst>
        </pc:picChg>
      </pc:sldChg>
      <pc:sldChg chg="addSp delSp modSp mod setBg">
        <pc:chgData name="Zita Draper" userId="b063123c-f51f-481b-b99c-f574606c9ace" providerId="ADAL" clId="{240E0BE0-27EB-4BC4-BE50-14D674436AD7}" dt="2024-03-28T11:35:45.401" v="11552" actId="1076"/>
        <pc:sldMkLst>
          <pc:docMk/>
          <pc:sldMk cId="3405772349" sldId="262"/>
        </pc:sldMkLst>
        <pc:spChg chg="mod">
          <ac:chgData name="Zita Draper" userId="b063123c-f51f-481b-b99c-f574606c9ace" providerId="ADAL" clId="{240E0BE0-27EB-4BC4-BE50-14D674436AD7}" dt="2024-03-28T11:08:47.259" v="11536" actId="26606"/>
          <ac:spMkLst>
            <pc:docMk/>
            <pc:sldMk cId="3405772349" sldId="262"/>
            <ac:spMk id="2" creationId="{1142DBDC-A2EC-0544-9216-E9B3181E71FB}"/>
          </ac:spMkLst>
        </pc:spChg>
        <pc:spChg chg="del">
          <ac:chgData name="Zita Draper" userId="b063123c-f51f-481b-b99c-f574606c9ace" providerId="ADAL" clId="{240E0BE0-27EB-4BC4-BE50-14D674436AD7}" dt="2024-03-28T11:08:47.259" v="11536" actId="26606"/>
          <ac:spMkLst>
            <pc:docMk/>
            <pc:sldMk cId="3405772349" sldId="262"/>
            <ac:spMk id="3" creationId="{40001662-6FAD-DF33-C9D2-F8682164BB87}"/>
          </ac:spMkLst>
        </pc:spChg>
        <pc:spChg chg="add">
          <ac:chgData name="Zita Draper" userId="b063123c-f51f-481b-b99c-f574606c9ace" providerId="ADAL" clId="{240E0BE0-27EB-4BC4-BE50-14D674436AD7}" dt="2024-03-28T11:08:47.259" v="11536" actId="26606"/>
          <ac:spMkLst>
            <pc:docMk/>
            <pc:sldMk cId="3405772349" sldId="262"/>
            <ac:spMk id="9" creationId="{A6CA7A60-8DF8-4B78-BFE3-B372B90AB9F5}"/>
          </ac:spMkLst>
        </pc:spChg>
        <pc:spChg chg="add">
          <ac:chgData name="Zita Draper" userId="b063123c-f51f-481b-b99c-f574606c9ace" providerId="ADAL" clId="{240E0BE0-27EB-4BC4-BE50-14D674436AD7}" dt="2024-03-28T11:08:47.259" v="11536" actId="26606"/>
          <ac:spMkLst>
            <pc:docMk/>
            <pc:sldMk cId="3405772349" sldId="262"/>
            <ac:spMk id="11" creationId="{FF4BD241-F172-410B-B0DE-9D7344B35BA6}"/>
          </ac:spMkLst>
        </pc:spChg>
        <pc:graphicFrameChg chg="add">
          <ac:chgData name="Zita Draper" userId="b063123c-f51f-481b-b99c-f574606c9ace" providerId="ADAL" clId="{240E0BE0-27EB-4BC4-BE50-14D674436AD7}" dt="2024-03-28T11:08:47.259" v="11536" actId="26606"/>
          <ac:graphicFrameMkLst>
            <pc:docMk/>
            <pc:sldMk cId="3405772349" sldId="262"/>
            <ac:graphicFrameMk id="5" creationId="{22DA1A97-F784-5FDA-F599-BF49B57D56CC}"/>
          </ac:graphicFrameMkLst>
        </pc:graphicFrameChg>
        <pc:picChg chg="mod">
          <ac:chgData name="Zita Draper" userId="b063123c-f51f-481b-b99c-f574606c9ace" providerId="ADAL" clId="{240E0BE0-27EB-4BC4-BE50-14D674436AD7}" dt="2024-03-28T11:29:40.623" v="11551" actId="14100"/>
          <ac:picMkLst>
            <pc:docMk/>
            <pc:sldMk cId="3405772349" sldId="262"/>
            <ac:picMk id="4" creationId="{E7F18012-C7D7-4611-A418-A717AFB5584A}"/>
          </ac:picMkLst>
        </pc:picChg>
        <pc:picChg chg="mod">
          <ac:chgData name="Zita Draper" userId="b063123c-f51f-481b-b99c-f574606c9ace" providerId="ADAL" clId="{240E0BE0-27EB-4BC4-BE50-14D674436AD7}" dt="2024-03-28T11:35:45.401" v="11552" actId="1076"/>
          <ac:picMkLst>
            <pc:docMk/>
            <pc:sldMk cId="3405772349" sldId="262"/>
            <ac:picMk id="6" creationId="{E8F8F646-F695-5B6F-E3E7-09ABFF03C66E}"/>
          </ac:picMkLst>
        </pc:picChg>
        <pc:cxnChg chg="add">
          <ac:chgData name="Zita Draper" userId="b063123c-f51f-481b-b99c-f574606c9ace" providerId="ADAL" clId="{240E0BE0-27EB-4BC4-BE50-14D674436AD7}" dt="2024-03-28T11:08:47.259" v="11536" actId="26606"/>
          <ac:cxnSpMkLst>
            <pc:docMk/>
            <pc:sldMk cId="3405772349" sldId="262"/>
            <ac:cxnSpMk id="13" creationId="{F1CEFB97-33B1-4F90-A6B8-EAA26EEA1E7E}"/>
          </ac:cxnSpMkLst>
        </pc:cxnChg>
      </pc:sldChg>
      <pc:sldChg chg="addSp delSp modSp mod delAnim">
        <pc:chgData name="Zita Draper" userId="b063123c-f51f-481b-b99c-f574606c9ace" providerId="ADAL" clId="{240E0BE0-27EB-4BC4-BE50-14D674436AD7}" dt="2024-03-28T11:52:18.597" v="11560" actId="1076"/>
        <pc:sldMkLst>
          <pc:docMk/>
          <pc:sldMk cId="1724506130" sldId="263"/>
        </pc:sldMkLst>
        <pc:spChg chg="del">
          <ac:chgData name="Zita Draper" userId="b063123c-f51f-481b-b99c-f574606c9ace" providerId="ADAL" clId="{240E0BE0-27EB-4BC4-BE50-14D674436AD7}" dt="2024-03-28T11:08:52.755" v="11537" actId="26606"/>
          <ac:spMkLst>
            <pc:docMk/>
            <pc:sldMk cId="1724506130" sldId="263"/>
            <ac:spMk id="3" creationId="{16BB3AF1-01CC-EF46-623A-99800D202C54}"/>
          </ac:spMkLst>
        </pc:spChg>
        <pc:graphicFrameChg chg="add">
          <ac:chgData name="Zita Draper" userId="b063123c-f51f-481b-b99c-f574606c9ace" providerId="ADAL" clId="{240E0BE0-27EB-4BC4-BE50-14D674436AD7}" dt="2024-03-28T11:08:52.755" v="11537" actId="26606"/>
          <ac:graphicFrameMkLst>
            <pc:docMk/>
            <pc:sldMk cId="1724506130" sldId="263"/>
            <ac:graphicFrameMk id="5" creationId="{A4E6BE0C-3484-A55D-96F5-74D1D15FE4C2}"/>
          </ac:graphicFrameMkLst>
        </pc:graphicFrameChg>
        <pc:picChg chg="mod">
          <ac:chgData name="Zita Draper" userId="b063123c-f51f-481b-b99c-f574606c9ace" providerId="ADAL" clId="{240E0BE0-27EB-4BC4-BE50-14D674436AD7}" dt="2024-03-28T11:45:07.309" v="11554" actId="14100"/>
          <ac:picMkLst>
            <pc:docMk/>
            <pc:sldMk cId="1724506130" sldId="263"/>
            <ac:picMk id="4" creationId="{6DEDCE94-1748-C4AB-E6D7-E0C9003E6118}"/>
          </ac:picMkLst>
        </pc:picChg>
        <pc:picChg chg="del mod">
          <ac:chgData name="Zita Draper" userId="b063123c-f51f-481b-b99c-f574606c9ace" providerId="ADAL" clId="{240E0BE0-27EB-4BC4-BE50-14D674436AD7}" dt="2024-03-28T11:47:49.817" v="11556" actId="478"/>
          <ac:picMkLst>
            <pc:docMk/>
            <pc:sldMk cId="1724506130" sldId="263"/>
            <ac:picMk id="6" creationId="{43788CBB-A063-F79E-19F7-6029C13CEF01}"/>
          </ac:picMkLst>
        </pc:picChg>
        <pc:picChg chg="mod">
          <ac:chgData name="Zita Draper" userId="b063123c-f51f-481b-b99c-f574606c9ace" providerId="ADAL" clId="{240E0BE0-27EB-4BC4-BE50-14D674436AD7}" dt="2024-03-28T11:50:32.556" v="11559" actId="1076"/>
          <ac:picMkLst>
            <pc:docMk/>
            <pc:sldMk cId="1724506130" sldId="263"/>
            <ac:picMk id="7" creationId="{4CC8807F-E81B-2F04-12EB-5D94C71570A8}"/>
          </ac:picMkLst>
        </pc:picChg>
        <pc:picChg chg="mod">
          <ac:chgData name="Zita Draper" userId="b063123c-f51f-481b-b99c-f574606c9ace" providerId="ADAL" clId="{240E0BE0-27EB-4BC4-BE50-14D674436AD7}" dt="2024-03-28T11:52:18.597" v="11560" actId="1076"/>
          <ac:picMkLst>
            <pc:docMk/>
            <pc:sldMk cId="1724506130" sldId="263"/>
            <ac:picMk id="8" creationId="{9310FA26-5BDF-64B1-60DA-0CC7E538ECD6}"/>
          </ac:picMkLst>
        </pc:picChg>
      </pc:sldChg>
      <pc:sldChg chg="addSp delSp modSp mod setBg">
        <pc:chgData name="Zita Draper" userId="b063123c-f51f-481b-b99c-f574606c9ace" providerId="ADAL" clId="{240E0BE0-27EB-4BC4-BE50-14D674436AD7}" dt="2024-03-28T11:52:42.806" v="11561" actId="1076"/>
        <pc:sldMkLst>
          <pc:docMk/>
          <pc:sldMk cId="3716043862" sldId="264"/>
        </pc:sldMkLst>
        <pc:spChg chg="mod">
          <ac:chgData name="Zita Draper" userId="b063123c-f51f-481b-b99c-f574606c9ace" providerId="ADAL" clId="{240E0BE0-27EB-4BC4-BE50-14D674436AD7}" dt="2024-03-28T11:08:57.935" v="11538" actId="26606"/>
          <ac:spMkLst>
            <pc:docMk/>
            <pc:sldMk cId="3716043862" sldId="264"/>
            <ac:spMk id="2" creationId="{3FFC1E64-CACC-C2C1-F0A8-D120D21A0697}"/>
          </ac:spMkLst>
        </pc:spChg>
        <pc:spChg chg="del">
          <ac:chgData name="Zita Draper" userId="b063123c-f51f-481b-b99c-f574606c9ace" providerId="ADAL" clId="{240E0BE0-27EB-4BC4-BE50-14D674436AD7}" dt="2024-03-28T11:08:57.935" v="11538" actId="26606"/>
          <ac:spMkLst>
            <pc:docMk/>
            <pc:sldMk cId="3716043862" sldId="264"/>
            <ac:spMk id="3" creationId="{F52C0022-CB72-575F-1218-8C4D7DB4935C}"/>
          </ac:spMkLst>
        </pc:spChg>
        <pc:spChg chg="add">
          <ac:chgData name="Zita Draper" userId="b063123c-f51f-481b-b99c-f574606c9ace" providerId="ADAL" clId="{240E0BE0-27EB-4BC4-BE50-14D674436AD7}" dt="2024-03-28T11:08:57.935" v="11538" actId="26606"/>
          <ac:spMkLst>
            <pc:docMk/>
            <pc:sldMk cId="3716043862" sldId="264"/>
            <ac:spMk id="9" creationId="{A6CA7A60-8DF8-4B78-BFE3-B372B90AB9F5}"/>
          </ac:spMkLst>
        </pc:spChg>
        <pc:spChg chg="add">
          <ac:chgData name="Zita Draper" userId="b063123c-f51f-481b-b99c-f574606c9ace" providerId="ADAL" clId="{240E0BE0-27EB-4BC4-BE50-14D674436AD7}" dt="2024-03-28T11:08:57.935" v="11538" actId="26606"/>
          <ac:spMkLst>
            <pc:docMk/>
            <pc:sldMk cId="3716043862" sldId="264"/>
            <ac:spMk id="11" creationId="{FF4BD241-F172-410B-B0DE-9D7344B35BA6}"/>
          </ac:spMkLst>
        </pc:spChg>
        <pc:graphicFrameChg chg="add">
          <ac:chgData name="Zita Draper" userId="b063123c-f51f-481b-b99c-f574606c9ace" providerId="ADAL" clId="{240E0BE0-27EB-4BC4-BE50-14D674436AD7}" dt="2024-03-28T11:08:57.935" v="11538" actId="26606"/>
          <ac:graphicFrameMkLst>
            <pc:docMk/>
            <pc:sldMk cId="3716043862" sldId="264"/>
            <ac:graphicFrameMk id="5" creationId="{A20B6FDA-6DB0-F367-4AD5-59F1785BF56F}"/>
          </ac:graphicFrameMkLst>
        </pc:graphicFrameChg>
        <pc:picChg chg="mod">
          <ac:chgData name="Zita Draper" userId="b063123c-f51f-481b-b99c-f574606c9ace" providerId="ADAL" clId="{240E0BE0-27EB-4BC4-BE50-14D674436AD7}" dt="2024-03-28T11:52:42.806" v="11561" actId="1076"/>
          <ac:picMkLst>
            <pc:docMk/>
            <pc:sldMk cId="3716043862" sldId="264"/>
            <ac:picMk id="4" creationId="{63AD27F9-B2EF-7C60-BE80-94E6F94E69E9}"/>
          </ac:picMkLst>
        </pc:picChg>
        <pc:cxnChg chg="add">
          <ac:chgData name="Zita Draper" userId="b063123c-f51f-481b-b99c-f574606c9ace" providerId="ADAL" clId="{240E0BE0-27EB-4BC4-BE50-14D674436AD7}" dt="2024-03-28T11:08:57.935" v="11538" actId="26606"/>
          <ac:cxnSpMkLst>
            <pc:docMk/>
            <pc:sldMk cId="3716043862" sldId="264"/>
            <ac:cxnSpMk id="13" creationId="{F1CEFB97-33B1-4F90-A6B8-EAA26EEA1E7E}"/>
          </ac:cxnSpMkLst>
        </pc:cxnChg>
      </pc:sldChg>
      <pc:sldChg chg="addSp delSp modSp mod setBg modClrScheme chgLayout">
        <pc:chgData name="Zita Draper" userId="b063123c-f51f-481b-b99c-f574606c9ace" providerId="ADAL" clId="{240E0BE0-27EB-4BC4-BE50-14D674436AD7}" dt="2024-03-28T11:09:15.921" v="11539" actId="1076"/>
        <pc:sldMkLst>
          <pc:docMk/>
          <pc:sldMk cId="1224187033" sldId="265"/>
        </pc:sldMkLst>
        <pc:spChg chg="del mod ord">
          <ac:chgData name="Zita Draper" userId="b063123c-f51f-481b-b99c-f574606c9ace" providerId="ADAL" clId="{240E0BE0-27EB-4BC4-BE50-14D674436AD7}" dt="2024-03-25T10:08:49.436" v="0" actId="700"/>
          <ac:spMkLst>
            <pc:docMk/>
            <pc:sldMk cId="1224187033" sldId="265"/>
            <ac:spMk id="2" creationId="{20E16B8B-03D0-18AE-F408-4B8E0276A29F}"/>
          </ac:spMkLst>
        </pc:spChg>
        <pc:spChg chg="del mod ord">
          <ac:chgData name="Zita Draper" userId="b063123c-f51f-481b-b99c-f574606c9ace" providerId="ADAL" clId="{240E0BE0-27EB-4BC4-BE50-14D674436AD7}" dt="2024-03-25T10:08:49.436" v="0" actId="700"/>
          <ac:spMkLst>
            <pc:docMk/>
            <pc:sldMk cId="1224187033" sldId="265"/>
            <ac:spMk id="3" creationId="{CF6904B7-157F-52BF-80AC-F1BAA1104D9B}"/>
          </ac:spMkLst>
        </pc:spChg>
        <pc:spChg chg="add mod ord">
          <ac:chgData name="Zita Draper" userId="b063123c-f51f-481b-b99c-f574606c9ace" providerId="ADAL" clId="{240E0BE0-27EB-4BC4-BE50-14D674436AD7}" dt="2024-03-25T10:09:30.277" v="52" actId="122"/>
          <ac:spMkLst>
            <pc:docMk/>
            <pc:sldMk cId="1224187033" sldId="265"/>
            <ac:spMk id="4" creationId="{C954123B-E093-FA28-1661-3EE1DDE10155}"/>
          </ac:spMkLst>
        </pc:spChg>
        <pc:spChg chg="add mod ord">
          <ac:chgData name="Zita Draper" userId="b063123c-f51f-481b-b99c-f574606c9ace" providerId="ADAL" clId="{240E0BE0-27EB-4BC4-BE50-14D674436AD7}" dt="2024-03-25T10:09:36.333" v="54" actId="33524"/>
          <ac:spMkLst>
            <pc:docMk/>
            <pc:sldMk cId="1224187033" sldId="265"/>
            <ac:spMk id="5" creationId="{6462260E-C562-79AC-BCE0-5F0A30CD0677}"/>
          </ac:spMkLst>
        </pc:spChg>
        <pc:spChg chg="add">
          <ac:chgData name="Zita Draper" userId="b063123c-f51f-481b-b99c-f574606c9ace" providerId="ADAL" clId="{240E0BE0-27EB-4BC4-BE50-14D674436AD7}" dt="2024-03-25T10:09:10.133" v="43" actId="26606"/>
          <ac:spMkLst>
            <pc:docMk/>
            <pc:sldMk cId="1224187033" sldId="265"/>
            <ac:spMk id="11" creationId="{B54B6BC3-2B8F-4DD8-B857-0F8930EC46EC}"/>
          </ac:spMkLst>
        </pc:spChg>
        <pc:spChg chg="add">
          <ac:chgData name="Zita Draper" userId="b063123c-f51f-481b-b99c-f574606c9ace" providerId="ADAL" clId="{240E0BE0-27EB-4BC4-BE50-14D674436AD7}" dt="2024-03-25T10:09:10.133" v="43" actId="26606"/>
          <ac:spMkLst>
            <pc:docMk/>
            <pc:sldMk cId="1224187033" sldId="265"/>
            <ac:spMk id="13" creationId="{0E61572A-1D1B-4050-AAAD-AE4B2AB1F870}"/>
          </ac:spMkLst>
        </pc:spChg>
        <pc:picChg chg="mod">
          <ac:chgData name="Zita Draper" userId="b063123c-f51f-481b-b99c-f574606c9ace" providerId="ADAL" clId="{240E0BE0-27EB-4BC4-BE50-14D674436AD7}" dt="2024-03-28T11:09:15.921" v="11539" actId="1076"/>
          <ac:picMkLst>
            <pc:docMk/>
            <pc:sldMk cId="1224187033" sldId="265"/>
            <ac:picMk id="2" creationId="{CDBED3C9-8523-C879-45E4-4CBE2B9D9DCF}"/>
          </ac:picMkLst>
        </pc:picChg>
        <pc:picChg chg="add mod">
          <ac:chgData name="Zita Draper" userId="b063123c-f51f-481b-b99c-f574606c9ace" providerId="ADAL" clId="{240E0BE0-27EB-4BC4-BE50-14D674436AD7}" dt="2024-03-25T10:09:20.884" v="47" actId="1076"/>
          <ac:picMkLst>
            <pc:docMk/>
            <pc:sldMk cId="1224187033" sldId="265"/>
            <ac:picMk id="7" creationId="{E51E1512-91BD-E1B9-B29A-0EF11EB2D97F}"/>
          </ac:picMkLst>
        </pc:picChg>
        <pc:cxnChg chg="add">
          <ac:chgData name="Zita Draper" userId="b063123c-f51f-481b-b99c-f574606c9ace" providerId="ADAL" clId="{240E0BE0-27EB-4BC4-BE50-14D674436AD7}" dt="2024-03-25T10:09:10.133" v="43" actId="26606"/>
          <ac:cxnSpMkLst>
            <pc:docMk/>
            <pc:sldMk cId="1224187033" sldId="265"/>
            <ac:cxnSpMk id="15" creationId="{D8CC6741-2D53-4EFF-85C0-42C95E273C26}"/>
          </ac:cxnSpMkLst>
        </pc:cxnChg>
        <pc:cxnChg chg="add">
          <ac:chgData name="Zita Draper" userId="b063123c-f51f-481b-b99c-f574606c9ace" providerId="ADAL" clId="{240E0BE0-27EB-4BC4-BE50-14D674436AD7}" dt="2024-03-25T10:09:10.133" v="43" actId="26606"/>
          <ac:cxnSpMkLst>
            <pc:docMk/>
            <pc:sldMk cId="1224187033" sldId="265"/>
            <ac:cxnSpMk id="17" creationId="{800C4E58-6752-4DBB-B0C2-2D3206A079B3}"/>
          </ac:cxnSpMkLst>
        </pc:cxnChg>
      </pc:sldChg>
      <pc:sldChg chg="addSp delSp modSp mod setBg delAnim">
        <pc:chgData name="Zita Draper" userId="b063123c-f51f-481b-b99c-f574606c9ace" providerId="ADAL" clId="{240E0BE0-27EB-4BC4-BE50-14D674436AD7}" dt="2024-03-28T12:16:02.152" v="11566" actId="1076"/>
        <pc:sldMkLst>
          <pc:docMk/>
          <pc:sldMk cId="1177882679" sldId="266"/>
        </pc:sldMkLst>
        <pc:spChg chg="mod">
          <ac:chgData name="Zita Draper" userId="b063123c-f51f-481b-b99c-f574606c9ace" providerId="ADAL" clId="{240E0BE0-27EB-4BC4-BE50-14D674436AD7}" dt="2024-03-25T10:13:40.972" v="553" actId="26606"/>
          <ac:spMkLst>
            <pc:docMk/>
            <pc:sldMk cId="1177882679" sldId="266"/>
            <ac:spMk id="2" creationId="{34E30F47-A0AF-F994-BE34-DFDFE49943B0}"/>
          </ac:spMkLst>
        </pc:spChg>
        <pc:spChg chg="mod">
          <ac:chgData name="Zita Draper" userId="b063123c-f51f-481b-b99c-f574606c9ace" providerId="ADAL" clId="{240E0BE0-27EB-4BC4-BE50-14D674436AD7}" dt="2024-03-25T10:13:44.885" v="554" actId="1076"/>
          <ac:spMkLst>
            <pc:docMk/>
            <pc:sldMk cId="1177882679" sldId="266"/>
            <ac:spMk id="3" creationId="{DF852A8C-0CF7-7B09-D807-32EC6ECBEEE3}"/>
          </ac:spMkLst>
        </pc:spChg>
        <pc:spChg chg="add">
          <ac:chgData name="Zita Draper" userId="b063123c-f51f-481b-b99c-f574606c9ace" providerId="ADAL" clId="{240E0BE0-27EB-4BC4-BE50-14D674436AD7}" dt="2024-03-25T10:13:40.972" v="553" actId="26606"/>
          <ac:spMkLst>
            <pc:docMk/>
            <pc:sldMk cId="1177882679" sldId="266"/>
            <ac:spMk id="10" creationId="{15F0A9D0-BB35-4CAB-B92D-E061B9D8E3BD}"/>
          </ac:spMkLst>
        </pc:spChg>
        <pc:picChg chg="del mod">
          <ac:chgData name="Zita Draper" userId="b063123c-f51f-481b-b99c-f574606c9ace" providerId="ADAL" clId="{240E0BE0-27EB-4BC4-BE50-14D674436AD7}" dt="2024-03-28T12:14:08.935" v="11565" actId="478"/>
          <ac:picMkLst>
            <pc:docMk/>
            <pc:sldMk cId="1177882679" sldId="266"/>
            <ac:picMk id="4" creationId="{D50B679B-C519-4E82-5FAE-A3BB3F8173EB}"/>
          </ac:picMkLst>
        </pc:picChg>
        <pc:picChg chg="mod">
          <ac:chgData name="Zita Draper" userId="b063123c-f51f-481b-b99c-f574606c9ace" providerId="ADAL" clId="{240E0BE0-27EB-4BC4-BE50-14D674436AD7}" dt="2024-03-28T12:16:02.152" v="11566" actId="1076"/>
          <ac:picMkLst>
            <pc:docMk/>
            <pc:sldMk cId="1177882679" sldId="266"/>
            <ac:picMk id="5" creationId="{D97C3B3B-82BF-90F3-D952-FEB23D7DFC87}"/>
          </ac:picMkLst>
        </pc:picChg>
        <pc:picChg chg="add">
          <ac:chgData name="Zita Draper" userId="b063123c-f51f-481b-b99c-f574606c9ace" providerId="ADAL" clId="{240E0BE0-27EB-4BC4-BE50-14D674436AD7}" dt="2024-03-25T10:13:40.972" v="553" actId="26606"/>
          <ac:picMkLst>
            <pc:docMk/>
            <pc:sldMk cId="1177882679" sldId="266"/>
            <ac:picMk id="7" creationId="{C374FD98-AA71-60DE-0F11-679886A6B111}"/>
          </ac:picMkLst>
        </pc:picChg>
        <pc:cxnChg chg="add">
          <ac:chgData name="Zita Draper" userId="b063123c-f51f-481b-b99c-f574606c9ace" providerId="ADAL" clId="{240E0BE0-27EB-4BC4-BE50-14D674436AD7}" dt="2024-03-25T10:13:40.972" v="553" actId="26606"/>
          <ac:cxnSpMkLst>
            <pc:docMk/>
            <pc:sldMk cId="1177882679" sldId="266"/>
            <ac:cxnSpMk id="12" creationId="{52F5DE35-776B-4C7D-AF2E-514E68BDD2F6}"/>
          </ac:cxnSpMkLst>
        </pc:cxnChg>
        <pc:cxnChg chg="add">
          <ac:chgData name="Zita Draper" userId="b063123c-f51f-481b-b99c-f574606c9ace" providerId="ADAL" clId="{240E0BE0-27EB-4BC4-BE50-14D674436AD7}" dt="2024-03-25T10:13:40.972" v="553" actId="26606"/>
          <ac:cxnSpMkLst>
            <pc:docMk/>
            <pc:sldMk cId="1177882679" sldId="266"/>
            <ac:cxnSpMk id="14" creationId="{4A65E4E8-1272-4386-BDFE-0129D7A7E2D4}"/>
          </ac:cxnSpMkLst>
        </pc:cxnChg>
        <pc:cxnChg chg="add">
          <ac:chgData name="Zita Draper" userId="b063123c-f51f-481b-b99c-f574606c9ace" providerId="ADAL" clId="{240E0BE0-27EB-4BC4-BE50-14D674436AD7}" dt="2024-03-25T10:13:40.972" v="553" actId="26606"/>
          <ac:cxnSpMkLst>
            <pc:docMk/>
            <pc:sldMk cId="1177882679" sldId="266"/>
            <ac:cxnSpMk id="16" creationId="{A6515F51-DBC6-42B8-9C34-749F69BB6561}"/>
          </ac:cxnSpMkLst>
        </pc:cxnChg>
        <pc:cxnChg chg="add">
          <ac:chgData name="Zita Draper" userId="b063123c-f51f-481b-b99c-f574606c9ace" providerId="ADAL" clId="{240E0BE0-27EB-4BC4-BE50-14D674436AD7}" dt="2024-03-25T10:13:40.972" v="553" actId="26606"/>
          <ac:cxnSpMkLst>
            <pc:docMk/>
            <pc:sldMk cId="1177882679" sldId="266"/>
            <ac:cxnSpMk id="18" creationId="{873F5967-4993-405D-A3E6-84DCEFF44C2A}"/>
          </ac:cxnSpMkLst>
        </pc:cxnChg>
        <pc:cxnChg chg="add">
          <ac:chgData name="Zita Draper" userId="b063123c-f51f-481b-b99c-f574606c9ace" providerId="ADAL" clId="{240E0BE0-27EB-4BC4-BE50-14D674436AD7}" dt="2024-03-25T10:13:40.972" v="553" actId="26606"/>
          <ac:cxnSpMkLst>
            <pc:docMk/>
            <pc:sldMk cId="1177882679" sldId="266"/>
            <ac:cxnSpMk id="20" creationId="{A3A523CC-BD6C-4A0D-B9DB-1DC2CE1E22F0}"/>
          </ac:cxnSpMkLst>
        </pc:cxnChg>
      </pc:sldChg>
      <pc:sldChg chg="addSp delSp modSp mod">
        <pc:chgData name="Zita Draper" userId="b063123c-f51f-481b-b99c-f574606c9ace" providerId="ADAL" clId="{240E0BE0-27EB-4BC4-BE50-14D674436AD7}" dt="2024-03-28T11:54:55.638" v="11562" actId="1076"/>
        <pc:sldMkLst>
          <pc:docMk/>
          <pc:sldMk cId="3941185615" sldId="267"/>
        </pc:sldMkLst>
        <pc:spChg chg="mod">
          <ac:chgData name="Zita Draper" userId="b063123c-f51f-481b-b99c-f574606c9ace" providerId="ADAL" clId="{240E0BE0-27EB-4BC4-BE50-14D674436AD7}" dt="2024-03-25T10:10:47.976" v="166" actId="122"/>
          <ac:spMkLst>
            <pc:docMk/>
            <pc:sldMk cId="3941185615" sldId="267"/>
            <ac:spMk id="2" creationId="{A35111E8-65F5-9218-E60A-DD60C43571E8}"/>
          </ac:spMkLst>
        </pc:spChg>
        <pc:spChg chg="del mod">
          <ac:chgData name="Zita Draper" userId="b063123c-f51f-481b-b99c-f574606c9ace" providerId="ADAL" clId="{240E0BE0-27EB-4BC4-BE50-14D674436AD7}" dt="2024-03-25T10:14:01.550" v="555" actId="26606"/>
          <ac:spMkLst>
            <pc:docMk/>
            <pc:sldMk cId="3941185615" sldId="267"/>
            <ac:spMk id="3" creationId="{08937609-32ED-FF13-B92E-BDB70B9059C8}"/>
          </ac:spMkLst>
        </pc:spChg>
        <pc:graphicFrameChg chg="add">
          <ac:chgData name="Zita Draper" userId="b063123c-f51f-481b-b99c-f574606c9ace" providerId="ADAL" clId="{240E0BE0-27EB-4BC4-BE50-14D674436AD7}" dt="2024-03-25T10:14:01.550" v="555" actId="26606"/>
          <ac:graphicFrameMkLst>
            <pc:docMk/>
            <pc:sldMk cId="3941185615" sldId="267"/>
            <ac:graphicFrameMk id="5" creationId="{3E27202C-40B9-E1E5-7501-17BCB43E7B7E}"/>
          </ac:graphicFrameMkLst>
        </pc:graphicFrameChg>
        <pc:picChg chg="mod">
          <ac:chgData name="Zita Draper" userId="b063123c-f51f-481b-b99c-f574606c9ace" providerId="ADAL" clId="{240E0BE0-27EB-4BC4-BE50-14D674436AD7}" dt="2024-03-28T11:54:55.638" v="11562" actId="1076"/>
          <ac:picMkLst>
            <pc:docMk/>
            <pc:sldMk cId="3941185615" sldId="267"/>
            <ac:picMk id="3" creationId="{5ABAC6D0-90CC-FA37-EDAA-60E3E3BEBCA9}"/>
          </ac:picMkLst>
        </pc:picChg>
      </pc:sldChg>
      <pc:sldChg chg="addSp delSp modSp mod setBg">
        <pc:chgData name="Zita Draper" userId="b063123c-f51f-481b-b99c-f574606c9ace" providerId="ADAL" clId="{240E0BE0-27EB-4BC4-BE50-14D674436AD7}" dt="2024-03-28T12:17:13.444" v="11567" actId="1076"/>
        <pc:sldMkLst>
          <pc:docMk/>
          <pc:sldMk cId="116669311" sldId="268"/>
        </pc:sldMkLst>
        <pc:spChg chg="mod">
          <ac:chgData name="Zita Draper" userId="b063123c-f51f-481b-b99c-f574606c9ace" providerId="ADAL" clId="{240E0BE0-27EB-4BC4-BE50-14D674436AD7}" dt="2024-03-25T10:14:17.951" v="556" actId="26606"/>
          <ac:spMkLst>
            <pc:docMk/>
            <pc:sldMk cId="116669311" sldId="268"/>
            <ac:spMk id="2" creationId="{8918908F-458C-85ED-C4DE-E5338D8154A2}"/>
          </ac:spMkLst>
        </pc:spChg>
        <pc:spChg chg="del">
          <ac:chgData name="Zita Draper" userId="b063123c-f51f-481b-b99c-f574606c9ace" providerId="ADAL" clId="{240E0BE0-27EB-4BC4-BE50-14D674436AD7}" dt="2024-03-25T10:14:17.951" v="556" actId="26606"/>
          <ac:spMkLst>
            <pc:docMk/>
            <pc:sldMk cId="116669311" sldId="268"/>
            <ac:spMk id="3" creationId="{5C10903A-3D2F-B3B2-9672-1680363BBB2E}"/>
          </ac:spMkLst>
        </pc:spChg>
        <pc:spChg chg="add">
          <ac:chgData name="Zita Draper" userId="b063123c-f51f-481b-b99c-f574606c9ace" providerId="ADAL" clId="{240E0BE0-27EB-4BC4-BE50-14D674436AD7}" dt="2024-03-25T10:14:17.951" v="556" actId="26606"/>
          <ac:spMkLst>
            <pc:docMk/>
            <pc:sldMk cId="116669311" sldId="268"/>
            <ac:spMk id="23" creationId="{3EAA282C-D6AD-4614-A9F7-E9D8CDB6B80E}"/>
          </ac:spMkLst>
        </pc:spChg>
        <pc:spChg chg="add">
          <ac:chgData name="Zita Draper" userId="b063123c-f51f-481b-b99c-f574606c9ace" providerId="ADAL" clId="{240E0BE0-27EB-4BC4-BE50-14D674436AD7}" dt="2024-03-25T10:14:17.951" v="556" actId="26606"/>
          <ac:spMkLst>
            <pc:docMk/>
            <pc:sldMk cId="116669311" sldId="268"/>
            <ac:spMk id="25" creationId="{85349CB8-0027-49D3-B09C-B3097EB0E4EA}"/>
          </ac:spMkLst>
        </pc:spChg>
        <pc:picChg chg="mod">
          <ac:chgData name="Zita Draper" userId="b063123c-f51f-481b-b99c-f574606c9ace" providerId="ADAL" clId="{240E0BE0-27EB-4BC4-BE50-14D674436AD7}" dt="2024-03-28T12:17:13.444" v="11567" actId="1076"/>
          <ac:picMkLst>
            <pc:docMk/>
            <pc:sldMk cId="116669311" sldId="268"/>
            <ac:picMk id="3" creationId="{A3769DB2-760B-EE0B-9DA2-0CC1C2088721}"/>
          </ac:picMkLst>
        </pc:picChg>
        <pc:picChg chg="add">
          <ac:chgData name="Zita Draper" userId="b063123c-f51f-481b-b99c-f574606c9ace" providerId="ADAL" clId="{240E0BE0-27EB-4BC4-BE50-14D674436AD7}" dt="2024-03-25T10:14:17.951" v="556" actId="26606"/>
          <ac:picMkLst>
            <pc:docMk/>
            <pc:sldMk cId="116669311" sldId="268"/>
            <ac:picMk id="5" creationId="{3D94332B-59EB-2C19-97B1-9A3EC2C93E74}"/>
          </ac:picMkLst>
        </pc:picChg>
        <pc:cxnChg chg="add">
          <ac:chgData name="Zita Draper" userId="b063123c-f51f-481b-b99c-f574606c9ace" providerId="ADAL" clId="{240E0BE0-27EB-4BC4-BE50-14D674436AD7}" dt="2024-03-25T10:14:17.951" v="556" actId="26606"/>
          <ac:cxnSpMkLst>
            <pc:docMk/>
            <pc:sldMk cId="116669311" sldId="268"/>
            <ac:cxnSpMk id="9" creationId="{4436E0F2-A64B-471E-93C0-8DFE08CC57C8}"/>
          </ac:cxnSpMkLst>
        </pc:cxnChg>
        <pc:cxnChg chg="add">
          <ac:chgData name="Zita Draper" userId="b063123c-f51f-481b-b99c-f574606c9ace" providerId="ADAL" clId="{240E0BE0-27EB-4BC4-BE50-14D674436AD7}" dt="2024-03-25T10:14:17.951" v="556" actId="26606"/>
          <ac:cxnSpMkLst>
            <pc:docMk/>
            <pc:sldMk cId="116669311" sldId="268"/>
            <ac:cxnSpMk id="11" creationId="{DC1E3AB1-2A8C-4607-9FAE-D8BDB280FE1A}"/>
          </ac:cxnSpMkLst>
        </pc:cxnChg>
        <pc:cxnChg chg="add">
          <ac:chgData name="Zita Draper" userId="b063123c-f51f-481b-b99c-f574606c9ace" providerId="ADAL" clId="{240E0BE0-27EB-4BC4-BE50-14D674436AD7}" dt="2024-03-25T10:14:17.951" v="556" actId="26606"/>
          <ac:cxnSpMkLst>
            <pc:docMk/>
            <pc:sldMk cId="116669311" sldId="268"/>
            <ac:cxnSpMk id="13" creationId="{26D66059-832F-40B6-A35F-F56C8F38A1E7}"/>
          </ac:cxnSpMkLst>
        </pc:cxnChg>
        <pc:cxnChg chg="add">
          <ac:chgData name="Zita Draper" userId="b063123c-f51f-481b-b99c-f574606c9ace" providerId="ADAL" clId="{240E0BE0-27EB-4BC4-BE50-14D674436AD7}" dt="2024-03-25T10:14:17.951" v="556" actId="26606"/>
          <ac:cxnSpMkLst>
            <pc:docMk/>
            <pc:sldMk cId="116669311" sldId="268"/>
            <ac:cxnSpMk id="15" creationId="{A515E2ED-7EA9-448D-83FA-54C3DF9723BD}"/>
          </ac:cxnSpMkLst>
        </pc:cxnChg>
        <pc:cxnChg chg="add">
          <ac:chgData name="Zita Draper" userId="b063123c-f51f-481b-b99c-f574606c9ace" providerId="ADAL" clId="{240E0BE0-27EB-4BC4-BE50-14D674436AD7}" dt="2024-03-25T10:14:17.951" v="556" actId="26606"/>
          <ac:cxnSpMkLst>
            <pc:docMk/>
            <pc:sldMk cId="116669311" sldId="268"/>
            <ac:cxnSpMk id="17" creationId="{20595356-EABD-4767-AC9D-EA21FF115EC0}"/>
          </ac:cxnSpMkLst>
        </pc:cxnChg>
        <pc:cxnChg chg="add">
          <ac:chgData name="Zita Draper" userId="b063123c-f51f-481b-b99c-f574606c9ace" providerId="ADAL" clId="{240E0BE0-27EB-4BC4-BE50-14D674436AD7}" dt="2024-03-25T10:14:17.951" v="556" actId="26606"/>
          <ac:cxnSpMkLst>
            <pc:docMk/>
            <pc:sldMk cId="116669311" sldId="268"/>
            <ac:cxnSpMk id="19" creationId="{28CD9F06-9628-469C-B788-A894E3E08281}"/>
          </ac:cxnSpMkLst>
        </pc:cxnChg>
        <pc:cxnChg chg="add">
          <ac:chgData name="Zita Draper" userId="b063123c-f51f-481b-b99c-f574606c9ace" providerId="ADAL" clId="{240E0BE0-27EB-4BC4-BE50-14D674436AD7}" dt="2024-03-25T10:14:17.951" v="556" actId="26606"/>
          <ac:cxnSpMkLst>
            <pc:docMk/>
            <pc:sldMk cId="116669311" sldId="268"/>
            <ac:cxnSpMk id="21" creationId="{8550A431-0B61-421B-B4B7-24C0CFF0F938}"/>
          </ac:cxnSpMkLst>
        </pc:cxnChg>
        <pc:cxnChg chg="add">
          <ac:chgData name="Zita Draper" userId="b063123c-f51f-481b-b99c-f574606c9ace" providerId="ADAL" clId="{240E0BE0-27EB-4BC4-BE50-14D674436AD7}" dt="2024-03-25T10:14:17.951" v="556" actId="26606"/>
          <ac:cxnSpMkLst>
            <pc:docMk/>
            <pc:sldMk cId="116669311" sldId="268"/>
            <ac:cxnSpMk id="27" creationId="{C4A330F7-C135-4887-BEB7-715897211F06}"/>
          </ac:cxnSpMkLst>
        </pc:cxnChg>
        <pc:cxnChg chg="add">
          <ac:chgData name="Zita Draper" userId="b063123c-f51f-481b-b99c-f574606c9ace" providerId="ADAL" clId="{240E0BE0-27EB-4BC4-BE50-14D674436AD7}" dt="2024-03-25T10:14:17.951" v="556" actId="26606"/>
          <ac:cxnSpMkLst>
            <pc:docMk/>
            <pc:sldMk cId="116669311" sldId="268"/>
            <ac:cxnSpMk id="29" creationId="{2B4BC022-2321-4FF2-BB92-B4B3F486CFC9}"/>
          </ac:cxnSpMkLst>
        </pc:cxnChg>
        <pc:cxnChg chg="add">
          <ac:chgData name="Zita Draper" userId="b063123c-f51f-481b-b99c-f574606c9ace" providerId="ADAL" clId="{240E0BE0-27EB-4BC4-BE50-14D674436AD7}" dt="2024-03-25T10:14:17.951" v="556" actId="26606"/>
          <ac:cxnSpMkLst>
            <pc:docMk/>
            <pc:sldMk cId="116669311" sldId="268"/>
            <ac:cxnSpMk id="31" creationId="{26E8991A-3FA3-406E-92A6-7021C64B8B15}"/>
          </ac:cxnSpMkLst>
        </pc:cxnChg>
        <pc:cxnChg chg="add">
          <ac:chgData name="Zita Draper" userId="b063123c-f51f-481b-b99c-f574606c9ace" providerId="ADAL" clId="{240E0BE0-27EB-4BC4-BE50-14D674436AD7}" dt="2024-03-25T10:14:17.951" v="556" actId="26606"/>
          <ac:cxnSpMkLst>
            <pc:docMk/>
            <pc:sldMk cId="116669311" sldId="268"/>
            <ac:cxnSpMk id="33" creationId="{74486EB5-0FC0-4694-8A6B-5084CCDFFACB}"/>
          </ac:cxnSpMkLst>
        </pc:cxnChg>
        <pc:cxnChg chg="add">
          <ac:chgData name="Zita Draper" userId="b063123c-f51f-481b-b99c-f574606c9ace" providerId="ADAL" clId="{240E0BE0-27EB-4BC4-BE50-14D674436AD7}" dt="2024-03-25T10:14:17.951" v="556" actId="26606"/>
          <ac:cxnSpMkLst>
            <pc:docMk/>
            <pc:sldMk cId="116669311" sldId="268"/>
            <ac:cxnSpMk id="35" creationId="{102A2150-2605-46B8-9C26-A96C0BB01A16}"/>
          </ac:cxnSpMkLst>
        </pc:cxnChg>
      </pc:sldChg>
      <pc:sldChg chg="modSp mod">
        <pc:chgData name="Zita Draper" userId="b063123c-f51f-481b-b99c-f574606c9ace" providerId="ADAL" clId="{240E0BE0-27EB-4BC4-BE50-14D674436AD7}" dt="2024-03-28T12:17:40.072" v="11568" actId="1076"/>
        <pc:sldMkLst>
          <pc:docMk/>
          <pc:sldMk cId="1429094887" sldId="269"/>
        </pc:sldMkLst>
        <pc:spChg chg="mod">
          <ac:chgData name="Zita Draper" userId="b063123c-f51f-481b-b99c-f574606c9ace" providerId="ADAL" clId="{240E0BE0-27EB-4BC4-BE50-14D674436AD7}" dt="2024-03-25T10:14:29.850" v="570" actId="122"/>
          <ac:spMkLst>
            <pc:docMk/>
            <pc:sldMk cId="1429094887" sldId="269"/>
            <ac:spMk id="2" creationId="{2BAFD66F-C8F0-0FAC-C83B-E120FBD6BABB}"/>
          </ac:spMkLst>
        </pc:spChg>
        <pc:spChg chg="mod">
          <ac:chgData name="Zita Draper" userId="b063123c-f51f-481b-b99c-f574606c9ace" providerId="ADAL" clId="{240E0BE0-27EB-4BC4-BE50-14D674436AD7}" dt="2024-03-25T10:16:59.492" v="733" actId="20577"/>
          <ac:spMkLst>
            <pc:docMk/>
            <pc:sldMk cId="1429094887" sldId="269"/>
            <ac:spMk id="3" creationId="{7DDAB1E0-4FA5-AB99-3037-4DE816BAD357}"/>
          </ac:spMkLst>
        </pc:spChg>
        <pc:picChg chg="mod">
          <ac:chgData name="Zita Draper" userId="b063123c-f51f-481b-b99c-f574606c9ace" providerId="ADAL" clId="{240E0BE0-27EB-4BC4-BE50-14D674436AD7}" dt="2024-03-28T12:17:40.072" v="11568" actId="1076"/>
          <ac:picMkLst>
            <pc:docMk/>
            <pc:sldMk cId="1429094887" sldId="269"/>
            <ac:picMk id="4" creationId="{14F42F87-0C98-4A4F-A0D4-356F92E758C0}"/>
          </ac:picMkLst>
        </pc:picChg>
      </pc:sldChg>
      <pc:sldChg chg="delSp modSp mod delAnim">
        <pc:chgData name="Zita Draper" userId="b063123c-f51f-481b-b99c-f574606c9ace" providerId="ADAL" clId="{240E0BE0-27EB-4BC4-BE50-14D674436AD7}" dt="2024-03-28T12:50:53.526" v="11750" actId="20577"/>
        <pc:sldMkLst>
          <pc:docMk/>
          <pc:sldMk cId="973236357" sldId="270"/>
        </pc:sldMkLst>
        <pc:spChg chg="mod">
          <ac:chgData name="Zita Draper" userId="b063123c-f51f-481b-b99c-f574606c9ace" providerId="ADAL" clId="{240E0BE0-27EB-4BC4-BE50-14D674436AD7}" dt="2024-03-25T10:17:12.070" v="753" actId="20577"/>
          <ac:spMkLst>
            <pc:docMk/>
            <pc:sldMk cId="973236357" sldId="270"/>
            <ac:spMk id="2" creationId="{B44FE842-8A9F-3245-B7BE-E2DB1E49EE73}"/>
          </ac:spMkLst>
        </pc:spChg>
        <pc:spChg chg="mod">
          <ac:chgData name="Zita Draper" userId="b063123c-f51f-481b-b99c-f574606c9ace" providerId="ADAL" clId="{240E0BE0-27EB-4BC4-BE50-14D674436AD7}" dt="2024-03-28T12:50:53.526" v="11750" actId="20577"/>
          <ac:spMkLst>
            <pc:docMk/>
            <pc:sldMk cId="973236357" sldId="270"/>
            <ac:spMk id="3" creationId="{9D1A6E9C-FACE-20D8-098E-A272E6F67288}"/>
          </ac:spMkLst>
        </pc:spChg>
        <pc:picChg chg="del">
          <ac:chgData name="Zita Draper" userId="b063123c-f51f-481b-b99c-f574606c9ace" providerId="ADAL" clId="{240E0BE0-27EB-4BC4-BE50-14D674436AD7}" dt="2024-03-28T12:18:15.271" v="11569" actId="478"/>
          <ac:picMkLst>
            <pc:docMk/>
            <pc:sldMk cId="973236357" sldId="270"/>
            <ac:picMk id="4" creationId="{A33F159D-C431-309B-D98C-E04D588F6815}"/>
          </ac:picMkLst>
        </pc:picChg>
        <pc:picChg chg="mod">
          <ac:chgData name="Zita Draper" userId="b063123c-f51f-481b-b99c-f574606c9ace" providerId="ADAL" clId="{240E0BE0-27EB-4BC4-BE50-14D674436AD7}" dt="2024-03-28T12:31:31.278" v="11570" actId="1076"/>
          <ac:picMkLst>
            <pc:docMk/>
            <pc:sldMk cId="973236357" sldId="270"/>
            <ac:picMk id="5" creationId="{3CDA7062-B10F-DD66-FE1B-2C52E8B95F24}"/>
          </ac:picMkLst>
        </pc:picChg>
        <pc:picChg chg="mod">
          <ac:chgData name="Zita Draper" userId="b063123c-f51f-481b-b99c-f574606c9ace" providerId="ADAL" clId="{240E0BE0-27EB-4BC4-BE50-14D674436AD7}" dt="2024-03-28T12:33:08.532" v="11571" actId="1076"/>
          <ac:picMkLst>
            <pc:docMk/>
            <pc:sldMk cId="973236357" sldId="270"/>
            <ac:picMk id="6" creationId="{FA1E1191-00E3-601C-11CB-AAB6073FB1E3}"/>
          </ac:picMkLst>
        </pc:picChg>
        <pc:picChg chg="del">
          <ac:chgData name="Zita Draper" userId="b063123c-f51f-481b-b99c-f574606c9ace" providerId="ADAL" clId="{240E0BE0-27EB-4BC4-BE50-14D674436AD7}" dt="2024-03-28T12:44:37.139" v="11572" actId="478"/>
          <ac:picMkLst>
            <pc:docMk/>
            <pc:sldMk cId="973236357" sldId="270"/>
            <ac:picMk id="7" creationId="{D76DE73B-9A51-9FD4-D642-F06E944B47B2}"/>
          </ac:picMkLst>
        </pc:picChg>
        <pc:picChg chg="mod">
          <ac:chgData name="Zita Draper" userId="b063123c-f51f-481b-b99c-f574606c9ace" providerId="ADAL" clId="{240E0BE0-27EB-4BC4-BE50-14D674436AD7}" dt="2024-03-28T12:49:17.127" v="11573" actId="1076"/>
          <ac:picMkLst>
            <pc:docMk/>
            <pc:sldMk cId="973236357" sldId="270"/>
            <ac:picMk id="8" creationId="{FA9B6FE9-39CD-FC83-A085-3630F9109C6C}"/>
          </ac:picMkLst>
        </pc:picChg>
      </pc:sldChg>
      <pc:sldChg chg="modSp mod modNotesTx">
        <pc:chgData name="Zita Draper" userId="b063123c-f51f-481b-b99c-f574606c9ace" providerId="ADAL" clId="{240E0BE0-27EB-4BC4-BE50-14D674436AD7}" dt="2024-03-28T13:15:26.237" v="11760" actId="313"/>
        <pc:sldMkLst>
          <pc:docMk/>
          <pc:sldMk cId="232595795" sldId="271"/>
        </pc:sldMkLst>
        <pc:spChg chg="mod">
          <ac:chgData name="Zita Draper" userId="b063123c-f51f-481b-b99c-f574606c9ace" providerId="ADAL" clId="{240E0BE0-27EB-4BC4-BE50-14D674436AD7}" dt="2024-03-25T10:22:26.119" v="779" actId="20577"/>
          <ac:spMkLst>
            <pc:docMk/>
            <pc:sldMk cId="232595795" sldId="271"/>
            <ac:spMk id="2" creationId="{05876DA6-5403-CAB1-807D-6F232CEA20AE}"/>
          </ac:spMkLst>
        </pc:spChg>
        <pc:spChg chg="mod">
          <ac:chgData name="Zita Draper" userId="b063123c-f51f-481b-b99c-f574606c9ace" providerId="ADAL" clId="{240E0BE0-27EB-4BC4-BE50-14D674436AD7}" dt="2024-03-28T13:15:26.237" v="11760" actId="313"/>
          <ac:spMkLst>
            <pc:docMk/>
            <pc:sldMk cId="232595795" sldId="271"/>
            <ac:spMk id="3" creationId="{CFDF7506-A4DC-430F-FF86-CEB671BE1BB4}"/>
          </ac:spMkLst>
        </pc:spChg>
        <pc:picChg chg="mod">
          <ac:chgData name="Zita Draper" userId="b063123c-f51f-481b-b99c-f574606c9ace" providerId="ADAL" clId="{240E0BE0-27EB-4BC4-BE50-14D674436AD7}" dt="2024-03-28T13:15:20.418" v="11752" actId="1076"/>
          <ac:picMkLst>
            <pc:docMk/>
            <pc:sldMk cId="232595795" sldId="271"/>
            <ac:picMk id="4" creationId="{8292F5C0-7D83-3E0A-CDEC-8CD991562FC2}"/>
          </ac:picMkLst>
        </pc:picChg>
      </pc:sldChg>
      <pc:sldChg chg="modSp mod">
        <pc:chgData name="Zita Draper" userId="b063123c-f51f-481b-b99c-f574606c9ace" providerId="ADAL" clId="{240E0BE0-27EB-4BC4-BE50-14D674436AD7}" dt="2024-03-28T13:16:53.583" v="11761" actId="1076"/>
        <pc:sldMkLst>
          <pc:docMk/>
          <pc:sldMk cId="3305581108" sldId="272"/>
        </pc:sldMkLst>
        <pc:spChg chg="mod">
          <ac:chgData name="Zita Draper" userId="b063123c-f51f-481b-b99c-f574606c9ace" providerId="ADAL" clId="{240E0BE0-27EB-4BC4-BE50-14D674436AD7}" dt="2024-03-25T10:52:11.810" v="2348" actId="115"/>
          <ac:spMkLst>
            <pc:docMk/>
            <pc:sldMk cId="3305581108" sldId="272"/>
            <ac:spMk id="2" creationId="{36A5A4DC-888D-67A3-93D0-41E284C4032C}"/>
          </ac:spMkLst>
        </pc:spChg>
        <pc:spChg chg="mod">
          <ac:chgData name="Zita Draper" userId="b063123c-f51f-481b-b99c-f574606c9ace" providerId="ADAL" clId="{240E0BE0-27EB-4BC4-BE50-14D674436AD7}" dt="2024-03-25T10:54:31.440" v="2719" actId="20577"/>
          <ac:spMkLst>
            <pc:docMk/>
            <pc:sldMk cId="3305581108" sldId="272"/>
            <ac:spMk id="3" creationId="{1F9FFBC2-8289-ABD8-9F47-9AB8E79B39E7}"/>
          </ac:spMkLst>
        </pc:spChg>
        <pc:picChg chg="mod">
          <ac:chgData name="Zita Draper" userId="b063123c-f51f-481b-b99c-f574606c9ace" providerId="ADAL" clId="{240E0BE0-27EB-4BC4-BE50-14D674436AD7}" dt="2024-03-28T13:16:53.583" v="11761" actId="1076"/>
          <ac:picMkLst>
            <pc:docMk/>
            <pc:sldMk cId="3305581108" sldId="272"/>
            <ac:picMk id="4" creationId="{FDF81CBC-026D-AB89-FE9B-9243BDADD08F}"/>
          </ac:picMkLst>
        </pc:picChg>
      </pc:sldChg>
      <pc:sldChg chg="modSp mod ord">
        <pc:chgData name="Zita Draper" userId="b063123c-f51f-481b-b99c-f574606c9ace" providerId="ADAL" clId="{240E0BE0-27EB-4BC4-BE50-14D674436AD7}" dt="2024-03-28T13:26:18.245" v="11762" actId="1076"/>
        <pc:sldMkLst>
          <pc:docMk/>
          <pc:sldMk cId="1296072517" sldId="273"/>
        </pc:sldMkLst>
        <pc:spChg chg="mod">
          <ac:chgData name="Zita Draper" userId="b063123c-f51f-481b-b99c-f574606c9ace" providerId="ADAL" clId="{240E0BE0-27EB-4BC4-BE50-14D674436AD7}" dt="2024-03-25T11:06:37.965" v="2741" actId="122"/>
          <ac:spMkLst>
            <pc:docMk/>
            <pc:sldMk cId="1296072517" sldId="273"/>
            <ac:spMk id="2" creationId="{1207E349-E818-2704-90D2-8552ADC89C4F}"/>
          </ac:spMkLst>
        </pc:spChg>
        <pc:spChg chg="mod">
          <ac:chgData name="Zita Draper" userId="b063123c-f51f-481b-b99c-f574606c9ace" providerId="ADAL" clId="{240E0BE0-27EB-4BC4-BE50-14D674436AD7}" dt="2024-03-25T11:11:21.464" v="3315" actId="115"/>
          <ac:spMkLst>
            <pc:docMk/>
            <pc:sldMk cId="1296072517" sldId="273"/>
            <ac:spMk id="3" creationId="{8028139B-C757-888C-7342-D2AD8B9568B4}"/>
          </ac:spMkLst>
        </pc:spChg>
        <pc:picChg chg="mod">
          <ac:chgData name="Zita Draper" userId="b063123c-f51f-481b-b99c-f574606c9ace" providerId="ADAL" clId="{240E0BE0-27EB-4BC4-BE50-14D674436AD7}" dt="2024-03-28T13:26:18.245" v="11762" actId="1076"/>
          <ac:picMkLst>
            <pc:docMk/>
            <pc:sldMk cId="1296072517" sldId="273"/>
            <ac:picMk id="4" creationId="{81F91441-4C01-8248-F3D9-806D0C1CFD37}"/>
          </ac:picMkLst>
        </pc:picChg>
      </pc:sldChg>
      <pc:sldChg chg="delSp modSp mod delAnim">
        <pc:chgData name="Zita Draper" userId="b063123c-f51f-481b-b99c-f574606c9ace" providerId="ADAL" clId="{240E0BE0-27EB-4BC4-BE50-14D674436AD7}" dt="2024-03-28T13:29:51.612" v="11764" actId="1076"/>
        <pc:sldMkLst>
          <pc:docMk/>
          <pc:sldMk cId="251774403" sldId="274"/>
        </pc:sldMkLst>
        <pc:spChg chg="mod">
          <ac:chgData name="Zita Draper" userId="b063123c-f51f-481b-b99c-f574606c9ace" providerId="ADAL" clId="{240E0BE0-27EB-4BC4-BE50-14D674436AD7}" dt="2024-03-25T11:11:50.158" v="3366" actId="122"/>
          <ac:spMkLst>
            <pc:docMk/>
            <pc:sldMk cId="251774403" sldId="274"/>
            <ac:spMk id="2" creationId="{EB0966CF-7D38-21BF-5E8A-F9155886B908}"/>
          </ac:spMkLst>
        </pc:spChg>
        <pc:spChg chg="mod">
          <ac:chgData name="Zita Draper" userId="b063123c-f51f-481b-b99c-f574606c9ace" providerId="ADAL" clId="{240E0BE0-27EB-4BC4-BE50-14D674436AD7}" dt="2024-03-25T11:13:31.145" v="3617" actId="20577"/>
          <ac:spMkLst>
            <pc:docMk/>
            <pc:sldMk cId="251774403" sldId="274"/>
            <ac:spMk id="3" creationId="{E9B341B6-C934-E7B4-DF61-61B0EA6A1A5E}"/>
          </ac:spMkLst>
        </pc:spChg>
        <pc:picChg chg="del">
          <ac:chgData name="Zita Draper" userId="b063123c-f51f-481b-b99c-f574606c9ace" providerId="ADAL" clId="{240E0BE0-27EB-4BC4-BE50-14D674436AD7}" dt="2024-03-28T13:29:05.456" v="11763" actId="478"/>
          <ac:picMkLst>
            <pc:docMk/>
            <pc:sldMk cId="251774403" sldId="274"/>
            <ac:picMk id="4" creationId="{DAD4EF4D-667A-958A-3DA2-C42FDF811A9C}"/>
          </ac:picMkLst>
        </pc:picChg>
        <pc:picChg chg="mod">
          <ac:chgData name="Zita Draper" userId="b063123c-f51f-481b-b99c-f574606c9ace" providerId="ADAL" clId="{240E0BE0-27EB-4BC4-BE50-14D674436AD7}" dt="2024-03-28T13:29:51.612" v="11764" actId="1076"/>
          <ac:picMkLst>
            <pc:docMk/>
            <pc:sldMk cId="251774403" sldId="274"/>
            <ac:picMk id="5" creationId="{FD6AE1D5-F914-AAB3-AB18-13D7E1C99C11}"/>
          </ac:picMkLst>
        </pc:picChg>
      </pc:sldChg>
      <pc:sldChg chg="modSp mod">
        <pc:chgData name="Zita Draper" userId="b063123c-f51f-481b-b99c-f574606c9ace" providerId="ADAL" clId="{240E0BE0-27EB-4BC4-BE50-14D674436AD7}" dt="2024-03-28T13:42:29.607" v="11765" actId="1076"/>
        <pc:sldMkLst>
          <pc:docMk/>
          <pc:sldMk cId="595671398" sldId="275"/>
        </pc:sldMkLst>
        <pc:spChg chg="mod">
          <ac:chgData name="Zita Draper" userId="b063123c-f51f-481b-b99c-f574606c9ace" providerId="ADAL" clId="{240E0BE0-27EB-4BC4-BE50-14D674436AD7}" dt="2024-03-25T11:13:55.181" v="3644" actId="122"/>
          <ac:spMkLst>
            <pc:docMk/>
            <pc:sldMk cId="595671398" sldId="275"/>
            <ac:spMk id="2" creationId="{3B984C53-181A-1BDB-AC63-24A347088BDC}"/>
          </ac:spMkLst>
        </pc:spChg>
        <pc:spChg chg="mod">
          <ac:chgData name="Zita Draper" userId="b063123c-f51f-481b-b99c-f574606c9ace" providerId="ADAL" clId="{240E0BE0-27EB-4BC4-BE50-14D674436AD7}" dt="2024-03-25T11:34:23.371" v="4174" actId="20577"/>
          <ac:spMkLst>
            <pc:docMk/>
            <pc:sldMk cId="595671398" sldId="275"/>
            <ac:spMk id="3" creationId="{C918196D-A741-7768-7086-F7F46C0CBE55}"/>
          </ac:spMkLst>
        </pc:spChg>
        <pc:picChg chg="mod">
          <ac:chgData name="Zita Draper" userId="b063123c-f51f-481b-b99c-f574606c9ace" providerId="ADAL" clId="{240E0BE0-27EB-4BC4-BE50-14D674436AD7}" dt="2024-03-28T13:42:29.607" v="11765" actId="1076"/>
          <ac:picMkLst>
            <pc:docMk/>
            <pc:sldMk cId="595671398" sldId="275"/>
            <ac:picMk id="4" creationId="{32AB8E31-A697-83CE-D586-3C79830AA8E1}"/>
          </ac:picMkLst>
        </pc:picChg>
      </pc:sldChg>
      <pc:sldChg chg="modSp mod">
        <pc:chgData name="Zita Draper" userId="b063123c-f51f-481b-b99c-f574606c9ace" providerId="ADAL" clId="{240E0BE0-27EB-4BC4-BE50-14D674436AD7}" dt="2024-03-28T13:46:56.372" v="11767" actId="1076"/>
        <pc:sldMkLst>
          <pc:docMk/>
          <pc:sldMk cId="2641056831" sldId="276"/>
        </pc:sldMkLst>
        <pc:spChg chg="mod">
          <ac:chgData name="Zita Draper" userId="b063123c-f51f-481b-b99c-f574606c9ace" providerId="ADAL" clId="{240E0BE0-27EB-4BC4-BE50-14D674436AD7}" dt="2024-03-25T11:34:38.140" v="4198" actId="122"/>
          <ac:spMkLst>
            <pc:docMk/>
            <pc:sldMk cId="2641056831" sldId="276"/>
            <ac:spMk id="2" creationId="{6CA28544-57A6-142B-360D-7895E9551DB1}"/>
          </ac:spMkLst>
        </pc:spChg>
        <pc:spChg chg="mod">
          <ac:chgData name="Zita Draper" userId="b063123c-f51f-481b-b99c-f574606c9ace" providerId="ADAL" clId="{240E0BE0-27EB-4BC4-BE50-14D674436AD7}" dt="2024-03-25T11:37:11.213" v="4583" actId="5793"/>
          <ac:spMkLst>
            <pc:docMk/>
            <pc:sldMk cId="2641056831" sldId="276"/>
            <ac:spMk id="3" creationId="{DC84456E-7F61-AEF2-DDDE-AA96F12B097B}"/>
          </ac:spMkLst>
        </pc:spChg>
        <pc:picChg chg="mod">
          <ac:chgData name="Zita Draper" userId="b063123c-f51f-481b-b99c-f574606c9ace" providerId="ADAL" clId="{240E0BE0-27EB-4BC4-BE50-14D674436AD7}" dt="2024-03-28T13:43:06.820" v="11766" actId="1076"/>
          <ac:picMkLst>
            <pc:docMk/>
            <pc:sldMk cId="2641056831" sldId="276"/>
            <ac:picMk id="4" creationId="{384AA8D3-843C-6B0F-309C-3147D405CFFA}"/>
          </ac:picMkLst>
        </pc:picChg>
        <pc:picChg chg="mod">
          <ac:chgData name="Zita Draper" userId="b063123c-f51f-481b-b99c-f574606c9ace" providerId="ADAL" clId="{240E0BE0-27EB-4BC4-BE50-14D674436AD7}" dt="2024-03-28T13:46:56.372" v="11767" actId="1076"/>
          <ac:picMkLst>
            <pc:docMk/>
            <pc:sldMk cId="2641056831" sldId="276"/>
            <ac:picMk id="5" creationId="{3698F8CB-5667-3906-6821-3928386AA99A}"/>
          </ac:picMkLst>
        </pc:picChg>
      </pc:sldChg>
      <pc:sldChg chg="modSp mod">
        <pc:chgData name="Zita Draper" userId="b063123c-f51f-481b-b99c-f574606c9ace" providerId="ADAL" clId="{240E0BE0-27EB-4BC4-BE50-14D674436AD7}" dt="2024-03-28T14:05:47.078" v="11773" actId="1076"/>
        <pc:sldMkLst>
          <pc:docMk/>
          <pc:sldMk cId="2768908268" sldId="277"/>
        </pc:sldMkLst>
        <pc:spChg chg="mod">
          <ac:chgData name="Zita Draper" userId="b063123c-f51f-481b-b99c-f574606c9ace" providerId="ADAL" clId="{240E0BE0-27EB-4BC4-BE50-14D674436AD7}" dt="2024-03-25T11:37:24.964" v="4603" actId="122"/>
          <ac:spMkLst>
            <pc:docMk/>
            <pc:sldMk cId="2768908268" sldId="277"/>
            <ac:spMk id="2" creationId="{7FE2A534-9DC8-36D3-7774-E86B5FEE28E9}"/>
          </ac:spMkLst>
        </pc:spChg>
        <pc:spChg chg="mod">
          <ac:chgData name="Zita Draper" userId="b063123c-f51f-481b-b99c-f574606c9ace" providerId="ADAL" clId="{240E0BE0-27EB-4BC4-BE50-14D674436AD7}" dt="2024-03-25T11:41:38.504" v="5206" actId="313"/>
          <ac:spMkLst>
            <pc:docMk/>
            <pc:sldMk cId="2768908268" sldId="277"/>
            <ac:spMk id="3" creationId="{A5606FC6-A2F5-B799-0672-6E1D30689F7B}"/>
          </ac:spMkLst>
        </pc:spChg>
        <pc:picChg chg="mod">
          <ac:chgData name="Zita Draper" userId="b063123c-f51f-481b-b99c-f574606c9ace" providerId="ADAL" clId="{240E0BE0-27EB-4BC4-BE50-14D674436AD7}" dt="2024-03-28T14:05:22.817" v="11770" actId="1076"/>
          <ac:picMkLst>
            <pc:docMk/>
            <pc:sldMk cId="2768908268" sldId="277"/>
            <ac:picMk id="4" creationId="{EC0FA700-6474-D1B6-C7A2-DC3E7AD17D98}"/>
          </ac:picMkLst>
        </pc:picChg>
        <pc:picChg chg="mod">
          <ac:chgData name="Zita Draper" userId="b063123c-f51f-481b-b99c-f574606c9ace" providerId="ADAL" clId="{240E0BE0-27EB-4BC4-BE50-14D674436AD7}" dt="2024-03-28T14:05:47.078" v="11773" actId="1076"/>
          <ac:picMkLst>
            <pc:docMk/>
            <pc:sldMk cId="2768908268" sldId="277"/>
            <ac:picMk id="5" creationId="{BE60087F-B219-026A-FB85-859BBAACDEBC}"/>
          </ac:picMkLst>
        </pc:picChg>
      </pc:sldChg>
      <pc:sldChg chg="delSp modSp mod delAnim modNotesTx">
        <pc:chgData name="Zita Draper" userId="b063123c-f51f-481b-b99c-f574606c9ace" providerId="ADAL" clId="{240E0BE0-27EB-4BC4-BE50-14D674436AD7}" dt="2024-03-28T14:16:47.303" v="11780" actId="1076"/>
        <pc:sldMkLst>
          <pc:docMk/>
          <pc:sldMk cId="1434524351" sldId="278"/>
        </pc:sldMkLst>
        <pc:spChg chg="mod">
          <ac:chgData name="Zita Draper" userId="b063123c-f51f-481b-b99c-f574606c9ace" providerId="ADAL" clId="{240E0BE0-27EB-4BC4-BE50-14D674436AD7}" dt="2024-03-25T11:37:32.957" v="4616" actId="122"/>
          <ac:spMkLst>
            <pc:docMk/>
            <pc:sldMk cId="1434524351" sldId="278"/>
            <ac:spMk id="2" creationId="{82FB8D3A-D718-04F1-AE3F-78B405E5B7A8}"/>
          </ac:spMkLst>
        </pc:spChg>
        <pc:spChg chg="mod">
          <ac:chgData name="Zita Draper" userId="b063123c-f51f-481b-b99c-f574606c9ace" providerId="ADAL" clId="{240E0BE0-27EB-4BC4-BE50-14D674436AD7}" dt="2024-03-28T14:11:57.237" v="11777" actId="14100"/>
          <ac:spMkLst>
            <pc:docMk/>
            <pc:sldMk cId="1434524351" sldId="278"/>
            <ac:spMk id="3" creationId="{A6D26FC8-8104-EF17-53FF-EBFA6C440749}"/>
          </ac:spMkLst>
        </pc:spChg>
        <pc:picChg chg="del">
          <ac:chgData name="Zita Draper" userId="b063123c-f51f-481b-b99c-f574606c9ace" providerId="ADAL" clId="{240E0BE0-27EB-4BC4-BE50-14D674436AD7}" dt="2024-03-28T14:10:44.721" v="11774" actId="478"/>
          <ac:picMkLst>
            <pc:docMk/>
            <pc:sldMk cId="1434524351" sldId="278"/>
            <ac:picMk id="4" creationId="{3214D9EF-9E2B-69EE-5571-6CC19CD4CF36}"/>
          </ac:picMkLst>
        </pc:picChg>
        <pc:picChg chg="mod">
          <ac:chgData name="Zita Draper" userId="b063123c-f51f-481b-b99c-f574606c9ace" providerId="ADAL" clId="{240E0BE0-27EB-4BC4-BE50-14D674436AD7}" dt="2024-03-28T14:11:07.348" v="11775" actId="1076"/>
          <ac:picMkLst>
            <pc:docMk/>
            <pc:sldMk cId="1434524351" sldId="278"/>
            <ac:picMk id="5" creationId="{CC05CE70-88FF-BD24-4B5F-BD87E24A5C13}"/>
          </ac:picMkLst>
        </pc:picChg>
        <pc:picChg chg="del mod">
          <ac:chgData name="Zita Draper" userId="b063123c-f51f-481b-b99c-f574606c9ace" providerId="ADAL" clId="{240E0BE0-27EB-4BC4-BE50-14D674436AD7}" dt="2024-03-28T14:12:06.848" v="11778" actId="478"/>
          <ac:picMkLst>
            <pc:docMk/>
            <pc:sldMk cId="1434524351" sldId="278"/>
            <ac:picMk id="6" creationId="{283E3174-6153-2AF4-8303-6285C55C3A4E}"/>
          </ac:picMkLst>
        </pc:picChg>
        <pc:picChg chg="mod">
          <ac:chgData name="Zita Draper" userId="b063123c-f51f-481b-b99c-f574606c9ace" providerId="ADAL" clId="{240E0BE0-27EB-4BC4-BE50-14D674436AD7}" dt="2024-03-28T14:13:05.194" v="11779" actId="1076"/>
          <ac:picMkLst>
            <pc:docMk/>
            <pc:sldMk cId="1434524351" sldId="278"/>
            <ac:picMk id="7" creationId="{CEF97FAD-DB04-A3B2-8A0E-186AED9116C5}"/>
          </ac:picMkLst>
        </pc:picChg>
        <pc:picChg chg="mod">
          <ac:chgData name="Zita Draper" userId="b063123c-f51f-481b-b99c-f574606c9ace" providerId="ADAL" clId="{240E0BE0-27EB-4BC4-BE50-14D674436AD7}" dt="2024-03-28T14:16:47.303" v="11780" actId="1076"/>
          <ac:picMkLst>
            <pc:docMk/>
            <pc:sldMk cId="1434524351" sldId="278"/>
            <ac:picMk id="8" creationId="{EF328D13-2C90-AEC3-C5D5-072BA1D32144}"/>
          </ac:picMkLst>
        </pc:picChg>
      </pc:sldChg>
      <pc:sldChg chg="addSp delSp modSp mod ord modMedia setBg modClrScheme chgLayout">
        <pc:chgData name="Zita Draper" userId="b063123c-f51f-481b-b99c-f574606c9ace" providerId="ADAL" clId="{240E0BE0-27EB-4BC4-BE50-14D674436AD7}" dt="2024-03-28T11:09:33.964" v="11540" actId="1076"/>
        <pc:sldMkLst>
          <pc:docMk/>
          <pc:sldMk cId="1323913477" sldId="279"/>
        </pc:sldMkLst>
        <pc:spChg chg="del mod ord">
          <ac:chgData name="Zita Draper" userId="b063123c-f51f-481b-b99c-f574606c9ace" providerId="ADAL" clId="{240E0BE0-27EB-4BC4-BE50-14D674436AD7}" dt="2024-03-25T11:14:21.518" v="3647" actId="700"/>
          <ac:spMkLst>
            <pc:docMk/>
            <pc:sldMk cId="1323913477" sldId="279"/>
            <ac:spMk id="2" creationId="{68BEABBC-044D-1B93-CDD9-FF3A63B7A2EF}"/>
          </ac:spMkLst>
        </pc:spChg>
        <pc:spChg chg="del mod ord">
          <ac:chgData name="Zita Draper" userId="b063123c-f51f-481b-b99c-f574606c9ace" providerId="ADAL" clId="{240E0BE0-27EB-4BC4-BE50-14D674436AD7}" dt="2024-03-25T11:14:21.518" v="3647" actId="700"/>
          <ac:spMkLst>
            <pc:docMk/>
            <pc:sldMk cId="1323913477" sldId="279"/>
            <ac:spMk id="3" creationId="{6F41B0C4-2400-9AF3-EB94-2CE0D67CAD07}"/>
          </ac:spMkLst>
        </pc:spChg>
        <pc:spChg chg="add mod ord">
          <ac:chgData name="Zita Draper" userId="b063123c-f51f-481b-b99c-f574606c9ace" providerId="ADAL" clId="{240E0BE0-27EB-4BC4-BE50-14D674436AD7}" dt="2024-03-25T11:14:43.871" v="3700" actId="26606"/>
          <ac:spMkLst>
            <pc:docMk/>
            <pc:sldMk cId="1323913477" sldId="279"/>
            <ac:spMk id="4" creationId="{B4FDAD4F-B5C1-CBDE-FD68-51CE022F71C8}"/>
          </ac:spMkLst>
        </pc:spChg>
        <pc:spChg chg="add mod ord">
          <ac:chgData name="Zita Draper" userId="b063123c-f51f-481b-b99c-f574606c9ace" providerId="ADAL" clId="{240E0BE0-27EB-4BC4-BE50-14D674436AD7}" dt="2024-03-25T11:14:43.871" v="3700" actId="26606"/>
          <ac:spMkLst>
            <pc:docMk/>
            <pc:sldMk cId="1323913477" sldId="279"/>
            <ac:spMk id="5" creationId="{A3423AF4-EDFF-051E-2E23-810B718A5E5C}"/>
          </ac:spMkLst>
        </pc:spChg>
        <pc:spChg chg="add del">
          <ac:chgData name="Zita Draper" userId="b063123c-f51f-481b-b99c-f574606c9ace" providerId="ADAL" clId="{240E0BE0-27EB-4BC4-BE50-14D674436AD7}" dt="2024-03-25T11:14:43.824" v="3699" actId="26606"/>
          <ac:spMkLst>
            <pc:docMk/>
            <pc:sldMk cId="1323913477" sldId="279"/>
            <ac:spMk id="11" creationId="{3EAA282C-D6AD-4614-A9F7-E9D8CDB6B80E}"/>
          </ac:spMkLst>
        </pc:spChg>
        <pc:spChg chg="add del">
          <ac:chgData name="Zita Draper" userId="b063123c-f51f-481b-b99c-f574606c9ace" providerId="ADAL" clId="{240E0BE0-27EB-4BC4-BE50-14D674436AD7}" dt="2024-03-25T11:14:43.824" v="3699" actId="26606"/>
          <ac:spMkLst>
            <pc:docMk/>
            <pc:sldMk cId="1323913477" sldId="279"/>
            <ac:spMk id="13" creationId="{85349CB8-0027-49D3-B09C-B3097EB0E4EA}"/>
          </ac:spMkLst>
        </pc:spChg>
        <pc:spChg chg="add">
          <ac:chgData name="Zita Draper" userId="b063123c-f51f-481b-b99c-f574606c9ace" providerId="ADAL" clId="{240E0BE0-27EB-4BC4-BE50-14D674436AD7}" dt="2024-03-25T11:14:43.871" v="3700" actId="26606"/>
          <ac:spMkLst>
            <pc:docMk/>
            <pc:sldMk cId="1323913477" sldId="279"/>
            <ac:spMk id="25" creationId="{5E4165CA-2930-4841-AFB7-DD41E95F2DE1}"/>
          </ac:spMkLst>
        </pc:spChg>
        <pc:spChg chg="add">
          <ac:chgData name="Zita Draper" userId="b063123c-f51f-481b-b99c-f574606c9ace" providerId="ADAL" clId="{240E0BE0-27EB-4BC4-BE50-14D674436AD7}" dt="2024-03-25T11:14:43.871" v="3700" actId="26606"/>
          <ac:spMkLst>
            <pc:docMk/>
            <pc:sldMk cId="1323913477" sldId="279"/>
            <ac:spMk id="27" creationId="{D3A19439-95A7-4D53-B166-072A2A397205}"/>
          </ac:spMkLst>
        </pc:spChg>
        <pc:picChg chg="mod">
          <ac:chgData name="Zita Draper" userId="b063123c-f51f-481b-b99c-f574606c9ace" providerId="ADAL" clId="{240E0BE0-27EB-4BC4-BE50-14D674436AD7}" dt="2024-03-28T11:09:33.964" v="11540" actId="1076"/>
          <ac:picMkLst>
            <pc:docMk/>
            <pc:sldMk cId="1323913477" sldId="279"/>
            <ac:picMk id="2" creationId="{52A353AB-CF9E-7ED8-9138-E3951E4B4FC7}"/>
          </ac:picMkLst>
        </pc:picChg>
        <pc:picChg chg="add del">
          <ac:chgData name="Zita Draper" userId="b063123c-f51f-481b-b99c-f574606c9ace" providerId="ADAL" clId="{240E0BE0-27EB-4BC4-BE50-14D674436AD7}" dt="2024-03-25T11:14:43.824" v="3699" actId="26606"/>
          <ac:picMkLst>
            <pc:docMk/>
            <pc:sldMk cId="1323913477" sldId="279"/>
            <ac:picMk id="7" creationId="{A587905A-9BDD-0C1C-A5A0-37C8ACB0A83F}"/>
          </ac:picMkLst>
        </pc:picChg>
        <pc:picChg chg="add mod">
          <ac:chgData name="Zita Draper" userId="b063123c-f51f-481b-b99c-f574606c9ace" providerId="ADAL" clId="{240E0BE0-27EB-4BC4-BE50-14D674436AD7}" dt="2024-03-25T11:14:50.088" v="3702"/>
          <ac:picMkLst>
            <pc:docMk/>
            <pc:sldMk cId="1323913477" sldId="279"/>
            <ac:picMk id="26" creationId="{1598C763-2317-D021-A50A-091E92A1CDAB}"/>
          </ac:picMkLst>
        </pc:picChg>
        <pc:cxnChg chg="add del">
          <ac:chgData name="Zita Draper" userId="b063123c-f51f-481b-b99c-f574606c9ace" providerId="ADAL" clId="{240E0BE0-27EB-4BC4-BE50-14D674436AD7}" dt="2024-03-25T11:14:43.824" v="3699" actId="26606"/>
          <ac:cxnSpMkLst>
            <pc:docMk/>
            <pc:sldMk cId="1323913477" sldId="279"/>
            <ac:cxnSpMk id="15" creationId="{C4A330F7-C135-4887-BEB7-715897211F06}"/>
          </ac:cxnSpMkLst>
        </pc:cxnChg>
        <pc:cxnChg chg="add del">
          <ac:chgData name="Zita Draper" userId="b063123c-f51f-481b-b99c-f574606c9ace" providerId="ADAL" clId="{240E0BE0-27EB-4BC4-BE50-14D674436AD7}" dt="2024-03-25T11:14:43.824" v="3699" actId="26606"/>
          <ac:cxnSpMkLst>
            <pc:docMk/>
            <pc:sldMk cId="1323913477" sldId="279"/>
            <ac:cxnSpMk id="17" creationId="{2B4BC022-2321-4FF2-BB92-B4B3F486CFC9}"/>
          </ac:cxnSpMkLst>
        </pc:cxnChg>
        <pc:cxnChg chg="add del">
          <ac:chgData name="Zita Draper" userId="b063123c-f51f-481b-b99c-f574606c9ace" providerId="ADAL" clId="{240E0BE0-27EB-4BC4-BE50-14D674436AD7}" dt="2024-03-25T11:14:43.824" v="3699" actId="26606"/>
          <ac:cxnSpMkLst>
            <pc:docMk/>
            <pc:sldMk cId="1323913477" sldId="279"/>
            <ac:cxnSpMk id="19" creationId="{26E8991A-3FA3-406E-92A6-7021C64B8B15}"/>
          </ac:cxnSpMkLst>
        </pc:cxnChg>
        <pc:cxnChg chg="add del">
          <ac:chgData name="Zita Draper" userId="b063123c-f51f-481b-b99c-f574606c9ace" providerId="ADAL" clId="{240E0BE0-27EB-4BC4-BE50-14D674436AD7}" dt="2024-03-25T11:14:43.824" v="3699" actId="26606"/>
          <ac:cxnSpMkLst>
            <pc:docMk/>
            <pc:sldMk cId="1323913477" sldId="279"/>
            <ac:cxnSpMk id="21" creationId="{74486EB5-0FC0-4694-8A6B-5084CCDFFACB}"/>
          </ac:cxnSpMkLst>
        </pc:cxnChg>
        <pc:cxnChg chg="add del">
          <ac:chgData name="Zita Draper" userId="b063123c-f51f-481b-b99c-f574606c9ace" providerId="ADAL" clId="{240E0BE0-27EB-4BC4-BE50-14D674436AD7}" dt="2024-03-25T11:14:43.824" v="3699" actId="26606"/>
          <ac:cxnSpMkLst>
            <pc:docMk/>
            <pc:sldMk cId="1323913477" sldId="279"/>
            <ac:cxnSpMk id="23" creationId="{102A2150-2605-46B8-9C26-A96C0BB01A16}"/>
          </ac:cxnSpMkLst>
        </pc:cxnChg>
      </pc:sldChg>
      <pc:sldChg chg="modSp mod">
        <pc:chgData name="Zita Draper" userId="b063123c-f51f-481b-b99c-f574606c9ace" providerId="ADAL" clId="{240E0BE0-27EB-4BC4-BE50-14D674436AD7}" dt="2024-03-28T13:01:23.238" v="11751" actId="1076"/>
        <pc:sldMkLst>
          <pc:docMk/>
          <pc:sldMk cId="1551614490" sldId="280"/>
        </pc:sldMkLst>
        <pc:spChg chg="mod">
          <ac:chgData name="Zita Draper" userId="b063123c-f51f-481b-b99c-f574606c9ace" providerId="ADAL" clId="{240E0BE0-27EB-4BC4-BE50-14D674436AD7}" dt="2024-03-25T11:48:35.280" v="6157" actId="122"/>
          <ac:spMkLst>
            <pc:docMk/>
            <pc:sldMk cId="1551614490" sldId="280"/>
            <ac:spMk id="2" creationId="{8E40E505-8209-09B3-1A28-45521E159F21}"/>
          </ac:spMkLst>
        </pc:spChg>
        <pc:spChg chg="mod">
          <ac:chgData name="Zita Draper" userId="b063123c-f51f-481b-b99c-f574606c9ace" providerId="ADAL" clId="{240E0BE0-27EB-4BC4-BE50-14D674436AD7}" dt="2024-03-25T11:49:22.892" v="6267" actId="20577"/>
          <ac:spMkLst>
            <pc:docMk/>
            <pc:sldMk cId="1551614490" sldId="280"/>
            <ac:spMk id="3" creationId="{D7FD7769-D1AE-E02E-5B67-2C4F790C44A3}"/>
          </ac:spMkLst>
        </pc:spChg>
        <pc:picChg chg="mod">
          <ac:chgData name="Zita Draper" userId="b063123c-f51f-481b-b99c-f574606c9ace" providerId="ADAL" clId="{240E0BE0-27EB-4BC4-BE50-14D674436AD7}" dt="2024-03-28T13:01:23.238" v="11751" actId="1076"/>
          <ac:picMkLst>
            <pc:docMk/>
            <pc:sldMk cId="1551614490" sldId="280"/>
            <ac:picMk id="4" creationId="{50DBDA31-66A1-6B99-6070-D36E4CC9EE9D}"/>
          </ac:picMkLst>
        </pc:picChg>
      </pc:sldChg>
      <pc:sldChg chg="addSp delSp modSp mod setBg delAnim modNotesTx">
        <pc:chgData name="Zita Draper" userId="b063123c-f51f-481b-b99c-f574606c9ace" providerId="ADAL" clId="{240E0BE0-27EB-4BC4-BE50-14D674436AD7}" dt="2024-03-28T14:39:41.700" v="11788" actId="1076"/>
        <pc:sldMkLst>
          <pc:docMk/>
          <pc:sldMk cId="472279121" sldId="281"/>
        </pc:sldMkLst>
        <pc:spChg chg="mod">
          <ac:chgData name="Zita Draper" userId="b063123c-f51f-481b-b99c-f574606c9ace" providerId="ADAL" clId="{240E0BE0-27EB-4BC4-BE50-14D674436AD7}" dt="2024-03-26T14:28:47.256" v="7638" actId="26606"/>
          <ac:spMkLst>
            <pc:docMk/>
            <pc:sldMk cId="472279121" sldId="281"/>
            <ac:spMk id="2" creationId="{84EDBF43-FDA2-6517-6F21-DCA61F7CCDE6}"/>
          </ac:spMkLst>
        </pc:spChg>
        <pc:spChg chg="mod">
          <ac:chgData name="Zita Draper" userId="b063123c-f51f-481b-b99c-f574606c9ace" providerId="ADAL" clId="{240E0BE0-27EB-4BC4-BE50-14D674436AD7}" dt="2024-03-26T14:28:47.256" v="7638" actId="26606"/>
          <ac:spMkLst>
            <pc:docMk/>
            <pc:sldMk cId="472279121" sldId="281"/>
            <ac:spMk id="3" creationId="{AE85CD91-B4AB-70F3-AC74-F175E2AE00F3}"/>
          </ac:spMkLst>
        </pc:spChg>
        <pc:spChg chg="add">
          <ac:chgData name="Zita Draper" userId="b063123c-f51f-481b-b99c-f574606c9ace" providerId="ADAL" clId="{240E0BE0-27EB-4BC4-BE50-14D674436AD7}" dt="2024-03-26T14:28:47.256" v="7638" actId="26606"/>
          <ac:spMkLst>
            <pc:docMk/>
            <pc:sldMk cId="472279121" sldId="281"/>
            <ac:spMk id="9" creationId="{D6309531-94CD-4CF6-AACE-80EC085E0F34}"/>
          </ac:spMkLst>
        </pc:spChg>
        <pc:picChg chg="mod">
          <ac:chgData name="Zita Draper" userId="b063123c-f51f-481b-b99c-f574606c9ace" providerId="ADAL" clId="{240E0BE0-27EB-4BC4-BE50-14D674436AD7}" dt="2024-03-28T14:35:54.447" v="11785" actId="1076"/>
          <ac:picMkLst>
            <pc:docMk/>
            <pc:sldMk cId="472279121" sldId="281"/>
            <ac:picMk id="4" creationId="{2B84987E-B1D6-3F19-BFE6-5ACC06E01989}"/>
          </ac:picMkLst>
        </pc:picChg>
        <pc:picChg chg="add">
          <ac:chgData name="Zita Draper" userId="b063123c-f51f-481b-b99c-f574606c9ace" providerId="ADAL" clId="{240E0BE0-27EB-4BC4-BE50-14D674436AD7}" dt="2024-03-26T14:28:47.256" v="7638" actId="26606"/>
          <ac:picMkLst>
            <pc:docMk/>
            <pc:sldMk cId="472279121" sldId="281"/>
            <ac:picMk id="5" creationId="{0BD739F8-900C-FEF6-3793-DA18C1831C9A}"/>
          </ac:picMkLst>
        </pc:picChg>
        <pc:picChg chg="del mod">
          <ac:chgData name="Zita Draper" userId="b063123c-f51f-481b-b99c-f574606c9ace" providerId="ADAL" clId="{240E0BE0-27EB-4BC4-BE50-14D674436AD7}" dt="2024-03-28T14:36:15.678" v="11787" actId="478"/>
          <ac:picMkLst>
            <pc:docMk/>
            <pc:sldMk cId="472279121" sldId="281"/>
            <ac:picMk id="6" creationId="{D56AA54B-D2C4-C187-6DD1-FE9514E1D3E5}"/>
          </ac:picMkLst>
        </pc:picChg>
        <pc:picChg chg="mod">
          <ac:chgData name="Zita Draper" userId="b063123c-f51f-481b-b99c-f574606c9ace" providerId="ADAL" clId="{240E0BE0-27EB-4BC4-BE50-14D674436AD7}" dt="2024-03-28T14:39:41.700" v="11788" actId="1076"/>
          <ac:picMkLst>
            <pc:docMk/>
            <pc:sldMk cId="472279121" sldId="281"/>
            <ac:picMk id="7" creationId="{F2044734-0FC9-CA8D-B754-4AEEFABD5C6A}"/>
          </ac:picMkLst>
        </pc:picChg>
        <pc:cxnChg chg="add">
          <ac:chgData name="Zita Draper" userId="b063123c-f51f-481b-b99c-f574606c9ace" providerId="ADAL" clId="{240E0BE0-27EB-4BC4-BE50-14D674436AD7}" dt="2024-03-26T14:28:47.256" v="7638" actId="26606"/>
          <ac:cxnSpMkLst>
            <pc:docMk/>
            <pc:sldMk cId="472279121" sldId="281"/>
            <ac:cxnSpMk id="11" creationId="{F75BF611-D2A5-4454-8C47-95B0BC422843}"/>
          </ac:cxnSpMkLst>
        </pc:cxnChg>
      </pc:sldChg>
      <pc:sldChg chg="addSp delSp modSp mod">
        <pc:chgData name="Zita Draper" userId="b063123c-f51f-481b-b99c-f574606c9ace" providerId="ADAL" clId="{240E0BE0-27EB-4BC4-BE50-14D674436AD7}" dt="2024-03-28T14:42:05.124" v="11789" actId="1076"/>
        <pc:sldMkLst>
          <pc:docMk/>
          <pc:sldMk cId="1261515569" sldId="282"/>
        </pc:sldMkLst>
        <pc:spChg chg="mod">
          <ac:chgData name="Zita Draper" userId="b063123c-f51f-481b-b99c-f574606c9ace" providerId="ADAL" clId="{240E0BE0-27EB-4BC4-BE50-14D674436AD7}" dt="2024-03-26T14:27:04.981" v="7532" actId="122"/>
          <ac:spMkLst>
            <pc:docMk/>
            <pc:sldMk cId="1261515569" sldId="282"/>
            <ac:spMk id="2" creationId="{7114CE0D-1FDA-7727-1D39-4068668412D7}"/>
          </ac:spMkLst>
        </pc:spChg>
        <pc:spChg chg="del mod">
          <ac:chgData name="Zita Draper" userId="b063123c-f51f-481b-b99c-f574606c9ace" providerId="ADAL" clId="{240E0BE0-27EB-4BC4-BE50-14D674436AD7}" dt="2024-03-26T14:28:55.850" v="7639" actId="26606"/>
          <ac:spMkLst>
            <pc:docMk/>
            <pc:sldMk cId="1261515569" sldId="282"/>
            <ac:spMk id="3" creationId="{C91E8667-4BA9-9FFB-5C14-37EE540B2E1E}"/>
          </ac:spMkLst>
        </pc:spChg>
        <pc:graphicFrameChg chg="add">
          <ac:chgData name="Zita Draper" userId="b063123c-f51f-481b-b99c-f574606c9ace" providerId="ADAL" clId="{240E0BE0-27EB-4BC4-BE50-14D674436AD7}" dt="2024-03-26T14:28:55.850" v="7639" actId="26606"/>
          <ac:graphicFrameMkLst>
            <pc:docMk/>
            <pc:sldMk cId="1261515569" sldId="282"/>
            <ac:graphicFrameMk id="5" creationId="{46726EC7-DCC7-2A80-B36F-C1C401E29076}"/>
          </ac:graphicFrameMkLst>
        </pc:graphicFrameChg>
        <pc:picChg chg="mod">
          <ac:chgData name="Zita Draper" userId="b063123c-f51f-481b-b99c-f574606c9ace" providerId="ADAL" clId="{240E0BE0-27EB-4BC4-BE50-14D674436AD7}" dt="2024-03-28T14:42:05.124" v="11789" actId="1076"/>
          <ac:picMkLst>
            <pc:docMk/>
            <pc:sldMk cId="1261515569" sldId="282"/>
            <ac:picMk id="3" creationId="{96848C60-F2F3-C20B-A3D6-7824229AF527}"/>
          </ac:picMkLst>
        </pc:picChg>
      </pc:sldChg>
      <pc:sldChg chg="addSp delSp modSp del mod">
        <pc:chgData name="Zita Draper" userId="b063123c-f51f-481b-b99c-f574606c9ace" providerId="ADAL" clId="{240E0BE0-27EB-4BC4-BE50-14D674436AD7}" dt="2024-03-28T14:43:05.771" v="11790" actId="2696"/>
        <pc:sldMkLst>
          <pc:docMk/>
          <pc:sldMk cId="995502982" sldId="283"/>
        </pc:sldMkLst>
        <pc:spChg chg="mod">
          <ac:chgData name="Zita Draper" userId="b063123c-f51f-481b-b99c-f574606c9ace" providerId="ADAL" clId="{240E0BE0-27EB-4BC4-BE50-14D674436AD7}" dt="2024-03-26T14:29:41.324" v="7664" actId="122"/>
          <ac:spMkLst>
            <pc:docMk/>
            <pc:sldMk cId="995502982" sldId="283"/>
            <ac:spMk id="2" creationId="{B75CD448-FA9C-671A-0A41-DBB0ADBDE97F}"/>
          </ac:spMkLst>
        </pc:spChg>
        <pc:spChg chg="del mod">
          <ac:chgData name="Zita Draper" userId="b063123c-f51f-481b-b99c-f574606c9ace" providerId="ADAL" clId="{240E0BE0-27EB-4BC4-BE50-14D674436AD7}" dt="2024-03-26T14:40:32.290" v="8703" actId="26606"/>
          <ac:spMkLst>
            <pc:docMk/>
            <pc:sldMk cId="995502982" sldId="283"/>
            <ac:spMk id="3" creationId="{21B14F79-F875-B5D1-DE90-C0DDD9CADBF9}"/>
          </ac:spMkLst>
        </pc:spChg>
        <pc:graphicFrameChg chg="add">
          <ac:chgData name="Zita Draper" userId="b063123c-f51f-481b-b99c-f574606c9ace" providerId="ADAL" clId="{240E0BE0-27EB-4BC4-BE50-14D674436AD7}" dt="2024-03-26T14:40:32.290" v="8703" actId="26606"/>
          <ac:graphicFrameMkLst>
            <pc:docMk/>
            <pc:sldMk cId="995502982" sldId="283"/>
            <ac:graphicFrameMk id="5" creationId="{937F5F6A-96E9-81EF-A49B-07F2F1B91667}"/>
          </ac:graphicFrameMkLst>
        </pc:graphicFrameChg>
      </pc:sldChg>
      <pc:sldChg chg="addSp delSp modSp del mod setBg modNotesTx">
        <pc:chgData name="Zita Draper" userId="b063123c-f51f-481b-b99c-f574606c9ace" providerId="ADAL" clId="{240E0BE0-27EB-4BC4-BE50-14D674436AD7}" dt="2024-03-28T14:43:16.897" v="11791" actId="2696"/>
        <pc:sldMkLst>
          <pc:docMk/>
          <pc:sldMk cId="1946678873" sldId="284"/>
        </pc:sldMkLst>
        <pc:spChg chg="mod">
          <ac:chgData name="Zita Draper" userId="b063123c-f51f-481b-b99c-f574606c9ace" providerId="ADAL" clId="{240E0BE0-27EB-4BC4-BE50-14D674436AD7}" dt="2024-03-26T14:40:42.028" v="8706" actId="26606"/>
          <ac:spMkLst>
            <pc:docMk/>
            <pc:sldMk cId="1946678873" sldId="284"/>
            <ac:spMk id="2" creationId="{1B727141-8659-9649-E6FA-9BCDCC1BB6C2}"/>
          </ac:spMkLst>
        </pc:spChg>
        <pc:spChg chg="add del mod">
          <ac:chgData name="Zita Draper" userId="b063123c-f51f-481b-b99c-f574606c9ace" providerId="ADAL" clId="{240E0BE0-27EB-4BC4-BE50-14D674436AD7}" dt="2024-03-26T14:40:42.028" v="8706" actId="26606"/>
          <ac:spMkLst>
            <pc:docMk/>
            <pc:sldMk cId="1946678873" sldId="284"/>
            <ac:spMk id="3" creationId="{C5C3A08C-108C-C50A-9976-F0EBBA2601FD}"/>
          </ac:spMkLst>
        </pc:spChg>
        <pc:spChg chg="add del">
          <ac:chgData name="Zita Draper" userId="b063123c-f51f-481b-b99c-f574606c9ace" providerId="ADAL" clId="{240E0BE0-27EB-4BC4-BE50-14D674436AD7}" dt="2024-03-26T14:40:42.028" v="8705" actId="26606"/>
          <ac:spMkLst>
            <pc:docMk/>
            <pc:sldMk cId="1946678873" sldId="284"/>
            <ac:spMk id="9" creationId="{75A5BB70-1673-4097-A7F8-BCF5F4F19B52}"/>
          </ac:spMkLst>
        </pc:spChg>
        <pc:spChg chg="add del">
          <ac:chgData name="Zita Draper" userId="b063123c-f51f-481b-b99c-f574606c9ace" providerId="ADAL" clId="{240E0BE0-27EB-4BC4-BE50-14D674436AD7}" dt="2024-03-26T14:40:42.028" v="8705" actId="26606"/>
          <ac:spMkLst>
            <pc:docMk/>
            <pc:sldMk cId="1946678873" sldId="284"/>
            <ac:spMk id="11" creationId="{7AA72C55-67D2-47FE-9C0B-01A954C8BF4B}"/>
          </ac:spMkLst>
        </pc:spChg>
        <pc:spChg chg="add">
          <ac:chgData name="Zita Draper" userId="b063123c-f51f-481b-b99c-f574606c9ace" providerId="ADAL" clId="{240E0BE0-27EB-4BC4-BE50-14D674436AD7}" dt="2024-03-26T14:40:42.028" v="8706" actId="26606"/>
          <ac:spMkLst>
            <pc:docMk/>
            <pc:sldMk cId="1946678873" sldId="284"/>
            <ac:spMk id="17" creationId="{8B2BAECB-35E2-4DD9-8B8C-22D215DD0C10}"/>
          </ac:spMkLst>
        </pc:spChg>
        <pc:spChg chg="add">
          <ac:chgData name="Zita Draper" userId="b063123c-f51f-481b-b99c-f574606c9ace" providerId="ADAL" clId="{240E0BE0-27EB-4BC4-BE50-14D674436AD7}" dt="2024-03-26T14:40:42.028" v="8706" actId="26606"/>
          <ac:spMkLst>
            <pc:docMk/>
            <pc:sldMk cId="1946678873" sldId="284"/>
            <ac:spMk id="20" creationId="{C5C3A08C-108C-C50A-9976-F0EBBA2601FD}"/>
          </ac:spMkLst>
        </pc:spChg>
        <pc:graphicFrameChg chg="add del">
          <ac:chgData name="Zita Draper" userId="b063123c-f51f-481b-b99c-f574606c9ace" providerId="ADAL" clId="{240E0BE0-27EB-4BC4-BE50-14D674436AD7}" dt="2024-03-26T14:40:42.028" v="8705" actId="26606"/>
          <ac:graphicFrameMkLst>
            <pc:docMk/>
            <pc:sldMk cId="1946678873" sldId="284"/>
            <ac:graphicFrameMk id="5" creationId="{1533323A-5F48-7967-A3AA-CC6ACC524287}"/>
          </ac:graphicFrameMkLst>
        </pc:graphicFrameChg>
        <pc:picChg chg="add">
          <ac:chgData name="Zita Draper" userId="b063123c-f51f-481b-b99c-f574606c9ace" providerId="ADAL" clId="{240E0BE0-27EB-4BC4-BE50-14D674436AD7}" dt="2024-03-26T14:40:42.028" v="8706" actId="26606"/>
          <ac:picMkLst>
            <pc:docMk/>
            <pc:sldMk cId="1946678873" sldId="284"/>
            <ac:picMk id="18" creationId="{C794B562-46BE-EA57-613E-C37BFEADD0D4}"/>
          </ac:picMkLst>
        </pc:picChg>
        <pc:cxnChg chg="add del">
          <ac:chgData name="Zita Draper" userId="b063123c-f51f-481b-b99c-f574606c9ace" providerId="ADAL" clId="{240E0BE0-27EB-4BC4-BE50-14D674436AD7}" dt="2024-03-26T14:40:42.028" v="8705" actId="26606"/>
          <ac:cxnSpMkLst>
            <pc:docMk/>
            <pc:sldMk cId="1946678873" sldId="284"/>
            <ac:cxnSpMk id="13" creationId="{CED23ACC-C318-4DEB-B776-570408C7FBA0}"/>
          </ac:cxnSpMkLst>
        </pc:cxnChg>
        <pc:cxnChg chg="add del">
          <ac:chgData name="Zita Draper" userId="b063123c-f51f-481b-b99c-f574606c9ace" providerId="ADAL" clId="{240E0BE0-27EB-4BC4-BE50-14D674436AD7}" dt="2024-03-26T14:40:42.028" v="8705" actId="26606"/>
          <ac:cxnSpMkLst>
            <pc:docMk/>
            <pc:sldMk cId="1946678873" sldId="284"/>
            <ac:cxnSpMk id="15" creationId="{C5D9BE15-6B66-4F4C-B41A-B2A4C304902F}"/>
          </ac:cxnSpMkLst>
        </pc:cxnChg>
        <pc:cxnChg chg="add">
          <ac:chgData name="Zita Draper" userId="b063123c-f51f-481b-b99c-f574606c9ace" providerId="ADAL" clId="{240E0BE0-27EB-4BC4-BE50-14D674436AD7}" dt="2024-03-26T14:40:42.028" v="8706" actId="26606"/>
          <ac:cxnSpMkLst>
            <pc:docMk/>
            <pc:sldMk cId="1946678873" sldId="284"/>
            <ac:cxnSpMk id="19" creationId="{13AC671C-E66F-43C5-A66A-C477339DD232}"/>
          </ac:cxnSpMkLst>
        </pc:cxnChg>
      </pc:sldChg>
      <pc:sldChg chg="modSp del mod">
        <pc:chgData name="Zita Draper" userId="b063123c-f51f-481b-b99c-f574606c9ace" providerId="ADAL" clId="{240E0BE0-27EB-4BC4-BE50-14D674436AD7}" dt="2024-03-26T14:40:22.005" v="8702" actId="2696"/>
        <pc:sldMkLst>
          <pc:docMk/>
          <pc:sldMk cId="938952242" sldId="285"/>
        </pc:sldMkLst>
        <pc:spChg chg="mod">
          <ac:chgData name="Zita Draper" userId="b063123c-f51f-481b-b99c-f574606c9ace" providerId="ADAL" clId="{240E0BE0-27EB-4BC4-BE50-14D674436AD7}" dt="2024-03-26T14:39:01.620" v="8670" actId="20577"/>
          <ac:spMkLst>
            <pc:docMk/>
            <pc:sldMk cId="938952242" sldId="285"/>
            <ac:spMk id="2" creationId="{4A969EB2-574A-EEAC-63A9-B462268D35C9}"/>
          </ac:spMkLst>
        </pc:spChg>
      </pc:sldChg>
      <pc:sldChg chg="modSp del mod">
        <pc:chgData name="Zita Draper" userId="b063123c-f51f-481b-b99c-f574606c9ace" providerId="ADAL" clId="{240E0BE0-27EB-4BC4-BE50-14D674436AD7}" dt="2024-03-28T14:43:21.105" v="11792" actId="2696"/>
        <pc:sldMkLst>
          <pc:docMk/>
          <pc:sldMk cId="2462033033" sldId="286"/>
        </pc:sldMkLst>
        <pc:spChg chg="mod">
          <ac:chgData name="Zita Draper" userId="b063123c-f51f-481b-b99c-f574606c9ace" providerId="ADAL" clId="{240E0BE0-27EB-4BC4-BE50-14D674436AD7}" dt="2024-03-26T14:39:22.148" v="8701" actId="20577"/>
          <ac:spMkLst>
            <pc:docMk/>
            <pc:sldMk cId="2462033033" sldId="286"/>
            <ac:spMk id="2" creationId="{D32287A1-B39B-9B02-1BBC-A0B0A57EDAF3}"/>
          </ac:spMkLst>
        </pc:spChg>
        <pc:spChg chg="mod">
          <ac:chgData name="Zita Draper" userId="b063123c-f51f-481b-b99c-f574606c9ace" providerId="ADAL" clId="{240E0BE0-27EB-4BC4-BE50-14D674436AD7}" dt="2024-03-26T15:06:51.254" v="9043" actId="20577"/>
          <ac:spMkLst>
            <pc:docMk/>
            <pc:sldMk cId="2462033033" sldId="286"/>
            <ac:spMk id="3" creationId="{D0A21C14-23B3-C1E2-1C80-15985CCAD15E}"/>
          </ac:spMkLst>
        </pc:spChg>
      </pc:sldChg>
      <pc:sldChg chg="modSp del mod modNotesTx">
        <pc:chgData name="Zita Draper" userId="b063123c-f51f-481b-b99c-f574606c9ace" providerId="ADAL" clId="{240E0BE0-27EB-4BC4-BE50-14D674436AD7}" dt="2024-03-28T14:43:37.724" v="11793" actId="2696"/>
        <pc:sldMkLst>
          <pc:docMk/>
          <pc:sldMk cId="4173586599" sldId="287"/>
        </pc:sldMkLst>
        <pc:spChg chg="mod">
          <ac:chgData name="Zita Draper" userId="b063123c-f51f-481b-b99c-f574606c9ace" providerId="ADAL" clId="{240E0BE0-27EB-4BC4-BE50-14D674436AD7}" dt="2024-03-26T15:07:07.343" v="9063" actId="122"/>
          <ac:spMkLst>
            <pc:docMk/>
            <pc:sldMk cId="4173586599" sldId="287"/>
            <ac:spMk id="2" creationId="{DFC6FF2B-03AD-5A73-2DDE-6665FEB32BAF}"/>
          </ac:spMkLst>
        </pc:spChg>
        <pc:spChg chg="mod">
          <ac:chgData name="Zita Draper" userId="b063123c-f51f-481b-b99c-f574606c9ace" providerId="ADAL" clId="{240E0BE0-27EB-4BC4-BE50-14D674436AD7}" dt="2024-03-26T15:28:49.180" v="9347" actId="20577"/>
          <ac:spMkLst>
            <pc:docMk/>
            <pc:sldMk cId="4173586599" sldId="287"/>
            <ac:spMk id="3" creationId="{8FABC6D0-7AF4-A680-D9F1-CF15365D9920}"/>
          </ac:spMkLst>
        </pc:spChg>
      </pc:sldChg>
      <pc:sldChg chg="modSp del mod">
        <pc:chgData name="Zita Draper" userId="b063123c-f51f-481b-b99c-f574606c9ace" providerId="ADAL" clId="{240E0BE0-27EB-4BC4-BE50-14D674436AD7}" dt="2024-03-28T14:43:48.131" v="11794" actId="2696"/>
        <pc:sldMkLst>
          <pc:docMk/>
          <pc:sldMk cId="3725708936" sldId="288"/>
        </pc:sldMkLst>
        <pc:spChg chg="mod">
          <ac:chgData name="Zita Draper" userId="b063123c-f51f-481b-b99c-f574606c9ace" providerId="ADAL" clId="{240E0BE0-27EB-4BC4-BE50-14D674436AD7}" dt="2024-03-26T15:32:03.991" v="9639" actId="122"/>
          <ac:spMkLst>
            <pc:docMk/>
            <pc:sldMk cId="3725708936" sldId="288"/>
            <ac:spMk id="2" creationId="{59D13C53-A942-AEDD-208A-B512E43296D2}"/>
          </ac:spMkLst>
        </pc:spChg>
        <pc:spChg chg="mod">
          <ac:chgData name="Zita Draper" userId="b063123c-f51f-481b-b99c-f574606c9ace" providerId="ADAL" clId="{240E0BE0-27EB-4BC4-BE50-14D674436AD7}" dt="2024-03-26T15:44:19.448" v="9749" actId="20577"/>
          <ac:spMkLst>
            <pc:docMk/>
            <pc:sldMk cId="3725708936" sldId="288"/>
            <ac:spMk id="3" creationId="{37F3E3B5-318D-A681-CB1C-40AEE6322573}"/>
          </ac:spMkLst>
        </pc:spChg>
      </pc:sldChg>
      <pc:sldChg chg="modSp del mod modNotesTx">
        <pc:chgData name="Zita Draper" userId="b063123c-f51f-481b-b99c-f574606c9ace" providerId="ADAL" clId="{240E0BE0-27EB-4BC4-BE50-14D674436AD7}" dt="2024-03-28T14:44:01.101" v="11795" actId="2696"/>
        <pc:sldMkLst>
          <pc:docMk/>
          <pc:sldMk cId="513738946" sldId="289"/>
        </pc:sldMkLst>
        <pc:spChg chg="mod">
          <ac:chgData name="Zita Draper" userId="b063123c-f51f-481b-b99c-f574606c9ace" providerId="ADAL" clId="{240E0BE0-27EB-4BC4-BE50-14D674436AD7}" dt="2024-03-26T15:45:30.413" v="9790" actId="122"/>
          <ac:spMkLst>
            <pc:docMk/>
            <pc:sldMk cId="513738946" sldId="289"/>
            <ac:spMk id="2" creationId="{2E652958-7F3D-B127-59AF-F39B1619F9E7}"/>
          </ac:spMkLst>
        </pc:spChg>
        <pc:spChg chg="mod">
          <ac:chgData name="Zita Draper" userId="b063123c-f51f-481b-b99c-f574606c9ace" providerId="ADAL" clId="{240E0BE0-27EB-4BC4-BE50-14D674436AD7}" dt="2024-03-26T16:02:20.303" v="10047" actId="20577"/>
          <ac:spMkLst>
            <pc:docMk/>
            <pc:sldMk cId="513738946" sldId="289"/>
            <ac:spMk id="3" creationId="{B9B8F4B3-3832-1634-BB33-420B3394DD9E}"/>
          </ac:spMkLst>
        </pc:spChg>
      </pc:sldChg>
      <pc:sldChg chg="modSp del mod">
        <pc:chgData name="Zita Draper" userId="b063123c-f51f-481b-b99c-f574606c9ace" providerId="ADAL" clId="{240E0BE0-27EB-4BC4-BE50-14D674436AD7}" dt="2024-03-28T14:44:12.804" v="11796" actId="2696"/>
        <pc:sldMkLst>
          <pc:docMk/>
          <pc:sldMk cId="612456589" sldId="290"/>
        </pc:sldMkLst>
        <pc:spChg chg="mod">
          <ac:chgData name="Zita Draper" userId="b063123c-f51f-481b-b99c-f574606c9ace" providerId="ADAL" clId="{240E0BE0-27EB-4BC4-BE50-14D674436AD7}" dt="2024-03-26T16:03:41.675" v="10196" actId="122"/>
          <ac:spMkLst>
            <pc:docMk/>
            <pc:sldMk cId="612456589" sldId="290"/>
            <ac:spMk id="2" creationId="{C3C2F5F1-CAFE-CC75-B503-36790236B0CE}"/>
          </ac:spMkLst>
        </pc:spChg>
        <pc:spChg chg="mod">
          <ac:chgData name="Zita Draper" userId="b063123c-f51f-481b-b99c-f574606c9ace" providerId="ADAL" clId="{240E0BE0-27EB-4BC4-BE50-14D674436AD7}" dt="2024-03-26T16:05:24.971" v="10422" actId="313"/>
          <ac:spMkLst>
            <pc:docMk/>
            <pc:sldMk cId="612456589" sldId="290"/>
            <ac:spMk id="3" creationId="{3BF89B28-F21C-8E0C-1E2F-E485666B016F}"/>
          </ac:spMkLst>
        </pc:spChg>
      </pc:sldChg>
      <pc:sldChg chg="modSp del mod modNotesTx">
        <pc:chgData name="Zita Draper" userId="b063123c-f51f-481b-b99c-f574606c9ace" providerId="ADAL" clId="{240E0BE0-27EB-4BC4-BE50-14D674436AD7}" dt="2024-03-28T14:44:23.477" v="11797" actId="2696"/>
        <pc:sldMkLst>
          <pc:docMk/>
          <pc:sldMk cId="3883016966" sldId="291"/>
        </pc:sldMkLst>
        <pc:spChg chg="mod">
          <ac:chgData name="Zita Draper" userId="b063123c-f51f-481b-b99c-f574606c9ace" providerId="ADAL" clId="{240E0BE0-27EB-4BC4-BE50-14D674436AD7}" dt="2024-03-26T16:05:53.239" v="10448" actId="122"/>
          <ac:spMkLst>
            <pc:docMk/>
            <pc:sldMk cId="3883016966" sldId="291"/>
            <ac:spMk id="2" creationId="{DB7DB2BC-E5B8-B941-FE7A-B2BF57E3B4FB}"/>
          </ac:spMkLst>
        </pc:spChg>
        <pc:spChg chg="mod">
          <ac:chgData name="Zita Draper" userId="b063123c-f51f-481b-b99c-f574606c9ace" providerId="ADAL" clId="{240E0BE0-27EB-4BC4-BE50-14D674436AD7}" dt="2024-03-26T16:07:49.061" v="10726" actId="20577"/>
          <ac:spMkLst>
            <pc:docMk/>
            <pc:sldMk cId="3883016966" sldId="291"/>
            <ac:spMk id="3" creationId="{33D0F12C-A4E6-5692-B26C-6CD6B3BDBE59}"/>
          </ac:spMkLst>
        </pc:spChg>
      </pc:sldChg>
      <pc:sldChg chg="modSp del mod">
        <pc:chgData name="Zita Draper" userId="b063123c-f51f-481b-b99c-f574606c9ace" providerId="ADAL" clId="{240E0BE0-27EB-4BC4-BE50-14D674436AD7}" dt="2024-03-28T14:44:33.723" v="11798" actId="2696"/>
        <pc:sldMkLst>
          <pc:docMk/>
          <pc:sldMk cId="3186836211" sldId="292"/>
        </pc:sldMkLst>
        <pc:spChg chg="mod">
          <ac:chgData name="Zita Draper" userId="b063123c-f51f-481b-b99c-f574606c9ace" providerId="ADAL" clId="{240E0BE0-27EB-4BC4-BE50-14D674436AD7}" dt="2024-03-26T16:09:47.253" v="11030" actId="122"/>
          <ac:spMkLst>
            <pc:docMk/>
            <pc:sldMk cId="3186836211" sldId="292"/>
            <ac:spMk id="2" creationId="{CE512040-7159-6947-FD3B-228F00ED5395}"/>
          </ac:spMkLst>
        </pc:spChg>
        <pc:spChg chg="mod">
          <ac:chgData name="Zita Draper" userId="b063123c-f51f-481b-b99c-f574606c9ace" providerId="ADAL" clId="{240E0BE0-27EB-4BC4-BE50-14D674436AD7}" dt="2024-03-28T14:18:03.208" v="11781" actId="33524"/>
          <ac:spMkLst>
            <pc:docMk/>
            <pc:sldMk cId="3186836211" sldId="292"/>
            <ac:spMk id="3" creationId="{1F15786F-2BFE-FB91-6879-6795C5C298A9}"/>
          </ac:spMkLst>
        </pc:spChg>
      </pc:sldChg>
      <pc:sldChg chg="del">
        <pc:chgData name="Zita Draper" userId="b063123c-f51f-481b-b99c-f574606c9ace" providerId="ADAL" clId="{240E0BE0-27EB-4BC4-BE50-14D674436AD7}" dt="2024-03-26T16:31:33.077" v="11453" actId="2696"/>
        <pc:sldMkLst>
          <pc:docMk/>
          <pc:sldMk cId="196243646" sldId="293"/>
        </pc:sldMkLst>
      </pc:sldChg>
      <pc:sldChg chg="del">
        <pc:chgData name="Zita Draper" userId="b063123c-f51f-481b-b99c-f574606c9ace" providerId="ADAL" clId="{240E0BE0-27EB-4BC4-BE50-14D674436AD7}" dt="2024-03-26T16:31:33.246" v="11454" actId="2696"/>
        <pc:sldMkLst>
          <pc:docMk/>
          <pc:sldMk cId="1783293768" sldId="294"/>
        </pc:sldMkLst>
      </pc:sldChg>
      <pc:sldChg chg="del">
        <pc:chgData name="Zita Draper" userId="b063123c-f51f-481b-b99c-f574606c9ace" providerId="ADAL" clId="{240E0BE0-27EB-4BC4-BE50-14D674436AD7}" dt="2024-03-26T16:31:33.431" v="11455" actId="2696"/>
        <pc:sldMkLst>
          <pc:docMk/>
          <pc:sldMk cId="3256355334" sldId="295"/>
        </pc:sldMkLst>
      </pc:sldChg>
      <pc:sldChg chg="del">
        <pc:chgData name="Zita Draper" userId="b063123c-f51f-481b-b99c-f574606c9ace" providerId="ADAL" clId="{240E0BE0-27EB-4BC4-BE50-14D674436AD7}" dt="2024-03-26T16:31:33.574" v="11456" actId="2696"/>
        <pc:sldMkLst>
          <pc:docMk/>
          <pc:sldMk cId="3398853057" sldId="296"/>
        </pc:sldMkLst>
      </pc:sldChg>
      <pc:sldChg chg="del">
        <pc:chgData name="Zita Draper" userId="b063123c-f51f-481b-b99c-f574606c9ace" providerId="ADAL" clId="{240E0BE0-27EB-4BC4-BE50-14D674436AD7}" dt="2024-03-26T16:31:33.763" v="11457" actId="2696"/>
        <pc:sldMkLst>
          <pc:docMk/>
          <pc:sldMk cId="3383926964" sldId="297"/>
        </pc:sldMkLst>
      </pc:sldChg>
      <pc:sldChg chg="del">
        <pc:chgData name="Zita Draper" userId="b063123c-f51f-481b-b99c-f574606c9ace" providerId="ADAL" clId="{240E0BE0-27EB-4BC4-BE50-14D674436AD7}" dt="2024-03-26T16:31:33.948" v="11458" actId="2696"/>
        <pc:sldMkLst>
          <pc:docMk/>
          <pc:sldMk cId="707189201" sldId="298"/>
        </pc:sldMkLst>
      </pc:sldChg>
      <pc:sldChg chg="del">
        <pc:chgData name="Zita Draper" userId="b063123c-f51f-481b-b99c-f574606c9ace" providerId="ADAL" clId="{240E0BE0-27EB-4BC4-BE50-14D674436AD7}" dt="2024-03-26T16:31:34.147" v="11459" actId="2696"/>
        <pc:sldMkLst>
          <pc:docMk/>
          <pc:sldMk cId="3347757668" sldId="299"/>
        </pc:sldMkLst>
      </pc:sldChg>
      <pc:sldChg chg="del">
        <pc:chgData name="Zita Draper" userId="b063123c-f51f-481b-b99c-f574606c9ace" providerId="ADAL" clId="{240E0BE0-27EB-4BC4-BE50-14D674436AD7}" dt="2024-03-26T16:31:34.317" v="11460" actId="2696"/>
        <pc:sldMkLst>
          <pc:docMk/>
          <pc:sldMk cId="3593273921" sldId="300"/>
        </pc:sldMkLst>
      </pc:sldChg>
      <pc:sldChg chg="del">
        <pc:chgData name="Zita Draper" userId="b063123c-f51f-481b-b99c-f574606c9ace" providerId="ADAL" clId="{240E0BE0-27EB-4BC4-BE50-14D674436AD7}" dt="2024-03-26T16:31:34.518" v="11461" actId="2696"/>
        <pc:sldMkLst>
          <pc:docMk/>
          <pc:sldMk cId="807097203" sldId="301"/>
        </pc:sldMkLst>
      </pc:sldChg>
      <pc:sldChg chg="del">
        <pc:chgData name="Zita Draper" userId="b063123c-f51f-481b-b99c-f574606c9ace" providerId="ADAL" clId="{240E0BE0-27EB-4BC4-BE50-14D674436AD7}" dt="2024-03-26T16:31:34.703" v="11462" actId="2696"/>
        <pc:sldMkLst>
          <pc:docMk/>
          <pc:sldMk cId="243661143" sldId="302"/>
        </pc:sldMkLst>
      </pc:sldChg>
      <pc:sldChg chg="modSp del mod">
        <pc:chgData name="Zita Draper" userId="b063123c-f51f-481b-b99c-f574606c9ace" providerId="ADAL" clId="{240E0BE0-27EB-4BC4-BE50-14D674436AD7}" dt="2024-03-26T16:33:00.378" v="11494" actId="2696"/>
        <pc:sldMkLst>
          <pc:docMk/>
          <pc:sldMk cId="1387559179" sldId="303"/>
        </pc:sldMkLst>
        <pc:spChg chg="mod">
          <ac:chgData name="Zita Draper" userId="b063123c-f51f-481b-b99c-f574606c9ace" providerId="ADAL" clId="{240E0BE0-27EB-4BC4-BE50-14D674436AD7}" dt="2024-03-26T16:32:02.264" v="11493" actId="122"/>
          <ac:spMkLst>
            <pc:docMk/>
            <pc:sldMk cId="1387559179" sldId="303"/>
            <ac:spMk id="2" creationId="{8998FD73-CCB3-6A16-9DC9-DBE7E1969EAB}"/>
          </ac:spMkLst>
        </pc:spChg>
      </pc:sldChg>
      <pc:sldChg chg="del">
        <pc:chgData name="Zita Draper" userId="b063123c-f51f-481b-b99c-f574606c9ace" providerId="ADAL" clId="{240E0BE0-27EB-4BC4-BE50-14D674436AD7}" dt="2024-03-26T16:31:51.970" v="11477" actId="2696"/>
        <pc:sldMkLst>
          <pc:docMk/>
          <pc:sldMk cId="2518353805" sldId="304"/>
        </pc:sldMkLst>
      </pc:sldChg>
      <pc:sldChg chg="del">
        <pc:chgData name="Zita Draper" userId="b063123c-f51f-481b-b99c-f574606c9ace" providerId="ADAL" clId="{240E0BE0-27EB-4BC4-BE50-14D674436AD7}" dt="2024-03-26T16:31:45.365" v="11472" actId="2696"/>
        <pc:sldMkLst>
          <pc:docMk/>
          <pc:sldMk cId="652627375" sldId="305"/>
        </pc:sldMkLst>
      </pc:sldChg>
      <pc:sldChg chg="del">
        <pc:chgData name="Zita Draper" userId="b063123c-f51f-481b-b99c-f574606c9ace" providerId="ADAL" clId="{240E0BE0-27EB-4BC4-BE50-14D674436AD7}" dt="2024-03-26T16:31:46.004" v="11473" actId="2696"/>
        <pc:sldMkLst>
          <pc:docMk/>
          <pc:sldMk cId="4092052116" sldId="306"/>
        </pc:sldMkLst>
      </pc:sldChg>
      <pc:sldChg chg="del">
        <pc:chgData name="Zita Draper" userId="b063123c-f51f-481b-b99c-f574606c9ace" providerId="ADAL" clId="{240E0BE0-27EB-4BC4-BE50-14D674436AD7}" dt="2024-03-26T16:31:46.237" v="11474" actId="2696"/>
        <pc:sldMkLst>
          <pc:docMk/>
          <pc:sldMk cId="1065584024" sldId="307"/>
        </pc:sldMkLst>
      </pc:sldChg>
      <pc:sldChg chg="del">
        <pc:chgData name="Zita Draper" userId="b063123c-f51f-481b-b99c-f574606c9ace" providerId="ADAL" clId="{240E0BE0-27EB-4BC4-BE50-14D674436AD7}" dt="2024-03-26T16:31:46.839" v="11475" actId="2696"/>
        <pc:sldMkLst>
          <pc:docMk/>
          <pc:sldMk cId="2918778500" sldId="308"/>
        </pc:sldMkLst>
      </pc:sldChg>
      <pc:sldChg chg="del">
        <pc:chgData name="Zita Draper" userId="b063123c-f51f-481b-b99c-f574606c9ace" providerId="ADAL" clId="{240E0BE0-27EB-4BC4-BE50-14D674436AD7}" dt="2024-03-26T16:31:50.395" v="11476" actId="2696"/>
        <pc:sldMkLst>
          <pc:docMk/>
          <pc:sldMk cId="2453243792" sldId="309"/>
        </pc:sldMkLst>
      </pc:sldChg>
      <pc:sldChg chg="del">
        <pc:chgData name="Zita Draper" userId="b063123c-f51f-481b-b99c-f574606c9ace" providerId="ADAL" clId="{240E0BE0-27EB-4BC4-BE50-14D674436AD7}" dt="2024-03-26T16:31:39.162" v="11463" actId="2696"/>
        <pc:sldMkLst>
          <pc:docMk/>
          <pc:sldMk cId="147488176" sldId="310"/>
        </pc:sldMkLst>
      </pc:sldChg>
      <pc:sldChg chg="del">
        <pc:chgData name="Zita Draper" userId="b063123c-f51f-481b-b99c-f574606c9ace" providerId="ADAL" clId="{240E0BE0-27EB-4BC4-BE50-14D674436AD7}" dt="2024-03-26T16:31:39.333" v="11464" actId="2696"/>
        <pc:sldMkLst>
          <pc:docMk/>
          <pc:sldMk cId="1353045624" sldId="311"/>
        </pc:sldMkLst>
      </pc:sldChg>
      <pc:sldChg chg="del">
        <pc:chgData name="Zita Draper" userId="b063123c-f51f-481b-b99c-f574606c9ace" providerId="ADAL" clId="{240E0BE0-27EB-4BC4-BE50-14D674436AD7}" dt="2024-03-26T16:31:39.517" v="11465" actId="2696"/>
        <pc:sldMkLst>
          <pc:docMk/>
          <pc:sldMk cId="2017443503" sldId="312"/>
        </pc:sldMkLst>
      </pc:sldChg>
      <pc:sldChg chg="del">
        <pc:chgData name="Zita Draper" userId="b063123c-f51f-481b-b99c-f574606c9ace" providerId="ADAL" clId="{240E0BE0-27EB-4BC4-BE50-14D674436AD7}" dt="2024-03-26T16:31:39.689" v="11466" actId="2696"/>
        <pc:sldMkLst>
          <pc:docMk/>
          <pc:sldMk cId="1694894400" sldId="313"/>
        </pc:sldMkLst>
      </pc:sldChg>
      <pc:sldChg chg="del">
        <pc:chgData name="Zita Draper" userId="b063123c-f51f-481b-b99c-f574606c9ace" providerId="ADAL" clId="{240E0BE0-27EB-4BC4-BE50-14D674436AD7}" dt="2024-03-26T16:31:39.880" v="11467" actId="2696"/>
        <pc:sldMkLst>
          <pc:docMk/>
          <pc:sldMk cId="2883409659" sldId="314"/>
        </pc:sldMkLst>
      </pc:sldChg>
      <pc:sldChg chg="del">
        <pc:chgData name="Zita Draper" userId="b063123c-f51f-481b-b99c-f574606c9ace" providerId="ADAL" clId="{240E0BE0-27EB-4BC4-BE50-14D674436AD7}" dt="2024-03-26T16:31:40.147" v="11468" actId="2696"/>
        <pc:sldMkLst>
          <pc:docMk/>
          <pc:sldMk cId="3279162156" sldId="315"/>
        </pc:sldMkLst>
      </pc:sldChg>
      <pc:sldChg chg="del">
        <pc:chgData name="Zita Draper" userId="b063123c-f51f-481b-b99c-f574606c9ace" providerId="ADAL" clId="{240E0BE0-27EB-4BC4-BE50-14D674436AD7}" dt="2024-03-26T16:31:40.537" v="11469" actId="2696"/>
        <pc:sldMkLst>
          <pc:docMk/>
          <pc:sldMk cId="3842276877" sldId="316"/>
        </pc:sldMkLst>
      </pc:sldChg>
      <pc:sldChg chg="del">
        <pc:chgData name="Zita Draper" userId="b063123c-f51f-481b-b99c-f574606c9ace" providerId="ADAL" clId="{240E0BE0-27EB-4BC4-BE50-14D674436AD7}" dt="2024-03-26T16:31:41.100" v="11470" actId="2696"/>
        <pc:sldMkLst>
          <pc:docMk/>
          <pc:sldMk cId="2619470102" sldId="317"/>
        </pc:sldMkLst>
      </pc:sldChg>
      <pc:sldChg chg="del">
        <pc:chgData name="Zita Draper" userId="b063123c-f51f-481b-b99c-f574606c9ace" providerId="ADAL" clId="{240E0BE0-27EB-4BC4-BE50-14D674436AD7}" dt="2024-03-26T16:31:41.471" v="11471" actId="2696"/>
        <pc:sldMkLst>
          <pc:docMk/>
          <pc:sldMk cId="709734573" sldId="318"/>
        </pc:sldMkLst>
      </pc:sldChg>
      <pc:sldChg chg="addSp delSp modSp mod">
        <pc:chgData name="Zita Draper" userId="b063123c-f51f-481b-b99c-f574606c9ace" providerId="ADAL" clId="{240E0BE0-27EB-4BC4-BE50-14D674436AD7}" dt="2024-03-28T11:09:57.706" v="11541" actId="1076"/>
        <pc:sldMkLst>
          <pc:docMk/>
          <pc:sldMk cId="3260555072" sldId="319"/>
        </pc:sldMkLst>
        <pc:spChg chg="mod">
          <ac:chgData name="Zita Draper" userId="b063123c-f51f-481b-b99c-f574606c9ace" providerId="ADAL" clId="{240E0BE0-27EB-4BC4-BE50-14D674436AD7}" dt="2024-03-26T16:30:39.982" v="11328" actId="122"/>
          <ac:spMkLst>
            <pc:docMk/>
            <pc:sldMk cId="3260555072" sldId="319"/>
            <ac:spMk id="2" creationId="{8BDE8A89-42E3-0A27-B7B0-25B4CEA1E115}"/>
          </ac:spMkLst>
        </pc:spChg>
        <pc:spChg chg="del mod">
          <ac:chgData name="Zita Draper" userId="b063123c-f51f-481b-b99c-f574606c9ace" providerId="ADAL" clId="{240E0BE0-27EB-4BC4-BE50-14D674436AD7}" dt="2024-03-26T16:31:22.328" v="11452" actId="26606"/>
          <ac:spMkLst>
            <pc:docMk/>
            <pc:sldMk cId="3260555072" sldId="319"/>
            <ac:spMk id="3" creationId="{C1D939B8-FE46-C4A4-4AC7-B3D3C8FCEE25}"/>
          </ac:spMkLst>
        </pc:spChg>
        <pc:graphicFrameChg chg="add">
          <ac:chgData name="Zita Draper" userId="b063123c-f51f-481b-b99c-f574606c9ace" providerId="ADAL" clId="{240E0BE0-27EB-4BC4-BE50-14D674436AD7}" dt="2024-03-26T16:31:22.328" v="11452" actId="26606"/>
          <ac:graphicFrameMkLst>
            <pc:docMk/>
            <pc:sldMk cId="3260555072" sldId="319"/>
            <ac:graphicFrameMk id="5" creationId="{3958423A-E868-4120-332C-F7CBA2FBEFD6}"/>
          </ac:graphicFrameMkLst>
        </pc:graphicFrameChg>
        <pc:picChg chg="mod">
          <ac:chgData name="Zita Draper" userId="b063123c-f51f-481b-b99c-f574606c9ace" providerId="ADAL" clId="{240E0BE0-27EB-4BC4-BE50-14D674436AD7}" dt="2024-03-28T11:09:57.706" v="11541" actId="1076"/>
          <ac:picMkLst>
            <pc:docMk/>
            <pc:sldMk cId="3260555072" sldId="319"/>
            <ac:picMk id="3" creationId="{A833DBDE-0E9D-83D8-C81A-001C8EB535E2}"/>
          </ac:picMkLst>
        </pc:picChg>
      </pc:sldChg>
      <pc:sldChg chg="del">
        <pc:chgData name="Zita Draper" userId="b063123c-f51f-481b-b99c-f574606c9ace" providerId="ADAL" clId="{240E0BE0-27EB-4BC4-BE50-14D674436AD7}" dt="2024-03-26T16:30:31.348" v="11316" actId="2696"/>
        <pc:sldMkLst>
          <pc:docMk/>
          <pc:sldMk cId="4288935672" sldId="320"/>
        </pc:sldMkLst>
      </pc:sldChg>
      <pc:sldChg chg="addSp delSp modSp mod delAnim">
        <pc:chgData name="Zita Draper" userId="b063123c-f51f-481b-b99c-f574606c9ace" providerId="ADAL" clId="{240E0BE0-27EB-4BC4-BE50-14D674436AD7}" dt="2024-03-28T14:45:34.887" v="11804" actId="1076"/>
        <pc:sldMkLst>
          <pc:docMk/>
          <pc:sldMk cId="1925365949" sldId="321"/>
        </pc:sldMkLst>
        <pc:spChg chg="del mod">
          <ac:chgData name="Zita Draper" userId="b063123c-f51f-481b-b99c-f574606c9ace" providerId="ADAL" clId="{240E0BE0-27EB-4BC4-BE50-14D674436AD7}" dt="2024-03-28T14:45:10.699" v="11803" actId="26606"/>
          <ac:spMkLst>
            <pc:docMk/>
            <pc:sldMk cId="1925365949" sldId="321"/>
            <ac:spMk id="3" creationId="{601CE08F-06A0-8EE0-F695-E4C31BCB9852}"/>
          </ac:spMkLst>
        </pc:spChg>
        <pc:graphicFrameChg chg="add">
          <ac:chgData name="Zita Draper" userId="b063123c-f51f-481b-b99c-f574606c9ace" providerId="ADAL" clId="{240E0BE0-27EB-4BC4-BE50-14D674436AD7}" dt="2024-03-28T14:45:10.699" v="11803" actId="26606"/>
          <ac:graphicFrameMkLst>
            <pc:docMk/>
            <pc:sldMk cId="1925365949" sldId="321"/>
            <ac:graphicFrameMk id="5" creationId="{922C86AD-0373-BC22-1D15-EDC4AE70FA0F}"/>
          </ac:graphicFrameMkLst>
        </pc:graphicFrameChg>
        <pc:picChg chg="del mod">
          <ac:chgData name="Zita Draper" userId="b063123c-f51f-481b-b99c-f574606c9ace" providerId="ADAL" clId="{240E0BE0-27EB-4BC4-BE50-14D674436AD7}" dt="2024-03-28T14:45:03.526" v="11802" actId="478"/>
          <ac:picMkLst>
            <pc:docMk/>
            <pc:sldMk cId="1925365949" sldId="321"/>
            <ac:picMk id="4" creationId="{92CC8B37-7D1A-23B4-959A-024A28C3EFB0}"/>
          </ac:picMkLst>
        </pc:picChg>
        <pc:picChg chg="mod">
          <ac:chgData name="Zita Draper" userId="b063123c-f51f-481b-b99c-f574606c9ace" providerId="ADAL" clId="{240E0BE0-27EB-4BC4-BE50-14D674436AD7}" dt="2024-03-28T14:45:34.887" v="11804" actId="1076"/>
          <ac:picMkLst>
            <pc:docMk/>
            <pc:sldMk cId="1925365949" sldId="321"/>
            <ac:picMk id="6" creationId="{25A400D1-36A0-36F4-374D-338B05DE3AB6}"/>
          </ac:picMkLst>
        </pc:pic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ata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svg"/><Relationship Id="rId1" Type="http://schemas.openxmlformats.org/officeDocument/2006/relationships/image" Target="../media/image20.png"/><Relationship Id="rId4" Type="http://schemas.openxmlformats.org/officeDocument/2006/relationships/image" Target="../media/image23.svg"/></Relationships>
</file>

<file path=ppt/diagrams/_rels/data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4" Type="http://schemas.openxmlformats.org/officeDocument/2006/relationships/image" Target="../media/image27.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svg"/><Relationship Id="rId1" Type="http://schemas.openxmlformats.org/officeDocument/2006/relationships/image" Target="../media/image20.png"/><Relationship Id="rId4" Type="http://schemas.openxmlformats.org/officeDocument/2006/relationships/image" Target="../media/image23.svg"/></Relationships>
</file>

<file path=ppt/diagrams/_rels/drawing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4" Type="http://schemas.openxmlformats.org/officeDocument/2006/relationships/image" Target="../media/image27.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291FD62-24BE-4BF3-8459-754E340A2B58}"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E9A44319-51DE-4746-98D8-EC52208FC9D3}">
      <dgm:prSet/>
      <dgm:spPr/>
      <dgm:t>
        <a:bodyPr/>
        <a:lstStyle/>
        <a:p>
          <a:pPr>
            <a:lnSpc>
              <a:spcPct val="100000"/>
            </a:lnSpc>
          </a:pPr>
          <a:r>
            <a:rPr lang="en-GB"/>
            <a:t>Aims and learning objectives </a:t>
          </a:r>
          <a:endParaRPr lang="en-US"/>
        </a:p>
      </dgm:t>
    </dgm:pt>
    <dgm:pt modelId="{E212F248-1643-46B2-A840-4137D1D4A1D7}" type="parTrans" cxnId="{F59228C3-9AD3-49BD-9DF1-94BA622A081A}">
      <dgm:prSet/>
      <dgm:spPr/>
      <dgm:t>
        <a:bodyPr/>
        <a:lstStyle/>
        <a:p>
          <a:endParaRPr lang="en-US"/>
        </a:p>
      </dgm:t>
    </dgm:pt>
    <dgm:pt modelId="{7B821B5E-2747-4D4D-A77A-AEA6CE97578C}" type="sibTrans" cxnId="{F59228C3-9AD3-49BD-9DF1-94BA622A081A}">
      <dgm:prSet/>
      <dgm:spPr/>
      <dgm:t>
        <a:bodyPr/>
        <a:lstStyle/>
        <a:p>
          <a:pPr>
            <a:lnSpc>
              <a:spcPct val="100000"/>
            </a:lnSpc>
          </a:pPr>
          <a:endParaRPr lang="en-US"/>
        </a:p>
      </dgm:t>
    </dgm:pt>
    <dgm:pt modelId="{BFDCFFE7-B7A2-42B7-88A4-09B345C0BF15}">
      <dgm:prSet/>
      <dgm:spPr/>
      <dgm:t>
        <a:bodyPr/>
        <a:lstStyle/>
        <a:p>
          <a:pPr>
            <a:lnSpc>
              <a:spcPct val="100000"/>
            </a:lnSpc>
          </a:pPr>
          <a:r>
            <a:rPr lang="en-GB"/>
            <a:t>Formation and constitution. </a:t>
          </a:r>
          <a:endParaRPr lang="en-US"/>
        </a:p>
      </dgm:t>
    </dgm:pt>
    <dgm:pt modelId="{1350F714-1A99-49D5-A7A9-A48A9FC4EE0A}" type="parTrans" cxnId="{59932DFF-BC4C-4BAF-AF59-360D59AD7FE6}">
      <dgm:prSet/>
      <dgm:spPr/>
      <dgm:t>
        <a:bodyPr/>
        <a:lstStyle/>
        <a:p>
          <a:endParaRPr lang="en-US"/>
        </a:p>
      </dgm:t>
    </dgm:pt>
    <dgm:pt modelId="{0BA1B1BC-964A-49ED-8F89-BA7601CAF85D}" type="sibTrans" cxnId="{59932DFF-BC4C-4BAF-AF59-360D59AD7FE6}">
      <dgm:prSet/>
      <dgm:spPr/>
      <dgm:t>
        <a:bodyPr/>
        <a:lstStyle/>
        <a:p>
          <a:pPr>
            <a:lnSpc>
              <a:spcPct val="100000"/>
            </a:lnSpc>
          </a:pPr>
          <a:endParaRPr lang="en-US"/>
        </a:p>
      </dgm:t>
    </dgm:pt>
    <dgm:pt modelId="{0CF49ECF-A831-44DE-900E-C8096E89A6F5}">
      <dgm:prSet/>
      <dgm:spPr/>
      <dgm:t>
        <a:bodyPr/>
        <a:lstStyle/>
        <a:p>
          <a:pPr>
            <a:lnSpc>
              <a:spcPct val="100000"/>
            </a:lnSpc>
          </a:pPr>
          <a:r>
            <a:rPr lang="en-GB"/>
            <a:t>Activities. </a:t>
          </a:r>
          <a:endParaRPr lang="en-US"/>
        </a:p>
      </dgm:t>
    </dgm:pt>
    <dgm:pt modelId="{EE94E7EC-07C2-4957-B036-79CE1DBB5528}" type="parTrans" cxnId="{302CADB0-0D53-49FF-BCE0-2933DB027007}">
      <dgm:prSet/>
      <dgm:spPr/>
      <dgm:t>
        <a:bodyPr/>
        <a:lstStyle/>
        <a:p>
          <a:endParaRPr lang="en-US"/>
        </a:p>
      </dgm:t>
    </dgm:pt>
    <dgm:pt modelId="{B5FD5BCB-342C-446F-82AB-BBD19F94BEAA}" type="sibTrans" cxnId="{302CADB0-0D53-49FF-BCE0-2933DB027007}">
      <dgm:prSet/>
      <dgm:spPr/>
      <dgm:t>
        <a:bodyPr/>
        <a:lstStyle/>
        <a:p>
          <a:pPr>
            <a:lnSpc>
              <a:spcPct val="100000"/>
            </a:lnSpc>
          </a:pPr>
          <a:endParaRPr lang="en-US"/>
        </a:p>
      </dgm:t>
    </dgm:pt>
    <dgm:pt modelId="{E7B37347-1676-47A6-BC82-4255BAFBE816}">
      <dgm:prSet/>
      <dgm:spPr/>
      <dgm:t>
        <a:bodyPr/>
        <a:lstStyle/>
        <a:p>
          <a:pPr>
            <a:lnSpc>
              <a:spcPct val="100000"/>
            </a:lnSpc>
          </a:pPr>
          <a:r>
            <a:rPr lang="en-GB"/>
            <a:t>Exam reminder. </a:t>
          </a:r>
          <a:endParaRPr lang="en-US"/>
        </a:p>
      </dgm:t>
    </dgm:pt>
    <dgm:pt modelId="{9B52D00F-34F5-42E4-B47E-4A748E6E1C0D}" type="parTrans" cxnId="{016F7617-0B25-4A11-8FDA-8F80B745817D}">
      <dgm:prSet/>
      <dgm:spPr/>
      <dgm:t>
        <a:bodyPr/>
        <a:lstStyle/>
        <a:p>
          <a:endParaRPr lang="en-US"/>
        </a:p>
      </dgm:t>
    </dgm:pt>
    <dgm:pt modelId="{F571B90A-78B2-430F-A682-2B80C9D0AA42}" type="sibTrans" cxnId="{016F7617-0B25-4A11-8FDA-8F80B745817D}">
      <dgm:prSet/>
      <dgm:spPr/>
      <dgm:t>
        <a:bodyPr/>
        <a:lstStyle/>
        <a:p>
          <a:pPr>
            <a:lnSpc>
              <a:spcPct val="100000"/>
            </a:lnSpc>
          </a:pPr>
          <a:endParaRPr lang="en-US"/>
        </a:p>
      </dgm:t>
    </dgm:pt>
    <dgm:pt modelId="{F3A18105-3C80-4B93-925B-98DD1269B821}">
      <dgm:prSet/>
      <dgm:spPr/>
      <dgm:t>
        <a:bodyPr/>
        <a:lstStyle/>
        <a:p>
          <a:pPr>
            <a:lnSpc>
              <a:spcPct val="100000"/>
            </a:lnSpc>
          </a:pPr>
          <a:r>
            <a:rPr lang="en-GB"/>
            <a:t>Summary. </a:t>
          </a:r>
          <a:endParaRPr lang="en-US"/>
        </a:p>
      </dgm:t>
    </dgm:pt>
    <dgm:pt modelId="{BA79FE9D-C823-4B70-A379-82288AC58E4D}" type="parTrans" cxnId="{5407B883-B5BD-4FFA-849E-633FF3FC12FF}">
      <dgm:prSet/>
      <dgm:spPr/>
      <dgm:t>
        <a:bodyPr/>
        <a:lstStyle/>
        <a:p>
          <a:endParaRPr lang="en-US"/>
        </a:p>
      </dgm:t>
    </dgm:pt>
    <dgm:pt modelId="{8EF9D43D-73FD-4116-A65C-1040F5632E07}" type="sibTrans" cxnId="{5407B883-B5BD-4FFA-849E-633FF3FC12FF}">
      <dgm:prSet/>
      <dgm:spPr/>
      <dgm:t>
        <a:bodyPr/>
        <a:lstStyle/>
        <a:p>
          <a:pPr>
            <a:lnSpc>
              <a:spcPct val="100000"/>
            </a:lnSpc>
          </a:pPr>
          <a:endParaRPr lang="en-US"/>
        </a:p>
      </dgm:t>
    </dgm:pt>
    <dgm:pt modelId="{655DE44A-ED06-499C-BFAF-728FBCDCF1FE}">
      <dgm:prSet/>
      <dgm:spPr/>
      <dgm:t>
        <a:bodyPr/>
        <a:lstStyle/>
        <a:p>
          <a:pPr>
            <a:lnSpc>
              <a:spcPct val="100000"/>
            </a:lnSpc>
          </a:pPr>
          <a:r>
            <a:rPr lang="en-GB"/>
            <a:t>Thank you, any questions?</a:t>
          </a:r>
          <a:endParaRPr lang="en-US"/>
        </a:p>
      </dgm:t>
    </dgm:pt>
    <dgm:pt modelId="{C8E14BBD-EDF0-4C16-B26A-8E6A16B05BE1}" type="parTrans" cxnId="{5CED6F1B-8DB7-47E6-97B7-7C125F161195}">
      <dgm:prSet/>
      <dgm:spPr/>
      <dgm:t>
        <a:bodyPr/>
        <a:lstStyle/>
        <a:p>
          <a:endParaRPr lang="en-US"/>
        </a:p>
      </dgm:t>
    </dgm:pt>
    <dgm:pt modelId="{030E1BC2-04EF-4E80-B3A0-33E28748DFF5}" type="sibTrans" cxnId="{5CED6F1B-8DB7-47E6-97B7-7C125F161195}">
      <dgm:prSet/>
      <dgm:spPr/>
      <dgm:t>
        <a:bodyPr/>
        <a:lstStyle/>
        <a:p>
          <a:endParaRPr lang="en-US"/>
        </a:p>
      </dgm:t>
    </dgm:pt>
    <dgm:pt modelId="{31ABB0E5-CA94-48C6-BF8A-AEC9C4DB22BE}" type="pres">
      <dgm:prSet presAssocID="{4291FD62-24BE-4BF3-8459-754E340A2B58}" presName="root" presStyleCnt="0">
        <dgm:presLayoutVars>
          <dgm:dir/>
          <dgm:resizeHandles val="exact"/>
        </dgm:presLayoutVars>
      </dgm:prSet>
      <dgm:spPr/>
    </dgm:pt>
    <dgm:pt modelId="{DA38978A-C6E6-4F60-825A-0BFFD879F061}" type="pres">
      <dgm:prSet presAssocID="{4291FD62-24BE-4BF3-8459-754E340A2B58}" presName="container" presStyleCnt="0">
        <dgm:presLayoutVars>
          <dgm:dir/>
          <dgm:resizeHandles val="exact"/>
        </dgm:presLayoutVars>
      </dgm:prSet>
      <dgm:spPr/>
    </dgm:pt>
    <dgm:pt modelId="{2C526956-B629-42D3-9455-6F9FF79E3916}" type="pres">
      <dgm:prSet presAssocID="{E9A44319-51DE-4746-98D8-EC52208FC9D3}" presName="compNode" presStyleCnt="0"/>
      <dgm:spPr/>
    </dgm:pt>
    <dgm:pt modelId="{380CF78A-9FDE-4106-94A8-1A5984FA73BB}" type="pres">
      <dgm:prSet presAssocID="{E9A44319-51DE-4746-98D8-EC52208FC9D3}" presName="iconBgRect" presStyleLbl="bgShp" presStyleIdx="0" presStyleCnt="6"/>
      <dgm:spPr/>
    </dgm:pt>
    <dgm:pt modelId="{A6775C48-E6D4-4940-AE47-E87260C75CA1}" type="pres">
      <dgm:prSet presAssocID="{E9A44319-51DE-4746-98D8-EC52208FC9D3}"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Education"/>
        </a:ext>
      </dgm:extLst>
    </dgm:pt>
    <dgm:pt modelId="{1747CD53-F91E-416D-8B42-40E95F56E7F0}" type="pres">
      <dgm:prSet presAssocID="{E9A44319-51DE-4746-98D8-EC52208FC9D3}" presName="spaceRect" presStyleCnt="0"/>
      <dgm:spPr/>
    </dgm:pt>
    <dgm:pt modelId="{BECF7CF6-20D3-4DDF-9584-8245BD5A13B5}" type="pres">
      <dgm:prSet presAssocID="{E9A44319-51DE-4746-98D8-EC52208FC9D3}" presName="textRect" presStyleLbl="revTx" presStyleIdx="0" presStyleCnt="6">
        <dgm:presLayoutVars>
          <dgm:chMax val="1"/>
          <dgm:chPref val="1"/>
        </dgm:presLayoutVars>
      </dgm:prSet>
      <dgm:spPr/>
    </dgm:pt>
    <dgm:pt modelId="{82896227-612A-4F7C-8094-5BCBC345B7CD}" type="pres">
      <dgm:prSet presAssocID="{7B821B5E-2747-4D4D-A77A-AEA6CE97578C}" presName="sibTrans" presStyleLbl="sibTrans2D1" presStyleIdx="0" presStyleCnt="0"/>
      <dgm:spPr/>
    </dgm:pt>
    <dgm:pt modelId="{7ED37210-F0D0-4371-92A6-F4E43D37629E}" type="pres">
      <dgm:prSet presAssocID="{BFDCFFE7-B7A2-42B7-88A4-09B345C0BF15}" presName="compNode" presStyleCnt="0"/>
      <dgm:spPr/>
    </dgm:pt>
    <dgm:pt modelId="{B5915E48-B92E-43B8-8605-966E2B327EE9}" type="pres">
      <dgm:prSet presAssocID="{BFDCFFE7-B7A2-42B7-88A4-09B345C0BF15}" presName="iconBgRect" presStyleLbl="bgShp" presStyleIdx="1" presStyleCnt="6"/>
      <dgm:spPr/>
    </dgm:pt>
    <dgm:pt modelId="{0A71C06B-1425-4C95-B18A-7A2BA1AA5A2A}" type="pres">
      <dgm:prSet presAssocID="{BFDCFFE7-B7A2-42B7-88A4-09B345C0BF15}"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Flag"/>
        </a:ext>
      </dgm:extLst>
    </dgm:pt>
    <dgm:pt modelId="{B55E58AD-59E8-4345-8FA1-FEEAE9D2810B}" type="pres">
      <dgm:prSet presAssocID="{BFDCFFE7-B7A2-42B7-88A4-09B345C0BF15}" presName="spaceRect" presStyleCnt="0"/>
      <dgm:spPr/>
    </dgm:pt>
    <dgm:pt modelId="{F750BA26-A8B3-4912-B713-54728D3D7A2D}" type="pres">
      <dgm:prSet presAssocID="{BFDCFFE7-B7A2-42B7-88A4-09B345C0BF15}" presName="textRect" presStyleLbl="revTx" presStyleIdx="1" presStyleCnt="6">
        <dgm:presLayoutVars>
          <dgm:chMax val="1"/>
          <dgm:chPref val="1"/>
        </dgm:presLayoutVars>
      </dgm:prSet>
      <dgm:spPr/>
    </dgm:pt>
    <dgm:pt modelId="{F7D82A5A-CE97-4BC1-ACCC-2F1E85A1F428}" type="pres">
      <dgm:prSet presAssocID="{0BA1B1BC-964A-49ED-8F89-BA7601CAF85D}" presName="sibTrans" presStyleLbl="sibTrans2D1" presStyleIdx="0" presStyleCnt="0"/>
      <dgm:spPr/>
    </dgm:pt>
    <dgm:pt modelId="{66D23C79-F27A-4655-A7B3-5E5F59D4C99E}" type="pres">
      <dgm:prSet presAssocID="{0CF49ECF-A831-44DE-900E-C8096E89A6F5}" presName="compNode" presStyleCnt="0"/>
      <dgm:spPr/>
    </dgm:pt>
    <dgm:pt modelId="{A3EA5C47-419F-4F0D-8352-75B6B1F2EFED}" type="pres">
      <dgm:prSet presAssocID="{0CF49ECF-A831-44DE-900E-C8096E89A6F5}" presName="iconBgRect" presStyleLbl="bgShp" presStyleIdx="2" presStyleCnt="6"/>
      <dgm:spPr/>
    </dgm:pt>
    <dgm:pt modelId="{52E44DD3-96BB-4A42-8BD4-BF2CA7C36256}" type="pres">
      <dgm:prSet presAssocID="{0CF49ECF-A831-44DE-900E-C8096E89A6F5}"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Laptop Secure"/>
        </a:ext>
      </dgm:extLst>
    </dgm:pt>
    <dgm:pt modelId="{243DF52B-7942-49B1-8935-5B06511A0951}" type="pres">
      <dgm:prSet presAssocID="{0CF49ECF-A831-44DE-900E-C8096E89A6F5}" presName="spaceRect" presStyleCnt="0"/>
      <dgm:spPr/>
    </dgm:pt>
    <dgm:pt modelId="{F5C135ED-7D11-41C8-B0A3-9D51B5C382FC}" type="pres">
      <dgm:prSet presAssocID="{0CF49ECF-A831-44DE-900E-C8096E89A6F5}" presName="textRect" presStyleLbl="revTx" presStyleIdx="2" presStyleCnt="6">
        <dgm:presLayoutVars>
          <dgm:chMax val="1"/>
          <dgm:chPref val="1"/>
        </dgm:presLayoutVars>
      </dgm:prSet>
      <dgm:spPr/>
    </dgm:pt>
    <dgm:pt modelId="{56934094-ACD4-41AF-AF03-9B3265955B72}" type="pres">
      <dgm:prSet presAssocID="{B5FD5BCB-342C-446F-82AB-BBD19F94BEAA}" presName="sibTrans" presStyleLbl="sibTrans2D1" presStyleIdx="0" presStyleCnt="0"/>
      <dgm:spPr/>
    </dgm:pt>
    <dgm:pt modelId="{59D0FF45-3DCA-463F-991E-B5503D5968CF}" type="pres">
      <dgm:prSet presAssocID="{E7B37347-1676-47A6-BC82-4255BAFBE816}" presName="compNode" presStyleCnt="0"/>
      <dgm:spPr/>
    </dgm:pt>
    <dgm:pt modelId="{95FDD10E-6E18-4629-B71C-313DFC5AE06F}" type="pres">
      <dgm:prSet presAssocID="{E7B37347-1676-47A6-BC82-4255BAFBE816}" presName="iconBgRect" presStyleLbl="bgShp" presStyleIdx="3" presStyleCnt="6"/>
      <dgm:spPr/>
    </dgm:pt>
    <dgm:pt modelId="{B359EF4F-DA0B-4840-A963-2B296BD22D22}" type="pres">
      <dgm:prSet presAssocID="{E7B37347-1676-47A6-BC82-4255BAFBE816}"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Dictionary Remove"/>
        </a:ext>
      </dgm:extLst>
    </dgm:pt>
    <dgm:pt modelId="{88EBEE31-C319-40AE-A7B0-65D4D9DF7B40}" type="pres">
      <dgm:prSet presAssocID="{E7B37347-1676-47A6-BC82-4255BAFBE816}" presName="spaceRect" presStyleCnt="0"/>
      <dgm:spPr/>
    </dgm:pt>
    <dgm:pt modelId="{1C808204-90A5-456E-8979-5A9D78686059}" type="pres">
      <dgm:prSet presAssocID="{E7B37347-1676-47A6-BC82-4255BAFBE816}" presName="textRect" presStyleLbl="revTx" presStyleIdx="3" presStyleCnt="6">
        <dgm:presLayoutVars>
          <dgm:chMax val="1"/>
          <dgm:chPref val="1"/>
        </dgm:presLayoutVars>
      </dgm:prSet>
      <dgm:spPr/>
    </dgm:pt>
    <dgm:pt modelId="{786A0206-0D38-435F-8433-00E84522672F}" type="pres">
      <dgm:prSet presAssocID="{F571B90A-78B2-430F-A682-2B80C9D0AA42}" presName="sibTrans" presStyleLbl="sibTrans2D1" presStyleIdx="0" presStyleCnt="0"/>
      <dgm:spPr/>
    </dgm:pt>
    <dgm:pt modelId="{F976E549-6C25-494F-A4D4-37937F3BBE4D}" type="pres">
      <dgm:prSet presAssocID="{F3A18105-3C80-4B93-925B-98DD1269B821}" presName="compNode" presStyleCnt="0"/>
      <dgm:spPr/>
    </dgm:pt>
    <dgm:pt modelId="{F0363F50-AA30-4E28-A38E-E1B96283A61C}" type="pres">
      <dgm:prSet presAssocID="{F3A18105-3C80-4B93-925B-98DD1269B821}" presName="iconBgRect" presStyleLbl="bgShp" presStyleIdx="4" presStyleCnt="6"/>
      <dgm:spPr/>
    </dgm:pt>
    <dgm:pt modelId="{B0E8AFFD-0A78-4B1E-8652-30523D44C9F8}" type="pres">
      <dgm:prSet presAssocID="{F3A18105-3C80-4B93-925B-98DD1269B821}"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Word Document"/>
        </a:ext>
      </dgm:extLst>
    </dgm:pt>
    <dgm:pt modelId="{D7EFA280-9107-4BA2-B6CD-2ECAA1CDC632}" type="pres">
      <dgm:prSet presAssocID="{F3A18105-3C80-4B93-925B-98DD1269B821}" presName="spaceRect" presStyleCnt="0"/>
      <dgm:spPr/>
    </dgm:pt>
    <dgm:pt modelId="{F8A95258-CBC6-40B2-A221-DACF12A2E4CA}" type="pres">
      <dgm:prSet presAssocID="{F3A18105-3C80-4B93-925B-98DD1269B821}" presName="textRect" presStyleLbl="revTx" presStyleIdx="4" presStyleCnt="6">
        <dgm:presLayoutVars>
          <dgm:chMax val="1"/>
          <dgm:chPref val="1"/>
        </dgm:presLayoutVars>
      </dgm:prSet>
      <dgm:spPr/>
    </dgm:pt>
    <dgm:pt modelId="{8BD2C0F9-4428-439D-9186-570BC201E572}" type="pres">
      <dgm:prSet presAssocID="{8EF9D43D-73FD-4116-A65C-1040F5632E07}" presName="sibTrans" presStyleLbl="sibTrans2D1" presStyleIdx="0" presStyleCnt="0"/>
      <dgm:spPr/>
    </dgm:pt>
    <dgm:pt modelId="{84A7F220-E02B-4460-A617-278869033311}" type="pres">
      <dgm:prSet presAssocID="{655DE44A-ED06-499C-BFAF-728FBCDCF1FE}" presName="compNode" presStyleCnt="0"/>
      <dgm:spPr/>
    </dgm:pt>
    <dgm:pt modelId="{E5AA7A93-C19C-474B-AFA9-8A44839DC1D5}" type="pres">
      <dgm:prSet presAssocID="{655DE44A-ED06-499C-BFAF-728FBCDCF1FE}" presName="iconBgRect" presStyleLbl="bgShp" presStyleIdx="5" presStyleCnt="6"/>
      <dgm:spPr/>
    </dgm:pt>
    <dgm:pt modelId="{0D84EA70-9CF7-40DD-A580-5C35FF3A2F76}" type="pres">
      <dgm:prSet presAssocID="{655DE44A-ED06-499C-BFAF-728FBCDCF1FE}"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Help"/>
        </a:ext>
      </dgm:extLst>
    </dgm:pt>
    <dgm:pt modelId="{5E435BD3-7106-4AD1-92D1-8C48313AD8DE}" type="pres">
      <dgm:prSet presAssocID="{655DE44A-ED06-499C-BFAF-728FBCDCF1FE}" presName="spaceRect" presStyleCnt="0"/>
      <dgm:spPr/>
    </dgm:pt>
    <dgm:pt modelId="{862A9DD8-C5B5-4D5D-BDBB-07A85597B675}" type="pres">
      <dgm:prSet presAssocID="{655DE44A-ED06-499C-BFAF-728FBCDCF1FE}" presName="textRect" presStyleLbl="revTx" presStyleIdx="5" presStyleCnt="6">
        <dgm:presLayoutVars>
          <dgm:chMax val="1"/>
          <dgm:chPref val="1"/>
        </dgm:presLayoutVars>
      </dgm:prSet>
      <dgm:spPr/>
    </dgm:pt>
  </dgm:ptLst>
  <dgm:cxnLst>
    <dgm:cxn modelId="{98B5260B-B575-43DA-8BE3-19CD9504C69D}" type="presOf" srcId="{8EF9D43D-73FD-4116-A65C-1040F5632E07}" destId="{8BD2C0F9-4428-439D-9186-570BC201E572}" srcOrd="0" destOrd="0" presId="urn:microsoft.com/office/officeart/2018/2/layout/IconCircleList"/>
    <dgm:cxn modelId="{016F7617-0B25-4A11-8FDA-8F80B745817D}" srcId="{4291FD62-24BE-4BF3-8459-754E340A2B58}" destId="{E7B37347-1676-47A6-BC82-4255BAFBE816}" srcOrd="3" destOrd="0" parTransId="{9B52D00F-34F5-42E4-B47E-4A748E6E1C0D}" sibTransId="{F571B90A-78B2-430F-A682-2B80C9D0AA42}"/>
    <dgm:cxn modelId="{5CED6F1B-8DB7-47E6-97B7-7C125F161195}" srcId="{4291FD62-24BE-4BF3-8459-754E340A2B58}" destId="{655DE44A-ED06-499C-BFAF-728FBCDCF1FE}" srcOrd="5" destOrd="0" parTransId="{C8E14BBD-EDF0-4C16-B26A-8E6A16B05BE1}" sibTransId="{030E1BC2-04EF-4E80-B3A0-33E28748DFF5}"/>
    <dgm:cxn modelId="{AED96A21-24E1-4CAD-8468-CEFDC8077F03}" type="presOf" srcId="{F3A18105-3C80-4B93-925B-98DD1269B821}" destId="{F8A95258-CBC6-40B2-A221-DACF12A2E4CA}" srcOrd="0" destOrd="0" presId="urn:microsoft.com/office/officeart/2018/2/layout/IconCircleList"/>
    <dgm:cxn modelId="{595ECB24-6E79-439F-A818-C2B14A6ED8D7}" type="presOf" srcId="{E9A44319-51DE-4746-98D8-EC52208FC9D3}" destId="{BECF7CF6-20D3-4DDF-9584-8245BD5A13B5}" srcOrd="0" destOrd="0" presId="urn:microsoft.com/office/officeart/2018/2/layout/IconCircleList"/>
    <dgm:cxn modelId="{5AF3FC28-EA50-4CB9-A7C0-6C8500DF3383}" type="presOf" srcId="{4291FD62-24BE-4BF3-8459-754E340A2B58}" destId="{31ABB0E5-CA94-48C6-BF8A-AEC9C4DB22BE}" srcOrd="0" destOrd="0" presId="urn:microsoft.com/office/officeart/2018/2/layout/IconCircleList"/>
    <dgm:cxn modelId="{90BAD860-1985-4D67-8673-56317F4BEA31}" type="presOf" srcId="{BFDCFFE7-B7A2-42B7-88A4-09B345C0BF15}" destId="{F750BA26-A8B3-4912-B713-54728D3D7A2D}" srcOrd="0" destOrd="0" presId="urn:microsoft.com/office/officeart/2018/2/layout/IconCircleList"/>
    <dgm:cxn modelId="{DDADA366-F357-4E6F-A426-5EE54567FC32}" type="presOf" srcId="{655DE44A-ED06-499C-BFAF-728FBCDCF1FE}" destId="{862A9DD8-C5B5-4D5D-BDBB-07A85597B675}" srcOrd="0" destOrd="0" presId="urn:microsoft.com/office/officeart/2018/2/layout/IconCircleList"/>
    <dgm:cxn modelId="{718F2B4A-FBFD-4301-A829-EFAA557ED65F}" type="presOf" srcId="{0BA1B1BC-964A-49ED-8F89-BA7601CAF85D}" destId="{F7D82A5A-CE97-4BC1-ACCC-2F1E85A1F428}" srcOrd="0" destOrd="0" presId="urn:microsoft.com/office/officeart/2018/2/layout/IconCircleList"/>
    <dgm:cxn modelId="{C2C4144D-8C9F-45E8-A4F4-E3045815AD2A}" type="presOf" srcId="{F571B90A-78B2-430F-A682-2B80C9D0AA42}" destId="{786A0206-0D38-435F-8433-00E84522672F}" srcOrd="0" destOrd="0" presId="urn:microsoft.com/office/officeart/2018/2/layout/IconCircleList"/>
    <dgm:cxn modelId="{5407B883-B5BD-4FFA-849E-633FF3FC12FF}" srcId="{4291FD62-24BE-4BF3-8459-754E340A2B58}" destId="{F3A18105-3C80-4B93-925B-98DD1269B821}" srcOrd="4" destOrd="0" parTransId="{BA79FE9D-C823-4B70-A379-82288AC58E4D}" sibTransId="{8EF9D43D-73FD-4116-A65C-1040F5632E07}"/>
    <dgm:cxn modelId="{133908A3-3A49-4924-9515-1F612744022F}" type="presOf" srcId="{0CF49ECF-A831-44DE-900E-C8096E89A6F5}" destId="{F5C135ED-7D11-41C8-B0A3-9D51B5C382FC}" srcOrd="0" destOrd="0" presId="urn:microsoft.com/office/officeart/2018/2/layout/IconCircleList"/>
    <dgm:cxn modelId="{302CADB0-0D53-49FF-BCE0-2933DB027007}" srcId="{4291FD62-24BE-4BF3-8459-754E340A2B58}" destId="{0CF49ECF-A831-44DE-900E-C8096E89A6F5}" srcOrd="2" destOrd="0" parTransId="{EE94E7EC-07C2-4957-B036-79CE1DBB5528}" sibTransId="{B5FD5BCB-342C-446F-82AB-BBD19F94BEAA}"/>
    <dgm:cxn modelId="{B45CCCB0-2BCE-4D14-BA8D-009392DEE88F}" type="presOf" srcId="{B5FD5BCB-342C-446F-82AB-BBD19F94BEAA}" destId="{56934094-ACD4-41AF-AF03-9B3265955B72}" srcOrd="0" destOrd="0" presId="urn:microsoft.com/office/officeart/2018/2/layout/IconCircleList"/>
    <dgm:cxn modelId="{B44DA1B2-4883-49F5-B844-2EFC1A7A5642}" type="presOf" srcId="{7B821B5E-2747-4D4D-A77A-AEA6CE97578C}" destId="{82896227-612A-4F7C-8094-5BCBC345B7CD}" srcOrd="0" destOrd="0" presId="urn:microsoft.com/office/officeart/2018/2/layout/IconCircleList"/>
    <dgm:cxn modelId="{F59228C3-9AD3-49BD-9DF1-94BA622A081A}" srcId="{4291FD62-24BE-4BF3-8459-754E340A2B58}" destId="{E9A44319-51DE-4746-98D8-EC52208FC9D3}" srcOrd="0" destOrd="0" parTransId="{E212F248-1643-46B2-A840-4137D1D4A1D7}" sibTransId="{7B821B5E-2747-4D4D-A77A-AEA6CE97578C}"/>
    <dgm:cxn modelId="{EB08A1F1-1C83-42E2-9E94-F494BF7E8770}" type="presOf" srcId="{E7B37347-1676-47A6-BC82-4255BAFBE816}" destId="{1C808204-90A5-456E-8979-5A9D78686059}" srcOrd="0" destOrd="0" presId="urn:microsoft.com/office/officeart/2018/2/layout/IconCircleList"/>
    <dgm:cxn modelId="{59932DFF-BC4C-4BAF-AF59-360D59AD7FE6}" srcId="{4291FD62-24BE-4BF3-8459-754E340A2B58}" destId="{BFDCFFE7-B7A2-42B7-88A4-09B345C0BF15}" srcOrd="1" destOrd="0" parTransId="{1350F714-1A99-49D5-A7A9-A48A9FC4EE0A}" sibTransId="{0BA1B1BC-964A-49ED-8F89-BA7601CAF85D}"/>
    <dgm:cxn modelId="{840DECA9-6DA4-40F7-AF27-A5B0E2EA7317}" type="presParOf" srcId="{31ABB0E5-CA94-48C6-BF8A-AEC9C4DB22BE}" destId="{DA38978A-C6E6-4F60-825A-0BFFD879F061}" srcOrd="0" destOrd="0" presId="urn:microsoft.com/office/officeart/2018/2/layout/IconCircleList"/>
    <dgm:cxn modelId="{CDE66E06-DF05-40D0-BE04-31B9FBD040B4}" type="presParOf" srcId="{DA38978A-C6E6-4F60-825A-0BFFD879F061}" destId="{2C526956-B629-42D3-9455-6F9FF79E3916}" srcOrd="0" destOrd="0" presId="urn:microsoft.com/office/officeart/2018/2/layout/IconCircleList"/>
    <dgm:cxn modelId="{64336DD2-BB5F-4624-B3C3-5EE653A2816D}" type="presParOf" srcId="{2C526956-B629-42D3-9455-6F9FF79E3916}" destId="{380CF78A-9FDE-4106-94A8-1A5984FA73BB}" srcOrd="0" destOrd="0" presId="urn:microsoft.com/office/officeart/2018/2/layout/IconCircleList"/>
    <dgm:cxn modelId="{926C3910-62CA-4AC9-83E5-0600ED65DB96}" type="presParOf" srcId="{2C526956-B629-42D3-9455-6F9FF79E3916}" destId="{A6775C48-E6D4-4940-AE47-E87260C75CA1}" srcOrd="1" destOrd="0" presId="urn:microsoft.com/office/officeart/2018/2/layout/IconCircleList"/>
    <dgm:cxn modelId="{75AC535B-F2D7-4FB4-8996-265FE1315CDC}" type="presParOf" srcId="{2C526956-B629-42D3-9455-6F9FF79E3916}" destId="{1747CD53-F91E-416D-8B42-40E95F56E7F0}" srcOrd="2" destOrd="0" presId="urn:microsoft.com/office/officeart/2018/2/layout/IconCircleList"/>
    <dgm:cxn modelId="{357E4754-8624-4321-8C42-722580F96C41}" type="presParOf" srcId="{2C526956-B629-42D3-9455-6F9FF79E3916}" destId="{BECF7CF6-20D3-4DDF-9584-8245BD5A13B5}" srcOrd="3" destOrd="0" presId="urn:microsoft.com/office/officeart/2018/2/layout/IconCircleList"/>
    <dgm:cxn modelId="{DF3E92E0-5413-467A-823F-B135F312D272}" type="presParOf" srcId="{DA38978A-C6E6-4F60-825A-0BFFD879F061}" destId="{82896227-612A-4F7C-8094-5BCBC345B7CD}" srcOrd="1" destOrd="0" presId="urn:microsoft.com/office/officeart/2018/2/layout/IconCircleList"/>
    <dgm:cxn modelId="{6784748E-A6F6-4D1D-92A9-4B916AF2EF4E}" type="presParOf" srcId="{DA38978A-C6E6-4F60-825A-0BFFD879F061}" destId="{7ED37210-F0D0-4371-92A6-F4E43D37629E}" srcOrd="2" destOrd="0" presId="urn:microsoft.com/office/officeart/2018/2/layout/IconCircleList"/>
    <dgm:cxn modelId="{53C654D7-11D3-45DD-97C2-041B74423398}" type="presParOf" srcId="{7ED37210-F0D0-4371-92A6-F4E43D37629E}" destId="{B5915E48-B92E-43B8-8605-966E2B327EE9}" srcOrd="0" destOrd="0" presId="urn:microsoft.com/office/officeart/2018/2/layout/IconCircleList"/>
    <dgm:cxn modelId="{FBB02872-8259-458B-B11F-B0EE14BF893C}" type="presParOf" srcId="{7ED37210-F0D0-4371-92A6-F4E43D37629E}" destId="{0A71C06B-1425-4C95-B18A-7A2BA1AA5A2A}" srcOrd="1" destOrd="0" presId="urn:microsoft.com/office/officeart/2018/2/layout/IconCircleList"/>
    <dgm:cxn modelId="{71D2CBB0-FC50-498A-89BE-6D005EA4C4A8}" type="presParOf" srcId="{7ED37210-F0D0-4371-92A6-F4E43D37629E}" destId="{B55E58AD-59E8-4345-8FA1-FEEAE9D2810B}" srcOrd="2" destOrd="0" presId="urn:microsoft.com/office/officeart/2018/2/layout/IconCircleList"/>
    <dgm:cxn modelId="{A5D0C60D-1A4E-4276-B256-E31463010D9A}" type="presParOf" srcId="{7ED37210-F0D0-4371-92A6-F4E43D37629E}" destId="{F750BA26-A8B3-4912-B713-54728D3D7A2D}" srcOrd="3" destOrd="0" presId="urn:microsoft.com/office/officeart/2018/2/layout/IconCircleList"/>
    <dgm:cxn modelId="{2A3B313B-9A22-4EEE-9A34-6FA2CB4F9F3B}" type="presParOf" srcId="{DA38978A-C6E6-4F60-825A-0BFFD879F061}" destId="{F7D82A5A-CE97-4BC1-ACCC-2F1E85A1F428}" srcOrd="3" destOrd="0" presId="urn:microsoft.com/office/officeart/2018/2/layout/IconCircleList"/>
    <dgm:cxn modelId="{F2CB2758-6C69-4E41-8720-18EC90E03948}" type="presParOf" srcId="{DA38978A-C6E6-4F60-825A-0BFFD879F061}" destId="{66D23C79-F27A-4655-A7B3-5E5F59D4C99E}" srcOrd="4" destOrd="0" presId="urn:microsoft.com/office/officeart/2018/2/layout/IconCircleList"/>
    <dgm:cxn modelId="{2F5B31ED-A495-4D07-9557-41030E47C170}" type="presParOf" srcId="{66D23C79-F27A-4655-A7B3-5E5F59D4C99E}" destId="{A3EA5C47-419F-4F0D-8352-75B6B1F2EFED}" srcOrd="0" destOrd="0" presId="urn:microsoft.com/office/officeart/2018/2/layout/IconCircleList"/>
    <dgm:cxn modelId="{7025B447-9ABB-47D5-A153-13B8FA2664F9}" type="presParOf" srcId="{66D23C79-F27A-4655-A7B3-5E5F59D4C99E}" destId="{52E44DD3-96BB-4A42-8BD4-BF2CA7C36256}" srcOrd="1" destOrd="0" presId="urn:microsoft.com/office/officeart/2018/2/layout/IconCircleList"/>
    <dgm:cxn modelId="{36DEF68D-E02B-4015-912E-DE02AFF5AA58}" type="presParOf" srcId="{66D23C79-F27A-4655-A7B3-5E5F59D4C99E}" destId="{243DF52B-7942-49B1-8935-5B06511A0951}" srcOrd="2" destOrd="0" presId="urn:microsoft.com/office/officeart/2018/2/layout/IconCircleList"/>
    <dgm:cxn modelId="{3861ECC1-109E-4FEC-82A5-6B5D76EBA01B}" type="presParOf" srcId="{66D23C79-F27A-4655-A7B3-5E5F59D4C99E}" destId="{F5C135ED-7D11-41C8-B0A3-9D51B5C382FC}" srcOrd="3" destOrd="0" presId="urn:microsoft.com/office/officeart/2018/2/layout/IconCircleList"/>
    <dgm:cxn modelId="{CF708AA8-9B68-4274-8BF4-82621B32938C}" type="presParOf" srcId="{DA38978A-C6E6-4F60-825A-0BFFD879F061}" destId="{56934094-ACD4-41AF-AF03-9B3265955B72}" srcOrd="5" destOrd="0" presId="urn:microsoft.com/office/officeart/2018/2/layout/IconCircleList"/>
    <dgm:cxn modelId="{DF4B49EE-1B5A-4C64-A7C7-87F486072789}" type="presParOf" srcId="{DA38978A-C6E6-4F60-825A-0BFFD879F061}" destId="{59D0FF45-3DCA-463F-991E-B5503D5968CF}" srcOrd="6" destOrd="0" presId="urn:microsoft.com/office/officeart/2018/2/layout/IconCircleList"/>
    <dgm:cxn modelId="{6E72D322-5073-4B05-A407-DB4076A47CC8}" type="presParOf" srcId="{59D0FF45-3DCA-463F-991E-B5503D5968CF}" destId="{95FDD10E-6E18-4629-B71C-313DFC5AE06F}" srcOrd="0" destOrd="0" presId="urn:microsoft.com/office/officeart/2018/2/layout/IconCircleList"/>
    <dgm:cxn modelId="{AE48E6AB-2B72-405A-80CD-2485340013CC}" type="presParOf" srcId="{59D0FF45-3DCA-463F-991E-B5503D5968CF}" destId="{B359EF4F-DA0B-4840-A963-2B296BD22D22}" srcOrd="1" destOrd="0" presId="urn:microsoft.com/office/officeart/2018/2/layout/IconCircleList"/>
    <dgm:cxn modelId="{6F9A24B4-5B58-400B-BB28-E566BAA39FB3}" type="presParOf" srcId="{59D0FF45-3DCA-463F-991E-B5503D5968CF}" destId="{88EBEE31-C319-40AE-A7B0-65D4D9DF7B40}" srcOrd="2" destOrd="0" presId="urn:microsoft.com/office/officeart/2018/2/layout/IconCircleList"/>
    <dgm:cxn modelId="{C6094C62-BB98-4D9E-BABE-7F7C0A6A5FFA}" type="presParOf" srcId="{59D0FF45-3DCA-463F-991E-B5503D5968CF}" destId="{1C808204-90A5-456E-8979-5A9D78686059}" srcOrd="3" destOrd="0" presId="urn:microsoft.com/office/officeart/2018/2/layout/IconCircleList"/>
    <dgm:cxn modelId="{E1CC6BF9-475A-4E51-82D9-6D24CC360C93}" type="presParOf" srcId="{DA38978A-C6E6-4F60-825A-0BFFD879F061}" destId="{786A0206-0D38-435F-8433-00E84522672F}" srcOrd="7" destOrd="0" presId="urn:microsoft.com/office/officeart/2018/2/layout/IconCircleList"/>
    <dgm:cxn modelId="{9546E883-D7A4-409D-9D81-84F08659F7CC}" type="presParOf" srcId="{DA38978A-C6E6-4F60-825A-0BFFD879F061}" destId="{F976E549-6C25-494F-A4D4-37937F3BBE4D}" srcOrd="8" destOrd="0" presId="urn:microsoft.com/office/officeart/2018/2/layout/IconCircleList"/>
    <dgm:cxn modelId="{1E8BE99F-4B6D-49BD-96DE-A72DAC55C764}" type="presParOf" srcId="{F976E549-6C25-494F-A4D4-37937F3BBE4D}" destId="{F0363F50-AA30-4E28-A38E-E1B96283A61C}" srcOrd="0" destOrd="0" presId="urn:microsoft.com/office/officeart/2018/2/layout/IconCircleList"/>
    <dgm:cxn modelId="{5DD02A56-25E1-4856-8557-977949A4216A}" type="presParOf" srcId="{F976E549-6C25-494F-A4D4-37937F3BBE4D}" destId="{B0E8AFFD-0A78-4B1E-8652-30523D44C9F8}" srcOrd="1" destOrd="0" presId="urn:microsoft.com/office/officeart/2018/2/layout/IconCircleList"/>
    <dgm:cxn modelId="{3B64CC5E-6CE3-4FEE-87AF-FB82E0D6F52F}" type="presParOf" srcId="{F976E549-6C25-494F-A4D4-37937F3BBE4D}" destId="{D7EFA280-9107-4BA2-B6CD-2ECAA1CDC632}" srcOrd="2" destOrd="0" presId="urn:microsoft.com/office/officeart/2018/2/layout/IconCircleList"/>
    <dgm:cxn modelId="{B4AEABF2-42AB-49A2-875A-FC15012554AF}" type="presParOf" srcId="{F976E549-6C25-494F-A4D4-37937F3BBE4D}" destId="{F8A95258-CBC6-40B2-A221-DACF12A2E4CA}" srcOrd="3" destOrd="0" presId="urn:microsoft.com/office/officeart/2018/2/layout/IconCircleList"/>
    <dgm:cxn modelId="{C0FF227A-4280-4151-A9C6-73538DD75174}" type="presParOf" srcId="{DA38978A-C6E6-4F60-825A-0BFFD879F061}" destId="{8BD2C0F9-4428-439D-9186-570BC201E572}" srcOrd="9" destOrd="0" presId="urn:microsoft.com/office/officeart/2018/2/layout/IconCircleList"/>
    <dgm:cxn modelId="{8EAA0100-DC84-4514-845D-25669A3D9AD0}" type="presParOf" srcId="{DA38978A-C6E6-4F60-825A-0BFFD879F061}" destId="{84A7F220-E02B-4460-A617-278869033311}" srcOrd="10" destOrd="0" presId="urn:microsoft.com/office/officeart/2018/2/layout/IconCircleList"/>
    <dgm:cxn modelId="{06B12EB4-CC93-4406-83E6-34E6BC3E5FC1}" type="presParOf" srcId="{84A7F220-E02B-4460-A617-278869033311}" destId="{E5AA7A93-C19C-474B-AFA9-8A44839DC1D5}" srcOrd="0" destOrd="0" presId="urn:microsoft.com/office/officeart/2018/2/layout/IconCircleList"/>
    <dgm:cxn modelId="{F98A578E-A207-4C7C-8B6F-0AA671D14327}" type="presParOf" srcId="{84A7F220-E02B-4460-A617-278869033311}" destId="{0D84EA70-9CF7-40DD-A580-5C35FF3A2F76}" srcOrd="1" destOrd="0" presId="urn:microsoft.com/office/officeart/2018/2/layout/IconCircleList"/>
    <dgm:cxn modelId="{B701F416-CE5E-47D1-A1FB-90D78FFA2747}" type="presParOf" srcId="{84A7F220-E02B-4460-A617-278869033311}" destId="{5E435BD3-7106-4AD1-92D1-8C48313AD8DE}" srcOrd="2" destOrd="0" presId="urn:microsoft.com/office/officeart/2018/2/layout/IconCircleList"/>
    <dgm:cxn modelId="{A5743242-E64D-486B-A1E3-E35A086F269D}" type="presParOf" srcId="{84A7F220-E02B-4460-A617-278869033311}" destId="{862A9DD8-C5B5-4D5D-BDBB-07A85597B675}" srcOrd="3" destOrd="0" presId="urn:microsoft.com/office/officeart/2018/2/layout/IconCircle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82D66A7-9D20-48A1-850F-E67646658EC0}" type="doc">
      <dgm:prSet loTypeId="urn:microsoft.com/office/officeart/2005/8/layout/process4" loCatId="process" qsTypeId="urn:microsoft.com/office/officeart/2005/8/quickstyle/simple1" qsCatId="simple" csTypeId="urn:microsoft.com/office/officeart/2005/8/colors/colorful1" csCatId="colorful"/>
      <dgm:spPr/>
      <dgm:t>
        <a:bodyPr/>
        <a:lstStyle/>
        <a:p>
          <a:endParaRPr lang="en-US"/>
        </a:p>
      </dgm:t>
    </dgm:pt>
    <dgm:pt modelId="{29A69BB0-3604-4992-BF13-E00434BD3E80}">
      <dgm:prSet/>
      <dgm:spPr/>
      <dgm:t>
        <a:bodyPr/>
        <a:lstStyle/>
        <a:p>
          <a:r>
            <a:rPr lang="en-GB"/>
            <a:t>Key piece of legislation; Law of Property Act 1925, S.53 </a:t>
          </a:r>
          <a:endParaRPr lang="en-US"/>
        </a:p>
      </dgm:t>
    </dgm:pt>
    <dgm:pt modelId="{1B7F5712-5FB8-4CAB-B024-4B656847140F}" type="parTrans" cxnId="{A6715489-BD2C-49F2-ABA2-E0E44299727A}">
      <dgm:prSet/>
      <dgm:spPr/>
      <dgm:t>
        <a:bodyPr/>
        <a:lstStyle/>
        <a:p>
          <a:endParaRPr lang="en-US"/>
        </a:p>
      </dgm:t>
    </dgm:pt>
    <dgm:pt modelId="{96915A2C-1343-4FF1-B81F-998E57FBDDC4}" type="sibTrans" cxnId="{A6715489-BD2C-49F2-ABA2-E0E44299727A}">
      <dgm:prSet/>
      <dgm:spPr/>
      <dgm:t>
        <a:bodyPr/>
        <a:lstStyle/>
        <a:p>
          <a:endParaRPr lang="en-US"/>
        </a:p>
      </dgm:t>
    </dgm:pt>
    <dgm:pt modelId="{316D7EE1-B7FC-48DF-AE19-67937F902B4F}">
      <dgm:prSet/>
      <dgm:spPr/>
      <dgm:t>
        <a:bodyPr/>
        <a:lstStyle/>
        <a:p>
          <a:r>
            <a:rPr lang="en-GB"/>
            <a:t>Key section; </a:t>
          </a:r>
          <a:endParaRPr lang="en-US"/>
        </a:p>
      </dgm:t>
    </dgm:pt>
    <dgm:pt modelId="{1F733D1F-A4FC-49C8-8095-5C9A506FA11A}" type="parTrans" cxnId="{0C8DD447-C495-43D5-804D-9D6DD65A568B}">
      <dgm:prSet/>
      <dgm:spPr/>
      <dgm:t>
        <a:bodyPr/>
        <a:lstStyle/>
        <a:p>
          <a:endParaRPr lang="en-US"/>
        </a:p>
      </dgm:t>
    </dgm:pt>
    <dgm:pt modelId="{854C7F16-D2FB-4405-B5B5-927053E05D5B}" type="sibTrans" cxnId="{0C8DD447-C495-43D5-804D-9D6DD65A568B}">
      <dgm:prSet/>
      <dgm:spPr/>
      <dgm:t>
        <a:bodyPr/>
        <a:lstStyle/>
        <a:p>
          <a:endParaRPr lang="en-US"/>
        </a:p>
      </dgm:t>
    </dgm:pt>
    <dgm:pt modelId="{AC3DE8FF-76C7-4EB4-9BD1-3F9DDCDE04C3}">
      <dgm:prSet/>
      <dgm:spPr/>
      <dgm:t>
        <a:bodyPr/>
        <a:lstStyle/>
        <a:p>
          <a:r>
            <a:rPr lang="en-GB" b="0" i="0"/>
            <a:t>(2)This section does not affect the creation or operation of resulting, implied or constructive trusts.</a:t>
          </a:r>
          <a:endParaRPr lang="en-US"/>
        </a:p>
      </dgm:t>
    </dgm:pt>
    <dgm:pt modelId="{76A0A888-0223-4408-A45A-6CCC83381BA8}" type="parTrans" cxnId="{829D9280-3B64-4A46-B055-D00D815A3A2C}">
      <dgm:prSet/>
      <dgm:spPr/>
      <dgm:t>
        <a:bodyPr/>
        <a:lstStyle/>
        <a:p>
          <a:endParaRPr lang="en-US"/>
        </a:p>
      </dgm:t>
    </dgm:pt>
    <dgm:pt modelId="{FAE45995-CE5F-42AB-A7DE-41F9ED06FA2A}" type="sibTrans" cxnId="{829D9280-3B64-4A46-B055-D00D815A3A2C}">
      <dgm:prSet/>
      <dgm:spPr/>
      <dgm:t>
        <a:bodyPr/>
        <a:lstStyle/>
        <a:p>
          <a:endParaRPr lang="en-US"/>
        </a:p>
      </dgm:t>
    </dgm:pt>
    <dgm:pt modelId="{24F821A3-F908-49EC-9A34-3CA550BACA04}" type="pres">
      <dgm:prSet presAssocID="{082D66A7-9D20-48A1-850F-E67646658EC0}" presName="Name0" presStyleCnt="0">
        <dgm:presLayoutVars>
          <dgm:dir/>
          <dgm:animLvl val="lvl"/>
          <dgm:resizeHandles val="exact"/>
        </dgm:presLayoutVars>
      </dgm:prSet>
      <dgm:spPr/>
    </dgm:pt>
    <dgm:pt modelId="{BDE80344-7A94-4A05-A21A-B6CCB17D2192}" type="pres">
      <dgm:prSet presAssocID="{AC3DE8FF-76C7-4EB4-9BD1-3F9DDCDE04C3}" presName="boxAndChildren" presStyleCnt="0"/>
      <dgm:spPr/>
    </dgm:pt>
    <dgm:pt modelId="{1514073D-1BE7-4368-8CC2-07E8A6BD056E}" type="pres">
      <dgm:prSet presAssocID="{AC3DE8FF-76C7-4EB4-9BD1-3F9DDCDE04C3}" presName="parentTextBox" presStyleLbl="node1" presStyleIdx="0" presStyleCnt="3"/>
      <dgm:spPr/>
    </dgm:pt>
    <dgm:pt modelId="{0D31C0A7-9553-4E89-A500-ADBE6AA82024}" type="pres">
      <dgm:prSet presAssocID="{854C7F16-D2FB-4405-B5B5-927053E05D5B}" presName="sp" presStyleCnt="0"/>
      <dgm:spPr/>
    </dgm:pt>
    <dgm:pt modelId="{EED3E4F1-08A2-48D5-B0EE-D27828E12FDB}" type="pres">
      <dgm:prSet presAssocID="{316D7EE1-B7FC-48DF-AE19-67937F902B4F}" presName="arrowAndChildren" presStyleCnt="0"/>
      <dgm:spPr/>
    </dgm:pt>
    <dgm:pt modelId="{C89F3BCC-18F7-49A4-8FF2-7DFBAFEAE2E6}" type="pres">
      <dgm:prSet presAssocID="{316D7EE1-B7FC-48DF-AE19-67937F902B4F}" presName="parentTextArrow" presStyleLbl="node1" presStyleIdx="1" presStyleCnt="3"/>
      <dgm:spPr/>
    </dgm:pt>
    <dgm:pt modelId="{261CAE14-AFFE-4D34-B466-E9E8B557F4B7}" type="pres">
      <dgm:prSet presAssocID="{96915A2C-1343-4FF1-B81F-998E57FBDDC4}" presName="sp" presStyleCnt="0"/>
      <dgm:spPr/>
    </dgm:pt>
    <dgm:pt modelId="{4E27D552-CEFF-4285-AA2B-4992CFF754A7}" type="pres">
      <dgm:prSet presAssocID="{29A69BB0-3604-4992-BF13-E00434BD3E80}" presName="arrowAndChildren" presStyleCnt="0"/>
      <dgm:spPr/>
    </dgm:pt>
    <dgm:pt modelId="{71B5FBD3-0E2D-4CDA-B6F5-E67370F00C38}" type="pres">
      <dgm:prSet presAssocID="{29A69BB0-3604-4992-BF13-E00434BD3E80}" presName="parentTextArrow" presStyleLbl="node1" presStyleIdx="2" presStyleCnt="3"/>
      <dgm:spPr/>
    </dgm:pt>
  </dgm:ptLst>
  <dgm:cxnLst>
    <dgm:cxn modelId="{9CF81E19-2C3E-4930-8856-4973C84658E5}" type="presOf" srcId="{082D66A7-9D20-48A1-850F-E67646658EC0}" destId="{24F821A3-F908-49EC-9A34-3CA550BACA04}" srcOrd="0" destOrd="0" presId="urn:microsoft.com/office/officeart/2005/8/layout/process4"/>
    <dgm:cxn modelId="{0C8DD447-C495-43D5-804D-9D6DD65A568B}" srcId="{082D66A7-9D20-48A1-850F-E67646658EC0}" destId="{316D7EE1-B7FC-48DF-AE19-67937F902B4F}" srcOrd="1" destOrd="0" parTransId="{1F733D1F-A4FC-49C8-8095-5C9A506FA11A}" sibTransId="{854C7F16-D2FB-4405-B5B5-927053E05D5B}"/>
    <dgm:cxn modelId="{829D9280-3B64-4A46-B055-D00D815A3A2C}" srcId="{082D66A7-9D20-48A1-850F-E67646658EC0}" destId="{AC3DE8FF-76C7-4EB4-9BD1-3F9DDCDE04C3}" srcOrd="2" destOrd="0" parTransId="{76A0A888-0223-4408-A45A-6CCC83381BA8}" sibTransId="{FAE45995-CE5F-42AB-A7DE-41F9ED06FA2A}"/>
    <dgm:cxn modelId="{A6715489-BD2C-49F2-ABA2-E0E44299727A}" srcId="{082D66A7-9D20-48A1-850F-E67646658EC0}" destId="{29A69BB0-3604-4992-BF13-E00434BD3E80}" srcOrd="0" destOrd="0" parTransId="{1B7F5712-5FB8-4CAB-B024-4B656847140F}" sibTransId="{96915A2C-1343-4FF1-B81F-998E57FBDDC4}"/>
    <dgm:cxn modelId="{5302E389-8729-40C6-BFD9-19FCCFE8A39A}" type="presOf" srcId="{AC3DE8FF-76C7-4EB4-9BD1-3F9DDCDE04C3}" destId="{1514073D-1BE7-4368-8CC2-07E8A6BD056E}" srcOrd="0" destOrd="0" presId="urn:microsoft.com/office/officeart/2005/8/layout/process4"/>
    <dgm:cxn modelId="{A51CEEB4-BC38-48B1-AEF0-F6E733EB8953}" type="presOf" srcId="{316D7EE1-B7FC-48DF-AE19-67937F902B4F}" destId="{C89F3BCC-18F7-49A4-8FF2-7DFBAFEAE2E6}" srcOrd="0" destOrd="0" presId="urn:microsoft.com/office/officeart/2005/8/layout/process4"/>
    <dgm:cxn modelId="{AA12E1B9-F93C-4116-84F5-030A04F8CE8A}" type="presOf" srcId="{29A69BB0-3604-4992-BF13-E00434BD3E80}" destId="{71B5FBD3-0E2D-4CDA-B6F5-E67370F00C38}" srcOrd="0" destOrd="0" presId="urn:microsoft.com/office/officeart/2005/8/layout/process4"/>
    <dgm:cxn modelId="{EAF7D40F-FCB6-41B6-8C16-3AFC4861DD7E}" type="presParOf" srcId="{24F821A3-F908-49EC-9A34-3CA550BACA04}" destId="{BDE80344-7A94-4A05-A21A-B6CCB17D2192}" srcOrd="0" destOrd="0" presId="urn:microsoft.com/office/officeart/2005/8/layout/process4"/>
    <dgm:cxn modelId="{6895F2E8-34D2-4807-9015-E6F218D48D58}" type="presParOf" srcId="{BDE80344-7A94-4A05-A21A-B6CCB17D2192}" destId="{1514073D-1BE7-4368-8CC2-07E8A6BD056E}" srcOrd="0" destOrd="0" presId="urn:microsoft.com/office/officeart/2005/8/layout/process4"/>
    <dgm:cxn modelId="{B4735DB6-696B-4DBB-AEC1-33C34B3BC438}" type="presParOf" srcId="{24F821A3-F908-49EC-9A34-3CA550BACA04}" destId="{0D31C0A7-9553-4E89-A500-ADBE6AA82024}" srcOrd="1" destOrd="0" presId="urn:microsoft.com/office/officeart/2005/8/layout/process4"/>
    <dgm:cxn modelId="{F2025169-96C7-4250-AFFC-740473DE94F6}" type="presParOf" srcId="{24F821A3-F908-49EC-9A34-3CA550BACA04}" destId="{EED3E4F1-08A2-48D5-B0EE-D27828E12FDB}" srcOrd="2" destOrd="0" presId="urn:microsoft.com/office/officeart/2005/8/layout/process4"/>
    <dgm:cxn modelId="{B2DD41A6-924F-4DA1-A0B6-BD9DB07F3438}" type="presParOf" srcId="{EED3E4F1-08A2-48D5-B0EE-D27828E12FDB}" destId="{C89F3BCC-18F7-49A4-8FF2-7DFBAFEAE2E6}" srcOrd="0" destOrd="0" presId="urn:microsoft.com/office/officeart/2005/8/layout/process4"/>
    <dgm:cxn modelId="{DF29B061-F0AB-4A1D-ABF6-1E847EDE5BC5}" type="presParOf" srcId="{24F821A3-F908-49EC-9A34-3CA550BACA04}" destId="{261CAE14-AFFE-4D34-B466-E9E8B557F4B7}" srcOrd="3" destOrd="0" presId="urn:microsoft.com/office/officeart/2005/8/layout/process4"/>
    <dgm:cxn modelId="{7B02DAE2-A61D-40C7-A192-661135EFB2C2}" type="presParOf" srcId="{24F821A3-F908-49EC-9A34-3CA550BACA04}" destId="{4E27D552-CEFF-4285-AA2B-4992CFF754A7}" srcOrd="4" destOrd="0" presId="urn:microsoft.com/office/officeart/2005/8/layout/process4"/>
    <dgm:cxn modelId="{8CE62C28-2831-44E7-A61B-B886DDFA7BF0}" type="presParOf" srcId="{4E27D552-CEFF-4285-AA2B-4992CFF754A7}" destId="{71B5FBD3-0E2D-4CDA-B6F5-E67370F00C38}" srcOrd="0" destOrd="0" presId="urn:microsoft.com/office/officeart/2005/8/layout/process4"/>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2B073AE-E4F3-47D3-A21E-5EF200D797E6}"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6A4500C2-0129-458D-91CF-82894AE93363}">
      <dgm:prSet/>
      <dgm:spPr/>
      <dgm:t>
        <a:bodyPr/>
        <a:lstStyle/>
        <a:p>
          <a:r>
            <a:rPr lang="en-GB"/>
            <a:t>Majority of the case law in this area concerns disputes about stamp duty tax. </a:t>
          </a:r>
          <a:endParaRPr lang="en-US"/>
        </a:p>
      </dgm:t>
    </dgm:pt>
    <dgm:pt modelId="{D8693ED9-94CC-48A7-8E1E-B51707A49312}" type="parTrans" cxnId="{697025FD-E112-4921-9014-233159821D28}">
      <dgm:prSet/>
      <dgm:spPr/>
      <dgm:t>
        <a:bodyPr/>
        <a:lstStyle/>
        <a:p>
          <a:endParaRPr lang="en-US"/>
        </a:p>
      </dgm:t>
    </dgm:pt>
    <dgm:pt modelId="{C2CEEA47-535A-44EA-9E6E-9DB6702D8F0C}" type="sibTrans" cxnId="{697025FD-E112-4921-9014-233159821D28}">
      <dgm:prSet/>
      <dgm:spPr/>
      <dgm:t>
        <a:bodyPr/>
        <a:lstStyle/>
        <a:p>
          <a:endParaRPr lang="en-US"/>
        </a:p>
      </dgm:t>
    </dgm:pt>
    <dgm:pt modelId="{F092D4EB-4FE1-4D6D-8F3B-DA72D46D8E57}">
      <dgm:prSet/>
      <dgm:spPr/>
      <dgm:t>
        <a:bodyPr/>
        <a:lstStyle/>
        <a:p>
          <a:r>
            <a:rPr lang="en-GB"/>
            <a:t>Before the current position – people were taxed on the written instrument- no written instrument – no stamp duty. </a:t>
          </a:r>
          <a:endParaRPr lang="en-US"/>
        </a:p>
      </dgm:t>
    </dgm:pt>
    <dgm:pt modelId="{02E9FB71-4DDE-4884-A97A-A91DE3BB3263}" type="parTrans" cxnId="{0A290AF2-10C6-4884-9B2F-69C8B1DF963D}">
      <dgm:prSet/>
      <dgm:spPr/>
      <dgm:t>
        <a:bodyPr/>
        <a:lstStyle/>
        <a:p>
          <a:endParaRPr lang="en-US"/>
        </a:p>
      </dgm:t>
    </dgm:pt>
    <dgm:pt modelId="{8F0D63F0-9B9D-4C35-A88F-F1E862C8C2FB}" type="sibTrans" cxnId="{0A290AF2-10C6-4884-9B2F-69C8B1DF963D}">
      <dgm:prSet/>
      <dgm:spPr/>
      <dgm:t>
        <a:bodyPr/>
        <a:lstStyle/>
        <a:p>
          <a:endParaRPr lang="en-US"/>
        </a:p>
      </dgm:t>
    </dgm:pt>
    <dgm:pt modelId="{C211A1E1-1FA6-48D6-8BCA-39255DEF2360}">
      <dgm:prSet/>
      <dgm:spPr/>
      <dgm:t>
        <a:bodyPr/>
        <a:lstStyle/>
        <a:p>
          <a:r>
            <a:rPr lang="en-GB"/>
            <a:t>Ad valorem stamp duty. </a:t>
          </a:r>
          <a:endParaRPr lang="en-US"/>
        </a:p>
      </dgm:t>
    </dgm:pt>
    <dgm:pt modelId="{92563031-2704-4B73-B458-0983243F93B8}" type="parTrans" cxnId="{4F762920-FC4C-4AE1-9B81-74E131B90201}">
      <dgm:prSet/>
      <dgm:spPr/>
      <dgm:t>
        <a:bodyPr/>
        <a:lstStyle/>
        <a:p>
          <a:endParaRPr lang="en-US"/>
        </a:p>
      </dgm:t>
    </dgm:pt>
    <dgm:pt modelId="{7140E55A-6B49-453B-B774-8C36A0482E12}" type="sibTrans" cxnId="{4F762920-FC4C-4AE1-9B81-74E131B90201}">
      <dgm:prSet/>
      <dgm:spPr/>
      <dgm:t>
        <a:bodyPr/>
        <a:lstStyle/>
        <a:p>
          <a:endParaRPr lang="en-US"/>
        </a:p>
      </dgm:t>
    </dgm:pt>
    <dgm:pt modelId="{E3A09A4D-0285-42AF-9425-177E001D642B}">
      <dgm:prSet/>
      <dgm:spPr/>
      <dgm:t>
        <a:bodyPr/>
        <a:lstStyle/>
        <a:p>
          <a:r>
            <a:rPr lang="en-GB"/>
            <a:t>How would it be calculated?</a:t>
          </a:r>
          <a:endParaRPr lang="en-US"/>
        </a:p>
      </dgm:t>
    </dgm:pt>
    <dgm:pt modelId="{5FC6D369-6D27-417B-A137-3A705F79EFB3}" type="parTrans" cxnId="{6A46B4B7-4276-4A6F-80BF-453A496C6499}">
      <dgm:prSet/>
      <dgm:spPr/>
      <dgm:t>
        <a:bodyPr/>
        <a:lstStyle/>
        <a:p>
          <a:endParaRPr lang="en-US"/>
        </a:p>
      </dgm:t>
    </dgm:pt>
    <dgm:pt modelId="{AADCFB59-F31D-4DE1-B8A7-DF5477A2D509}" type="sibTrans" cxnId="{6A46B4B7-4276-4A6F-80BF-453A496C6499}">
      <dgm:prSet/>
      <dgm:spPr/>
      <dgm:t>
        <a:bodyPr/>
        <a:lstStyle/>
        <a:p>
          <a:endParaRPr lang="en-US"/>
        </a:p>
      </dgm:t>
    </dgm:pt>
    <dgm:pt modelId="{5CEE76F2-18C7-45B2-B086-439D23A15F3E}" type="pres">
      <dgm:prSet presAssocID="{52B073AE-E4F3-47D3-A21E-5EF200D797E6}" presName="outerComposite" presStyleCnt="0">
        <dgm:presLayoutVars>
          <dgm:chMax val="5"/>
          <dgm:dir/>
          <dgm:resizeHandles val="exact"/>
        </dgm:presLayoutVars>
      </dgm:prSet>
      <dgm:spPr/>
    </dgm:pt>
    <dgm:pt modelId="{B76AF51C-19FF-40C4-9D25-5F34EFC48EBB}" type="pres">
      <dgm:prSet presAssocID="{52B073AE-E4F3-47D3-A21E-5EF200D797E6}" presName="dummyMaxCanvas" presStyleCnt="0">
        <dgm:presLayoutVars/>
      </dgm:prSet>
      <dgm:spPr/>
    </dgm:pt>
    <dgm:pt modelId="{0C4ACD29-26AC-40F7-966B-76FA0CEB49BE}" type="pres">
      <dgm:prSet presAssocID="{52B073AE-E4F3-47D3-A21E-5EF200D797E6}" presName="FourNodes_1" presStyleLbl="node1" presStyleIdx="0" presStyleCnt="4">
        <dgm:presLayoutVars>
          <dgm:bulletEnabled val="1"/>
        </dgm:presLayoutVars>
      </dgm:prSet>
      <dgm:spPr/>
    </dgm:pt>
    <dgm:pt modelId="{43DF2A63-5EEE-4BC8-A700-373EB02F88AA}" type="pres">
      <dgm:prSet presAssocID="{52B073AE-E4F3-47D3-A21E-5EF200D797E6}" presName="FourNodes_2" presStyleLbl="node1" presStyleIdx="1" presStyleCnt="4">
        <dgm:presLayoutVars>
          <dgm:bulletEnabled val="1"/>
        </dgm:presLayoutVars>
      </dgm:prSet>
      <dgm:spPr/>
    </dgm:pt>
    <dgm:pt modelId="{0075D149-42FD-4A60-BF74-2A295877C394}" type="pres">
      <dgm:prSet presAssocID="{52B073AE-E4F3-47D3-A21E-5EF200D797E6}" presName="FourNodes_3" presStyleLbl="node1" presStyleIdx="2" presStyleCnt="4">
        <dgm:presLayoutVars>
          <dgm:bulletEnabled val="1"/>
        </dgm:presLayoutVars>
      </dgm:prSet>
      <dgm:spPr/>
    </dgm:pt>
    <dgm:pt modelId="{DC02A0B2-AAC0-4658-8906-E28E4953A1E9}" type="pres">
      <dgm:prSet presAssocID="{52B073AE-E4F3-47D3-A21E-5EF200D797E6}" presName="FourNodes_4" presStyleLbl="node1" presStyleIdx="3" presStyleCnt="4">
        <dgm:presLayoutVars>
          <dgm:bulletEnabled val="1"/>
        </dgm:presLayoutVars>
      </dgm:prSet>
      <dgm:spPr/>
    </dgm:pt>
    <dgm:pt modelId="{39E77EF3-4379-4701-A7C0-A3F12AC3DEEF}" type="pres">
      <dgm:prSet presAssocID="{52B073AE-E4F3-47D3-A21E-5EF200D797E6}" presName="FourConn_1-2" presStyleLbl="fgAccFollowNode1" presStyleIdx="0" presStyleCnt="3">
        <dgm:presLayoutVars>
          <dgm:bulletEnabled val="1"/>
        </dgm:presLayoutVars>
      </dgm:prSet>
      <dgm:spPr/>
    </dgm:pt>
    <dgm:pt modelId="{FA20AA7A-4620-4259-BC68-E3236B920A93}" type="pres">
      <dgm:prSet presAssocID="{52B073AE-E4F3-47D3-A21E-5EF200D797E6}" presName="FourConn_2-3" presStyleLbl="fgAccFollowNode1" presStyleIdx="1" presStyleCnt="3">
        <dgm:presLayoutVars>
          <dgm:bulletEnabled val="1"/>
        </dgm:presLayoutVars>
      </dgm:prSet>
      <dgm:spPr/>
    </dgm:pt>
    <dgm:pt modelId="{2D9E9633-EEBE-4864-B49D-FBE1AAEFC9CE}" type="pres">
      <dgm:prSet presAssocID="{52B073AE-E4F3-47D3-A21E-5EF200D797E6}" presName="FourConn_3-4" presStyleLbl="fgAccFollowNode1" presStyleIdx="2" presStyleCnt="3">
        <dgm:presLayoutVars>
          <dgm:bulletEnabled val="1"/>
        </dgm:presLayoutVars>
      </dgm:prSet>
      <dgm:spPr/>
    </dgm:pt>
    <dgm:pt modelId="{9C96369E-0EEC-4529-9294-02AF6A2CB0E5}" type="pres">
      <dgm:prSet presAssocID="{52B073AE-E4F3-47D3-A21E-5EF200D797E6}" presName="FourNodes_1_text" presStyleLbl="node1" presStyleIdx="3" presStyleCnt="4">
        <dgm:presLayoutVars>
          <dgm:bulletEnabled val="1"/>
        </dgm:presLayoutVars>
      </dgm:prSet>
      <dgm:spPr/>
    </dgm:pt>
    <dgm:pt modelId="{B12AA818-95A8-465B-B8D7-433AF39B1C60}" type="pres">
      <dgm:prSet presAssocID="{52B073AE-E4F3-47D3-A21E-5EF200D797E6}" presName="FourNodes_2_text" presStyleLbl="node1" presStyleIdx="3" presStyleCnt="4">
        <dgm:presLayoutVars>
          <dgm:bulletEnabled val="1"/>
        </dgm:presLayoutVars>
      </dgm:prSet>
      <dgm:spPr/>
    </dgm:pt>
    <dgm:pt modelId="{361531C4-B95E-4201-837E-174DE42775DF}" type="pres">
      <dgm:prSet presAssocID="{52B073AE-E4F3-47D3-A21E-5EF200D797E6}" presName="FourNodes_3_text" presStyleLbl="node1" presStyleIdx="3" presStyleCnt="4">
        <dgm:presLayoutVars>
          <dgm:bulletEnabled val="1"/>
        </dgm:presLayoutVars>
      </dgm:prSet>
      <dgm:spPr/>
    </dgm:pt>
    <dgm:pt modelId="{99A8E8BD-6914-45DD-8B2F-B75E343F51D4}" type="pres">
      <dgm:prSet presAssocID="{52B073AE-E4F3-47D3-A21E-5EF200D797E6}" presName="FourNodes_4_text" presStyleLbl="node1" presStyleIdx="3" presStyleCnt="4">
        <dgm:presLayoutVars>
          <dgm:bulletEnabled val="1"/>
        </dgm:presLayoutVars>
      </dgm:prSet>
      <dgm:spPr/>
    </dgm:pt>
  </dgm:ptLst>
  <dgm:cxnLst>
    <dgm:cxn modelId="{41196E16-787F-4556-887E-35C71022EF8F}" type="presOf" srcId="{6A4500C2-0129-458D-91CF-82894AE93363}" destId="{9C96369E-0EEC-4529-9294-02AF6A2CB0E5}" srcOrd="1" destOrd="0" presId="urn:microsoft.com/office/officeart/2005/8/layout/vProcess5"/>
    <dgm:cxn modelId="{0ACE251D-7BD6-46AA-8C62-C27D737A8235}" type="presOf" srcId="{7140E55A-6B49-453B-B774-8C36A0482E12}" destId="{2D9E9633-EEBE-4864-B49D-FBE1AAEFC9CE}" srcOrd="0" destOrd="0" presId="urn:microsoft.com/office/officeart/2005/8/layout/vProcess5"/>
    <dgm:cxn modelId="{4F762920-FC4C-4AE1-9B81-74E131B90201}" srcId="{52B073AE-E4F3-47D3-A21E-5EF200D797E6}" destId="{C211A1E1-1FA6-48D6-8BCA-39255DEF2360}" srcOrd="2" destOrd="0" parTransId="{92563031-2704-4B73-B458-0983243F93B8}" sibTransId="{7140E55A-6B49-453B-B774-8C36A0482E12}"/>
    <dgm:cxn modelId="{B33F6423-1B3A-4099-BFCA-5A69DE510522}" type="presOf" srcId="{E3A09A4D-0285-42AF-9425-177E001D642B}" destId="{DC02A0B2-AAC0-4658-8906-E28E4953A1E9}" srcOrd="0" destOrd="0" presId="urn:microsoft.com/office/officeart/2005/8/layout/vProcess5"/>
    <dgm:cxn modelId="{F5C35D39-B59C-49D3-9834-ACA6C6BE8A30}" type="presOf" srcId="{C211A1E1-1FA6-48D6-8BCA-39255DEF2360}" destId="{0075D149-42FD-4A60-BF74-2A295877C394}" srcOrd="0" destOrd="0" presId="urn:microsoft.com/office/officeart/2005/8/layout/vProcess5"/>
    <dgm:cxn modelId="{6665FD7A-623E-40CD-BC7F-A3B2B9F49A48}" type="presOf" srcId="{C2CEEA47-535A-44EA-9E6E-9DB6702D8F0C}" destId="{39E77EF3-4379-4701-A7C0-A3F12AC3DEEF}" srcOrd="0" destOrd="0" presId="urn:microsoft.com/office/officeart/2005/8/layout/vProcess5"/>
    <dgm:cxn modelId="{3DD2878A-7C40-4DD8-A2EB-42AFF71D38DC}" type="presOf" srcId="{E3A09A4D-0285-42AF-9425-177E001D642B}" destId="{99A8E8BD-6914-45DD-8B2F-B75E343F51D4}" srcOrd="1" destOrd="0" presId="urn:microsoft.com/office/officeart/2005/8/layout/vProcess5"/>
    <dgm:cxn modelId="{6B9DFBB0-7AED-4088-AD38-437FE61BEFD6}" type="presOf" srcId="{C211A1E1-1FA6-48D6-8BCA-39255DEF2360}" destId="{361531C4-B95E-4201-837E-174DE42775DF}" srcOrd="1" destOrd="0" presId="urn:microsoft.com/office/officeart/2005/8/layout/vProcess5"/>
    <dgm:cxn modelId="{6A46B4B7-4276-4A6F-80BF-453A496C6499}" srcId="{52B073AE-E4F3-47D3-A21E-5EF200D797E6}" destId="{E3A09A4D-0285-42AF-9425-177E001D642B}" srcOrd="3" destOrd="0" parTransId="{5FC6D369-6D27-417B-A137-3A705F79EFB3}" sibTransId="{AADCFB59-F31D-4DE1-B8A7-DF5477A2D509}"/>
    <dgm:cxn modelId="{8CA30CBF-F1F5-4055-B813-5F665F9F50E7}" type="presOf" srcId="{52B073AE-E4F3-47D3-A21E-5EF200D797E6}" destId="{5CEE76F2-18C7-45B2-B086-439D23A15F3E}" srcOrd="0" destOrd="0" presId="urn:microsoft.com/office/officeart/2005/8/layout/vProcess5"/>
    <dgm:cxn modelId="{68BD11CC-FF7A-478A-99B8-2CBC54A4DC9F}" type="presOf" srcId="{8F0D63F0-9B9D-4C35-A88F-F1E862C8C2FB}" destId="{FA20AA7A-4620-4259-BC68-E3236B920A93}" srcOrd="0" destOrd="0" presId="urn:microsoft.com/office/officeart/2005/8/layout/vProcess5"/>
    <dgm:cxn modelId="{B8034DD3-83B6-4E53-B5EC-F550435A78B0}" type="presOf" srcId="{F092D4EB-4FE1-4D6D-8F3B-DA72D46D8E57}" destId="{43DF2A63-5EEE-4BC8-A700-373EB02F88AA}" srcOrd="0" destOrd="0" presId="urn:microsoft.com/office/officeart/2005/8/layout/vProcess5"/>
    <dgm:cxn modelId="{B35D81E6-ABAE-4B92-A0A4-0A00AEED4525}" type="presOf" srcId="{F092D4EB-4FE1-4D6D-8F3B-DA72D46D8E57}" destId="{B12AA818-95A8-465B-B8D7-433AF39B1C60}" srcOrd="1" destOrd="0" presId="urn:microsoft.com/office/officeart/2005/8/layout/vProcess5"/>
    <dgm:cxn modelId="{0A290AF2-10C6-4884-9B2F-69C8B1DF963D}" srcId="{52B073AE-E4F3-47D3-A21E-5EF200D797E6}" destId="{F092D4EB-4FE1-4D6D-8F3B-DA72D46D8E57}" srcOrd="1" destOrd="0" parTransId="{02E9FB71-4DDE-4884-A97A-A91DE3BB3263}" sibTransId="{8F0D63F0-9B9D-4C35-A88F-F1E862C8C2FB}"/>
    <dgm:cxn modelId="{9CF0D1F6-1703-42A6-8163-6769BA6DD1B7}" type="presOf" srcId="{6A4500C2-0129-458D-91CF-82894AE93363}" destId="{0C4ACD29-26AC-40F7-966B-76FA0CEB49BE}" srcOrd="0" destOrd="0" presId="urn:microsoft.com/office/officeart/2005/8/layout/vProcess5"/>
    <dgm:cxn modelId="{697025FD-E112-4921-9014-233159821D28}" srcId="{52B073AE-E4F3-47D3-A21E-5EF200D797E6}" destId="{6A4500C2-0129-458D-91CF-82894AE93363}" srcOrd="0" destOrd="0" parTransId="{D8693ED9-94CC-48A7-8E1E-B51707A49312}" sibTransId="{C2CEEA47-535A-44EA-9E6E-9DB6702D8F0C}"/>
    <dgm:cxn modelId="{181F25E2-AC41-4CE5-88B9-762EBE88C5AA}" type="presParOf" srcId="{5CEE76F2-18C7-45B2-B086-439D23A15F3E}" destId="{B76AF51C-19FF-40C4-9D25-5F34EFC48EBB}" srcOrd="0" destOrd="0" presId="urn:microsoft.com/office/officeart/2005/8/layout/vProcess5"/>
    <dgm:cxn modelId="{43A6CC6B-97B0-42BB-9FDC-13CDF086D02A}" type="presParOf" srcId="{5CEE76F2-18C7-45B2-B086-439D23A15F3E}" destId="{0C4ACD29-26AC-40F7-966B-76FA0CEB49BE}" srcOrd="1" destOrd="0" presId="urn:microsoft.com/office/officeart/2005/8/layout/vProcess5"/>
    <dgm:cxn modelId="{F99166EA-A180-42B9-A52C-75F020D1AD6C}" type="presParOf" srcId="{5CEE76F2-18C7-45B2-B086-439D23A15F3E}" destId="{43DF2A63-5EEE-4BC8-A700-373EB02F88AA}" srcOrd="2" destOrd="0" presId="urn:microsoft.com/office/officeart/2005/8/layout/vProcess5"/>
    <dgm:cxn modelId="{844CBEC0-ECA7-4951-A579-B12B0A3AA6FB}" type="presParOf" srcId="{5CEE76F2-18C7-45B2-B086-439D23A15F3E}" destId="{0075D149-42FD-4A60-BF74-2A295877C394}" srcOrd="3" destOrd="0" presId="urn:microsoft.com/office/officeart/2005/8/layout/vProcess5"/>
    <dgm:cxn modelId="{4342217B-C78D-4046-B500-A0ACEA35E600}" type="presParOf" srcId="{5CEE76F2-18C7-45B2-B086-439D23A15F3E}" destId="{DC02A0B2-AAC0-4658-8906-E28E4953A1E9}" srcOrd="4" destOrd="0" presId="urn:microsoft.com/office/officeart/2005/8/layout/vProcess5"/>
    <dgm:cxn modelId="{0243D348-8371-4011-BAE5-8AAA4158710A}" type="presParOf" srcId="{5CEE76F2-18C7-45B2-B086-439D23A15F3E}" destId="{39E77EF3-4379-4701-A7C0-A3F12AC3DEEF}" srcOrd="5" destOrd="0" presId="urn:microsoft.com/office/officeart/2005/8/layout/vProcess5"/>
    <dgm:cxn modelId="{C5E76C1C-8DFE-4676-B5B6-09E0F4D5FC13}" type="presParOf" srcId="{5CEE76F2-18C7-45B2-B086-439D23A15F3E}" destId="{FA20AA7A-4620-4259-BC68-E3236B920A93}" srcOrd="6" destOrd="0" presId="urn:microsoft.com/office/officeart/2005/8/layout/vProcess5"/>
    <dgm:cxn modelId="{8D999F8A-F817-4D37-8D7A-0E72DA34BB48}" type="presParOf" srcId="{5CEE76F2-18C7-45B2-B086-439D23A15F3E}" destId="{2D9E9633-EEBE-4864-B49D-FBE1AAEFC9CE}" srcOrd="7" destOrd="0" presId="urn:microsoft.com/office/officeart/2005/8/layout/vProcess5"/>
    <dgm:cxn modelId="{9DE2660A-2A71-4841-A308-7E867EDCDCCE}" type="presParOf" srcId="{5CEE76F2-18C7-45B2-B086-439D23A15F3E}" destId="{9C96369E-0EEC-4529-9294-02AF6A2CB0E5}" srcOrd="8" destOrd="0" presId="urn:microsoft.com/office/officeart/2005/8/layout/vProcess5"/>
    <dgm:cxn modelId="{79307CD4-E80B-4C26-BCDE-80D5D2DB073F}" type="presParOf" srcId="{5CEE76F2-18C7-45B2-B086-439D23A15F3E}" destId="{B12AA818-95A8-465B-B8D7-433AF39B1C60}" srcOrd="9" destOrd="0" presId="urn:microsoft.com/office/officeart/2005/8/layout/vProcess5"/>
    <dgm:cxn modelId="{4950909C-94DD-446C-95AB-02B9CE11994A}" type="presParOf" srcId="{5CEE76F2-18C7-45B2-B086-439D23A15F3E}" destId="{361531C4-B95E-4201-837E-174DE42775DF}" srcOrd="10" destOrd="0" presId="urn:microsoft.com/office/officeart/2005/8/layout/vProcess5"/>
    <dgm:cxn modelId="{5E5909F1-785D-4F19-B26E-25479C37F54B}" type="presParOf" srcId="{5CEE76F2-18C7-45B2-B086-439D23A15F3E}" destId="{99A8E8BD-6914-45DD-8B2F-B75E343F51D4}" srcOrd="11" destOrd="0" presId="urn:microsoft.com/office/officeart/2005/8/layout/vProcess5"/>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9E01491-EE93-406E-86D0-2C2512A60B3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3FBC9BD0-6159-4EA5-8979-0D4E851AE23B}">
      <dgm:prSet/>
      <dgm:spPr/>
      <dgm:t>
        <a:bodyPr/>
        <a:lstStyle/>
        <a:p>
          <a:r>
            <a:rPr lang="en-GB"/>
            <a:t>This is no longer the case. </a:t>
          </a:r>
          <a:endParaRPr lang="en-US"/>
        </a:p>
      </dgm:t>
    </dgm:pt>
    <dgm:pt modelId="{4A52E442-9920-4AF9-AC55-838CF4A8CC50}" type="parTrans" cxnId="{5A1E023C-87BA-40AB-8794-F18E14CED166}">
      <dgm:prSet/>
      <dgm:spPr/>
      <dgm:t>
        <a:bodyPr/>
        <a:lstStyle/>
        <a:p>
          <a:endParaRPr lang="en-US"/>
        </a:p>
      </dgm:t>
    </dgm:pt>
    <dgm:pt modelId="{8CC95737-F358-4AD8-81B7-99AB8E38B6BE}" type="sibTrans" cxnId="{5A1E023C-87BA-40AB-8794-F18E14CED166}">
      <dgm:prSet/>
      <dgm:spPr/>
      <dgm:t>
        <a:bodyPr/>
        <a:lstStyle/>
        <a:p>
          <a:endParaRPr lang="en-US"/>
        </a:p>
      </dgm:t>
    </dgm:pt>
    <dgm:pt modelId="{37D2B2DB-2CF0-4001-86F2-B080B775EDD5}">
      <dgm:prSet/>
      <dgm:spPr/>
      <dgm:t>
        <a:bodyPr/>
        <a:lstStyle/>
        <a:p>
          <a:r>
            <a:rPr lang="en-GB"/>
            <a:t>But S.53 is still important. </a:t>
          </a:r>
          <a:endParaRPr lang="en-US"/>
        </a:p>
      </dgm:t>
    </dgm:pt>
    <dgm:pt modelId="{2E568E5F-1E0E-41C7-9BF2-37DD1A178394}" type="parTrans" cxnId="{64C823B0-0330-41C7-8E3A-9CEC25044C2B}">
      <dgm:prSet/>
      <dgm:spPr/>
      <dgm:t>
        <a:bodyPr/>
        <a:lstStyle/>
        <a:p>
          <a:endParaRPr lang="en-US"/>
        </a:p>
      </dgm:t>
    </dgm:pt>
    <dgm:pt modelId="{15C5A69B-26D5-4219-873B-ABEC958291A4}" type="sibTrans" cxnId="{64C823B0-0330-41C7-8E3A-9CEC25044C2B}">
      <dgm:prSet/>
      <dgm:spPr/>
      <dgm:t>
        <a:bodyPr/>
        <a:lstStyle/>
        <a:p>
          <a:endParaRPr lang="en-US"/>
        </a:p>
      </dgm:t>
    </dgm:pt>
    <dgm:pt modelId="{F386EFA1-B97E-4695-87DA-9F03AC2B0297}" type="pres">
      <dgm:prSet presAssocID="{99E01491-EE93-406E-86D0-2C2512A60B3E}" presName="linear" presStyleCnt="0">
        <dgm:presLayoutVars>
          <dgm:animLvl val="lvl"/>
          <dgm:resizeHandles val="exact"/>
        </dgm:presLayoutVars>
      </dgm:prSet>
      <dgm:spPr/>
    </dgm:pt>
    <dgm:pt modelId="{459C244E-D8C3-4DC2-8351-CAE96EBAD2B1}" type="pres">
      <dgm:prSet presAssocID="{3FBC9BD0-6159-4EA5-8979-0D4E851AE23B}" presName="parentText" presStyleLbl="node1" presStyleIdx="0" presStyleCnt="2">
        <dgm:presLayoutVars>
          <dgm:chMax val="0"/>
          <dgm:bulletEnabled val="1"/>
        </dgm:presLayoutVars>
      </dgm:prSet>
      <dgm:spPr/>
    </dgm:pt>
    <dgm:pt modelId="{064E6F65-AD69-4760-80A6-C3526221D556}" type="pres">
      <dgm:prSet presAssocID="{8CC95737-F358-4AD8-81B7-99AB8E38B6BE}" presName="spacer" presStyleCnt="0"/>
      <dgm:spPr/>
    </dgm:pt>
    <dgm:pt modelId="{D3556CE3-F2AF-4704-BF72-750721853C6D}" type="pres">
      <dgm:prSet presAssocID="{37D2B2DB-2CF0-4001-86F2-B080B775EDD5}" presName="parentText" presStyleLbl="node1" presStyleIdx="1" presStyleCnt="2">
        <dgm:presLayoutVars>
          <dgm:chMax val="0"/>
          <dgm:bulletEnabled val="1"/>
        </dgm:presLayoutVars>
      </dgm:prSet>
      <dgm:spPr/>
    </dgm:pt>
  </dgm:ptLst>
  <dgm:cxnLst>
    <dgm:cxn modelId="{066BF92C-4BEC-4FE0-B2AD-5BFC077F4997}" type="presOf" srcId="{99E01491-EE93-406E-86D0-2C2512A60B3E}" destId="{F386EFA1-B97E-4695-87DA-9F03AC2B0297}" srcOrd="0" destOrd="0" presId="urn:microsoft.com/office/officeart/2005/8/layout/vList2"/>
    <dgm:cxn modelId="{5A1E023C-87BA-40AB-8794-F18E14CED166}" srcId="{99E01491-EE93-406E-86D0-2C2512A60B3E}" destId="{3FBC9BD0-6159-4EA5-8979-0D4E851AE23B}" srcOrd="0" destOrd="0" parTransId="{4A52E442-9920-4AF9-AC55-838CF4A8CC50}" sibTransId="{8CC95737-F358-4AD8-81B7-99AB8E38B6BE}"/>
    <dgm:cxn modelId="{144DA597-B580-4B7B-8E5F-84C04A2EF34F}" type="presOf" srcId="{3FBC9BD0-6159-4EA5-8979-0D4E851AE23B}" destId="{459C244E-D8C3-4DC2-8351-CAE96EBAD2B1}" srcOrd="0" destOrd="0" presId="urn:microsoft.com/office/officeart/2005/8/layout/vList2"/>
    <dgm:cxn modelId="{64C823B0-0330-41C7-8E3A-9CEC25044C2B}" srcId="{99E01491-EE93-406E-86D0-2C2512A60B3E}" destId="{37D2B2DB-2CF0-4001-86F2-B080B775EDD5}" srcOrd="1" destOrd="0" parTransId="{2E568E5F-1E0E-41C7-9BF2-37DD1A178394}" sibTransId="{15C5A69B-26D5-4219-873B-ABEC958291A4}"/>
    <dgm:cxn modelId="{5DA912BD-3E39-4C17-8BB5-2AC5108A368F}" type="presOf" srcId="{37D2B2DB-2CF0-4001-86F2-B080B775EDD5}" destId="{D3556CE3-F2AF-4704-BF72-750721853C6D}" srcOrd="0" destOrd="0" presId="urn:microsoft.com/office/officeart/2005/8/layout/vList2"/>
    <dgm:cxn modelId="{6CB6BC5A-5AF2-40DD-AF2E-06A833C5C8BD}" type="presParOf" srcId="{F386EFA1-B97E-4695-87DA-9F03AC2B0297}" destId="{459C244E-D8C3-4DC2-8351-CAE96EBAD2B1}" srcOrd="0" destOrd="0" presId="urn:microsoft.com/office/officeart/2005/8/layout/vList2"/>
    <dgm:cxn modelId="{C6102561-AA03-43A6-BDFD-9BBE012AF000}" type="presParOf" srcId="{F386EFA1-B97E-4695-87DA-9F03AC2B0297}" destId="{064E6F65-AD69-4760-80A6-C3526221D556}" srcOrd="1" destOrd="0" presId="urn:microsoft.com/office/officeart/2005/8/layout/vList2"/>
    <dgm:cxn modelId="{7C5D8B44-4CC7-45F8-8731-8AD3F004F742}" type="presParOf" srcId="{F386EFA1-B97E-4695-87DA-9F03AC2B0297}" destId="{D3556CE3-F2AF-4704-BF72-750721853C6D}"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D020EB6-D3FD-4B76-A16B-F5818CD679B4}"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253FBCC7-FB58-4717-9436-9DEF59DB6236}">
      <dgm:prSet/>
      <dgm:spPr/>
      <dgm:t>
        <a:bodyPr/>
        <a:lstStyle/>
        <a:p>
          <a:r>
            <a:rPr lang="en-GB"/>
            <a:t>What this means is; </a:t>
          </a:r>
          <a:endParaRPr lang="en-US"/>
        </a:p>
      </dgm:t>
    </dgm:pt>
    <dgm:pt modelId="{A01FFF7E-D0D2-48EA-B2D0-A407E7752971}" type="parTrans" cxnId="{11E1D111-4AF0-47F4-AE63-55C0A19D1D81}">
      <dgm:prSet/>
      <dgm:spPr/>
      <dgm:t>
        <a:bodyPr/>
        <a:lstStyle/>
        <a:p>
          <a:endParaRPr lang="en-US"/>
        </a:p>
      </dgm:t>
    </dgm:pt>
    <dgm:pt modelId="{A5F64099-1B55-496A-B255-1AF636E2E929}" type="sibTrans" cxnId="{11E1D111-4AF0-47F4-AE63-55C0A19D1D81}">
      <dgm:prSet/>
      <dgm:spPr/>
      <dgm:t>
        <a:bodyPr/>
        <a:lstStyle/>
        <a:p>
          <a:endParaRPr lang="en-US"/>
        </a:p>
      </dgm:t>
    </dgm:pt>
    <dgm:pt modelId="{191EC276-FD56-4FFB-92DF-4AA99454EEA9}">
      <dgm:prSet/>
      <dgm:spPr/>
      <dgm:t>
        <a:bodyPr/>
        <a:lstStyle/>
        <a:p>
          <a:r>
            <a:rPr lang="en-GB"/>
            <a:t>There is still a beneficiary and a trustee. </a:t>
          </a:r>
          <a:endParaRPr lang="en-US"/>
        </a:p>
      </dgm:t>
    </dgm:pt>
    <dgm:pt modelId="{D0517F41-2479-49FD-90A4-F06A5EF1B188}" type="parTrans" cxnId="{8E20D869-7CB1-4ABA-8B55-57ED8E1236A0}">
      <dgm:prSet/>
      <dgm:spPr/>
      <dgm:t>
        <a:bodyPr/>
        <a:lstStyle/>
        <a:p>
          <a:endParaRPr lang="en-US"/>
        </a:p>
      </dgm:t>
    </dgm:pt>
    <dgm:pt modelId="{E6BA8739-4121-4B89-A0A4-A3DCE5826D6C}" type="sibTrans" cxnId="{8E20D869-7CB1-4ABA-8B55-57ED8E1236A0}">
      <dgm:prSet/>
      <dgm:spPr/>
      <dgm:t>
        <a:bodyPr/>
        <a:lstStyle/>
        <a:p>
          <a:endParaRPr lang="en-US"/>
        </a:p>
      </dgm:t>
    </dgm:pt>
    <dgm:pt modelId="{BA146CC2-D9BE-409F-AA96-6430D91CF8C9}">
      <dgm:prSet/>
      <dgm:spPr/>
      <dgm:t>
        <a:bodyPr/>
        <a:lstStyle/>
        <a:p>
          <a:r>
            <a:rPr lang="en-GB"/>
            <a:t>Still and equitable interest but it is held by someone else. </a:t>
          </a:r>
          <a:endParaRPr lang="en-US"/>
        </a:p>
      </dgm:t>
    </dgm:pt>
    <dgm:pt modelId="{A3879F92-8EB8-48BE-A5EF-88E3A24A447F}" type="parTrans" cxnId="{F35B0968-DB58-4447-B86F-5B9BE4B5CC93}">
      <dgm:prSet/>
      <dgm:spPr/>
      <dgm:t>
        <a:bodyPr/>
        <a:lstStyle/>
        <a:p>
          <a:endParaRPr lang="en-US"/>
        </a:p>
      </dgm:t>
    </dgm:pt>
    <dgm:pt modelId="{07C43DB4-8F5C-473E-A139-B9880E63E442}" type="sibTrans" cxnId="{F35B0968-DB58-4447-B86F-5B9BE4B5CC93}">
      <dgm:prSet/>
      <dgm:spPr/>
      <dgm:t>
        <a:bodyPr/>
        <a:lstStyle/>
        <a:p>
          <a:endParaRPr lang="en-US"/>
        </a:p>
      </dgm:t>
    </dgm:pt>
    <dgm:pt modelId="{164453ED-0D7B-48E6-A738-00FD61D35842}" type="pres">
      <dgm:prSet presAssocID="{3D020EB6-D3FD-4B76-A16B-F5818CD679B4}" presName="hierChild1" presStyleCnt="0">
        <dgm:presLayoutVars>
          <dgm:chPref val="1"/>
          <dgm:dir/>
          <dgm:animOne val="branch"/>
          <dgm:animLvl val="lvl"/>
          <dgm:resizeHandles/>
        </dgm:presLayoutVars>
      </dgm:prSet>
      <dgm:spPr/>
    </dgm:pt>
    <dgm:pt modelId="{D915C2BD-1149-4154-A94B-89EFE0DEED8D}" type="pres">
      <dgm:prSet presAssocID="{253FBCC7-FB58-4717-9436-9DEF59DB6236}" presName="hierRoot1" presStyleCnt="0"/>
      <dgm:spPr/>
    </dgm:pt>
    <dgm:pt modelId="{4F998130-B561-4A22-9E6F-0A06B1CF0BAC}" type="pres">
      <dgm:prSet presAssocID="{253FBCC7-FB58-4717-9436-9DEF59DB6236}" presName="composite" presStyleCnt="0"/>
      <dgm:spPr/>
    </dgm:pt>
    <dgm:pt modelId="{571529EF-A495-4B99-9E72-2A2595B78FF2}" type="pres">
      <dgm:prSet presAssocID="{253FBCC7-FB58-4717-9436-9DEF59DB6236}" presName="background" presStyleLbl="node0" presStyleIdx="0" presStyleCnt="3"/>
      <dgm:spPr/>
    </dgm:pt>
    <dgm:pt modelId="{FFE76F88-E568-4637-B2DD-ACA205E87FB8}" type="pres">
      <dgm:prSet presAssocID="{253FBCC7-FB58-4717-9436-9DEF59DB6236}" presName="text" presStyleLbl="fgAcc0" presStyleIdx="0" presStyleCnt="3">
        <dgm:presLayoutVars>
          <dgm:chPref val="3"/>
        </dgm:presLayoutVars>
      </dgm:prSet>
      <dgm:spPr/>
    </dgm:pt>
    <dgm:pt modelId="{41439FC5-C368-4129-BE85-653DC75A553F}" type="pres">
      <dgm:prSet presAssocID="{253FBCC7-FB58-4717-9436-9DEF59DB6236}" presName="hierChild2" presStyleCnt="0"/>
      <dgm:spPr/>
    </dgm:pt>
    <dgm:pt modelId="{D2E36F96-E848-4125-9713-8DFC0188CE77}" type="pres">
      <dgm:prSet presAssocID="{191EC276-FD56-4FFB-92DF-4AA99454EEA9}" presName="hierRoot1" presStyleCnt="0"/>
      <dgm:spPr/>
    </dgm:pt>
    <dgm:pt modelId="{99BB44EC-69CE-4F25-ABED-B6F721DE9315}" type="pres">
      <dgm:prSet presAssocID="{191EC276-FD56-4FFB-92DF-4AA99454EEA9}" presName="composite" presStyleCnt="0"/>
      <dgm:spPr/>
    </dgm:pt>
    <dgm:pt modelId="{17D14A64-AB1A-4B64-8850-C9065D5DFCD8}" type="pres">
      <dgm:prSet presAssocID="{191EC276-FD56-4FFB-92DF-4AA99454EEA9}" presName="background" presStyleLbl="node0" presStyleIdx="1" presStyleCnt="3"/>
      <dgm:spPr/>
    </dgm:pt>
    <dgm:pt modelId="{4F239325-BAAD-43B6-91CE-69D1209768C1}" type="pres">
      <dgm:prSet presAssocID="{191EC276-FD56-4FFB-92DF-4AA99454EEA9}" presName="text" presStyleLbl="fgAcc0" presStyleIdx="1" presStyleCnt="3">
        <dgm:presLayoutVars>
          <dgm:chPref val="3"/>
        </dgm:presLayoutVars>
      </dgm:prSet>
      <dgm:spPr/>
    </dgm:pt>
    <dgm:pt modelId="{1FDCD60E-E1EF-4A81-96D7-C339666C9C92}" type="pres">
      <dgm:prSet presAssocID="{191EC276-FD56-4FFB-92DF-4AA99454EEA9}" presName="hierChild2" presStyleCnt="0"/>
      <dgm:spPr/>
    </dgm:pt>
    <dgm:pt modelId="{32ADD187-1F7C-40CE-A276-283BEE7A938A}" type="pres">
      <dgm:prSet presAssocID="{BA146CC2-D9BE-409F-AA96-6430D91CF8C9}" presName="hierRoot1" presStyleCnt="0"/>
      <dgm:spPr/>
    </dgm:pt>
    <dgm:pt modelId="{169DFF95-D498-4C30-9035-90148AD898F6}" type="pres">
      <dgm:prSet presAssocID="{BA146CC2-D9BE-409F-AA96-6430D91CF8C9}" presName="composite" presStyleCnt="0"/>
      <dgm:spPr/>
    </dgm:pt>
    <dgm:pt modelId="{090CED03-E8CF-47CF-AF77-356CD0C56A19}" type="pres">
      <dgm:prSet presAssocID="{BA146CC2-D9BE-409F-AA96-6430D91CF8C9}" presName="background" presStyleLbl="node0" presStyleIdx="2" presStyleCnt="3"/>
      <dgm:spPr/>
    </dgm:pt>
    <dgm:pt modelId="{0037DCB7-D6C7-4CDE-95BD-1C512AAE0FA9}" type="pres">
      <dgm:prSet presAssocID="{BA146CC2-D9BE-409F-AA96-6430D91CF8C9}" presName="text" presStyleLbl="fgAcc0" presStyleIdx="2" presStyleCnt="3">
        <dgm:presLayoutVars>
          <dgm:chPref val="3"/>
        </dgm:presLayoutVars>
      </dgm:prSet>
      <dgm:spPr/>
    </dgm:pt>
    <dgm:pt modelId="{B7636B24-0192-4F35-89F5-C1DD0E2433B9}" type="pres">
      <dgm:prSet presAssocID="{BA146CC2-D9BE-409F-AA96-6430D91CF8C9}" presName="hierChild2" presStyleCnt="0"/>
      <dgm:spPr/>
    </dgm:pt>
  </dgm:ptLst>
  <dgm:cxnLst>
    <dgm:cxn modelId="{11E1D111-4AF0-47F4-AE63-55C0A19D1D81}" srcId="{3D020EB6-D3FD-4B76-A16B-F5818CD679B4}" destId="{253FBCC7-FB58-4717-9436-9DEF59DB6236}" srcOrd="0" destOrd="0" parTransId="{A01FFF7E-D0D2-48EA-B2D0-A407E7752971}" sibTransId="{A5F64099-1B55-496A-B255-1AF636E2E929}"/>
    <dgm:cxn modelId="{F35B0968-DB58-4447-B86F-5B9BE4B5CC93}" srcId="{3D020EB6-D3FD-4B76-A16B-F5818CD679B4}" destId="{BA146CC2-D9BE-409F-AA96-6430D91CF8C9}" srcOrd="2" destOrd="0" parTransId="{A3879F92-8EB8-48BE-A5EF-88E3A24A447F}" sibTransId="{07C43DB4-8F5C-473E-A139-B9880E63E442}"/>
    <dgm:cxn modelId="{8E20D869-7CB1-4ABA-8B55-57ED8E1236A0}" srcId="{3D020EB6-D3FD-4B76-A16B-F5818CD679B4}" destId="{191EC276-FD56-4FFB-92DF-4AA99454EEA9}" srcOrd="1" destOrd="0" parTransId="{D0517F41-2479-49FD-90A4-F06A5EF1B188}" sibTransId="{E6BA8739-4121-4B89-A0A4-A3DCE5826D6C}"/>
    <dgm:cxn modelId="{E957A775-BDB7-45AA-AB0D-5429B623F130}" type="presOf" srcId="{191EC276-FD56-4FFB-92DF-4AA99454EEA9}" destId="{4F239325-BAAD-43B6-91CE-69D1209768C1}" srcOrd="0" destOrd="0" presId="urn:microsoft.com/office/officeart/2005/8/layout/hierarchy1"/>
    <dgm:cxn modelId="{4C5FF3C4-6841-42B8-B0CB-4373FEC8E5EB}" type="presOf" srcId="{253FBCC7-FB58-4717-9436-9DEF59DB6236}" destId="{FFE76F88-E568-4637-B2DD-ACA205E87FB8}" srcOrd="0" destOrd="0" presId="urn:microsoft.com/office/officeart/2005/8/layout/hierarchy1"/>
    <dgm:cxn modelId="{E15D56D6-989A-4791-8618-ADAF47C17300}" type="presOf" srcId="{BA146CC2-D9BE-409F-AA96-6430D91CF8C9}" destId="{0037DCB7-D6C7-4CDE-95BD-1C512AAE0FA9}" srcOrd="0" destOrd="0" presId="urn:microsoft.com/office/officeart/2005/8/layout/hierarchy1"/>
    <dgm:cxn modelId="{2F97BEE9-DAA5-4D96-B4CC-BCBD9FAADFAD}" type="presOf" srcId="{3D020EB6-D3FD-4B76-A16B-F5818CD679B4}" destId="{164453ED-0D7B-48E6-A738-00FD61D35842}" srcOrd="0" destOrd="0" presId="urn:microsoft.com/office/officeart/2005/8/layout/hierarchy1"/>
    <dgm:cxn modelId="{DCD72CC9-DAA4-41BB-BEF5-9651E69A20A3}" type="presParOf" srcId="{164453ED-0D7B-48E6-A738-00FD61D35842}" destId="{D915C2BD-1149-4154-A94B-89EFE0DEED8D}" srcOrd="0" destOrd="0" presId="urn:microsoft.com/office/officeart/2005/8/layout/hierarchy1"/>
    <dgm:cxn modelId="{77D9889E-3963-4738-9F1B-D4477A57C590}" type="presParOf" srcId="{D915C2BD-1149-4154-A94B-89EFE0DEED8D}" destId="{4F998130-B561-4A22-9E6F-0A06B1CF0BAC}" srcOrd="0" destOrd="0" presId="urn:microsoft.com/office/officeart/2005/8/layout/hierarchy1"/>
    <dgm:cxn modelId="{BAF51232-D757-4B75-8880-2F70383F17C9}" type="presParOf" srcId="{4F998130-B561-4A22-9E6F-0A06B1CF0BAC}" destId="{571529EF-A495-4B99-9E72-2A2595B78FF2}" srcOrd="0" destOrd="0" presId="urn:microsoft.com/office/officeart/2005/8/layout/hierarchy1"/>
    <dgm:cxn modelId="{0A2EE963-DC0F-4932-B73A-26023BAA9D49}" type="presParOf" srcId="{4F998130-B561-4A22-9E6F-0A06B1CF0BAC}" destId="{FFE76F88-E568-4637-B2DD-ACA205E87FB8}" srcOrd="1" destOrd="0" presId="urn:microsoft.com/office/officeart/2005/8/layout/hierarchy1"/>
    <dgm:cxn modelId="{6765D471-DEDE-4A93-B38D-3035E0904844}" type="presParOf" srcId="{D915C2BD-1149-4154-A94B-89EFE0DEED8D}" destId="{41439FC5-C368-4129-BE85-653DC75A553F}" srcOrd="1" destOrd="0" presId="urn:microsoft.com/office/officeart/2005/8/layout/hierarchy1"/>
    <dgm:cxn modelId="{F30C9199-2B0B-48AF-BE9F-569F910462E0}" type="presParOf" srcId="{164453ED-0D7B-48E6-A738-00FD61D35842}" destId="{D2E36F96-E848-4125-9713-8DFC0188CE77}" srcOrd="1" destOrd="0" presId="urn:microsoft.com/office/officeart/2005/8/layout/hierarchy1"/>
    <dgm:cxn modelId="{C330322D-6603-4559-97B3-8372D1570335}" type="presParOf" srcId="{D2E36F96-E848-4125-9713-8DFC0188CE77}" destId="{99BB44EC-69CE-4F25-ABED-B6F721DE9315}" srcOrd="0" destOrd="0" presId="urn:microsoft.com/office/officeart/2005/8/layout/hierarchy1"/>
    <dgm:cxn modelId="{6262619E-E56E-4EA1-9716-7C0A5E2FC11F}" type="presParOf" srcId="{99BB44EC-69CE-4F25-ABED-B6F721DE9315}" destId="{17D14A64-AB1A-4B64-8850-C9065D5DFCD8}" srcOrd="0" destOrd="0" presId="urn:microsoft.com/office/officeart/2005/8/layout/hierarchy1"/>
    <dgm:cxn modelId="{38A4B6E9-2F09-46C3-A46C-4B93A235E740}" type="presParOf" srcId="{99BB44EC-69CE-4F25-ABED-B6F721DE9315}" destId="{4F239325-BAAD-43B6-91CE-69D1209768C1}" srcOrd="1" destOrd="0" presId="urn:microsoft.com/office/officeart/2005/8/layout/hierarchy1"/>
    <dgm:cxn modelId="{6E2A474C-7563-4A54-9D12-C9FA16E558A1}" type="presParOf" srcId="{D2E36F96-E848-4125-9713-8DFC0188CE77}" destId="{1FDCD60E-E1EF-4A81-96D7-C339666C9C92}" srcOrd="1" destOrd="0" presId="urn:microsoft.com/office/officeart/2005/8/layout/hierarchy1"/>
    <dgm:cxn modelId="{E3494B43-48FA-480F-B2DF-4248380D9C26}" type="presParOf" srcId="{164453ED-0D7B-48E6-A738-00FD61D35842}" destId="{32ADD187-1F7C-40CE-A276-283BEE7A938A}" srcOrd="2" destOrd="0" presId="urn:microsoft.com/office/officeart/2005/8/layout/hierarchy1"/>
    <dgm:cxn modelId="{F3D84B38-F09F-4631-9DC5-D160A07EAB14}" type="presParOf" srcId="{32ADD187-1F7C-40CE-A276-283BEE7A938A}" destId="{169DFF95-D498-4C30-9035-90148AD898F6}" srcOrd="0" destOrd="0" presId="urn:microsoft.com/office/officeart/2005/8/layout/hierarchy1"/>
    <dgm:cxn modelId="{DAAA1401-8B4E-4396-A8CA-7355DEF21DCD}" type="presParOf" srcId="{169DFF95-D498-4C30-9035-90148AD898F6}" destId="{090CED03-E8CF-47CF-AF77-356CD0C56A19}" srcOrd="0" destOrd="0" presId="urn:microsoft.com/office/officeart/2005/8/layout/hierarchy1"/>
    <dgm:cxn modelId="{4E1FDB60-F78D-4F28-A625-FF90324C3703}" type="presParOf" srcId="{169DFF95-D498-4C30-9035-90148AD898F6}" destId="{0037DCB7-D6C7-4CDE-95BD-1C512AAE0FA9}" srcOrd="1" destOrd="0" presId="urn:microsoft.com/office/officeart/2005/8/layout/hierarchy1"/>
    <dgm:cxn modelId="{A60DCF88-D3AE-4C6E-8232-614E1B11D5E4}" type="presParOf" srcId="{32ADD187-1F7C-40CE-A276-283BEE7A938A}" destId="{B7636B24-0192-4F35-89F5-C1DD0E2433B9}"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05713E7-381B-47EA-AB30-43439208B38C}" type="doc">
      <dgm:prSet loTypeId="urn:microsoft.com/office/officeart/2005/8/layout/bProcess2" loCatId="process" qsTypeId="urn:microsoft.com/office/officeart/2005/8/quickstyle/simple1" qsCatId="simple" csTypeId="urn:microsoft.com/office/officeart/2005/8/colors/accent1_2" csCatId="accent1"/>
      <dgm:spPr/>
      <dgm:t>
        <a:bodyPr/>
        <a:lstStyle/>
        <a:p>
          <a:endParaRPr lang="en-US"/>
        </a:p>
      </dgm:t>
    </dgm:pt>
    <dgm:pt modelId="{4F4E6222-D4EF-4491-BECC-91FAE805B638}">
      <dgm:prSet/>
      <dgm:spPr/>
      <dgm:t>
        <a:bodyPr/>
        <a:lstStyle/>
        <a:p>
          <a:r>
            <a:rPr lang="en-GB"/>
            <a:t>No disposition where assignee is to hold as a fiduciary. </a:t>
          </a:r>
          <a:endParaRPr lang="en-US"/>
        </a:p>
      </dgm:t>
    </dgm:pt>
    <dgm:pt modelId="{B0CC01C7-73C2-4919-A818-E261FB5761EF}" type="parTrans" cxnId="{11098B83-0734-4D4E-BD64-62FD21FA957A}">
      <dgm:prSet/>
      <dgm:spPr/>
      <dgm:t>
        <a:bodyPr/>
        <a:lstStyle/>
        <a:p>
          <a:endParaRPr lang="en-US"/>
        </a:p>
      </dgm:t>
    </dgm:pt>
    <dgm:pt modelId="{F3D14763-0C75-4DBB-8B6D-0D56A5DD516A}" type="sibTrans" cxnId="{11098B83-0734-4D4E-BD64-62FD21FA957A}">
      <dgm:prSet/>
      <dgm:spPr/>
      <dgm:t>
        <a:bodyPr/>
        <a:lstStyle/>
        <a:p>
          <a:endParaRPr lang="en-US"/>
        </a:p>
      </dgm:t>
    </dgm:pt>
    <dgm:pt modelId="{325B4BE8-48DC-427F-80D7-E612B3E45CD2}">
      <dgm:prSet/>
      <dgm:spPr/>
      <dgm:t>
        <a:bodyPr/>
        <a:lstStyle/>
        <a:p>
          <a:r>
            <a:rPr lang="en-GB"/>
            <a:t>Key case; Re Tyler [1967] </a:t>
          </a:r>
          <a:endParaRPr lang="en-US"/>
        </a:p>
      </dgm:t>
    </dgm:pt>
    <dgm:pt modelId="{7E0937AD-8BE8-406F-9422-02C6FC27027C}" type="parTrans" cxnId="{DA241832-EF8F-4176-9EB2-3A54346B5EF7}">
      <dgm:prSet/>
      <dgm:spPr/>
      <dgm:t>
        <a:bodyPr/>
        <a:lstStyle/>
        <a:p>
          <a:endParaRPr lang="en-US"/>
        </a:p>
      </dgm:t>
    </dgm:pt>
    <dgm:pt modelId="{3BFB3F6E-9B46-4820-8A7C-9079E24AB5AE}" type="sibTrans" cxnId="{DA241832-EF8F-4176-9EB2-3A54346B5EF7}">
      <dgm:prSet/>
      <dgm:spPr/>
      <dgm:t>
        <a:bodyPr/>
        <a:lstStyle/>
        <a:p>
          <a:endParaRPr lang="en-US"/>
        </a:p>
      </dgm:t>
    </dgm:pt>
    <dgm:pt modelId="{4A7C7F4E-8606-47E3-B0AC-44B3A95BFD89}" type="pres">
      <dgm:prSet presAssocID="{505713E7-381B-47EA-AB30-43439208B38C}" presName="diagram" presStyleCnt="0">
        <dgm:presLayoutVars>
          <dgm:dir/>
          <dgm:resizeHandles/>
        </dgm:presLayoutVars>
      </dgm:prSet>
      <dgm:spPr/>
    </dgm:pt>
    <dgm:pt modelId="{E9C94521-B464-4EB6-99F0-67A0FBAD78BB}" type="pres">
      <dgm:prSet presAssocID="{4F4E6222-D4EF-4491-BECC-91FAE805B638}" presName="firstNode" presStyleLbl="node1" presStyleIdx="0" presStyleCnt="2">
        <dgm:presLayoutVars>
          <dgm:bulletEnabled val="1"/>
        </dgm:presLayoutVars>
      </dgm:prSet>
      <dgm:spPr/>
    </dgm:pt>
    <dgm:pt modelId="{C1620142-4AE0-4857-A66D-BBAAE63EBF71}" type="pres">
      <dgm:prSet presAssocID="{F3D14763-0C75-4DBB-8B6D-0D56A5DD516A}" presName="sibTrans" presStyleLbl="sibTrans2D1" presStyleIdx="0" presStyleCnt="1"/>
      <dgm:spPr/>
    </dgm:pt>
    <dgm:pt modelId="{9A342689-F851-43FA-923D-28B46F9F3DE0}" type="pres">
      <dgm:prSet presAssocID="{325B4BE8-48DC-427F-80D7-E612B3E45CD2}" presName="lastNode" presStyleLbl="node1" presStyleIdx="1" presStyleCnt="2">
        <dgm:presLayoutVars>
          <dgm:bulletEnabled val="1"/>
        </dgm:presLayoutVars>
      </dgm:prSet>
      <dgm:spPr/>
    </dgm:pt>
  </dgm:ptLst>
  <dgm:cxnLst>
    <dgm:cxn modelId="{745F9B12-BD08-4B48-90B2-96C48D379847}" type="presOf" srcId="{F3D14763-0C75-4DBB-8B6D-0D56A5DD516A}" destId="{C1620142-4AE0-4857-A66D-BBAAE63EBF71}" srcOrd="0" destOrd="0" presId="urn:microsoft.com/office/officeart/2005/8/layout/bProcess2"/>
    <dgm:cxn modelId="{DA241832-EF8F-4176-9EB2-3A54346B5EF7}" srcId="{505713E7-381B-47EA-AB30-43439208B38C}" destId="{325B4BE8-48DC-427F-80D7-E612B3E45CD2}" srcOrd="1" destOrd="0" parTransId="{7E0937AD-8BE8-406F-9422-02C6FC27027C}" sibTransId="{3BFB3F6E-9B46-4820-8A7C-9079E24AB5AE}"/>
    <dgm:cxn modelId="{11098B83-0734-4D4E-BD64-62FD21FA957A}" srcId="{505713E7-381B-47EA-AB30-43439208B38C}" destId="{4F4E6222-D4EF-4491-BECC-91FAE805B638}" srcOrd="0" destOrd="0" parTransId="{B0CC01C7-73C2-4919-A818-E261FB5761EF}" sibTransId="{F3D14763-0C75-4DBB-8B6D-0D56A5DD516A}"/>
    <dgm:cxn modelId="{8F04B0AB-A955-4A17-A9FB-60332339388D}" type="presOf" srcId="{325B4BE8-48DC-427F-80D7-E612B3E45CD2}" destId="{9A342689-F851-43FA-923D-28B46F9F3DE0}" srcOrd="0" destOrd="0" presId="urn:microsoft.com/office/officeart/2005/8/layout/bProcess2"/>
    <dgm:cxn modelId="{E9342AAF-DA69-44AF-BCD0-81088DB65D4F}" type="presOf" srcId="{505713E7-381B-47EA-AB30-43439208B38C}" destId="{4A7C7F4E-8606-47E3-B0AC-44B3A95BFD89}" srcOrd="0" destOrd="0" presId="urn:microsoft.com/office/officeart/2005/8/layout/bProcess2"/>
    <dgm:cxn modelId="{9A7A96FA-5B7F-4040-9255-8569BE97C468}" type="presOf" srcId="{4F4E6222-D4EF-4491-BECC-91FAE805B638}" destId="{E9C94521-B464-4EB6-99F0-67A0FBAD78BB}" srcOrd="0" destOrd="0" presId="urn:microsoft.com/office/officeart/2005/8/layout/bProcess2"/>
    <dgm:cxn modelId="{3791FA90-7287-4DCE-9237-9C8C54829D80}" type="presParOf" srcId="{4A7C7F4E-8606-47E3-B0AC-44B3A95BFD89}" destId="{E9C94521-B464-4EB6-99F0-67A0FBAD78BB}" srcOrd="0" destOrd="0" presId="urn:microsoft.com/office/officeart/2005/8/layout/bProcess2"/>
    <dgm:cxn modelId="{D47EAA1B-997E-495E-9731-AFF187830AE2}" type="presParOf" srcId="{4A7C7F4E-8606-47E3-B0AC-44B3A95BFD89}" destId="{C1620142-4AE0-4857-A66D-BBAAE63EBF71}" srcOrd="1" destOrd="0" presId="urn:microsoft.com/office/officeart/2005/8/layout/bProcess2"/>
    <dgm:cxn modelId="{ECA4290F-4D9B-4AEA-83E1-FC77944FB0FA}" type="presParOf" srcId="{4A7C7F4E-8606-47E3-B0AC-44B3A95BFD89}" destId="{9A342689-F851-43FA-923D-28B46F9F3DE0}" srcOrd="2" destOrd="0" presId="urn:microsoft.com/office/officeart/2005/8/layout/b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8C2F64D-30C9-4813-8D15-92093C8A9625}"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F69954EA-2A13-4ABA-B4AC-9F9F70797774}">
      <dgm:prSet/>
      <dgm:spPr/>
      <dgm:t>
        <a:bodyPr/>
        <a:lstStyle/>
        <a:p>
          <a:pPr>
            <a:lnSpc>
              <a:spcPct val="100000"/>
            </a:lnSpc>
            <a:defRPr cap="all"/>
          </a:pPr>
          <a:r>
            <a:rPr lang="en-GB"/>
            <a:t>Please revisit the Moodle page for; </a:t>
          </a:r>
          <a:endParaRPr lang="en-US"/>
        </a:p>
      </dgm:t>
    </dgm:pt>
    <dgm:pt modelId="{F073A281-006C-497E-9A3D-0CDD70D0E667}" type="parTrans" cxnId="{F61E3EAA-908E-43D7-A9E8-6D40EA9BBFB6}">
      <dgm:prSet/>
      <dgm:spPr/>
      <dgm:t>
        <a:bodyPr/>
        <a:lstStyle/>
        <a:p>
          <a:endParaRPr lang="en-US"/>
        </a:p>
      </dgm:t>
    </dgm:pt>
    <dgm:pt modelId="{B474FB3C-6777-4AD7-8804-AEC7841F9D26}" type="sibTrans" cxnId="{F61E3EAA-908E-43D7-A9E8-6D40EA9BBFB6}">
      <dgm:prSet/>
      <dgm:spPr/>
      <dgm:t>
        <a:bodyPr/>
        <a:lstStyle/>
        <a:p>
          <a:endParaRPr lang="en-US"/>
        </a:p>
      </dgm:t>
    </dgm:pt>
    <dgm:pt modelId="{95F6BA54-3A70-4D78-BD9E-E8E7A2C4D51D}">
      <dgm:prSet/>
      <dgm:spPr/>
      <dgm:t>
        <a:bodyPr/>
        <a:lstStyle/>
        <a:p>
          <a:pPr>
            <a:lnSpc>
              <a:spcPct val="100000"/>
            </a:lnSpc>
            <a:defRPr cap="all"/>
          </a:pPr>
          <a:r>
            <a:rPr lang="en-GB"/>
            <a:t>Formation and constitution part 3. </a:t>
          </a:r>
          <a:endParaRPr lang="en-US"/>
        </a:p>
      </dgm:t>
    </dgm:pt>
    <dgm:pt modelId="{0BD52FCA-8204-4A56-A729-06AB79673D33}" type="parTrans" cxnId="{6F2623A6-6CC1-49EA-9B82-B708DEA22D8E}">
      <dgm:prSet/>
      <dgm:spPr/>
      <dgm:t>
        <a:bodyPr/>
        <a:lstStyle/>
        <a:p>
          <a:endParaRPr lang="en-US"/>
        </a:p>
      </dgm:t>
    </dgm:pt>
    <dgm:pt modelId="{8A334C6A-798F-44F0-8C22-CA18C11ADF4E}" type="sibTrans" cxnId="{6F2623A6-6CC1-49EA-9B82-B708DEA22D8E}">
      <dgm:prSet/>
      <dgm:spPr/>
      <dgm:t>
        <a:bodyPr/>
        <a:lstStyle/>
        <a:p>
          <a:endParaRPr lang="en-US"/>
        </a:p>
      </dgm:t>
    </dgm:pt>
    <dgm:pt modelId="{A7E7F463-52B4-4907-BCD9-A8819553146F}" type="pres">
      <dgm:prSet presAssocID="{58C2F64D-30C9-4813-8D15-92093C8A9625}" presName="root" presStyleCnt="0">
        <dgm:presLayoutVars>
          <dgm:dir/>
          <dgm:resizeHandles val="exact"/>
        </dgm:presLayoutVars>
      </dgm:prSet>
      <dgm:spPr/>
    </dgm:pt>
    <dgm:pt modelId="{2603F1F4-A58A-4DC3-B412-9A109A87D9EB}" type="pres">
      <dgm:prSet presAssocID="{F69954EA-2A13-4ABA-B4AC-9F9F70797774}" presName="compNode" presStyleCnt="0"/>
      <dgm:spPr/>
    </dgm:pt>
    <dgm:pt modelId="{CFE3995B-3E77-4F9A-B0D4-0ADA8F81FC44}" type="pres">
      <dgm:prSet presAssocID="{F69954EA-2A13-4ABA-B4AC-9F9F70797774}" presName="iconBgRect" presStyleLbl="bgShp" presStyleIdx="0" presStyleCnt="2"/>
      <dgm:spPr/>
    </dgm:pt>
    <dgm:pt modelId="{322F0F04-5A1B-46CC-8127-BA4988BCB14B}" type="pres">
      <dgm:prSet presAssocID="{F69954EA-2A13-4ABA-B4AC-9F9F7079777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aper"/>
        </a:ext>
      </dgm:extLst>
    </dgm:pt>
    <dgm:pt modelId="{0B29E2D5-4B0C-4546-BBEB-35B922B895EC}" type="pres">
      <dgm:prSet presAssocID="{F69954EA-2A13-4ABA-B4AC-9F9F70797774}" presName="spaceRect" presStyleCnt="0"/>
      <dgm:spPr/>
    </dgm:pt>
    <dgm:pt modelId="{F120E8C0-C3BB-4154-9E50-E197BBE66AEF}" type="pres">
      <dgm:prSet presAssocID="{F69954EA-2A13-4ABA-B4AC-9F9F70797774}" presName="textRect" presStyleLbl="revTx" presStyleIdx="0" presStyleCnt="2">
        <dgm:presLayoutVars>
          <dgm:chMax val="1"/>
          <dgm:chPref val="1"/>
        </dgm:presLayoutVars>
      </dgm:prSet>
      <dgm:spPr/>
    </dgm:pt>
    <dgm:pt modelId="{87779AEA-7695-4061-B53B-FBE26BC0E6A0}" type="pres">
      <dgm:prSet presAssocID="{B474FB3C-6777-4AD7-8804-AEC7841F9D26}" presName="sibTrans" presStyleCnt="0"/>
      <dgm:spPr/>
    </dgm:pt>
    <dgm:pt modelId="{DCA2ECD5-B560-40A3-9AC6-D6FD00A2FAD3}" type="pres">
      <dgm:prSet presAssocID="{95F6BA54-3A70-4D78-BD9E-E8E7A2C4D51D}" presName="compNode" presStyleCnt="0"/>
      <dgm:spPr/>
    </dgm:pt>
    <dgm:pt modelId="{44D94C80-72BE-4FB1-9882-0C2B21D7EBC5}" type="pres">
      <dgm:prSet presAssocID="{95F6BA54-3A70-4D78-BD9E-E8E7A2C4D51D}" presName="iconBgRect" presStyleLbl="bgShp" presStyleIdx="1" presStyleCnt="2"/>
      <dgm:spPr/>
    </dgm:pt>
    <dgm:pt modelId="{835A8A81-12B4-4AD3-A6CE-4040DC75D1B9}" type="pres">
      <dgm:prSet presAssocID="{95F6BA54-3A70-4D78-BD9E-E8E7A2C4D51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ank"/>
        </a:ext>
      </dgm:extLst>
    </dgm:pt>
    <dgm:pt modelId="{BF24B8E6-0550-4652-99BB-F0DB5979F0C1}" type="pres">
      <dgm:prSet presAssocID="{95F6BA54-3A70-4D78-BD9E-E8E7A2C4D51D}" presName="spaceRect" presStyleCnt="0"/>
      <dgm:spPr/>
    </dgm:pt>
    <dgm:pt modelId="{30FD484B-25EB-4E04-87BD-A3D291F99BCB}" type="pres">
      <dgm:prSet presAssocID="{95F6BA54-3A70-4D78-BD9E-E8E7A2C4D51D}" presName="textRect" presStyleLbl="revTx" presStyleIdx="1" presStyleCnt="2">
        <dgm:presLayoutVars>
          <dgm:chMax val="1"/>
          <dgm:chPref val="1"/>
        </dgm:presLayoutVars>
      </dgm:prSet>
      <dgm:spPr/>
    </dgm:pt>
  </dgm:ptLst>
  <dgm:cxnLst>
    <dgm:cxn modelId="{8C59711F-77AD-4787-95D2-4309568EFAE2}" type="presOf" srcId="{58C2F64D-30C9-4813-8D15-92093C8A9625}" destId="{A7E7F463-52B4-4907-BCD9-A8819553146F}" srcOrd="0" destOrd="0" presId="urn:microsoft.com/office/officeart/2018/5/layout/IconCircleLabelList"/>
    <dgm:cxn modelId="{6F2623A6-6CC1-49EA-9B82-B708DEA22D8E}" srcId="{58C2F64D-30C9-4813-8D15-92093C8A9625}" destId="{95F6BA54-3A70-4D78-BD9E-E8E7A2C4D51D}" srcOrd="1" destOrd="0" parTransId="{0BD52FCA-8204-4A56-A729-06AB79673D33}" sibTransId="{8A334C6A-798F-44F0-8C22-CA18C11ADF4E}"/>
    <dgm:cxn modelId="{F61E3EAA-908E-43D7-A9E8-6D40EA9BBFB6}" srcId="{58C2F64D-30C9-4813-8D15-92093C8A9625}" destId="{F69954EA-2A13-4ABA-B4AC-9F9F70797774}" srcOrd="0" destOrd="0" parTransId="{F073A281-006C-497E-9A3D-0CDD70D0E667}" sibTransId="{B474FB3C-6777-4AD7-8804-AEC7841F9D26}"/>
    <dgm:cxn modelId="{6B4816B5-3B35-4DB4-8AE1-E298E40AC0D0}" type="presOf" srcId="{95F6BA54-3A70-4D78-BD9E-E8E7A2C4D51D}" destId="{30FD484B-25EB-4E04-87BD-A3D291F99BCB}" srcOrd="0" destOrd="0" presId="urn:microsoft.com/office/officeart/2018/5/layout/IconCircleLabelList"/>
    <dgm:cxn modelId="{918875E3-AC63-429A-BB9A-1976B2E34F00}" type="presOf" srcId="{F69954EA-2A13-4ABA-B4AC-9F9F70797774}" destId="{F120E8C0-C3BB-4154-9E50-E197BBE66AEF}" srcOrd="0" destOrd="0" presId="urn:microsoft.com/office/officeart/2018/5/layout/IconCircleLabelList"/>
    <dgm:cxn modelId="{90ED4B31-2997-4B3A-AB23-47CC672D62C2}" type="presParOf" srcId="{A7E7F463-52B4-4907-BCD9-A8819553146F}" destId="{2603F1F4-A58A-4DC3-B412-9A109A87D9EB}" srcOrd="0" destOrd="0" presId="urn:microsoft.com/office/officeart/2018/5/layout/IconCircleLabelList"/>
    <dgm:cxn modelId="{C0C74F33-1303-4B2C-82DB-7126B7728C5F}" type="presParOf" srcId="{2603F1F4-A58A-4DC3-B412-9A109A87D9EB}" destId="{CFE3995B-3E77-4F9A-B0D4-0ADA8F81FC44}" srcOrd="0" destOrd="0" presId="urn:microsoft.com/office/officeart/2018/5/layout/IconCircleLabelList"/>
    <dgm:cxn modelId="{6207001A-5DE3-4312-A855-2F79EC8EB8B5}" type="presParOf" srcId="{2603F1F4-A58A-4DC3-B412-9A109A87D9EB}" destId="{322F0F04-5A1B-46CC-8127-BA4988BCB14B}" srcOrd="1" destOrd="0" presId="urn:microsoft.com/office/officeart/2018/5/layout/IconCircleLabelList"/>
    <dgm:cxn modelId="{F6A0CA58-EF90-4ADB-BDA0-07FC880EAABF}" type="presParOf" srcId="{2603F1F4-A58A-4DC3-B412-9A109A87D9EB}" destId="{0B29E2D5-4B0C-4546-BBEB-35B922B895EC}" srcOrd="2" destOrd="0" presId="urn:microsoft.com/office/officeart/2018/5/layout/IconCircleLabelList"/>
    <dgm:cxn modelId="{39D2941E-D598-4D05-82A9-2783701000D2}" type="presParOf" srcId="{2603F1F4-A58A-4DC3-B412-9A109A87D9EB}" destId="{F120E8C0-C3BB-4154-9E50-E197BBE66AEF}" srcOrd="3" destOrd="0" presId="urn:microsoft.com/office/officeart/2018/5/layout/IconCircleLabelList"/>
    <dgm:cxn modelId="{3E22840F-B706-431B-A6CD-2E1229B36943}" type="presParOf" srcId="{A7E7F463-52B4-4907-BCD9-A8819553146F}" destId="{87779AEA-7695-4061-B53B-FBE26BC0E6A0}" srcOrd="1" destOrd="0" presId="urn:microsoft.com/office/officeart/2018/5/layout/IconCircleLabelList"/>
    <dgm:cxn modelId="{DDDBDAC5-371F-4505-8F75-4775A59AE95F}" type="presParOf" srcId="{A7E7F463-52B4-4907-BCD9-A8819553146F}" destId="{DCA2ECD5-B560-40A3-9AC6-D6FD00A2FAD3}" srcOrd="2" destOrd="0" presId="urn:microsoft.com/office/officeart/2018/5/layout/IconCircleLabelList"/>
    <dgm:cxn modelId="{A3B565F8-F615-40EB-A30B-DF9D8D9A9B8F}" type="presParOf" srcId="{DCA2ECD5-B560-40A3-9AC6-D6FD00A2FAD3}" destId="{44D94C80-72BE-4FB1-9882-0C2B21D7EBC5}" srcOrd="0" destOrd="0" presId="urn:microsoft.com/office/officeart/2018/5/layout/IconCircleLabelList"/>
    <dgm:cxn modelId="{EB09C93F-D548-41B1-9F89-E9A94E5A8B20}" type="presParOf" srcId="{DCA2ECD5-B560-40A3-9AC6-D6FD00A2FAD3}" destId="{835A8A81-12B4-4AD3-A6CE-4040DC75D1B9}" srcOrd="1" destOrd="0" presId="urn:microsoft.com/office/officeart/2018/5/layout/IconCircleLabelList"/>
    <dgm:cxn modelId="{FF918E86-AE85-48AF-9C7C-D0F6E0288486}" type="presParOf" srcId="{DCA2ECD5-B560-40A3-9AC6-D6FD00A2FAD3}" destId="{BF24B8E6-0550-4652-99BB-F0DB5979F0C1}" srcOrd="2" destOrd="0" presId="urn:microsoft.com/office/officeart/2018/5/layout/IconCircleLabelList"/>
    <dgm:cxn modelId="{07EB0A67-535D-4DF1-A454-C3473F608E85}" type="presParOf" srcId="{DCA2ECD5-B560-40A3-9AC6-D6FD00A2FAD3}" destId="{30FD484B-25EB-4E04-87BD-A3D291F99BCB}" srcOrd="3" destOrd="0" presId="urn:microsoft.com/office/officeart/2018/5/layout/IconCircle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FFAE502-4E38-493F-A816-F0F59A3528FB}"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3D173CF5-4C8C-45B6-8E70-9DDF8AFE767A}">
      <dgm:prSet/>
      <dgm:spPr/>
      <dgm:t>
        <a:bodyPr/>
        <a:lstStyle/>
        <a:p>
          <a:pPr>
            <a:lnSpc>
              <a:spcPct val="100000"/>
            </a:lnSpc>
          </a:pPr>
          <a:r>
            <a:rPr lang="en-GB"/>
            <a:t>Formation. </a:t>
          </a:r>
          <a:endParaRPr lang="en-US"/>
        </a:p>
      </dgm:t>
    </dgm:pt>
    <dgm:pt modelId="{FE47A8BB-03CB-454D-B3B4-33890DF056C7}" type="parTrans" cxnId="{C02BA322-8723-46C9-A3D0-1CC4D510E9C2}">
      <dgm:prSet/>
      <dgm:spPr/>
      <dgm:t>
        <a:bodyPr/>
        <a:lstStyle/>
        <a:p>
          <a:endParaRPr lang="en-US"/>
        </a:p>
      </dgm:t>
    </dgm:pt>
    <dgm:pt modelId="{08289057-779F-4D46-8BE2-BF8046C79B2F}" type="sibTrans" cxnId="{C02BA322-8723-46C9-A3D0-1CC4D510E9C2}">
      <dgm:prSet/>
      <dgm:spPr/>
      <dgm:t>
        <a:bodyPr/>
        <a:lstStyle/>
        <a:p>
          <a:endParaRPr lang="en-US"/>
        </a:p>
      </dgm:t>
    </dgm:pt>
    <dgm:pt modelId="{677813E6-3DF4-40BB-B0C8-7E29E3BA51EE}">
      <dgm:prSet/>
      <dgm:spPr/>
      <dgm:t>
        <a:bodyPr/>
        <a:lstStyle/>
        <a:p>
          <a:pPr>
            <a:lnSpc>
              <a:spcPct val="100000"/>
            </a:lnSpc>
          </a:pPr>
          <a:r>
            <a:rPr lang="en-GB"/>
            <a:t>S. 53.</a:t>
          </a:r>
          <a:endParaRPr lang="en-US"/>
        </a:p>
      </dgm:t>
    </dgm:pt>
    <dgm:pt modelId="{5491D121-AF6E-4A2E-B351-F085C76C863B}" type="parTrans" cxnId="{A5120F01-6D2C-4819-9325-6FBD6C826B7B}">
      <dgm:prSet/>
      <dgm:spPr/>
      <dgm:t>
        <a:bodyPr/>
        <a:lstStyle/>
        <a:p>
          <a:endParaRPr lang="en-US"/>
        </a:p>
      </dgm:t>
    </dgm:pt>
    <dgm:pt modelId="{A757AD44-188B-493E-9FFD-4AD453CADC11}" type="sibTrans" cxnId="{A5120F01-6D2C-4819-9325-6FBD6C826B7B}">
      <dgm:prSet/>
      <dgm:spPr/>
      <dgm:t>
        <a:bodyPr/>
        <a:lstStyle/>
        <a:p>
          <a:endParaRPr lang="en-US"/>
        </a:p>
      </dgm:t>
    </dgm:pt>
    <dgm:pt modelId="{8FDF7338-3A4F-4B48-A6FE-DC23F5BCA32C}" type="pres">
      <dgm:prSet presAssocID="{9FFAE502-4E38-493F-A816-F0F59A3528FB}" presName="root" presStyleCnt="0">
        <dgm:presLayoutVars>
          <dgm:dir/>
          <dgm:resizeHandles val="exact"/>
        </dgm:presLayoutVars>
      </dgm:prSet>
      <dgm:spPr/>
    </dgm:pt>
    <dgm:pt modelId="{4218D811-75DC-49F0-A22D-B3075B07A40E}" type="pres">
      <dgm:prSet presAssocID="{3D173CF5-4C8C-45B6-8E70-9DDF8AFE767A}" presName="compNode" presStyleCnt="0"/>
      <dgm:spPr/>
    </dgm:pt>
    <dgm:pt modelId="{27808E82-8142-4C1B-9E97-77DE594B60D9}" type="pres">
      <dgm:prSet presAssocID="{3D173CF5-4C8C-45B6-8E70-9DDF8AFE767A}"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ierarchy"/>
        </a:ext>
      </dgm:extLst>
    </dgm:pt>
    <dgm:pt modelId="{B1333306-5E8C-41CC-A6E4-0B222F145AC2}" type="pres">
      <dgm:prSet presAssocID="{3D173CF5-4C8C-45B6-8E70-9DDF8AFE767A}" presName="spaceRect" presStyleCnt="0"/>
      <dgm:spPr/>
    </dgm:pt>
    <dgm:pt modelId="{1E614473-5EFF-4505-BB49-45535962C57A}" type="pres">
      <dgm:prSet presAssocID="{3D173CF5-4C8C-45B6-8E70-9DDF8AFE767A}" presName="textRect" presStyleLbl="revTx" presStyleIdx="0" presStyleCnt="2">
        <dgm:presLayoutVars>
          <dgm:chMax val="1"/>
          <dgm:chPref val="1"/>
        </dgm:presLayoutVars>
      </dgm:prSet>
      <dgm:spPr/>
    </dgm:pt>
    <dgm:pt modelId="{7AFC0B5B-E818-4B62-8686-0F38740ED47A}" type="pres">
      <dgm:prSet presAssocID="{08289057-779F-4D46-8BE2-BF8046C79B2F}" presName="sibTrans" presStyleCnt="0"/>
      <dgm:spPr/>
    </dgm:pt>
    <dgm:pt modelId="{AA3DE64D-D6D9-434E-92F4-EC32B3D3633E}" type="pres">
      <dgm:prSet presAssocID="{677813E6-3DF4-40BB-B0C8-7E29E3BA51EE}" presName="compNode" presStyleCnt="0"/>
      <dgm:spPr/>
    </dgm:pt>
    <dgm:pt modelId="{AB94B310-AF44-43D7-A969-D8FF2206EEC8}" type="pres">
      <dgm:prSet presAssocID="{677813E6-3DF4-40BB-B0C8-7E29E3BA51EE}"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Add"/>
        </a:ext>
      </dgm:extLst>
    </dgm:pt>
    <dgm:pt modelId="{6C5E0B14-4950-4B78-AF86-9A198FD13642}" type="pres">
      <dgm:prSet presAssocID="{677813E6-3DF4-40BB-B0C8-7E29E3BA51EE}" presName="spaceRect" presStyleCnt="0"/>
      <dgm:spPr/>
    </dgm:pt>
    <dgm:pt modelId="{6525D3B0-8DF5-460A-8F1A-BC95A108E8F7}" type="pres">
      <dgm:prSet presAssocID="{677813E6-3DF4-40BB-B0C8-7E29E3BA51EE}" presName="textRect" presStyleLbl="revTx" presStyleIdx="1" presStyleCnt="2">
        <dgm:presLayoutVars>
          <dgm:chMax val="1"/>
          <dgm:chPref val="1"/>
        </dgm:presLayoutVars>
      </dgm:prSet>
      <dgm:spPr/>
    </dgm:pt>
  </dgm:ptLst>
  <dgm:cxnLst>
    <dgm:cxn modelId="{A5120F01-6D2C-4819-9325-6FBD6C826B7B}" srcId="{9FFAE502-4E38-493F-A816-F0F59A3528FB}" destId="{677813E6-3DF4-40BB-B0C8-7E29E3BA51EE}" srcOrd="1" destOrd="0" parTransId="{5491D121-AF6E-4A2E-B351-F085C76C863B}" sibTransId="{A757AD44-188B-493E-9FFD-4AD453CADC11}"/>
    <dgm:cxn modelId="{C02BA322-8723-46C9-A3D0-1CC4D510E9C2}" srcId="{9FFAE502-4E38-493F-A816-F0F59A3528FB}" destId="{3D173CF5-4C8C-45B6-8E70-9DDF8AFE767A}" srcOrd="0" destOrd="0" parTransId="{FE47A8BB-03CB-454D-B3B4-33890DF056C7}" sibTransId="{08289057-779F-4D46-8BE2-BF8046C79B2F}"/>
    <dgm:cxn modelId="{82696870-2D3B-46A9-BEEE-5AC882C46A63}" type="presOf" srcId="{3D173CF5-4C8C-45B6-8E70-9DDF8AFE767A}" destId="{1E614473-5EFF-4505-BB49-45535962C57A}" srcOrd="0" destOrd="0" presId="urn:microsoft.com/office/officeart/2018/2/layout/IconLabelList"/>
    <dgm:cxn modelId="{1E6CA0A9-069A-4E7B-8264-EB2E4800CC3E}" type="presOf" srcId="{9FFAE502-4E38-493F-A816-F0F59A3528FB}" destId="{8FDF7338-3A4F-4B48-A6FE-DC23F5BCA32C}" srcOrd="0" destOrd="0" presId="urn:microsoft.com/office/officeart/2018/2/layout/IconLabelList"/>
    <dgm:cxn modelId="{DE2B60E8-622A-48E1-B1E1-B35081170C75}" type="presOf" srcId="{677813E6-3DF4-40BB-B0C8-7E29E3BA51EE}" destId="{6525D3B0-8DF5-460A-8F1A-BC95A108E8F7}" srcOrd="0" destOrd="0" presId="urn:microsoft.com/office/officeart/2018/2/layout/IconLabelList"/>
    <dgm:cxn modelId="{C73483B8-509E-4151-8284-9A83E8F41CDC}" type="presParOf" srcId="{8FDF7338-3A4F-4B48-A6FE-DC23F5BCA32C}" destId="{4218D811-75DC-49F0-A22D-B3075B07A40E}" srcOrd="0" destOrd="0" presId="urn:microsoft.com/office/officeart/2018/2/layout/IconLabelList"/>
    <dgm:cxn modelId="{359EB6C3-C3AC-4623-9C9B-0A3917621EAB}" type="presParOf" srcId="{4218D811-75DC-49F0-A22D-B3075B07A40E}" destId="{27808E82-8142-4C1B-9E97-77DE594B60D9}" srcOrd="0" destOrd="0" presId="urn:microsoft.com/office/officeart/2018/2/layout/IconLabelList"/>
    <dgm:cxn modelId="{5603FBEA-D717-41CE-96F8-1ABA73BC85F3}" type="presParOf" srcId="{4218D811-75DC-49F0-A22D-B3075B07A40E}" destId="{B1333306-5E8C-41CC-A6E4-0B222F145AC2}" srcOrd="1" destOrd="0" presId="urn:microsoft.com/office/officeart/2018/2/layout/IconLabelList"/>
    <dgm:cxn modelId="{C8317C08-B09F-45C7-A6AF-BBB4E4825655}" type="presParOf" srcId="{4218D811-75DC-49F0-A22D-B3075B07A40E}" destId="{1E614473-5EFF-4505-BB49-45535962C57A}" srcOrd="2" destOrd="0" presId="urn:microsoft.com/office/officeart/2018/2/layout/IconLabelList"/>
    <dgm:cxn modelId="{02F9673A-44A2-424A-862E-98F0934E3F28}" type="presParOf" srcId="{8FDF7338-3A4F-4B48-A6FE-DC23F5BCA32C}" destId="{7AFC0B5B-E818-4B62-8686-0F38740ED47A}" srcOrd="1" destOrd="0" presId="urn:microsoft.com/office/officeart/2018/2/layout/IconLabelList"/>
    <dgm:cxn modelId="{8125E8FE-ECEC-48A3-8212-EC048EC3C197}" type="presParOf" srcId="{8FDF7338-3A4F-4B48-A6FE-DC23F5BCA32C}" destId="{AA3DE64D-D6D9-434E-92F4-EC32B3D3633E}" srcOrd="2" destOrd="0" presId="urn:microsoft.com/office/officeart/2018/2/layout/IconLabelList"/>
    <dgm:cxn modelId="{0DD4391B-4301-4406-B183-CCEEB7BADDE0}" type="presParOf" srcId="{AA3DE64D-D6D9-434E-92F4-EC32B3D3633E}" destId="{AB94B310-AF44-43D7-A969-D8FF2206EEC8}" srcOrd="0" destOrd="0" presId="urn:microsoft.com/office/officeart/2018/2/layout/IconLabelList"/>
    <dgm:cxn modelId="{FC49C3F4-2EB3-4EC8-A91B-E8C38531E8C4}" type="presParOf" srcId="{AA3DE64D-D6D9-434E-92F4-EC32B3D3633E}" destId="{6C5E0B14-4950-4B78-AF86-9A198FD13642}" srcOrd="1" destOrd="0" presId="urn:microsoft.com/office/officeart/2018/2/layout/IconLabelList"/>
    <dgm:cxn modelId="{60B578FF-079B-40D7-AD46-5E4ACB62E773}" type="presParOf" srcId="{AA3DE64D-D6D9-434E-92F4-EC32B3D3633E}" destId="{6525D3B0-8DF5-460A-8F1A-BC95A108E8F7}" srcOrd="2" destOrd="0" presId="urn:microsoft.com/office/officeart/2018/2/layout/Icon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0CF78A-9FDE-4106-94A8-1A5984FA73BB}">
      <dsp:nvSpPr>
        <dsp:cNvPr id="0" name=""/>
        <dsp:cNvSpPr/>
      </dsp:nvSpPr>
      <dsp:spPr>
        <a:xfrm>
          <a:off x="1644875" y="14194"/>
          <a:ext cx="875910" cy="87591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775C48-E6D4-4940-AE47-E87260C75CA1}">
      <dsp:nvSpPr>
        <dsp:cNvPr id="0" name=""/>
        <dsp:cNvSpPr/>
      </dsp:nvSpPr>
      <dsp:spPr>
        <a:xfrm>
          <a:off x="1828816" y="198136"/>
          <a:ext cx="508027" cy="50802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ECF7CF6-20D3-4DDF-9584-8245BD5A13B5}">
      <dsp:nvSpPr>
        <dsp:cNvPr id="0" name=""/>
        <dsp:cNvSpPr/>
      </dsp:nvSpPr>
      <dsp:spPr>
        <a:xfrm>
          <a:off x="2708480" y="14194"/>
          <a:ext cx="2064645" cy="8759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Aims and learning objectives </a:t>
          </a:r>
          <a:endParaRPr lang="en-US" sz="2400" kern="1200"/>
        </a:p>
      </dsp:txBody>
      <dsp:txXfrm>
        <a:off x="2708480" y="14194"/>
        <a:ext cx="2064645" cy="875910"/>
      </dsp:txXfrm>
    </dsp:sp>
    <dsp:sp modelId="{B5915E48-B92E-43B8-8605-966E2B327EE9}">
      <dsp:nvSpPr>
        <dsp:cNvPr id="0" name=""/>
        <dsp:cNvSpPr/>
      </dsp:nvSpPr>
      <dsp:spPr>
        <a:xfrm>
          <a:off x="5132874" y="14194"/>
          <a:ext cx="875910" cy="87591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71C06B-1425-4C95-B18A-7A2BA1AA5A2A}">
      <dsp:nvSpPr>
        <dsp:cNvPr id="0" name=""/>
        <dsp:cNvSpPr/>
      </dsp:nvSpPr>
      <dsp:spPr>
        <a:xfrm>
          <a:off x="5316815" y="198136"/>
          <a:ext cx="508027" cy="50802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750BA26-A8B3-4912-B713-54728D3D7A2D}">
      <dsp:nvSpPr>
        <dsp:cNvPr id="0" name=""/>
        <dsp:cNvSpPr/>
      </dsp:nvSpPr>
      <dsp:spPr>
        <a:xfrm>
          <a:off x="6196479" y="14194"/>
          <a:ext cx="2064645" cy="8759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Formation and constitution. </a:t>
          </a:r>
          <a:endParaRPr lang="en-US" sz="2400" kern="1200"/>
        </a:p>
      </dsp:txBody>
      <dsp:txXfrm>
        <a:off x="6196479" y="14194"/>
        <a:ext cx="2064645" cy="875910"/>
      </dsp:txXfrm>
    </dsp:sp>
    <dsp:sp modelId="{A3EA5C47-419F-4F0D-8352-75B6B1F2EFED}">
      <dsp:nvSpPr>
        <dsp:cNvPr id="0" name=""/>
        <dsp:cNvSpPr/>
      </dsp:nvSpPr>
      <dsp:spPr>
        <a:xfrm>
          <a:off x="1644875" y="1574256"/>
          <a:ext cx="875910" cy="87591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E44DD3-96BB-4A42-8BD4-BF2CA7C36256}">
      <dsp:nvSpPr>
        <dsp:cNvPr id="0" name=""/>
        <dsp:cNvSpPr/>
      </dsp:nvSpPr>
      <dsp:spPr>
        <a:xfrm>
          <a:off x="1828816" y="1758198"/>
          <a:ext cx="508027" cy="50802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C135ED-7D11-41C8-B0A3-9D51B5C382FC}">
      <dsp:nvSpPr>
        <dsp:cNvPr id="0" name=""/>
        <dsp:cNvSpPr/>
      </dsp:nvSpPr>
      <dsp:spPr>
        <a:xfrm>
          <a:off x="2708480" y="1574256"/>
          <a:ext cx="2064645" cy="8759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Activities. </a:t>
          </a:r>
          <a:endParaRPr lang="en-US" sz="2400" kern="1200"/>
        </a:p>
      </dsp:txBody>
      <dsp:txXfrm>
        <a:off x="2708480" y="1574256"/>
        <a:ext cx="2064645" cy="875910"/>
      </dsp:txXfrm>
    </dsp:sp>
    <dsp:sp modelId="{95FDD10E-6E18-4629-B71C-313DFC5AE06F}">
      <dsp:nvSpPr>
        <dsp:cNvPr id="0" name=""/>
        <dsp:cNvSpPr/>
      </dsp:nvSpPr>
      <dsp:spPr>
        <a:xfrm>
          <a:off x="5132874" y="1574256"/>
          <a:ext cx="875910" cy="87591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59EF4F-DA0B-4840-A963-2B296BD22D22}">
      <dsp:nvSpPr>
        <dsp:cNvPr id="0" name=""/>
        <dsp:cNvSpPr/>
      </dsp:nvSpPr>
      <dsp:spPr>
        <a:xfrm>
          <a:off x="5316815" y="1758198"/>
          <a:ext cx="508027" cy="50802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C808204-90A5-456E-8979-5A9D78686059}">
      <dsp:nvSpPr>
        <dsp:cNvPr id="0" name=""/>
        <dsp:cNvSpPr/>
      </dsp:nvSpPr>
      <dsp:spPr>
        <a:xfrm>
          <a:off x="6196479" y="1574256"/>
          <a:ext cx="2064645" cy="8759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Exam reminder. </a:t>
          </a:r>
          <a:endParaRPr lang="en-US" sz="2400" kern="1200"/>
        </a:p>
      </dsp:txBody>
      <dsp:txXfrm>
        <a:off x="6196479" y="1574256"/>
        <a:ext cx="2064645" cy="875910"/>
      </dsp:txXfrm>
    </dsp:sp>
    <dsp:sp modelId="{F0363F50-AA30-4E28-A38E-E1B96283A61C}">
      <dsp:nvSpPr>
        <dsp:cNvPr id="0" name=""/>
        <dsp:cNvSpPr/>
      </dsp:nvSpPr>
      <dsp:spPr>
        <a:xfrm>
          <a:off x="1644875" y="3134319"/>
          <a:ext cx="875910" cy="87591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E8AFFD-0A78-4B1E-8652-30523D44C9F8}">
      <dsp:nvSpPr>
        <dsp:cNvPr id="0" name=""/>
        <dsp:cNvSpPr/>
      </dsp:nvSpPr>
      <dsp:spPr>
        <a:xfrm>
          <a:off x="1828816" y="3318260"/>
          <a:ext cx="508027" cy="50802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8A95258-CBC6-40B2-A221-DACF12A2E4CA}">
      <dsp:nvSpPr>
        <dsp:cNvPr id="0" name=""/>
        <dsp:cNvSpPr/>
      </dsp:nvSpPr>
      <dsp:spPr>
        <a:xfrm>
          <a:off x="2708480" y="3134319"/>
          <a:ext cx="2064645" cy="8759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Summary. </a:t>
          </a:r>
          <a:endParaRPr lang="en-US" sz="2400" kern="1200"/>
        </a:p>
      </dsp:txBody>
      <dsp:txXfrm>
        <a:off x="2708480" y="3134319"/>
        <a:ext cx="2064645" cy="875910"/>
      </dsp:txXfrm>
    </dsp:sp>
    <dsp:sp modelId="{E5AA7A93-C19C-474B-AFA9-8A44839DC1D5}">
      <dsp:nvSpPr>
        <dsp:cNvPr id="0" name=""/>
        <dsp:cNvSpPr/>
      </dsp:nvSpPr>
      <dsp:spPr>
        <a:xfrm>
          <a:off x="5132874" y="3134319"/>
          <a:ext cx="875910" cy="87591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84EA70-9CF7-40DD-A580-5C35FF3A2F76}">
      <dsp:nvSpPr>
        <dsp:cNvPr id="0" name=""/>
        <dsp:cNvSpPr/>
      </dsp:nvSpPr>
      <dsp:spPr>
        <a:xfrm>
          <a:off x="5316815" y="3318260"/>
          <a:ext cx="508027" cy="508027"/>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62A9DD8-C5B5-4D5D-BDBB-07A85597B675}">
      <dsp:nvSpPr>
        <dsp:cNvPr id="0" name=""/>
        <dsp:cNvSpPr/>
      </dsp:nvSpPr>
      <dsp:spPr>
        <a:xfrm>
          <a:off x="6196479" y="3134319"/>
          <a:ext cx="2064645" cy="8759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Thank you, any questions?</a:t>
          </a:r>
          <a:endParaRPr lang="en-US" sz="2400" kern="1200"/>
        </a:p>
      </dsp:txBody>
      <dsp:txXfrm>
        <a:off x="6196479" y="3134319"/>
        <a:ext cx="2064645" cy="87591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14073D-1BE7-4368-8CC2-07E8A6BD056E}">
      <dsp:nvSpPr>
        <dsp:cNvPr id="0" name=""/>
        <dsp:cNvSpPr/>
      </dsp:nvSpPr>
      <dsp:spPr>
        <a:xfrm>
          <a:off x="0" y="3874360"/>
          <a:ext cx="6289466" cy="127165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0" i="0" kern="1200"/>
            <a:t>(2)This section does not affect the creation or operation of resulting, implied or constructive trusts.</a:t>
          </a:r>
          <a:endParaRPr lang="en-US" sz="2400" kern="1200"/>
        </a:p>
      </dsp:txBody>
      <dsp:txXfrm>
        <a:off x="0" y="3874360"/>
        <a:ext cx="6289466" cy="1271651"/>
      </dsp:txXfrm>
    </dsp:sp>
    <dsp:sp modelId="{C89F3BCC-18F7-49A4-8FF2-7DFBAFEAE2E6}">
      <dsp:nvSpPr>
        <dsp:cNvPr id="0" name=""/>
        <dsp:cNvSpPr/>
      </dsp:nvSpPr>
      <dsp:spPr>
        <a:xfrm rot="10800000">
          <a:off x="0" y="1937635"/>
          <a:ext cx="6289466" cy="1955800"/>
        </a:xfrm>
        <a:prstGeom prst="upArrowCallou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Key section; </a:t>
          </a:r>
          <a:endParaRPr lang="en-US" sz="2400" kern="1200"/>
        </a:p>
      </dsp:txBody>
      <dsp:txXfrm rot="10800000">
        <a:off x="0" y="1937635"/>
        <a:ext cx="6289466" cy="1270820"/>
      </dsp:txXfrm>
    </dsp:sp>
    <dsp:sp modelId="{71B5FBD3-0E2D-4CDA-B6F5-E67370F00C38}">
      <dsp:nvSpPr>
        <dsp:cNvPr id="0" name=""/>
        <dsp:cNvSpPr/>
      </dsp:nvSpPr>
      <dsp:spPr>
        <a:xfrm rot="10800000">
          <a:off x="0" y="909"/>
          <a:ext cx="6289466" cy="1955800"/>
        </a:xfrm>
        <a:prstGeom prst="upArrowCallou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Key piece of legislation; Law of Property Act 1925, S.53 </a:t>
          </a:r>
          <a:endParaRPr lang="en-US" sz="2400" kern="1200"/>
        </a:p>
      </dsp:txBody>
      <dsp:txXfrm rot="10800000">
        <a:off x="0" y="909"/>
        <a:ext cx="6289466" cy="127082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4ACD29-26AC-40F7-966B-76FA0CEB49BE}">
      <dsp:nvSpPr>
        <dsp:cNvPr id="0" name=""/>
        <dsp:cNvSpPr/>
      </dsp:nvSpPr>
      <dsp:spPr>
        <a:xfrm>
          <a:off x="0" y="0"/>
          <a:ext cx="7924800" cy="88537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Majority of the case law in this area concerns disputes about stamp duty tax. </a:t>
          </a:r>
          <a:endParaRPr lang="en-US" sz="2300" kern="1200"/>
        </a:p>
      </dsp:txBody>
      <dsp:txXfrm>
        <a:off x="25932" y="25932"/>
        <a:ext cx="6894598" cy="833509"/>
      </dsp:txXfrm>
    </dsp:sp>
    <dsp:sp modelId="{43DF2A63-5EEE-4BC8-A700-373EB02F88AA}">
      <dsp:nvSpPr>
        <dsp:cNvPr id="0" name=""/>
        <dsp:cNvSpPr/>
      </dsp:nvSpPr>
      <dsp:spPr>
        <a:xfrm>
          <a:off x="663701" y="1046350"/>
          <a:ext cx="7924800" cy="88537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Before the current position – people were taxed on the written instrument- no written instrument – no stamp duty. </a:t>
          </a:r>
          <a:endParaRPr lang="en-US" sz="2300" kern="1200"/>
        </a:p>
      </dsp:txBody>
      <dsp:txXfrm>
        <a:off x="689633" y="1072282"/>
        <a:ext cx="6633741" cy="833509"/>
      </dsp:txXfrm>
    </dsp:sp>
    <dsp:sp modelId="{0075D149-42FD-4A60-BF74-2A295877C394}">
      <dsp:nvSpPr>
        <dsp:cNvPr id="0" name=""/>
        <dsp:cNvSpPr/>
      </dsp:nvSpPr>
      <dsp:spPr>
        <a:xfrm>
          <a:off x="1317498" y="2092700"/>
          <a:ext cx="7924800" cy="88537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Ad valorem stamp duty. </a:t>
          </a:r>
          <a:endParaRPr lang="en-US" sz="2300" kern="1200"/>
        </a:p>
      </dsp:txBody>
      <dsp:txXfrm>
        <a:off x="1343430" y="2118632"/>
        <a:ext cx="6643647" cy="833509"/>
      </dsp:txXfrm>
    </dsp:sp>
    <dsp:sp modelId="{DC02A0B2-AAC0-4658-8906-E28E4953A1E9}">
      <dsp:nvSpPr>
        <dsp:cNvPr id="0" name=""/>
        <dsp:cNvSpPr/>
      </dsp:nvSpPr>
      <dsp:spPr>
        <a:xfrm>
          <a:off x="1981200" y="3139050"/>
          <a:ext cx="7924800" cy="88537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How would it be calculated?</a:t>
          </a:r>
          <a:endParaRPr lang="en-US" sz="2300" kern="1200"/>
        </a:p>
      </dsp:txBody>
      <dsp:txXfrm>
        <a:off x="2007132" y="3164982"/>
        <a:ext cx="6633741" cy="833509"/>
      </dsp:txXfrm>
    </dsp:sp>
    <dsp:sp modelId="{39E77EF3-4379-4701-A7C0-A3F12AC3DEEF}">
      <dsp:nvSpPr>
        <dsp:cNvPr id="0" name=""/>
        <dsp:cNvSpPr/>
      </dsp:nvSpPr>
      <dsp:spPr>
        <a:xfrm>
          <a:off x="7349307" y="678115"/>
          <a:ext cx="575492" cy="575492"/>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7478793" y="678115"/>
        <a:ext cx="316520" cy="433058"/>
      </dsp:txXfrm>
    </dsp:sp>
    <dsp:sp modelId="{FA20AA7A-4620-4259-BC68-E3236B920A93}">
      <dsp:nvSpPr>
        <dsp:cNvPr id="0" name=""/>
        <dsp:cNvSpPr/>
      </dsp:nvSpPr>
      <dsp:spPr>
        <a:xfrm>
          <a:off x="8013009" y="1724465"/>
          <a:ext cx="575492" cy="575492"/>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8142495" y="1724465"/>
        <a:ext cx="316520" cy="433058"/>
      </dsp:txXfrm>
    </dsp:sp>
    <dsp:sp modelId="{2D9E9633-EEBE-4864-B49D-FBE1AAEFC9CE}">
      <dsp:nvSpPr>
        <dsp:cNvPr id="0" name=""/>
        <dsp:cNvSpPr/>
      </dsp:nvSpPr>
      <dsp:spPr>
        <a:xfrm>
          <a:off x="8666805" y="2770815"/>
          <a:ext cx="575492" cy="575492"/>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8796291" y="2770815"/>
        <a:ext cx="316520" cy="43305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9C244E-D8C3-4DC2-8351-CAE96EBAD2B1}">
      <dsp:nvSpPr>
        <dsp:cNvPr id="0" name=""/>
        <dsp:cNvSpPr/>
      </dsp:nvSpPr>
      <dsp:spPr>
        <a:xfrm>
          <a:off x="0" y="30060"/>
          <a:ext cx="6289466" cy="24570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0" tIns="228600" rIns="228600" bIns="228600" numCol="1" spcCol="1270" anchor="ctr" anchorCtr="0">
          <a:noAutofit/>
        </a:bodyPr>
        <a:lstStyle/>
        <a:p>
          <a:pPr marL="0" lvl="0" indent="0" algn="l" defTabSz="2667000">
            <a:lnSpc>
              <a:spcPct val="90000"/>
            </a:lnSpc>
            <a:spcBef>
              <a:spcPct val="0"/>
            </a:spcBef>
            <a:spcAft>
              <a:spcPct val="35000"/>
            </a:spcAft>
            <a:buNone/>
          </a:pPr>
          <a:r>
            <a:rPr lang="en-GB" sz="6000" kern="1200"/>
            <a:t>This is no longer the case. </a:t>
          </a:r>
          <a:endParaRPr lang="en-US" sz="6000" kern="1200"/>
        </a:p>
      </dsp:txBody>
      <dsp:txXfrm>
        <a:off x="119941" y="150001"/>
        <a:ext cx="6049584" cy="2217118"/>
      </dsp:txXfrm>
    </dsp:sp>
    <dsp:sp modelId="{D3556CE3-F2AF-4704-BF72-750721853C6D}">
      <dsp:nvSpPr>
        <dsp:cNvPr id="0" name=""/>
        <dsp:cNvSpPr/>
      </dsp:nvSpPr>
      <dsp:spPr>
        <a:xfrm>
          <a:off x="0" y="2659860"/>
          <a:ext cx="6289466" cy="2457000"/>
        </a:xfrm>
        <a:prstGeom prst="roundRect">
          <a:avLst/>
        </a:prstGeom>
        <a:solidFill>
          <a:schemeClr val="accent2">
            <a:hueOff val="-18885518"/>
            <a:satOff val="36351"/>
            <a:lumOff val="-2509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0" tIns="228600" rIns="228600" bIns="228600" numCol="1" spcCol="1270" anchor="ctr" anchorCtr="0">
          <a:noAutofit/>
        </a:bodyPr>
        <a:lstStyle/>
        <a:p>
          <a:pPr marL="0" lvl="0" indent="0" algn="l" defTabSz="2667000">
            <a:lnSpc>
              <a:spcPct val="90000"/>
            </a:lnSpc>
            <a:spcBef>
              <a:spcPct val="0"/>
            </a:spcBef>
            <a:spcAft>
              <a:spcPct val="35000"/>
            </a:spcAft>
            <a:buNone/>
          </a:pPr>
          <a:r>
            <a:rPr lang="en-GB" sz="6000" kern="1200"/>
            <a:t>But S.53 is still important. </a:t>
          </a:r>
          <a:endParaRPr lang="en-US" sz="6000" kern="1200"/>
        </a:p>
      </dsp:txBody>
      <dsp:txXfrm>
        <a:off x="119941" y="2779801"/>
        <a:ext cx="6049584" cy="221711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1529EF-A495-4B99-9E72-2A2595B78FF2}">
      <dsp:nvSpPr>
        <dsp:cNvPr id="0" name=""/>
        <dsp:cNvSpPr/>
      </dsp:nvSpPr>
      <dsp:spPr>
        <a:xfrm>
          <a:off x="0" y="980594"/>
          <a:ext cx="2786062" cy="176914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FE76F88-E568-4637-B2DD-ACA205E87FB8}">
      <dsp:nvSpPr>
        <dsp:cNvPr id="0" name=""/>
        <dsp:cNvSpPr/>
      </dsp:nvSpPr>
      <dsp:spPr>
        <a:xfrm>
          <a:off x="309562" y="1274679"/>
          <a:ext cx="2786062" cy="176914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What this means is; </a:t>
          </a:r>
          <a:endParaRPr lang="en-US" sz="2600" kern="1200"/>
        </a:p>
      </dsp:txBody>
      <dsp:txXfrm>
        <a:off x="361379" y="1326496"/>
        <a:ext cx="2682428" cy="1665515"/>
      </dsp:txXfrm>
    </dsp:sp>
    <dsp:sp modelId="{17D14A64-AB1A-4B64-8850-C9065D5DFCD8}">
      <dsp:nvSpPr>
        <dsp:cNvPr id="0" name=""/>
        <dsp:cNvSpPr/>
      </dsp:nvSpPr>
      <dsp:spPr>
        <a:xfrm>
          <a:off x="3405187" y="980594"/>
          <a:ext cx="2786062" cy="176914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F239325-BAAD-43B6-91CE-69D1209768C1}">
      <dsp:nvSpPr>
        <dsp:cNvPr id="0" name=""/>
        <dsp:cNvSpPr/>
      </dsp:nvSpPr>
      <dsp:spPr>
        <a:xfrm>
          <a:off x="3714749" y="1274679"/>
          <a:ext cx="2786062" cy="176914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There is still a beneficiary and a trustee. </a:t>
          </a:r>
          <a:endParaRPr lang="en-US" sz="2600" kern="1200"/>
        </a:p>
      </dsp:txBody>
      <dsp:txXfrm>
        <a:off x="3766566" y="1326496"/>
        <a:ext cx="2682428" cy="1665515"/>
      </dsp:txXfrm>
    </dsp:sp>
    <dsp:sp modelId="{090CED03-E8CF-47CF-AF77-356CD0C56A19}">
      <dsp:nvSpPr>
        <dsp:cNvPr id="0" name=""/>
        <dsp:cNvSpPr/>
      </dsp:nvSpPr>
      <dsp:spPr>
        <a:xfrm>
          <a:off x="6810375" y="980594"/>
          <a:ext cx="2786062" cy="176914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037DCB7-D6C7-4CDE-95BD-1C512AAE0FA9}">
      <dsp:nvSpPr>
        <dsp:cNvPr id="0" name=""/>
        <dsp:cNvSpPr/>
      </dsp:nvSpPr>
      <dsp:spPr>
        <a:xfrm>
          <a:off x="7119937" y="1274679"/>
          <a:ext cx="2786062" cy="176914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Still and equitable interest but it is held by someone else. </a:t>
          </a:r>
          <a:endParaRPr lang="en-US" sz="2600" kern="1200"/>
        </a:p>
      </dsp:txBody>
      <dsp:txXfrm>
        <a:off x="7171754" y="1326496"/>
        <a:ext cx="2682428" cy="166551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C94521-B464-4EB6-99F0-67A0FBAD78BB}">
      <dsp:nvSpPr>
        <dsp:cNvPr id="0" name=""/>
        <dsp:cNvSpPr/>
      </dsp:nvSpPr>
      <dsp:spPr>
        <a:xfrm>
          <a:off x="1209" y="31495"/>
          <a:ext cx="3961432" cy="396143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260" tIns="48260" rIns="48260" bIns="48260" numCol="1" spcCol="1270" anchor="ctr" anchorCtr="0">
          <a:noAutofit/>
        </a:bodyPr>
        <a:lstStyle/>
        <a:p>
          <a:pPr marL="0" lvl="0" indent="0" algn="ctr" defTabSz="1689100">
            <a:lnSpc>
              <a:spcPct val="90000"/>
            </a:lnSpc>
            <a:spcBef>
              <a:spcPct val="0"/>
            </a:spcBef>
            <a:spcAft>
              <a:spcPct val="35000"/>
            </a:spcAft>
            <a:buNone/>
          </a:pPr>
          <a:r>
            <a:rPr lang="en-GB" sz="3800" kern="1200"/>
            <a:t>No disposition where assignee is to hold as a fiduciary. </a:t>
          </a:r>
          <a:endParaRPr lang="en-US" sz="3800" kern="1200"/>
        </a:p>
      </dsp:txBody>
      <dsp:txXfrm>
        <a:off x="581347" y="611633"/>
        <a:ext cx="2801156" cy="2801156"/>
      </dsp:txXfrm>
    </dsp:sp>
    <dsp:sp modelId="{C1620142-4AE0-4857-A66D-BBAAE63EBF71}">
      <dsp:nvSpPr>
        <dsp:cNvPr id="0" name=""/>
        <dsp:cNvSpPr/>
      </dsp:nvSpPr>
      <dsp:spPr>
        <a:xfrm rot="5400000">
          <a:off x="4289460" y="1487322"/>
          <a:ext cx="1386501" cy="1049779"/>
        </a:xfrm>
        <a:prstGeom prst="triangle">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A342689-F851-43FA-923D-28B46F9F3DE0}">
      <dsp:nvSpPr>
        <dsp:cNvPr id="0" name=""/>
        <dsp:cNvSpPr/>
      </dsp:nvSpPr>
      <dsp:spPr>
        <a:xfrm>
          <a:off x="5943358" y="31495"/>
          <a:ext cx="3961432" cy="396143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260" tIns="48260" rIns="48260" bIns="48260" numCol="1" spcCol="1270" anchor="ctr" anchorCtr="0">
          <a:noAutofit/>
        </a:bodyPr>
        <a:lstStyle/>
        <a:p>
          <a:pPr marL="0" lvl="0" indent="0" algn="ctr" defTabSz="1689100">
            <a:lnSpc>
              <a:spcPct val="90000"/>
            </a:lnSpc>
            <a:spcBef>
              <a:spcPct val="0"/>
            </a:spcBef>
            <a:spcAft>
              <a:spcPct val="35000"/>
            </a:spcAft>
            <a:buNone/>
          </a:pPr>
          <a:r>
            <a:rPr lang="en-GB" sz="3800" kern="1200"/>
            <a:t>Key case; Re Tyler [1967] </a:t>
          </a:r>
          <a:endParaRPr lang="en-US" sz="3800" kern="1200"/>
        </a:p>
      </dsp:txBody>
      <dsp:txXfrm>
        <a:off x="6523496" y="611633"/>
        <a:ext cx="2801156" cy="280115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E3995B-3E77-4F9A-B0D4-0ADA8F81FC44}">
      <dsp:nvSpPr>
        <dsp:cNvPr id="0" name=""/>
        <dsp:cNvSpPr/>
      </dsp:nvSpPr>
      <dsp:spPr>
        <a:xfrm>
          <a:off x="1740000" y="212211"/>
          <a:ext cx="2196000" cy="21960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2F0F04-5A1B-46CC-8127-BA4988BCB14B}">
      <dsp:nvSpPr>
        <dsp:cNvPr id="0" name=""/>
        <dsp:cNvSpPr/>
      </dsp:nvSpPr>
      <dsp:spPr>
        <a:xfrm>
          <a:off x="2208000" y="680211"/>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20E8C0-C3BB-4154-9E50-E197BBE66AEF}">
      <dsp:nvSpPr>
        <dsp:cNvPr id="0" name=""/>
        <dsp:cNvSpPr/>
      </dsp:nvSpPr>
      <dsp:spPr>
        <a:xfrm>
          <a:off x="1038000" y="3092212"/>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100000"/>
            </a:lnSpc>
            <a:spcBef>
              <a:spcPct val="0"/>
            </a:spcBef>
            <a:spcAft>
              <a:spcPct val="35000"/>
            </a:spcAft>
            <a:buNone/>
            <a:defRPr cap="all"/>
          </a:pPr>
          <a:r>
            <a:rPr lang="en-GB" sz="2200" kern="1200"/>
            <a:t>Please revisit the Moodle page for; </a:t>
          </a:r>
          <a:endParaRPr lang="en-US" sz="2200" kern="1200"/>
        </a:p>
      </dsp:txBody>
      <dsp:txXfrm>
        <a:off x="1038000" y="3092212"/>
        <a:ext cx="3600000" cy="720000"/>
      </dsp:txXfrm>
    </dsp:sp>
    <dsp:sp modelId="{44D94C80-72BE-4FB1-9882-0C2B21D7EBC5}">
      <dsp:nvSpPr>
        <dsp:cNvPr id="0" name=""/>
        <dsp:cNvSpPr/>
      </dsp:nvSpPr>
      <dsp:spPr>
        <a:xfrm>
          <a:off x="5970000" y="212211"/>
          <a:ext cx="2196000" cy="21960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5A8A81-12B4-4AD3-A6CE-4040DC75D1B9}">
      <dsp:nvSpPr>
        <dsp:cNvPr id="0" name=""/>
        <dsp:cNvSpPr/>
      </dsp:nvSpPr>
      <dsp:spPr>
        <a:xfrm>
          <a:off x="6438000" y="680211"/>
          <a:ext cx="1260000" cy="126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0FD484B-25EB-4E04-87BD-A3D291F99BCB}">
      <dsp:nvSpPr>
        <dsp:cNvPr id="0" name=""/>
        <dsp:cNvSpPr/>
      </dsp:nvSpPr>
      <dsp:spPr>
        <a:xfrm>
          <a:off x="5268000" y="3092212"/>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100000"/>
            </a:lnSpc>
            <a:spcBef>
              <a:spcPct val="0"/>
            </a:spcBef>
            <a:spcAft>
              <a:spcPct val="35000"/>
            </a:spcAft>
            <a:buNone/>
            <a:defRPr cap="all"/>
          </a:pPr>
          <a:r>
            <a:rPr lang="en-GB" sz="2200" kern="1200"/>
            <a:t>Formation and constitution part 3. </a:t>
          </a:r>
          <a:endParaRPr lang="en-US" sz="2200" kern="1200"/>
        </a:p>
      </dsp:txBody>
      <dsp:txXfrm>
        <a:off x="5268000" y="3092212"/>
        <a:ext cx="3600000" cy="72000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808E82-8142-4C1B-9E97-77DE594B60D9}">
      <dsp:nvSpPr>
        <dsp:cNvPr id="0" name=""/>
        <dsp:cNvSpPr/>
      </dsp:nvSpPr>
      <dsp:spPr>
        <a:xfrm>
          <a:off x="1443000" y="445113"/>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E614473-5EFF-4505-BB49-45535962C57A}">
      <dsp:nvSpPr>
        <dsp:cNvPr id="0" name=""/>
        <dsp:cNvSpPr/>
      </dsp:nvSpPr>
      <dsp:spPr>
        <a:xfrm>
          <a:off x="255000" y="2859310"/>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2000250">
            <a:lnSpc>
              <a:spcPct val="100000"/>
            </a:lnSpc>
            <a:spcBef>
              <a:spcPct val="0"/>
            </a:spcBef>
            <a:spcAft>
              <a:spcPct val="35000"/>
            </a:spcAft>
            <a:buNone/>
          </a:pPr>
          <a:r>
            <a:rPr lang="en-GB" sz="4500" kern="1200"/>
            <a:t>Formation. </a:t>
          </a:r>
          <a:endParaRPr lang="en-US" sz="4500" kern="1200"/>
        </a:p>
      </dsp:txBody>
      <dsp:txXfrm>
        <a:off x="255000" y="2859310"/>
        <a:ext cx="4320000" cy="720000"/>
      </dsp:txXfrm>
    </dsp:sp>
    <dsp:sp modelId="{AB94B310-AF44-43D7-A969-D8FF2206EEC8}">
      <dsp:nvSpPr>
        <dsp:cNvPr id="0" name=""/>
        <dsp:cNvSpPr/>
      </dsp:nvSpPr>
      <dsp:spPr>
        <a:xfrm>
          <a:off x="6519000" y="445113"/>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525D3B0-8DF5-460A-8F1A-BC95A108E8F7}">
      <dsp:nvSpPr>
        <dsp:cNvPr id="0" name=""/>
        <dsp:cNvSpPr/>
      </dsp:nvSpPr>
      <dsp:spPr>
        <a:xfrm>
          <a:off x="5331000" y="2859310"/>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2000250">
            <a:lnSpc>
              <a:spcPct val="100000"/>
            </a:lnSpc>
            <a:spcBef>
              <a:spcPct val="0"/>
            </a:spcBef>
            <a:spcAft>
              <a:spcPct val="35000"/>
            </a:spcAft>
            <a:buNone/>
          </a:pPr>
          <a:r>
            <a:rPr lang="en-GB" sz="4500" kern="1200"/>
            <a:t>S. 53.</a:t>
          </a:r>
          <a:endParaRPr lang="en-US" sz="4500" kern="1200"/>
        </a:p>
      </dsp:txBody>
      <dsp:txXfrm>
        <a:off x="5331000" y="2859310"/>
        <a:ext cx="4320000"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bProcess2">
  <dgm:title val=""/>
  <dgm:desc val=""/>
  <dgm:catLst>
    <dgm:cat type="process" pri="24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dgm:varLst>
    <dgm:choose name="Name0">
      <dgm:if name="Name1" func="var" arg="dir" op="equ" val="norm">
        <dgm:alg type="snake">
          <dgm:param type="grDir" val="tL"/>
          <dgm:param type="flowDir" val="col"/>
          <dgm:param type="contDir" val="revDir"/>
        </dgm:alg>
      </dgm:if>
      <dgm:else name="Name2">
        <dgm:alg type="snake">
          <dgm:param type="grDir" val="tR"/>
          <dgm:param type="flowDir" val="col"/>
          <dgm:param type="contDir" val="revDir"/>
        </dgm:alg>
      </dgm:else>
    </dgm:choose>
    <dgm:shape xmlns:r="http://schemas.openxmlformats.org/officeDocument/2006/relationships" r:blip="">
      <dgm:adjLst/>
    </dgm:shape>
    <dgm:presOf/>
    <dgm:constrLst>
      <dgm:constr type="w" for="ch" forName="firstNode" refType="w"/>
      <dgm:constr type="w" for="ch" forName="lastNode" refType="w" refFor="ch" refForName="firstNode" op="equ"/>
      <dgm:constr type="w" for="ch" forName="middleNode" refType="w" refFor="ch" refForName="firstNode" op="equ"/>
      <dgm:constr type="h" for="ch" ptType="sibTrans" refType="w" refFor="ch" refForName="middleNode" op="equ" fact="0.35"/>
      <dgm:constr type="sp" refType="w" refFor="ch" refForName="middleNode" fact="0.5"/>
      <dgm:constr type="connDist" for="des" ptType="sibTrans" op="equ"/>
      <dgm:constr type="primFontSz" for="ch" forName="firstNode" val="65"/>
      <dgm:constr type="primFontSz" for="ch" forName="lastNode" refType="primFontSz" refFor="ch" refForName="firstNode" op="equ"/>
      <dgm:constr type="primFontSz" for="des" forName="shape" val="65"/>
      <dgm:constr type="primFontSz" for="des" forName="shape" refType="primFontSz" refFor="ch" refForName="firstNode" op="lte"/>
      <dgm:constr type="primFontSz" for="des" forName="shape" refType="primFontSz" refFor="ch" refForName="lastNode" op="lte"/>
    </dgm:constrLst>
    <dgm:ruleLst/>
    <dgm:forEach name="Name3" axis="ch" ptType="node">
      <dgm:choose name="Name4">
        <dgm:if name="Name5" axis="self" ptType="node" func="pos" op="equ" val="1">
          <dgm:layoutNode name="fir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if name="Name6" axis="self" ptType="node" func="revPos" op="equ" val="1">
          <dgm:layoutNode name="la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7">
          <dgm:layoutNode name="middleNode">
            <dgm:alg type="composite"/>
            <dgm:shape xmlns:r="http://schemas.openxmlformats.org/officeDocument/2006/relationships" r:blip="">
              <dgm:adjLst/>
            </dgm:shape>
            <dgm:presOf/>
            <dgm:constrLst>
              <dgm:constr type="h" refType="w"/>
              <dgm:constr type="w" for="ch" forName="padding" refType="w"/>
              <dgm:constr type="h" for="ch" forName="padding" refType="h"/>
              <dgm:constr type="w" for="ch" forName="shape" refType="w" fact="0.667"/>
              <dgm:constr type="h" for="ch" forName="shape" refType="h" fact="0.667"/>
              <dgm:constr type="ctrX" for="ch" forName="shape" refType="w" fact="0.5"/>
              <dgm:constr type="ctrY" for="ch" forName="shape" refType="h" fact="0.5"/>
            </dgm:constrLst>
            <dgm:ruleLst/>
            <dgm:layoutNode name="padding">
              <dgm:alg type="sp"/>
              <dgm:shape xmlns:r="http://schemas.openxmlformats.org/officeDocument/2006/relationships" type="ellipse" r:blip="" hideGeom="1">
                <dgm:adjLst/>
              </dgm:shape>
              <dgm:presOf/>
              <dgm:constrLst/>
              <dgm:ruleLst/>
            </dgm:layoutNode>
            <dgm:layoutNode name="shap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else>
      </dgm:choose>
      <dgm:forEach name="Name8" axis="followSib" ptType="sibTrans" cnt="1">
        <dgm:layoutNode name="sibTrans">
          <dgm:choose name="Name9">
            <dgm:if name="Name10" func="var" arg="dir" op="equ" val="norm">
              <dgm:choose name="Name11">
                <dgm:if name="Name12" axis="self" ptType="sibTrans" func="pos" op="equ" val="1">
                  <dgm:alg type="conn">
                    <dgm:param type="begPts" val="auto"/>
                    <dgm:param type="endPts" val="auto"/>
                    <dgm:param type="srcNode" val="firstNode"/>
                    <dgm:param type="dstNode" val="shape"/>
                  </dgm:alg>
                </dgm:if>
                <dgm:if name="Name13" axis="self" ptType="sibTrans" func="revPos" op="equ" val="1">
                  <dgm:alg type="conn">
                    <dgm:param type="begPts" val="auto"/>
                    <dgm:param type="endPts" val="auto"/>
                    <dgm:param type="srcNode" val="shape"/>
                    <dgm:param type="dstNode" val="lastNode"/>
                  </dgm:alg>
                </dgm:if>
                <dgm:else name="Name14">
                  <dgm:alg type="conn">
                    <dgm:param type="begPts" val="auto"/>
                    <dgm:param type="endPts" val="auto"/>
                    <dgm:param type="srcNode" val="shape"/>
                    <dgm:param type="dstNode" val="shape"/>
                  </dgm:alg>
                </dgm:else>
              </dgm:choose>
            </dgm:if>
            <dgm:else name="Name15">
              <dgm:choose name="Name16">
                <dgm:if name="Name17" axis="self" ptType="sibTrans" func="pos" op="equ" val="1">
                  <dgm:alg type="conn">
                    <dgm:param type="begPts" val="auto"/>
                    <dgm:param type="endPts" val="auto"/>
                    <dgm:param type="srcNode" val="firstNode"/>
                    <dgm:param type="dstNode" val="shape"/>
                  </dgm:alg>
                </dgm:if>
                <dgm:if name="Name18" axis="self" ptType="sibTrans" func="revPos" op="equ" val="1">
                  <dgm:alg type="conn">
                    <dgm:param type="begPts" val="auto"/>
                    <dgm:param type="endPts" val="auto"/>
                    <dgm:param type="srcNode" val="shape"/>
                    <dgm:param type="dstNode" val="lastNode"/>
                  </dgm:alg>
                </dgm:if>
                <dgm:else name="Name19">
                  <dgm:alg type="conn">
                    <dgm:param type="begPts" val="auto"/>
                    <dgm:param type="endPts" val="auto"/>
                    <dgm:param type="srcNode" val="shape"/>
                    <dgm:param type="dstNode" val="shape"/>
                  </dgm:alg>
                </dgm:else>
              </dgm:choose>
            </dgm:else>
          </dgm:choose>
          <dgm:shape xmlns:r="http://schemas.openxmlformats.org/officeDocument/2006/relationships" rot="90" type="triangle" r:blip="">
            <dgm:adjLst/>
          </dgm:shape>
          <dgm:presOf axis="self"/>
          <dgm:constrLst>
            <dgm:constr type="w" refType="h"/>
            <dgm:constr type="connDist"/>
            <dgm:constr type="begPad" refType="connDist" fact="0.25"/>
            <dgm:constr type="endPad" refType="connDist" fact="0.22"/>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D9BB6A8-5C35-4E5A-BC3C-487C14258815}" type="datetimeFigureOut">
              <a:rPr lang="en-GB" smtClean="0"/>
              <a:t>28/03/2024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7ADE59-9313-4408-99D5-7C8805FB885E}" type="slidenum">
              <a:rPr lang="en-GB" smtClean="0"/>
              <a:t>‹#›</a:t>
            </a:fld>
            <a:endParaRPr lang="en-GB"/>
          </a:p>
        </p:txBody>
      </p:sp>
    </p:spTree>
    <p:extLst>
      <p:ext uri="{BB962C8B-B14F-4D97-AF65-F5344CB8AC3E}">
        <p14:creationId xmlns:p14="http://schemas.microsoft.com/office/powerpoint/2010/main" val="7614153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Disposition of an equitable interest could include transferring the interest to someone else.</a:t>
            </a:r>
          </a:p>
          <a:p>
            <a:endParaRPr lang="en-GB" dirty="0"/>
          </a:p>
          <a:p>
            <a:r>
              <a:rPr lang="en-GB" dirty="0"/>
              <a:t>Key words that need to be defined ; Subsisting – means that the Equitable interest is already separated from the legal interest. </a:t>
            </a:r>
          </a:p>
          <a:p>
            <a:endParaRPr lang="en-GB" dirty="0"/>
          </a:p>
          <a:p>
            <a:r>
              <a:rPr lang="en-GB" dirty="0"/>
              <a:t>Key issues; No requirement for certainty because the disposer does not need to tell the trustee of the disposition. </a:t>
            </a:r>
          </a:p>
          <a:p>
            <a:endParaRPr lang="en-GB" dirty="0"/>
          </a:p>
          <a:p>
            <a:r>
              <a:rPr lang="en-GB" dirty="0"/>
              <a:t>Why does it need to be witness – to prevent fraud. </a:t>
            </a:r>
          </a:p>
        </p:txBody>
      </p:sp>
      <p:sp>
        <p:nvSpPr>
          <p:cNvPr id="4" name="Slide Number Placeholder 3"/>
          <p:cNvSpPr>
            <a:spLocks noGrp="1"/>
          </p:cNvSpPr>
          <p:nvPr>
            <p:ph type="sldNum" sz="quarter" idx="5"/>
          </p:nvPr>
        </p:nvSpPr>
        <p:spPr/>
        <p:txBody>
          <a:bodyPr/>
          <a:lstStyle/>
          <a:p>
            <a:fld id="{1B7ADE59-9313-4408-99D5-7C8805FB885E}" type="slidenum">
              <a:rPr lang="en-GB" smtClean="0"/>
              <a:t>6</a:t>
            </a:fld>
            <a:endParaRPr lang="en-GB"/>
          </a:p>
        </p:txBody>
      </p:sp>
    </p:spTree>
    <p:extLst>
      <p:ext uri="{BB962C8B-B14F-4D97-AF65-F5344CB8AC3E}">
        <p14:creationId xmlns:p14="http://schemas.microsoft.com/office/powerpoint/2010/main" val="8887847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there has been an oral transfer of the interest, for example, then this does not mean that there is not a trust. </a:t>
            </a:r>
          </a:p>
          <a:p>
            <a:endParaRPr lang="en-GB" dirty="0"/>
          </a:p>
          <a:p>
            <a:r>
              <a:rPr lang="en-GB" dirty="0"/>
              <a:t>A trust can still occur, this is in the form of resulting, implied or constructive trust. </a:t>
            </a:r>
          </a:p>
          <a:p>
            <a:endParaRPr lang="en-GB" dirty="0"/>
          </a:p>
          <a:p>
            <a:r>
              <a:rPr lang="en-GB" dirty="0"/>
              <a:t>How can they be different? ‘’ Disposition of an equitable interest requiring compliance with formalities be distinguished from the circumstances in which a constructive trust arises?’</a:t>
            </a:r>
          </a:p>
        </p:txBody>
      </p:sp>
      <p:sp>
        <p:nvSpPr>
          <p:cNvPr id="4" name="Slide Number Placeholder 3"/>
          <p:cNvSpPr>
            <a:spLocks noGrp="1"/>
          </p:cNvSpPr>
          <p:nvPr>
            <p:ph type="sldNum" sz="quarter" idx="5"/>
          </p:nvPr>
        </p:nvSpPr>
        <p:spPr/>
        <p:txBody>
          <a:bodyPr/>
          <a:lstStyle/>
          <a:p>
            <a:fld id="{1B7ADE59-9313-4408-99D5-7C8805FB885E}" type="slidenum">
              <a:rPr lang="en-GB" smtClean="0"/>
              <a:t>7</a:t>
            </a:fld>
            <a:endParaRPr lang="en-GB"/>
          </a:p>
        </p:txBody>
      </p:sp>
    </p:spTree>
    <p:extLst>
      <p:ext uri="{BB962C8B-B14F-4D97-AF65-F5344CB8AC3E}">
        <p14:creationId xmlns:p14="http://schemas.microsoft.com/office/powerpoint/2010/main" val="4310484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Also applied to inter vivos gifts. </a:t>
            </a:r>
          </a:p>
        </p:txBody>
      </p:sp>
      <p:sp>
        <p:nvSpPr>
          <p:cNvPr id="4" name="Slide Number Placeholder 3"/>
          <p:cNvSpPr>
            <a:spLocks noGrp="1"/>
          </p:cNvSpPr>
          <p:nvPr>
            <p:ph type="sldNum" sz="quarter" idx="5"/>
          </p:nvPr>
        </p:nvSpPr>
        <p:spPr/>
        <p:txBody>
          <a:bodyPr/>
          <a:lstStyle/>
          <a:p>
            <a:fld id="{1B7ADE59-9313-4408-99D5-7C8805FB885E}" type="slidenum">
              <a:rPr lang="en-GB" smtClean="0"/>
              <a:t>8</a:t>
            </a:fld>
            <a:endParaRPr lang="en-GB"/>
          </a:p>
        </p:txBody>
      </p:sp>
    </p:spTree>
    <p:extLst>
      <p:ext uri="{BB962C8B-B14F-4D97-AF65-F5344CB8AC3E}">
        <p14:creationId xmlns:p14="http://schemas.microsoft.com/office/powerpoint/2010/main" val="30550850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Constructive trust otherwise the provision under the law would be used to commit fraud. </a:t>
            </a:r>
          </a:p>
        </p:txBody>
      </p:sp>
      <p:sp>
        <p:nvSpPr>
          <p:cNvPr id="4" name="Slide Number Placeholder 3"/>
          <p:cNvSpPr>
            <a:spLocks noGrp="1"/>
          </p:cNvSpPr>
          <p:nvPr>
            <p:ph type="sldNum" sz="quarter" idx="5"/>
          </p:nvPr>
        </p:nvSpPr>
        <p:spPr/>
        <p:txBody>
          <a:bodyPr/>
          <a:lstStyle/>
          <a:p>
            <a:fld id="{1B7ADE59-9313-4408-99D5-7C8805FB885E}" type="slidenum">
              <a:rPr lang="en-GB" smtClean="0"/>
              <a:t>16</a:t>
            </a:fld>
            <a:endParaRPr lang="en-GB"/>
          </a:p>
        </p:txBody>
      </p:sp>
    </p:spTree>
    <p:extLst>
      <p:ext uri="{BB962C8B-B14F-4D97-AF65-F5344CB8AC3E}">
        <p14:creationId xmlns:p14="http://schemas.microsoft.com/office/powerpoint/2010/main" val="21104444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7ADE59-9313-4408-99D5-7C8805FB885E}" type="slidenum">
              <a:rPr lang="en-GB" smtClean="0"/>
              <a:t>17</a:t>
            </a:fld>
            <a:endParaRPr lang="en-GB"/>
          </a:p>
        </p:txBody>
      </p:sp>
    </p:spTree>
    <p:extLst>
      <p:ext uri="{BB962C8B-B14F-4D97-AF65-F5344CB8AC3E}">
        <p14:creationId xmlns:p14="http://schemas.microsoft.com/office/powerpoint/2010/main" val="3615676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However, inland revenue did succeed – The was an option to repurchase the shares – that was too Vandervell Trustees LTD. This was a trust company so the option was held for someone. But it was not clear who the beneficiaries are. Therefore there was uncertainty of object. V trustees LTD therefore held the option for the settlor – who was V. V therefore had retained an interest in the shares and tax liability followed. </a:t>
            </a:r>
          </a:p>
        </p:txBody>
      </p:sp>
      <p:sp>
        <p:nvSpPr>
          <p:cNvPr id="4" name="Slide Number Placeholder 3"/>
          <p:cNvSpPr>
            <a:spLocks noGrp="1"/>
          </p:cNvSpPr>
          <p:nvPr>
            <p:ph type="sldNum" sz="quarter" idx="5"/>
          </p:nvPr>
        </p:nvSpPr>
        <p:spPr/>
        <p:txBody>
          <a:bodyPr/>
          <a:lstStyle/>
          <a:p>
            <a:fld id="{1B7ADE59-9313-4408-99D5-7C8805FB885E}" type="slidenum">
              <a:rPr lang="en-GB" smtClean="0"/>
              <a:t>23</a:t>
            </a:fld>
            <a:endParaRPr lang="en-GB"/>
          </a:p>
        </p:txBody>
      </p:sp>
    </p:spTree>
    <p:extLst>
      <p:ext uri="{BB962C8B-B14F-4D97-AF65-F5344CB8AC3E}">
        <p14:creationId xmlns:p14="http://schemas.microsoft.com/office/powerpoint/2010/main" val="9602827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1961 – to stop future claims by inland revenue – Vandervell asked V Trustee Limited to exercise the option – using £5000 from a sperate trust in favour of V’s children of which it was also a trustee. </a:t>
            </a:r>
          </a:p>
          <a:p>
            <a:endParaRPr lang="en-GB" dirty="0"/>
          </a:p>
          <a:p>
            <a:r>
              <a:rPr lang="en-GB" dirty="0"/>
              <a:t>The intention with </a:t>
            </a:r>
            <a:r>
              <a:rPr lang="en-GB" dirty="0" err="1"/>
              <a:t>Vandervells</a:t>
            </a:r>
            <a:r>
              <a:rPr lang="en-GB" dirty="0"/>
              <a:t> consent was that the money was held on trust for the children. </a:t>
            </a:r>
          </a:p>
          <a:p>
            <a:endParaRPr lang="en-GB" dirty="0"/>
          </a:p>
          <a:p>
            <a:r>
              <a:rPr lang="en-GB" dirty="0"/>
              <a:t>Legal interest was now with </a:t>
            </a:r>
            <a:r>
              <a:rPr lang="en-GB" dirty="0" err="1"/>
              <a:t>vandervell’s</a:t>
            </a:r>
            <a:r>
              <a:rPr lang="en-GB" dirty="0"/>
              <a:t> trustee limited but it was questioned where the equitable interest was. </a:t>
            </a:r>
          </a:p>
          <a:p>
            <a:endParaRPr lang="en-GB" dirty="0"/>
          </a:p>
          <a:p>
            <a:r>
              <a:rPr lang="en-GB" dirty="0"/>
              <a:t>Inland revenue said it was still with Vandervell and the court of appeal said no. The option had already been destroyed because it was already been exercised therefore the equitable interest was no longer with Vandervell. </a:t>
            </a:r>
          </a:p>
        </p:txBody>
      </p:sp>
      <p:sp>
        <p:nvSpPr>
          <p:cNvPr id="4" name="Slide Number Placeholder 3"/>
          <p:cNvSpPr>
            <a:spLocks noGrp="1"/>
          </p:cNvSpPr>
          <p:nvPr>
            <p:ph type="sldNum" sz="quarter" idx="5"/>
          </p:nvPr>
        </p:nvSpPr>
        <p:spPr/>
        <p:txBody>
          <a:bodyPr/>
          <a:lstStyle/>
          <a:p>
            <a:fld id="{1B7ADE59-9313-4408-99D5-7C8805FB885E}" type="slidenum">
              <a:rPr lang="en-GB" smtClean="0"/>
              <a:t>26</a:t>
            </a:fld>
            <a:endParaRPr lang="en-GB"/>
          </a:p>
        </p:txBody>
      </p:sp>
    </p:spTree>
    <p:extLst>
      <p:ext uri="{BB962C8B-B14F-4D97-AF65-F5344CB8AC3E}">
        <p14:creationId xmlns:p14="http://schemas.microsoft.com/office/powerpoint/2010/main" val="23167983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7ADE59-9313-4408-99D5-7C8805FB885E}" type="slidenum">
              <a:rPr lang="en-GB" smtClean="0"/>
              <a:t>29</a:t>
            </a:fld>
            <a:endParaRPr lang="en-GB"/>
          </a:p>
        </p:txBody>
      </p:sp>
    </p:spTree>
    <p:extLst>
      <p:ext uri="{BB962C8B-B14F-4D97-AF65-F5344CB8AC3E}">
        <p14:creationId xmlns:p14="http://schemas.microsoft.com/office/powerpoint/2010/main" val="8801805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B0DB3-A8FF-4ABB-9E2E-D960422260EB}"/>
              </a:ext>
            </a:extLst>
          </p:cNvPr>
          <p:cNvSpPr>
            <a:spLocks noGrp="1"/>
          </p:cNvSpPr>
          <p:nvPr>
            <p:ph type="ctrTitle"/>
          </p:nvPr>
        </p:nvSpPr>
        <p:spPr>
          <a:xfrm>
            <a:off x="1524000" y="1122363"/>
            <a:ext cx="9144000" cy="3025308"/>
          </a:xfrm>
        </p:spPr>
        <p:txBody>
          <a:bodyPr anchor="b">
            <a:normAutofit/>
          </a:bodyPr>
          <a:lstStyle>
            <a:lvl1pPr algn="ctr">
              <a:defRPr sz="6600"/>
            </a:lvl1pPr>
          </a:lstStyle>
          <a:p>
            <a:r>
              <a:rPr lang="en-US" dirty="0"/>
              <a:t>Click to edit Master title style</a:t>
            </a:r>
          </a:p>
        </p:txBody>
      </p:sp>
      <p:sp>
        <p:nvSpPr>
          <p:cNvPr id="3" name="Subtitle 2">
            <a:extLst>
              <a:ext uri="{FF2B5EF4-FFF2-40B4-BE49-F238E27FC236}">
                <a16:creationId xmlns:a16="http://schemas.microsoft.com/office/drawing/2014/main" id="{8BEE0618-75D7-410F-859C-CDF53BC53E85}"/>
              </a:ext>
            </a:extLst>
          </p:cNvPr>
          <p:cNvSpPr>
            <a:spLocks noGrp="1"/>
          </p:cNvSpPr>
          <p:nvPr>
            <p:ph type="subTitle" idx="1"/>
          </p:nvPr>
        </p:nvSpPr>
        <p:spPr>
          <a:xfrm>
            <a:off x="1524000" y="4386729"/>
            <a:ext cx="9144000" cy="1135529"/>
          </a:xfrm>
        </p:spPr>
        <p:txBody>
          <a:bodyPr>
            <a:normAutofit/>
          </a:bodyPr>
          <a:lstStyle>
            <a:lvl1pPr marL="0" indent="0" algn="ctr">
              <a:lnSpc>
                <a:spcPct val="12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A5237F11-76DB-4DD9-9747-3F38D05BA0FE}"/>
              </a:ext>
            </a:extLst>
          </p:cNvPr>
          <p:cNvSpPr>
            <a:spLocks noGrp="1"/>
          </p:cNvSpPr>
          <p:nvPr>
            <p:ph type="dt" sz="half" idx="10"/>
          </p:nvPr>
        </p:nvSpPr>
        <p:spPr/>
        <p:txBody>
          <a:bodyPr/>
          <a:lstStyle/>
          <a:p>
            <a:fld id="{11EAACC7-3B3F-47D1-959A-EF58926E955E}" type="datetimeFigureOut">
              <a:rPr lang="en-US" smtClean="0"/>
              <a:t>3/28/2024</a:t>
            </a:fld>
            <a:endParaRPr lang="en-US"/>
          </a:p>
        </p:txBody>
      </p:sp>
      <p:sp>
        <p:nvSpPr>
          <p:cNvPr id="5" name="Footer Placeholder 4">
            <a:extLst>
              <a:ext uri="{FF2B5EF4-FFF2-40B4-BE49-F238E27FC236}">
                <a16:creationId xmlns:a16="http://schemas.microsoft.com/office/drawing/2014/main" id="{3059F581-81B0-44B3-ABA5-A25CA4BAE48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10D591-ADCF-4300-8282-72AE357F3D2D}"/>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8319350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75558-A264-444E-829B-51AAE6B4BFCE}"/>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908D9373-37D1-4135-8D34-755E139F79DD}"/>
              </a:ext>
            </a:extLst>
          </p:cNvPr>
          <p:cNvSpPr>
            <a:spLocks noGrp="1"/>
          </p:cNvSpPr>
          <p:nvPr>
            <p:ph idx="1"/>
          </p:nvPr>
        </p:nvSpPr>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55E4A6B-1966-4E57-9FB8-8B111E97BC11}"/>
              </a:ext>
            </a:extLst>
          </p:cNvPr>
          <p:cNvSpPr>
            <a:spLocks noGrp="1"/>
          </p:cNvSpPr>
          <p:nvPr>
            <p:ph type="dt" sz="half" idx="10"/>
          </p:nvPr>
        </p:nvSpPr>
        <p:spPr/>
        <p:txBody>
          <a:bodyPr/>
          <a:lstStyle/>
          <a:p>
            <a:fld id="{11EAACC7-3B3F-47D1-959A-EF58926E955E}" type="datetimeFigureOut">
              <a:rPr lang="en-US" smtClean="0"/>
              <a:t>3/28/2024</a:t>
            </a:fld>
            <a:endParaRPr lang="en-US" dirty="0"/>
          </a:p>
        </p:txBody>
      </p:sp>
      <p:sp>
        <p:nvSpPr>
          <p:cNvPr id="5" name="Footer Placeholder 4">
            <a:extLst>
              <a:ext uri="{FF2B5EF4-FFF2-40B4-BE49-F238E27FC236}">
                <a16:creationId xmlns:a16="http://schemas.microsoft.com/office/drawing/2014/main" id="{133FC3DD-F2BE-41FF-895B-00129AAB15F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1F830C-8424-4FAF-A011-605AE1D147FC}"/>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4289438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A1BE8-ECC1-4027-B16E-C7BECCA9DF4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1246C7E1-471A-46AA-8068-98E68C0C207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F7C9F8F-EC48-4D16-B4C6-023A7B607BE6}"/>
              </a:ext>
            </a:extLst>
          </p:cNvPr>
          <p:cNvSpPr>
            <a:spLocks noGrp="1"/>
          </p:cNvSpPr>
          <p:nvPr>
            <p:ph type="dt" sz="half" idx="10"/>
          </p:nvPr>
        </p:nvSpPr>
        <p:spPr/>
        <p:txBody>
          <a:bodyPr/>
          <a:lstStyle/>
          <a:p>
            <a:fld id="{11EAACC7-3B3F-47D1-959A-EF58926E955E}" type="datetimeFigureOut">
              <a:rPr lang="en-US" smtClean="0"/>
              <a:t>3/28/2024</a:t>
            </a:fld>
            <a:endParaRPr lang="en-US"/>
          </a:p>
        </p:txBody>
      </p:sp>
      <p:sp>
        <p:nvSpPr>
          <p:cNvPr id="5" name="Footer Placeholder 4">
            <a:extLst>
              <a:ext uri="{FF2B5EF4-FFF2-40B4-BE49-F238E27FC236}">
                <a16:creationId xmlns:a16="http://schemas.microsoft.com/office/drawing/2014/main" id="{B79FA5B3-F726-417B-932A-B93E0C8F5AB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7D21F1-1A24-43EA-AB09-3024C491E8FB}"/>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4896146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16569-B648-4D50-BEB8-E8DAE24D68F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40831B3-A1FD-470C-BEEE-4CFB441502DD}"/>
              </a:ext>
            </a:extLst>
          </p:cNvPr>
          <p:cNvSpPr>
            <a:spLocks noGrp="1"/>
          </p:cNvSpPr>
          <p:nvPr>
            <p:ph sz="half" idx="1"/>
          </p:nvPr>
        </p:nvSpPr>
        <p:spPr>
          <a:xfrm>
            <a:off x="838200" y="1924493"/>
            <a:ext cx="5181600" cy="42524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1F34A17-C244-438C-9AE3-FB9B3CE3BD8F}"/>
              </a:ext>
            </a:extLst>
          </p:cNvPr>
          <p:cNvSpPr>
            <a:spLocks noGrp="1"/>
          </p:cNvSpPr>
          <p:nvPr>
            <p:ph sz="half" idx="2"/>
          </p:nvPr>
        </p:nvSpPr>
        <p:spPr>
          <a:xfrm>
            <a:off x="6172200" y="1924493"/>
            <a:ext cx="5181600" cy="42524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4CFA3AA-3FC1-4B98-8F99-1726F1AC0A38}"/>
              </a:ext>
            </a:extLst>
          </p:cNvPr>
          <p:cNvSpPr>
            <a:spLocks noGrp="1"/>
          </p:cNvSpPr>
          <p:nvPr>
            <p:ph type="dt" sz="half" idx="10"/>
          </p:nvPr>
        </p:nvSpPr>
        <p:spPr/>
        <p:txBody>
          <a:bodyPr/>
          <a:lstStyle/>
          <a:p>
            <a:fld id="{11EAACC7-3B3F-47D1-959A-EF58926E955E}" type="datetimeFigureOut">
              <a:rPr lang="en-US" smtClean="0"/>
              <a:t>3/28/2024</a:t>
            </a:fld>
            <a:endParaRPr lang="en-US"/>
          </a:p>
        </p:txBody>
      </p:sp>
      <p:sp>
        <p:nvSpPr>
          <p:cNvPr id="6" name="Footer Placeholder 5">
            <a:extLst>
              <a:ext uri="{FF2B5EF4-FFF2-40B4-BE49-F238E27FC236}">
                <a16:creationId xmlns:a16="http://schemas.microsoft.com/office/drawing/2014/main" id="{1CE10883-BACC-41A1-9067-ECFDB937D72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27660A2-13C9-4432-A6EB-A4FF3D78F15F}"/>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6242117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7C843-C993-4E9C-80DD-3620816E56A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D91A8E3-B066-4511-9C6E-A3435B64DD88}"/>
              </a:ext>
            </a:extLst>
          </p:cNvPr>
          <p:cNvSpPr>
            <a:spLocks noGrp="1"/>
          </p:cNvSpPr>
          <p:nvPr>
            <p:ph type="body" idx="1"/>
          </p:nvPr>
        </p:nvSpPr>
        <p:spPr>
          <a:xfrm>
            <a:off x="839788" y="1734325"/>
            <a:ext cx="5157787" cy="823912"/>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6E86B63-4102-4802-94D7-F138F80F3E19}"/>
              </a:ext>
            </a:extLst>
          </p:cNvPr>
          <p:cNvSpPr>
            <a:spLocks noGrp="1"/>
          </p:cNvSpPr>
          <p:nvPr>
            <p:ph sz="half" idx="2"/>
          </p:nvPr>
        </p:nvSpPr>
        <p:spPr>
          <a:xfrm>
            <a:off x="839788" y="2558237"/>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C924765-08A7-4A60-86DC-DC420F60BBAE}"/>
              </a:ext>
            </a:extLst>
          </p:cNvPr>
          <p:cNvSpPr>
            <a:spLocks noGrp="1"/>
          </p:cNvSpPr>
          <p:nvPr>
            <p:ph type="body" sz="quarter" idx="3"/>
          </p:nvPr>
        </p:nvSpPr>
        <p:spPr>
          <a:xfrm>
            <a:off x="6172200" y="1734325"/>
            <a:ext cx="5183188" cy="823912"/>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4AA2795-EFB6-4000-8F25-FBB62646C0CD}"/>
              </a:ext>
            </a:extLst>
          </p:cNvPr>
          <p:cNvSpPr>
            <a:spLocks noGrp="1"/>
          </p:cNvSpPr>
          <p:nvPr>
            <p:ph sz="quarter" idx="4"/>
          </p:nvPr>
        </p:nvSpPr>
        <p:spPr>
          <a:xfrm>
            <a:off x="6172200" y="2558237"/>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C942CFB-FE12-494A-9C41-3CB90F07BDAA}"/>
              </a:ext>
            </a:extLst>
          </p:cNvPr>
          <p:cNvSpPr>
            <a:spLocks noGrp="1"/>
          </p:cNvSpPr>
          <p:nvPr>
            <p:ph type="dt" sz="half" idx="10"/>
          </p:nvPr>
        </p:nvSpPr>
        <p:spPr/>
        <p:txBody>
          <a:bodyPr/>
          <a:lstStyle/>
          <a:p>
            <a:fld id="{11EAACC7-3B3F-47D1-959A-EF58926E955E}" type="datetimeFigureOut">
              <a:rPr lang="en-US" smtClean="0"/>
              <a:t>3/28/2024</a:t>
            </a:fld>
            <a:endParaRPr lang="en-US"/>
          </a:p>
        </p:txBody>
      </p:sp>
      <p:sp>
        <p:nvSpPr>
          <p:cNvPr id="8" name="Footer Placeholder 7">
            <a:extLst>
              <a:ext uri="{FF2B5EF4-FFF2-40B4-BE49-F238E27FC236}">
                <a16:creationId xmlns:a16="http://schemas.microsoft.com/office/drawing/2014/main" id="{6C3A07E3-59E1-4EBD-9687-4B6ABE96AC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CF7BB23-7539-4674-8B66-ACEFF94686CE}"/>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5419005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841DB-C73C-4968-B434-A6AA14DAF62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08152BF-92C7-4BF5-A9DB-16A0BF0F5F5D}"/>
              </a:ext>
            </a:extLst>
          </p:cNvPr>
          <p:cNvSpPr>
            <a:spLocks noGrp="1"/>
          </p:cNvSpPr>
          <p:nvPr>
            <p:ph type="dt" sz="half" idx="10"/>
          </p:nvPr>
        </p:nvSpPr>
        <p:spPr/>
        <p:txBody>
          <a:bodyPr/>
          <a:lstStyle/>
          <a:p>
            <a:fld id="{11EAACC7-3B3F-47D1-959A-EF58926E955E}" type="datetimeFigureOut">
              <a:rPr lang="en-US" smtClean="0"/>
              <a:t>3/28/2024</a:t>
            </a:fld>
            <a:endParaRPr lang="en-US"/>
          </a:p>
        </p:txBody>
      </p:sp>
      <p:sp>
        <p:nvSpPr>
          <p:cNvPr id="4" name="Footer Placeholder 3">
            <a:extLst>
              <a:ext uri="{FF2B5EF4-FFF2-40B4-BE49-F238E27FC236}">
                <a16:creationId xmlns:a16="http://schemas.microsoft.com/office/drawing/2014/main" id="{C1289DB7-F492-4037-A439-D70F7E55652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FFA96F1-8B8A-4E83-B3C2-E10DE522AD30}"/>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6242015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a:lstStyle/>
          <a:p>
            <a:fld id="{11EAACC7-3B3F-47D1-959A-EF58926E955E}" type="datetimeFigureOut">
              <a:rPr lang="en-US" smtClean="0"/>
              <a:t>3/28/2024</a:t>
            </a:fld>
            <a:endParaRPr lang="en-US"/>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7892572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CBE2C-9DAA-489D-AC88-15CBBA8A9B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EE124BE-E494-445A-A4FB-A2A8F28F0C1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F2446DE-9A32-4774-9F7C-86678CA90E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00115D-61B3-46D0-B4D3-30C374B526CF}"/>
              </a:ext>
            </a:extLst>
          </p:cNvPr>
          <p:cNvSpPr>
            <a:spLocks noGrp="1"/>
          </p:cNvSpPr>
          <p:nvPr>
            <p:ph type="dt" sz="half" idx="10"/>
          </p:nvPr>
        </p:nvSpPr>
        <p:spPr/>
        <p:txBody>
          <a:bodyPr/>
          <a:lstStyle/>
          <a:p>
            <a:fld id="{11EAACC7-3B3F-47D1-959A-EF58926E955E}" type="datetimeFigureOut">
              <a:rPr lang="en-US" smtClean="0"/>
              <a:t>3/28/2024</a:t>
            </a:fld>
            <a:endParaRPr lang="en-US"/>
          </a:p>
        </p:txBody>
      </p:sp>
      <p:sp>
        <p:nvSpPr>
          <p:cNvPr id="6" name="Footer Placeholder 5">
            <a:extLst>
              <a:ext uri="{FF2B5EF4-FFF2-40B4-BE49-F238E27FC236}">
                <a16:creationId xmlns:a16="http://schemas.microsoft.com/office/drawing/2014/main" id="{EF3C2AFC-D0F8-469F-B1E0-123C2E066EC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8B9BCDA-9EF7-4531-8021-AF7B30751516}"/>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366901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AE558-F89F-4688-94E5-77F37D49F1B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DBCD35AF-8CA2-49BB-BAE9-F29A0186EC6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05CAA98-55BD-4118-A8AF-D603060784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ABFF4C5-82A8-4AD8-B7E2-2882F657683C}"/>
              </a:ext>
            </a:extLst>
          </p:cNvPr>
          <p:cNvSpPr>
            <a:spLocks noGrp="1"/>
          </p:cNvSpPr>
          <p:nvPr>
            <p:ph type="dt" sz="half" idx="10"/>
          </p:nvPr>
        </p:nvSpPr>
        <p:spPr/>
        <p:txBody>
          <a:bodyPr/>
          <a:lstStyle/>
          <a:p>
            <a:fld id="{11EAACC7-3B3F-47D1-959A-EF58926E955E}" type="datetimeFigureOut">
              <a:rPr lang="en-US" smtClean="0"/>
              <a:t>3/28/2024</a:t>
            </a:fld>
            <a:endParaRPr lang="en-US"/>
          </a:p>
        </p:txBody>
      </p:sp>
      <p:sp>
        <p:nvSpPr>
          <p:cNvPr id="6" name="Footer Placeholder 5">
            <a:extLst>
              <a:ext uri="{FF2B5EF4-FFF2-40B4-BE49-F238E27FC236}">
                <a16:creationId xmlns:a16="http://schemas.microsoft.com/office/drawing/2014/main" id="{3860B401-B64F-417B-8AD6-581A22E5E0E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F24BD4C-7149-44BF-8150-F72CAA95A56D}"/>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4330135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E5C77-55F8-4677-A96C-E6D3F5545DC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9A064EF-ADDA-4943-8F87-A7469D79975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6B0D493-D1E7-4358-95E9-B5B80A49E603}"/>
              </a:ext>
            </a:extLst>
          </p:cNvPr>
          <p:cNvSpPr>
            <a:spLocks noGrp="1"/>
          </p:cNvSpPr>
          <p:nvPr>
            <p:ph type="dt" sz="half" idx="10"/>
          </p:nvPr>
        </p:nvSpPr>
        <p:spPr/>
        <p:txBody>
          <a:bodyPr/>
          <a:lstStyle/>
          <a:p>
            <a:fld id="{11EAACC7-3B3F-47D1-959A-EF58926E955E}" type="datetimeFigureOut">
              <a:rPr lang="en-US" smtClean="0"/>
              <a:t>3/28/2024</a:t>
            </a:fld>
            <a:endParaRPr lang="en-US"/>
          </a:p>
        </p:txBody>
      </p:sp>
      <p:sp>
        <p:nvSpPr>
          <p:cNvPr id="5" name="Footer Placeholder 4">
            <a:extLst>
              <a:ext uri="{FF2B5EF4-FFF2-40B4-BE49-F238E27FC236}">
                <a16:creationId xmlns:a16="http://schemas.microsoft.com/office/drawing/2014/main" id="{A6E98326-3276-4B9E-960F-10C6677BFA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4C3AC2-288D-4FEE-BF80-0EAEDDFAB049}"/>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6112547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3C6A-5417-40BD-BF7A-94058322377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43BCB45-B343-46F6-9718-AA0D68CED1F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FBDA2A4-FD34-4E17-908F-4367B1E644C3}"/>
              </a:ext>
            </a:extLst>
          </p:cNvPr>
          <p:cNvSpPr>
            <a:spLocks noGrp="1"/>
          </p:cNvSpPr>
          <p:nvPr>
            <p:ph type="dt" sz="half" idx="10"/>
          </p:nvPr>
        </p:nvSpPr>
        <p:spPr/>
        <p:txBody>
          <a:bodyPr/>
          <a:lstStyle/>
          <a:p>
            <a:fld id="{11EAACC7-3B3F-47D1-959A-EF58926E955E}" type="datetimeFigureOut">
              <a:rPr lang="en-US" smtClean="0"/>
              <a:t>3/28/2024</a:t>
            </a:fld>
            <a:endParaRPr lang="en-US"/>
          </a:p>
        </p:txBody>
      </p:sp>
      <p:sp>
        <p:nvSpPr>
          <p:cNvPr id="5" name="Footer Placeholder 4">
            <a:extLst>
              <a:ext uri="{FF2B5EF4-FFF2-40B4-BE49-F238E27FC236}">
                <a16:creationId xmlns:a16="http://schemas.microsoft.com/office/drawing/2014/main" id="{93B87AE3-776D-451D-AA52-C06B747248C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AA0C4D5-BE1E-4D6A-9196-E0F9E42B2E1E}"/>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3334313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4436E0F2-A64B-471E-93C0-8DFE08CC57C8}"/>
              </a:ext>
            </a:extLst>
          </p:cNvPr>
          <p:cNvCxnSpPr>
            <a:cxnSpLocks/>
          </p:cNvCxnSpPr>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DC1E3AB1-2A8C-4607-9FAE-D8BDB280FE1A}"/>
              </a:ext>
            </a:extLst>
          </p:cNvPr>
          <p:cNvCxnSpPr>
            <a:cxnSpLocks/>
          </p:cNvCxnSpPr>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26D66059-832F-40B6-A35F-F56C8F38A1E7}"/>
              </a:ext>
            </a:extLst>
          </p:cNvPr>
          <p:cNvCxnSpPr>
            <a:cxnSpLocks/>
          </p:cNvCxnSpPr>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A515E2ED-7EA9-448D-83FA-54C3DF9723BD}"/>
              </a:ext>
            </a:extLst>
          </p:cNvPr>
          <p:cNvCxnSpPr>
            <a:cxnSpLocks/>
          </p:cNvCxnSpPr>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20595356-EABD-4767-AC9D-EA21FF115EC0}"/>
              </a:ext>
            </a:extLst>
          </p:cNvPr>
          <p:cNvCxnSpPr>
            <a:cxnSpLocks/>
          </p:cNvCxnSpPr>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28CD9F06-9628-469C-B788-A894E3E08281}"/>
              </a:ext>
            </a:extLst>
          </p:cNvPr>
          <p:cNvCxnSpPr>
            <a:cxnSpLocks/>
          </p:cNvCxnSpPr>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550A431-0B61-421B-B4B7-24C0CFF0F938}"/>
              </a:ext>
            </a:extLst>
          </p:cNvPr>
          <p:cNvCxnSpPr>
            <a:cxnSpLocks/>
          </p:cNvCxnSpPr>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675B94C5-D205-4339-B029-5D0FD2E5F3DB}"/>
              </a:ext>
            </a:extLst>
          </p:cNvPr>
          <p:cNvSpPr>
            <a:spLocks noGrp="1"/>
          </p:cNvSpPr>
          <p:nvPr>
            <p:ph type="title"/>
          </p:nvPr>
        </p:nvSpPr>
        <p:spPr>
          <a:xfrm>
            <a:off x="1143000" y="533401"/>
            <a:ext cx="9906000" cy="1382156"/>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C096DC5C-BD34-4CE4-8AA7-A6A4B9516F8F}"/>
              </a:ext>
            </a:extLst>
          </p:cNvPr>
          <p:cNvSpPr>
            <a:spLocks noGrp="1"/>
          </p:cNvSpPr>
          <p:nvPr>
            <p:ph type="body" idx="1"/>
          </p:nvPr>
        </p:nvSpPr>
        <p:spPr>
          <a:xfrm>
            <a:off x="1143000" y="2009554"/>
            <a:ext cx="9906000" cy="402442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1F192A7-D622-449D-9FC2-48FDE4D690F1}"/>
              </a:ext>
            </a:extLst>
          </p:cNvPr>
          <p:cNvSpPr>
            <a:spLocks noGrp="1"/>
          </p:cNvSpPr>
          <p:nvPr>
            <p:ph type="dt" sz="half" idx="2"/>
          </p:nvPr>
        </p:nvSpPr>
        <p:spPr>
          <a:xfrm>
            <a:off x="7337102" y="6398878"/>
            <a:ext cx="4193908"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fld id="{11EAACC7-3B3F-47D1-959A-EF58926E955E}" type="datetimeFigureOut">
              <a:rPr lang="en-US" smtClean="0"/>
              <a:t>3/28/2024</a:t>
            </a:fld>
            <a:endParaRPr lang="en-US"/>
          </a:p>
        </p:txBody>
      </p:sp>
      <p:sp>
        <p:nvSpPr>
          <p:cNvPr id="5" name="Footer Placeholder 4">
            <a:extLst>
              <a:ext uri="{FF2B5EF4-FFF2-40B4-BE49-F238E27FC236}">
                <a16:creationId xmlns:a16="http://schemas.microsoft.com/office/drawing/2014/main" id="{8435B93C-2BE9-4847-BFE5-D3CBCC6E948C}"/>
              </a:ext>
            </a:extLst>
          </p:cNvPr>
          <p:cNvSpPr>
            <a:spLocks noGrp="1"/>
          </p:cNvSpPr>
          <p:nvPr>
            <p:ph type="ftr" sz="quarter" idx="3"/>
          </p:nvPr>
        </p:nvSpPr>
        <p:spPr>
          <a:xfrm>
            <a:off x="154429" y="6398878"/>
            <a:ext cx="4497315" cy="365125"/>
          </a:xfrm>
          <a:prstGeom prst="rect">
            <a:avLst/>
          </a:prstGeom>
        </p:spPr>
        <p:txBody>
          <a:bodyPr vert="horz" lIns="91440" tIns="45720" rIns="91440" bIns="45720" rtlCol="0" anchor="ctr">
            <a:normAutofit/>
          </a:bodyPr>
          <a:lstStyle>
            <a:lvl1pPr algn="l">
              <a:defRPr sz="1200" b="1" spc="30" baseline="0">
                <a:solidFill>
                  <a:schemeClr val="tx2"/>
                </a:solidFill>
                <a:latin typeface="+mj-lt"/>
              </a:defRPr>
            </a:lvl1pPr>
          </a:lstStyle>
          <a:p>
            <a:endParaRPr lang="en-US" dirty="0"/>
          </a:p>
        </p:txBody>
      </p:sp>
      <p:sp>
        <p:nvSpPr>
          <p:cNvPr id="6" name="Slide Number Placeholder 5">
            <a:extLst>
              <a:ext uri="{FF2B5EF4-FFF2-40B4-BE49-F238E27FC236}">
                <a16:creationId xmlns:a16="http://schemas.microsoft.com/office/drawing/2014/main" id="{ADF70A99-395E-4F22-8AAB-6C7EE743D7D5}"/>
              </a:ext>
            </a:extLst>
          </p:cNvPr>
          <p:cNvSpPr>
            <a:spLocks noGrp="1"/>
          </p:cNvSpPr>
          <p:nvPr>
            <p:ph type="sldNum" sz="quarter" idx="4"/>
          </p:nvPr>
        </p:nvSpPr>
        <p:spPr>
          <a:xfrm>
            <a:off x="11602477" y="6398878"/>
            <a:ext cx="470887"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fld id="{312CC964-A50B-4C29-B4E4-2C30BB34CCF3}" type="slidenum">
              <a:rPr lang="en-US" smtClean="0"/>
              <a:t>‹#›</a:t>
            </a:fld>
            <a:endParaRPr lang="en-US"/>
          </a:p>
        </p:txBody>
      </p:sp>
    </p:spTree>
    <p:extLst>
      <p:ext uri="{BB962C8B-B14F-4D97-AF65-F5344CB8AC3E}">
        <p14:creationId xmlns:p14="http://schemas.microsoft.com/office/powerpoint/2010/main" val="2475692175"/>
      </p:ext>
    </p:extLst>
  </p:cSld>
  <p:clrMap bg1="lt1" tx1="dk1" bg2="lt2" tx2="dk2" accent1="accent1" accent2="accent2" accent3="accent3" accent4="accent4" accent5="accent5" accent6="accent6" hlink="hlink" folHlink="folHlink"/>
  <p:sldLayoutIdLst>
    <p:sldLayoutId id="2147483809" r:id="rId1"/>
    <p:sldLayoutId id="2147483810" r:id="rId2"/>
    <p:sldLayoutId id="2147483811" r:id="rId3"/>
    <p:sldLayoutId id="2147483812" r:id="rId4"/>
    <p:sldLayoutId id="2147483813" r:id="rId5"/>
    <p:sldLayoutId id="2147483807" r:id="rId6"/>
    <p:sldLayoutId id="2147483803" r:id="rId7"/>
    <p:sldLayoutId id="2147483804" r:id="rId8"/>
    <p:sldLayoutId id="2147483805" r:id="rId9"/>
    <p:sldLayoutId id="2147483806" r:id="rId10"/>
    <p:sldLayoutId id="2147483808" r:id="rId11"/>
  </p:sldLayoutIdLst>
  <p:txStyles>
    <p:titleStyle>
      <a:lvl1pPr algn="l" defTabSz="914400" rtl="0" eaLnBrk="1" latinLnBrk="0" hangingPunct="1">
        <a:lnSpc>
          <a:spcPct val="90000"/>
        </a:lnSpc>
        <a:spcBef>
          <a:spcPct val="0"/>
        </a:spcBef>
        <a:buNone/>
        <a:defRPr sz="4400" i="1" kern="1200" cap="all" baseline="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400" kern="1200">
          <a:solidFill>
            <a:schemeClr val="tx2"/>
          </a:solidFill>
          <a:latin typeface="+mn-lt"/>
          <a:ea typeface="+mn-ea"/>
          <a:cs typeface="+mn-cs"/>
        </a:defRPr>
      </a:lvl1pPr>
      <a:lvl2pPr marL="685800" indent="-228600" algn="l" defTabSz="914400" rtl="0" eaLnBrk="1" latinLnBrk="0" hangingPunct="1">
        <a:lnSpc>
          <a:spcPct val="100000"/>
        </a:lnSpc>
        <a:spcBef>
          <a:spcPts val="500"/>
        </a:spcBef>
        <a:buSzPct val="80000"/>
        <a:buFont typeface="Arial" panose="020B0604020202020204" pitchFamily="34" charset="0"/>
        <a:buChar char="•"/>
        <a:defRPr sz="2000" kern="1200">
          <a:solidFill>
            <a:schemeClr val="tx2"/>
          </a:solidFill>
          <a:latin typeface="+mn-lt"/>
          <a:ea typeface="+mn-ea"/>
          <a:cs typeface="+mn-cs"/>
        </a:defRPr>
      </a:lvl2pPr>
      <a:lvl3pPr marL="1143000" indent="-228600" algn="l" defTabSz="914400" rtl="0" eaLnBrk="1" latinLnBrk="0" hangingPunct="1">
        <a:lnSpc>
          <a:spcPct val="100000"/>
        </a:lnSpc>
        <a:spcBef>
          <a:spcPts val="500"/>
        </a:spcBef>
        <a:buSzPct val="80000"/>
        <a:buFont typeface="Arial" panose="020B0604020202020204" pitchFamily="34" charset="0"/>
        <a:buChar char="•"/>
        <a:defRPr sz="1800" kern="1200">
          <a:solidFill>
            <a:schemeClr val="tx2"/>
          </a:solidFill>
          <a:latin typeface="+mn-lt"/>
          <a:ea typeface="+mn-ea"/>
          <a:cs typeface="+mn-cs"/>
        </a:defRPr>
      </a:lvl3pPr>
      <a:lvl4pPr marL="16002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4pPr>
      <a:lvl5pPr marL="20574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8" Type="http://schemas.openxmlformats.org/officeDocument/2006/relationships/audio" Target="../media/media9.m4a"/><Relationship Id="rId13" Type="http://schemas.openxmlformats.org/officeDocument/2006/relationships/image" Target="../media/image1.png"/><Relationship Id="rId3" Type="http://schemas.openxmlformats.org/officeDocument/2006/relationships/audio" Target="NULL" TargetMode="External"/><Relationship Id="rId7" Type="http://schemas.microsoft.com/office/2007/relationships/media" Target="../media/media9.m4a"/><Relationship Id="rId12" Type="http://schemas.openxmlformats.org/officeDocument/2006/relationships/notesSlide" Target="../notesSlides/notesSlide1.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audio" Target="../media/media8.m4a"/><Relationship Id="rId11" Type="http://schemas.openxmlformats.org/officeDocument/2006/relationships/slideLayout" Target="../slideLayouts/slideLayout2.xml"/><Relationship Id="rId5" Type="http://schemas.microsoft.com/office/2007/relationships/media" Target="../media/media8.m4a"/><Relationship Id="rId10" Type="http://schemas.openxmlformats.org/officeDocument/2006/relationships/audio" Target="../media/media10.m4a"/><Relationship Id="rId4" Type="http://schemas.microsoft.com/office/2007/relationships/media" Target="../media/media7.m4a"/><Relationship Id="rId9" Type="http://schemas.microsoft.com/office/2007/relationships/media" Target="../media/media10.m4a"/></Relationships>
</file>

<file path=ppt/slides/_rels/slide7.xml.rels><?xml version="1.0" encoding="UTF-8" standalone="yes"?>
<Relationships xmlns="http://schemas.openxmlformats.org/package/2006/relationships"><Relationship Id="rId8" Type="http://schemas.openxmlformats.org/officeDocument/2006/relationships/diagramLayout" Target="../diagrams/layout2.xml"/><Relationship Id="rId3" Type="http://schemas.microsoft.com/office/2007/relationships/media" Target="../media/media12.m4a"/><Relationship Id="rId7" Type="http://schemas.openxmlformats.org/officeDocument/2006/relationships/diagramData" Target="../diagrams/data2.xml"/><Relationship Id="rId12" Type="http://schemas.openxmlformats.org/officeDocument/2006/relationships/image" Target="../media/image1.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notesSlide" Target="../notesSlides/notesSlide2.xml"/><Relationship Id="rId11" Type="http://schemas.microsoft.com/office/2007/relationships/diagramDrawing" Target="../diagrams/drawing2.xml"/><Relationship Id="rId5" Type="http://schemas.openxmlformats.org/officeDocument/2006/relationships/slideLayout" Target="../slideLayouts/slideLayout2.xml"/><Relationship Id="rId10" Type="http://schemas.openxmlformats.org/officeDocument/2006/relationships/diagramColors" Target="../diagrams/colors2.xml"/><Relationship Id="rId4" Type="http://schemas.openxmlformats.org/officeDocument/2006/relationships/audio" Target="../media/media12.m4a"/><Relationship Id="rId9"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8" Type="http://schemas.openxmlformats.org/officeDocument/2006/relationships/notesSlide" Target="../notesSlides/notesSlide3.xml"/><Relationship Id="rId13" Type="http://schemas.microsoft.com/office/2007/relationships/diagramDrawing" Target="../diagrams/drawing3.xml"/><Relationship Id="rId3" Type="http://schemas.openxmlformats.org/officeDocument/2006/relationships/audio" Target="NULL" TargetMode="External"/><Relationship Id="rId7" Type="http://schemas.openxmlformats.org/officeDocument/2006/relationships/slideLayout" Target="../slideLayouts/slideLayout2.xml"/><Relationship Id="rId12" Type="http://schemas.openxmlformats.org/officeDocument/2006/relationships/diagramColors" Target="../diagrams/colors3.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audio" Target="../media/media15.m4a"/><Relationship Id="rId11" Type="http://schemas.openxmlformats.org/officeDocument/2006/relationships/diagramQuickStyle" Target="../diagrams/quickStyle3.xml"/><Relationship Id="rId5" Type="http://schemas.microsoft.com/office/2007/relationships/media" Target="../media/media15.m4a"/><Relationship Id="rId10" Type="http://schemas.openxmlformats.org/officeDocument/2006/relationships/diagramLayout" Target="../diagrams/layout3.xml"/><Relationship Id="rId4" Type="http://schemas.microsoft.com/office/2007/relationships/media" Target="../media/media14.m4a"/><Relationship Id="rId9" Type="http://schemas.openxmlformats.org/officeDocument/2006/relationships/diagramData" Target="../diagrams/data3.xml"/><Relationship Id="rId14" Type="http://schemas.openxmlformats.org/officeDocument/2006/relationships/image" Target="../media/image1.png"/></Relationships>
</file>

<file path=ppt/slides/_rels/slide9.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slideLayout" Target="../slideLayouts/slideLayout2.xml"/><Relationship Id="rId7" Type="http://schemas.openxmlformats.org/officeDocument/2006/relationships/diagramColors" Target="../diagrams/colors4.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 Id="rId9"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1.png"/><Relationship Id="rId4" Type="http://schemas.openxmlformats.org/officeDocument/2006/relationships/image" Target="../media/image14.jpe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1.png"/><Relationship Id="rId5" Type="http://schemas.openxmlformats.org/officeDocument/2006/relationships/image" Target="../media/image16.svg"/><Relationship Id="rId4" Type="http://schemas.openxmlformats.org/officeDocument/2006/relationships/image" Target="../media/image15.png"/></Relationships>
</file>

<file path=ppt/slides/_rels/slide12.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slideLayout" Target="../slideLayouts/slideLayout2.xml"/><Relationship Id="rId7" Type="http://schemas.openxmlformats.org/officeDocument/2006/relationships/diagramColors" Target="../diagrams/colors5.xml"/><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 Id="rId9" Type="http://schemas.openxmlformats.org/officeDocument/2006/relationships/image" Target="../media/image1.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5" Type="http://schemas.openxmlformats.org/officeDocument/2006/relationships/image" Target="../media/image1.png"/><Relationship Id="rId4" Type="http://schemas.openxmlformats.org/officeDocument/2006/relationships/image" Target="../media/image17.jpe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4" Type="http://schemas.openxmlformats.org/officeDocument/2006/relationships/image" Target="../media/image1.png"/></Relationships>
</file>

<file path=ppt/slides/_rels/slide15.xml.rels><?xml version="1.0" encoding="UTF-8" standalone="yes"?>
<Relationships xmlns="http://schemas.openxmlformats.org/package/2006/relationships"><Relationship Id="rId8" Type="http://schemas.openxmlformats.org/officeDocument/2006/relationships/image" Target="../media/image1.png"/><Relationship Id="rId3" Type="http://schemas.microsoft.com/office/2007/relationships/media" Target="../media/media23.m4a"/><Relationship Id="rId7" Type="http://schemas.openxmlformats.org/officeDocument/2006/relationships/slideLayout" Target="../slideLayouts/slideLayout2.xml"/><Relationship Id="rId2" Type="http://schemas.microsoft.com/office/2007/relationships/media" Target="../media/media22.m4a"/><Relationship Id="rId1" Type="http://schemas.openxmlformats.org/officeDocument/2006/relationships/audio" Target="NULL" TargetMode="External"/><Relationship Id="rId6" Type="http://schemas.openxmlformats.org/officeDocument/2006/relationships/audio" Target="../media/media24.m4a"/><Relationship Id="rId5" Type="http://schemas.microsoft.com/office/2007/relationships/media" Target="../media/media24.m4a"/><Relationship Id="rId4" Type="http://schemas.openxmlformats.org/officeDocument/2006/relationships/audio" Target="../media/media23.m4a"/></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5.m4a"/><Relationship Id="rId1" Type="http://schemas.microsoft.com/office/2007/relationships/media" Target="../media/media25.m4a"/><Relationship Id="rId5" Type="http://schemas.openxmlformats.org/officeDocument/2006/relationships/image" Target="../media/image1.png"/><Relationship Id="rId4" Type="http://schemas.openxmlformats.org/officeDocument/2006/relationships/notesSlide" Target="../notesSlides/notesSlide4.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6.m4a"/><Relationship Id="rId1" Type="http://schemas.microsoft.com/office/2007/relationships/media" Target="../media/media26.m4a"/><Relationship Id="rId5" Type="http://schemas.openxmlformats.org/officeDocument/2006/relationships/image" Target="../media/image1.png"/><Relationship Id="rId4" Type="http://schemas.openxmlformats.org/officeDocument/2006/relationships/notesSlide" Target="../notesSlides/notesSlide5.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7.m4a"/><Relationship Id="rId1" Type="http://schemas.microsoft.com/office/2007/relationships/media" Target="../media/media27.m4a"/><Relationship Id="rId4" Type="http://schemas.openxmlformats.org/officeDocument/2006/relationships/image" Target="../media/image1.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8.m4a"/><Relationship Id="rId1" Type="http://schemas.microsoft.com/office/2007/relationships/media" Target="../media/media28.m4a"/><Relationship Id="rId4" Type="http://schemas.openxmlformats.org/officeDocument/2006/relationships/image" Target="../media/image1.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9.m4a"/><Relationship Id="rId1" Type="http://schemas.microsoft.com/office/2007/relationships/media" Target="../media/media29.m4a"/><Relationship Id="rId4" Type="http://schemas.openxmlformats.org/officeDocument/2006/relationships/image" Target="../media/image1.png"/></Relationships>
</file>

<file path=ppt/slides/_rels/slide21.xml.rels><?xml version="1.0" encoding="UTF-8" standalone="yes"?>
<Relationships xmlns="http://schemas.openxmlformats.org/package/2006/relationships"><Relationship Id="rId3" Type="http://schemas.microsoft.com/office/2007/relationships/media" Target="../media/media31.m4a"/><Relationship Id="rId2" Type="http://schemas.openxmlformats.org/officeDocument/2006/relationships/audio" Target="../media/media30.m4a"/><Relationship Id="rId1" Type="http://schemas.microsoft.com/office/2007/relationships/media" Target="../media/media30.m4a"/><Relationship Id="rId6" Type="http://schemas.openxmlformats.org/officeDocument/2006/relationships/image" Target="../media/image1.png"/><Relationship Id="rId5" Type="http://schemas.openxmlformats.org/officeDocument/2006/relationships/slideLayout" Target="../slideLayouts/slideLayout2.xml"/><Relationship Id="rId4" Type="http://schemas.openxmlformats.org/officeDocument/2006/relationships/audio" Target="../media/media31.m4a"/></Relationships>
</file>

<file path=ppt/slides/_rels/slide22.xml.rels><?xml version="1.0" encoding="UTF-8" standalone="yes"?>
<Relationships xmlns="http://schemas.openxmlformats.org/package/2006/relationships"><Relationship Id="rId3" Type="http://schemas.microsoft.com/office/2007/relationships/media" Target="../media/media33.m4a"/><Relationship Id="rId2" Type="http://schemas.microsoft.com/office/2007/relationships/media" Target="../media/media32.m4a"/><Relationship Id="rId1" Type="http://schemas.openxmlformats.org/officeDocument/2006/relationships/audio" Target="NULL" TargetMode="External"/><Relationship Id="rId6" Type="http://schemas.openxmlformats.org/officeDocument/2006/relationships/image" Target="../media/image1.png"/><Relationship Id="rId5" Type="http://schemas.openxmlformats.org/officeDocument/2006/relationships/slideLayout" Target="../slideLayouts/slideLayout2.xml"/><Relationship Id="rId4" Type="http://schemas.openxmlformats.org/officeDocument/2006/relationships/audio" Target="../media/media33.m4a"/></Relationships>
</file>

<file path=ppt/slides/_rels/slide23.xml.rels><?xml version="1.0" encoding="UTF-8" standalone="yes"?>
<Relationships xmlns="http://schemas.openxmlformats.org/package/2006/relationships"><Relationship Id="rId8" Type="http://schemas.openxmlformats.org/officeDocument/2006/relationships/notesSlide" Target="../notesSlides/notesSlide6.xml"/><Relationship Id="rId3" Type="http://schemas.microsoft.com/office/2007/relationships/media" Target="../media/media35.m4a"/><Relationship Id="rId7" Type="http://schemas.openxmlformats.org/officeDocument/2006/relationships/slideLayout" Target="../slideLayouts/slideLayout2.xml"/><Relationship Id="rId2" Type="http://schemas.openxmlformats.org/officeDocument/2006/relationships/audio" Target="../media/media34.m4a"/><Relationship Id="rId1" Type="http://schemas.microsoft.com/office/2007/relationships/media" Target="../media/media34.m4a"/><Relationship Id="rId6" Type="http://schemas.openxmlformats.org/officeDocument/2006/relationships/audio" Target="../media/media36.m4a"/><Relationship Id="rId5" Type="http://schemas.microsoft.com/office/2007/relationships/media" Target="../media/media36.m4a"/><Relationship Id="rId4" Type="http://schemas.openxmlformats.org/officeDocument/2006/relationships/audio" Target="../media/media35.m4a"/><Relationship Id="rId9" Type="http://schemas.openxmlformats.org/officeDocument/2006/relationships/image" Target="../media/image1.png"/></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7.m4a"/><Relationship Id="rId1" Type="http://schemas.microsoft.com/office/2007/relationships/media" Target="../media/media37.m4a"/><Relationship Id="rId4" Type="http://schemas.openxmlformats.org/officeDocument/2006/relationships/image" Target="../media/image1.png"/></Relationships>
</file>

<file path=ppt/slides/_rels/slide25.xml.rels><?xml version="1.0" encoding="UTF-8" standalone="yes"?>
<Relationships xmlns="http://schemas.openxmlformats.org/package/2006/relationships"><Relationship Id="rId3" Type="http://schemas.microsoft.com/office/2007/relationships/media" Target="../media/media39.m4a"/><Relationship Id="rId7" Type="http://schemas.openxmlformats.org/officeDocument/2006/relationships/image" Target="../media/image1.png"/><Relationship Id="rId2" Type="http://schemas.openxmlformats.org/officeDocument/2006/relationships/video" Target="../media/media38.mp4"/><Relationship Id="rId1" Type="http://schemas.microsoft.com/office/2007/relationships/media" Target="../media/media38.mp4"/><Relationship Id="rId6" Type="http://schemas.openxmlformats.org/officeDocument/2006/relationships/image" Target="../media/image18.png"/><Relationship Id="rId5" Type="http://schemas.openxmlformats.org/officeDocument/2006/relationships/slideLayout" Target="../slideLayouts/slideLayout1.xml"/><Relationship Id="rId4" Type="http://schemas.openxmlformats.org/officeDocument/2006/relationships/audio" Target="../media/media39.m4a"/></Relationships>
</file>

<file path=ppt/slides/_rels/slide26.xml.rels><?xml version="1.0" encoding="UTF-8" standalone="yes"?>
<Relationships xmlns="http://schemas.openxmlformats.org/package/2006/relationships"><Relationship Id="rId8" Type="http://schemas.openxmlformats.org/officeDocument/2006/relationships/image" Target="../media/image1.png"/><Relationship Id="rId3" Type="http://schemas.microsoft.com/office/2007/relationships/media" Target="../media/media41.m4a"/><Relationship Id="rId7" Type="http://schemas.openxmlformats.org/officeDocument/2006/relationships/image" Target="../media/image19.jpeg"/><Relationship Id="rId2" Type="http://schemas.microsoft.com/office/2007/relationships/media" Target="../media/media40.m4a"/><Relationship Id="rId1" Type="http://schemas.openxmlformats.org/officeDocument/2006/relationships/audio" Target="NULL" TargetMode="External"/><Relationship Id="rId6" Type="http://schemas.openxmlformats.org/officeDocument/2006/relationships/notesSlide" Target="../notesSlides/notesSlide7.xml"/><Relationship Id="rId5" Type="http://schemas.openxmlformats.org/officeDocument/2006/relationships/slideLayout" Target="../slideLayouts/slideLayout2.xml"/><Relationship Id="rId4" Type="http://schemas.openxmlformats.org/officeDocument/2006/relationships/audio" Target="../media/media41.m4a"/></Relationships>
</file>

<file path=ppt/slides/_rels/slide27.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slideLayout" Target="../slideLayouts/slideLayout2.xml"/><Relationship Id="rId7" Type="http://schemas.openxmlformats.org/officeDocument/2006/relationships/diagramColors" Target="../diagrams/colors6.xml"/><Relationship Id="rId2" Type="http://schemas.openxmlformats.org/officeDocument/2006/relationships/audio" Target="../media/media42.m4a"/><Relationship Id="rId1" Type="http://schemas.microsoft.com/office/2007/relationships/media" Target="../media/media42.m4a"/><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 Id="rId9" Type="http://schemas.openxmlformats.org/officeDocument/2006/relationships/image" Target="../media/image1.png"/></Relationships>
</file>

<file path=ppt/slides/_rels/slide28.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slideLayout" Target="../slideLayouts/slideLayout2.xml"/><Relationship Id="rId7" Type="http://schemas.openxmlformats.org/officeDocument/2006/relationships/diagramColors" Target="../diagrams/colors7.xml"/><Relationship Id="rId2" Type="http://schemas.openxmlformats.org/officeDocument/2006/relationships/audio" Target="../media/media43.m4a"/><Relationship Id="rId1" Type="http://schemas.microsoft.com/office/2007/relationships/media" Target="../media/media43.m4a"/><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 Id="rId9" Type="http://schemas.openxmlformats.org/officeDocument/2006/relationships/image" Target="../media/image1.png"/></Relationships>
</file>

<file path=ppt/slides/_rels/slide29.xml.rels><?xml version="1.0" encoding="UTF-8" standalone="yes"?>
<Relationships xmlns="http://schemas.openxmlformats.org/package/2006/relationships"><Relationship Id="rId8" Type="http://schemas.openxmlformats.org/officeDocument/2006/relationships/diagramColors" Target="../diagrams/colors8.xml"/><Relationship Id="rId3" Type="http://schemas.openxmlformats.org/officeDocument/2006/relationships/slideLayout" Target="../slideLayouts/slideLayout2.xml"/><Relationship Id="rId7" Type="http://schemas.openxmlformats.org/officeDocument/2006/relationships/diagramQuickStyle" Target="../diagrams/quickStyle8.xml"/><Relationship Id="rId2" Type="http://schemas.openxmlformats.org/officeDocument/2006/relationships/audio" Target="../media/media44.m4a"/><Relationship Id="rId1" Type="http://schemas.microsoft.com/office/2007/relationships/media" Target="../media/media44.m4a"/><Relationship Id="rId6" Type="http://schemas.openxmlformats.org/officeDocument/2006/relationships/diagramLayout" Target="../diagrams/layout8.xml"/><Relationship Id="rId5" Type="http://schemas.openxmlformats.org/officeDocument/2006/relationships/diagramData" Target="../diagrams/data8.xml"/><Relationship Id="rId10" Type="http://schemas.openxmlformats.org/officeDocument/2006/relationships/image" Target="../media/image1.png"/><Relationship Id="rId4" Type="http://schemas.openxmlformats.org/officeDocument/2006/relationships/notesSlide" Target="../notesSlides/notesSlide8.xml"/><Relationship Id="rId9" Type="http://schemas.microsoft.com/office/2007/relationships/diagramDrawing" Target="../diagrams/drawing8.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45.m4a"/><Relationship Id="rId1" Type="http://schemas.microsoft.com/office/2007/relationships/media" Target="../media/media45.m4a"/><Relationship Id="rId6" Type="http://schemas.openxmlformats.org/officeDocument/2006/relationships/image" Target="../media/image1.png"/><Relationship Id="rId5" Type="http://schemas.openxmlformats.org/officeDocument/2006/relationships/image" Target="../media/image29.svg"/><Relationship Id="rId4" Type="http://schemas.openxmlformats.org/officeDocument/2006/relationships/image" Target="../media/image28.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52B717E-679E-41A4-B95A-8F7DFAD3FA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23">
            <a:extLst>
              <a:ext uri="{FF2B5EF4-FFF2-40B4-BE49-F238E27FC236}">
                <a16:creationId xmlns:a16="http://schemas.microsoft.com/office/drawing/2014/main" id="{0B0EB278-F8C7-43AD-BCE2-A2F4D98C49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1"/>
            <a:ext cx="7960944" cy="6859759"/>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3837993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3837993 w 6125882"/>
              <a:gd name="connsiteY4" fmla="*/ 0 h 6857998"/>
              <a:gd name="connsiteX0" fmla="*/ 3244301 w 6125882"/>
              <a:gd name="connsiteY0" fmla="*/ 0 h 6868949"/>
              <a:gd name="connsiteX1" fmla="*/ 6125882 w 6125882"/>
              <a:gd name="connsiteY1" fmla="*/ 10951 h 6868949"/>
              <a:gd name="connsiteX2" fmla="*/ 6125882 w 6125882"/>
              <a:gd name="connsiteY2" fmla="*/ 6868949 h 6868949"/>
              <a:gd name="connsiteX3" fmla="*/ 0 w 6125882"/>
              <a:gd name="connsiteY3" fmla="*/ 6856996 h 6868949"/>
              <a:gd name="connsiteX4" fmla="*/ 3244301 w 6125882"/>
              <a:gd name="connsiteY4" fmla="*/ 0 h 6868949"/>
              <a:gd name="connsiteX0" fmla="*/ 3010169 w 6125882"/>
              <a:gd name="connsiteY0" fmla="*/ 0 h 6868949"/>
              <a:gd name="connsiteX1" fmla="*/ 6125882 w 6125882"/>
              <a:gd name="connsiteY1" fmla="*/ 10951 h 6868949"/>
              <a:gd name="connsiteX2" fmla="*/ 6125882 w 6125882"/>
              <a:gd name="connsiteY2" fmla="*/ 6868949 h 6868949"/>
              <a:gd name="connsiteX3" fmla="*/ 0 w 6125882"/>
              <a:gd name="connsiteY3" fmla="*/ 6856996 h 6868949"/>
              <a:gd name="connsiteX4" fmla="*/ 3010169 w 6125882"/>
              <a:gd name="connsiteY4" fmla="*/ 0 h 6868949"/>
              <a:gd name="connsiteX0" fmla="*/ 2951635 w 6067348"/>
              <a:gd name="connsiteY0" fmla="*/ 0 h 6868949"/>
              <a:gd name="connsiteX1" fmla="*/ 6067348 w 6067348"/>
              <a:gd name="connsiteY1" fmla="*/ 10951 h 6868949"/>
              <a:gd name="connsiteX2" fmla="*/ 6067348 w 6067348"/>
              <a:gd name="connsiteY2" fmla="*/ 6868949 h 6868949"/>
              <a:gd name="connsiteX3" fmla="*/ 0 w 6067348"/>
              <a:gd name="connsiteY3" fmla="*/ 6867946 h 6868949"/>
              <a:gd name="connsiteX4" fmla="*/ 2951635 w 6067348"/>
              <a:gd name="connsiteY4" fmla="*/ 0 h 6868949"/>
              <a:gd name="connsiteX0" fmla="*/ 2762929 w 6067348"/>
              <a:gd name="connsiteY0" fmla="*/ 0 h 6859759"/>
              <a:gd name="connsiteX1" fmla="*/ 6067348 w 6067348"/>
              <a:gd name="connsiteY1" fmla="*/ 1761 h 6859759"/>
              <a:gd name="connsiteX2" fmla="*/ 6067348 w 6067348"/>
              <a:gd name="connsiteY2" fmla="*/ 6859759 h 6859759"/>
              <a:gd name="connsiteX3" fmla="*/ 0 w 6067348"/>
              <a:gd name="connsiteY3" fmla="*/ 6858756 h 6859759"/>
              <a:gd name="connsiteX4" fmla="*/ 2762929 w 6067348"/>
              <a:gd name="connsiteY4" fmla="*/ 0 h 6859759"/>
              <a:gd name="connsiteX0" fmla="*/ 2675315 w 6067348"/>
              <a:gd name="connsiteY0" fmla="*/ 0 h 6859759"/>
              <a:gd name="connsiteX1" fmla="*/ 6067348 w 6067348"/>
              <a:gd name="connsiteY1" fmla="*/ 1761 h 6859759"/>
              <a:gd name="connsiteX2" fmla="*/ 6067348 w 6067348"/>
              <a:gd name="connsiteY2" fmla="*/ 6859759 h 6859759"/>
              <a:gd name="connsiteX3" fmla="*/ 0 w 6067348"/>
              <a:gd name="connsiteY3" fmla="*/ 6858756 h 6859759"/>
              <a:gd name="connsiteX4" fmla="*/ 2675315 w 6067348"/>
              <a:gd name="connsiteY4" fmla="*/ 0 h 6859759"/>
              <a:gd name="connsiteX0" fmla="*/ 2446171 w 5838204"/>
              <a:gd name="connsiteY0" fmla="*/ 0 h 6859759"/>
              <a:gd name="connsiteX1" fmla="*/ 5838204 w 5838204"/>
              <a:gd name="connsiteY1" fmla="*/ 1761 h 6859759"/>
              <a:gd name="connsiteX2" fmla="*/ 5838204 w 5838204"/>
              <a:gd name="connsiteY2" fmla="*/ 6859759 h 6859759"/>
              <a:gd name="connsiteX3" fmla="*/ 0 w 5838204"/>
              <a:gd name="connsiteY3" fmla="*/ 6858756 h 6859759"/>
              <a:gd name="connsiteX4" fmla="*/ 2446171 w 5838204"/>
              <a:gd name="connsiteY4" fmla="*/ 0 h 6859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38204" h="6859759">
                <a:moveTo>
                  <a:pt x="2446171" y="0"/>
                </a:moveTo>
                <a:lnTo>
                  <a:pt x="5838204" y="1761"/>
                </a:lnTo>
                <a:lnTo>
                  <a:pt x="5838204" y="6859759"/>
                </a:lnTo>
                <a:lnTo>
                  <a:pt x="0" y="6858756"/>
                </a:lnTo>
                <a:lnTo>
                  <a:pt x="2446171"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F6A0DAA-49AC-EDE4-3B5A-42279E416FFF}"/>
              </a:ext>
            </a:extLst>
          </p:cNvPr>
          <p:cNvSpPr>
            <a:spLocks noGrp="1"/>
          </p:cNvSpPr>
          <p:nvPr>
            <p:ph type="ctrTitle"/>
          </p:nvPr>
        </p:nvSpPr>
        <p:spPr>
          <a:xfrm>
            <a:off x="960350" y="541964"/>
            <a:ext cx="4768938" cy="3818667"/>
          </a:xfrm>
        </p:spPr>
        <p:txBody>
          <a:bodyPr>
            <a:normAutofit/>
          </a:bodyPr>
          <a:lstStyle/>
          <a:p>
            <a:pPr algn="l"/>
            <a:r>
              <a:rPr lang="en-GB" sz="4600" i="1" u="sng"/>
              <a:t>Formation and constitution</a:t>
            </a:r>
          </a:p>
        </p:txBody>
      </p:sp>
      <p:sp>
        <p:nvSpPr>
          <p:cNvPr id="3" name="Subtitle 2">
            <a:extLst>
              <a:ext uri="{FF2B5EF4-FFF2-40B4-BE49-F238E27FC236}">
                <a16:creationId xmlns:a16="http://schemas.microsoft.com/office/drawing/2014/main" id="{CBDC86C9-1EE8-0BE8-66C0-54B5C96CEA9A}"/>
              </a:ext>
            </a:extLst>
          </p:cNvPr>
          <p:cNvSpPr>
            <a:spLocks noGrp="1"/>
          </p:cNvSpPr>
          <p:nvPr>
            <p:ph type="subTitle" idx="1"/>
          </p:nvPr>
        </p:nvSpPr>
        <p:spPr>
          <a:xfrm>
            <a:off x="960350" y="4700659"/>
            <a:ext cx="3834392" cy="1604222"/>
          </a:xfrm>
        </p:spPr>
        <p:txBody>
          <a:bodyPr>
            <a:normAutofit/>
          </a:bodyPr>
          <a:lstStyle/>
          <a:p>
            <a:pPr algn="l"/>
            <a:r>
              <a:rPr lang="en-GB" dirty="0"/>
              <a:t>By Zita Draper </a:t>
            </a:r>
          </a:p>
        </p:txBody>
      </p:sp>
      <p:cxnSp>
        <p:nvCxnSpPr>
          <p:cNvPr id="18" name="Straight Connector 17">
            <a:extLst>
              <a:ext uri="{FF2B5EF4-FFF2-40B4-BE49-F238E27FC236}">
                <a16:creationId xmlns:a16="http://schemas.microsoft.com/office/drawing/2014/main" id="{50A7A0AD-25ED-4137-AA04-A0E36CAA8E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6521187" y="10631"/>
            <a:ext cx="876073" cy="68580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B186F20B-6445-4368-B022-F9EABF15AE1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9307961" y="640726"/>
            <a:ext cx="2884039" cy="6217274"/>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99F97BBF-9EBF-4BEE-B39C-E6C666941D8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34086" y="0"/>
            <a:ext cx="2757914" cy="142520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5" name="Recorded Sound">
            <a:hlinkClick r:id="" action="ppaction://media"/>
            <a:extLst>
              <a:ext uri="{FF2B5EF4-FFF2-40B4-BE49-F238E27FC236}">
                <a16:creationId xmlns:a16="http://schemas.microsoft.com/office/drawing/2014/main" id="{27ED9972-F708-C9EE-6A3D-CDDA78D4452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43050" y="5839818"/>
            <a:ext cx="793705" cy="793705"/>
          </a:xfrm>
          <a:prstGeom prst="rect">
            <a:avLst/>
          </a:prstGeom>
        </p:spPr>
      </p:pic>
    </p:spTree>
    <p:extLst>
      <p:ext uri="{BB962C8B-B14F-4D97-AF65-F5344CB8AC3E}">
        <p14:creationId xmlns:p14="http://schemas.microsoft.com/office/powerpoint/2010/main" val="323313493"/>
      </p:ext>
    </p:extLst>
  </p:cSld>
  <p:clrMapOvr>
    <a:masterClrMapping/>
  </p:clrMapOvr>
  <mc:AlternateContent xmlns:mc="http://schemas.openxmlformats.org/markup-compatibility/2006" xmlns:p14="http://schemas.microsoft.com/office/powerpoint/2010/main">
    <mc:Choice Requires="p14">
      <p:transition spd="slow" p14:dur="2000" advTm="5250"/>
    </mc:Choice>
    <mc:Fallback xmlns="">
      <p:transition spd="slow" advTm="52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25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C770E-4EF3-478D-81A1-80821CD22E23}"/>
              </a:ext>
            </a:extLst>
          </p:cNvPr>
          <p:cNvSpPr>
            <a:spLocks noGrp="1"/>
          </p:cNvSpPr>
          <p:nvPr>
            <p:ph type="title"/>
          </p:nvPr>
        </p:nvSpPr>
        <p:spPr/>
        <p:txBody>
          <a:bodyPr>
            <a:normAutofit/>
          </a:bodyPr>
          <a:lstStyle/>
          <a:p>
            <a:pPr algn="ctr"/>
            <a:r>
              <a:rPr lang="en-GB" sz="6000" b="1" u="sng" dirty="0"/>
              <a:t>Content</a:t>
            </a:r>
          </a:p>
        </p:txBody>
      </p:sp>
      <p:graphicFrame>
        <p:nvGraphicFramePr>
          <p:cNvPr id="7" name="Content Placeholder 2">
            <a:extLst>
              <a:ext uri="{FF2B5EF4-FFF2-40B4-BE49-F238E27FC236}">
                <a16:creationId xmlns:a16="http://schemas.microsoft.com/office/drawing/2014/main" id="{75966BEA-955D-001F-2681-3745288A8E7A}"/>
              </a:ext>
            </a:extLst>
          </p:cNvPr>
          <p:cNvGraphicFramePr>
            <a:graphicFrameLocks noGrp="1"/>
          </p:cNvGraphicFramePr>
          <p:nvPr>
            <p:ph idx="1"/>
          </p:nvPr>
        </p:nvGraphicFramePr>
        <p:xfrm>
          <a:off x="1143000" y="2009554"/>
          <a:ext cx="9906000" cy="402442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9962E883-07CD-0A0F-C393-88ECE3DDF151}"/>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81750" y="5855793"/>
            <a:ext cx="929035" cy="929035"/>
          </a:xfrm>
          <a:prstGeom prst="rect">
            <a:avLst/>
          </a:prstGeom>
        </p:spPr>
      </p:pic>
    </p:spTree>
    <p:extLst>
      <p:ext uri="{BB962C8B-B14F-4D97-AF65-F5344CB8AC3E}">
        <p14:creationId xmlns:p14="http://schemas.microsoft.com/office/powerpoint/2010/main" val="1761460377"/>
      </p:ext>
    </p:extLst>
  </p:cSld>
  <p:clrMapOvr>
    <a:masterClrMapping/>
  </p:clrMapOvr>
  <mc:AlternateContent xmlns:mc="http://schemas.openxmlformats.org/markup-compatibility/2006" xmlns:p14="http://schemas.microsoft.com/office/powerpoint/2010/main">
    <mc:Choice Requires="p14">
      <p:transition spd="slow" p14:dur="2000" advTm="20259"/>
    </mc:Choice>
    <mc:Fallback xmlns="">
      <p:transition spd="slow" advTm="202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025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1DAE55-3308-D44E-578E-AFFDEBE42AC9}"/>
              </a:ext>
            </a:extLst>
          </p:cNvPr>
          <p:cNvSpPr>
            <a:spLocks noGrp="1"/>
          </p:cNvSpPr>
          <p:nvPr>
            <p:ph type="title"/>
          </p:nvPr>
        </p:nvSpPr>
        <p:spPr/>
        <p:txBody>
          <a:bodyPr/>
          <a:lstStyle/>
          <a:p>
            <a:pPr algn="ctr"/>
            <a:r>
              <a:rPr lang="en-GB" b="1" u="sng" dirty="0"/>
              <a:t>Aims and learning objectives </a:t>
            </a:r>
          </a:p>
        </p:txBody>
      </p:sp>
      <p:sp>
        <p:nvSpPr>
          <p:cNvPr id="3" name="Content Placeholder 2">
            <a:extLst>
              <a:ext uri="{FF2B5EF4-FFF2-40B4-BE49-F238E27FC236}">
                <a16:creationId xmlns:a16="http://schemas.microsoft.com/office/drawing/2014/main" id="{F0735B9F-C6E4-D7C7-A656-58FD00DD158E}"/>
              </a:ext>
            </a:extLst>
          </p:cNvPr>
          <p:cNvSpPr>
            <a:spLocks noGrp="1"/>
          </p:cNvSpPr>
          <p:nvPr>
            <p:ph idx="1"/>
          </p:nvPr>
        </p:nvSpPr>
        <p:spPr/>
        <p:txBody>
          <a:bodyPr/>
          <a:lstStyle/>
          <a:p>
            <a:r>
              <a:rPr lang="en-GB" dirty="0"/>
              <a:t>The aim of today’s session is to discuss the formation and constitution of a trust. </a:t>
            </a:r>
          </a:p>
          <a:p>
            <a:endParaRPr lang="en-GB" dirty="0"/>
          </a:p>
          <a:p>
            <a:r>
              <a:rPr lang="en-GB" dirty="0"/>
              <a:t>By the end of today’s session students should be able to demonstrate their understanding of the formation and constitution of a trust. </a:t>
            </a:r>
          </a:p>
        </p:txBody>
      </p:sp>
      <p:pic>
        <p:nvPicPr>
          <p:cNvPr id="4" name="Recorded Sound">
            <a:hlinkClick r:id="" action="ppaction://media"/>
            <a:extLst>
              <a:ext uri="{FF2B5EF4-FFF2-40B4-BE49-F238E27FC236}">
                <a16:creationId xmlns:a16="http://schemas.microsoft.com/office/drawing/2014/main" id="{6534C096-056F-B80D-CBBA-3B00002D29B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36251" y="5940572"/>
            <a:ext cx="826089" cy="826089"/>
          </a:xfrm>
          <a:prstGeom prst="rect">
            <a:avLst/>
          </a:prstGeom>
        </p:spPr>
      </p:pic>
    </p:spTree>
    <p:extLst>
      <p:ext uri="{BB962C8B-B14F-4D97-AF65-F5344CB8AC3E}">
        <p14:creationId xmlns:p14="http://schemas.microsoft.com/office/powerpoint/2010/main" val="2494498771"/>
      </p:ext>
    </p:extLst>
  </p:cSld>
  <p:clrMapOvr>
    <a:masterClrMapping/>
  </p:clrMapOvr>
  <mc:AlternateContent xmlns:mc="http://schemas.openxmlformats.org/markup-compatibility/2006" xmlns:p14="http://schemas.microsoft.com/office/powerpoint/2010/main">
    <mc:Choice Requires="p14">
      <p:transition spd="slow" p14:dur="2000" advTm="13796"/>
    </mc:Choice>
    <mc:Fallback xmlns="">
      <p:transition spd="slow" advTm="137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79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5F19EE-730E-900B-D609-9C7105D9A7BC}"/>
              </a:ext>
            </a:extLst>
          </p:cNvPr>
          <p:cNvSpPr>
            <a:spLocks noGrp="1"/>
          </p:cNvSpPr>
          <p:nvPr>
            <p:ph type="title"/>
          </p:nvPr>
        </p:nvSpPr>
        <p:spPr/>
        <p:txBody>
          <a:bodyPr/>
          <a:lstStyle/>
          <a:p>
            <a:pPr algn="ctr"/>
            <a:r>
              <a:rPr lang="en-GB" b="1" u="sng" dirty="0"/>
              <a:t>For the start of this lecture</a:t>
            </a:r>
          </a:p>
        </p:txBody>
      </p:sp>
      <p:sp>
        <p:nvSpPr>
          <p:cNvPr id="3" name="Content Placeholder 2">
            <a:extLst>
              <a:ext uri="{FF2B5EF4-FFF2-40B4-BE49-F238E27FC236}">
                <a16:creationId xmlns:a16="http://schemas.microsoft.com/office/drawing/2014/main" id="{7B192D22-D15C-012F-58C3-46D73A0BB095}"/>
              </a:ext>
            </a:extLst>
          </p:cNvPr>
          <p:cNvSpPr>
            <a:spLocks noGrp="1"/>
          </p:cNvSpPr>
          <p:nvPr>
            <p:ph idx="1"/>
          </p:nvPr>
        </p:nvSpPr>
        <p:spPr/>
        <p:txBody>
          <a:bodyPr/>
          <a:lstStyle/>
          <a:p>
            <a:r>
              <a:rPr lang="en-GB" dirty="0"/>
              <a:t>Revisit the part 1 formation slides. </a:t>
            </a:r>
          </a:p>
          <a:p>
            <a:endParaRPr lang="en-GB" dirty="0"/>
          </a:p>
          <a:p>
            <a:endParaRPr lang="en-GB" dirty="0"/>
          </a:p>
          <a:p>
            <a:r>
              <a:rPr lang="en-GB" dirty="0"/>
              <a:t>Next, we will consider the dispositions of equitable interests; </a:t>
            </a:r>
          </a:p>
        </p:txBody>
      </p:sp>
      <p:pic>
        <p:nvPicPr>
          <p:cNvPr id="4" name="Recorded Sound">
            <a:hlinkClick r:id="" action="ppaction://media"/>
            <a:extLst>
              <a:ext uri="{FF2B5EF4-FFF2-40B4-BE49-F238E27FC236}">
                <a16:creationId xmlns:a16="http://schemas.microsoft.com/office/drawing/2014/main" id="{8D07531E-4251-903A-BCFB-06CFA5F5A1D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751" y="6033978"/>
            <a:ext cx="690294" cy="690294"/>
          </a:xfrm>
          <a:prstGeom prst="rect">
            <a:avLst/>
          </a:prstGeom>
        </p:spPr>
      </p:pic>
    </p:spTree>
    <p:extLst>
      <p:ext uri="{BB962C8B-B14F-4D97-AF65-F5344CB8AC3E}">
        <p14:creationId xmlns:p14="http://schemas.microsoft.com/office/powerpoint/2010/main" val="1115538668"/>
      </p:ext>
    </p:extLst>
  </p:cSld>
  <p:clrMapOvr>
    <a:masterClrMapping/>
  </p:clrMapOvr>
  <mc:AlternateContent xmlns:mc="http://schemas.openxmlformats.org/markup-compatibility/2006" xmlns:p14="http://schemas.microsoft.com/office/powerpoint/2010/main">
    <mc:Choice Requires="p14">
      <p:transition spd="slow" p14:dur="2000" advTm="10986"/>
    </mc:Choice>
    <mc:Fallback xmlns="">
      <p:transition spd="slow" advTm="109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98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433CD2-961D-45AF-2B5B-F85046B13126}"/>
              </a:ext>
            </a:extLst>
          </p:cNvPr>
          <p:cNvSpPr>
            <a:spLocks noGrp="1"/>
          </p:cNvSpPr>
          <p:nvPr>
            <p:ph type="title"/>
          </p:nvPr>
        </p:nvSpPr>
        <p:spPr/>
        <p:txBody>
          <a:bodyPr/>
          <a:lstStyle/>
          <a:p>
            <a:pPr algn="ctr"/>
            <a:r>
              <a:rPr lang="en-GB" b="1" u="sng" dirty="0"/>
              <a:t>Dispositions of equitable interests</a:t>
            </a:r>
          </a:p>
        </p:txBody>
      </p:sp>
      <p:sp>
        <p:nvSpPr>
          <p:cNvPr id="3" name="Content Placeholder 2">
            <a:extLst>
              <a:ext uri="{FF2B5EF4-FFF2-40B4-BE49-F238E27FC236}">
                <a16:creationId xmlns:a16="http://schemas.microsoft.com/office/drawing/2014/main" id="{2053337C-B2B9-FCFD-D32D-EAD1A1EA06F8}"/>
              </a:ext>
            </a:extLst>
          </p:cNvPr>
          <p:cNvSpPr>
            <a:spLocks noGrp="1"/>
          </p:cNvSpPr>
          <p:nvPr>
            <p:ph idx="1"/>
          </p:nvPr>
        </p:nvSpPr>
        <p:spPr/>
        <p:txBody>
          <a:bodyPr/>
          <a:lstStyle/>
          <a:p>
            <a:r>
              <a:rPr lang="en-GB" dirty="0"/>
              <a:t>Different for different trusts. </a:t>
            </a:r>
          </a:p>
          <a:p>
            <a:endParaRPr lang="en-GB" dirty="0"/>
          </a:p>
          <a:p>
            <a:r>
              <a:rPr lang="en-GB" dirty="0"/>
              <a:t>We will consider express trust/ resulting, implied and constructive. </a:t>
            </a:r>
          </a:p>
          <a:p>
            <a:endParaRPr lang="en-GB" dirty="0"/>
          </a:p>
          <a:p>
            <a:r>
              <a:rPr lang="en-GB" dirty="0"/>
              <a:t>Start by looking at the legislation and express trusts. </a:t>
            </a:r>
          </a:p>
        </p:txBody>
      </p:sp>
      <p:pic>
        <p:nvPicPr>
          <p:cNvPr id="4" name="Recorded Sound">
            <a:hlinkClick r:id="" action="ppaction://media"/>
            <a:extLst>
              <a:ext uri="{FF2B5EF4-FFF2-40B4-BE49-F238E27FC236}">
                <a16:creationId xmlns:a16="http://schemas.microsoft.com/office/drawing/2014/main" id="{8D5B40D1-4D2E-603F-CB62-9D00295FB0D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65652" y="6033978"/>
            <a:ext cx="609600" cy="609600"/>
          </a:xfrm>
          <a:prstGeom prst="rect">
            <a:avLst/>
          </a:prstGeom>
        </p:spPr>
      </p:pic>
    </p:spTree>
    <p:extLst>
      <p:ext uri="{BB962C8B-B14F-4D97-AF65-F5344CB8AC3E}">
        <p14:creationId xmlns:p14="http://schemas.microsoft.com/office/powerpoint/2010/main" val="3351997291"/>
      </p:ext>
    </p:extLst>
  </p:cSld>
  <p:clrMapOvr>
    <a:masterClrMapping/>
  </p:clrMapOvr>
  <mc:AlternateContent xmlns:mc="http://schemas.openxmlformats.org/markup-compatibility/2006" xmlns:p14="http://schemas.microsoft.com/office/powerpoint/2010/main">
    <mc:Choice Requires="p14">
      <p:transition spd="slow" p14:dur="2000" advTm="18390"/>
    </mc:Choice>
    <mc:Fallback xmlns="">
      <p:transition spd="slow" advTm="183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839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427E58-AD4C-5634-21C9-4CA73554D3C9}"/>
              </a:ext>
            </a:extLst>
          </p:cNvPr>
          <p:cNvSpPr>
            <a:spLocks noGrp="1"/>
          </p:cNvSpPr>
          <p:nvPr>
            <p:ph type="title"/>
          </p:nvPr>
        </p:nvSpPr>
        <p:spPr/>
        <p:txBody>
          <a:bodyPr/>
          <a:lstStyle/>
          <a:p>
            <a:pPr algn="ctr"/>
            <a:r>
              <a:rPr lang="en-GB" b="1" u="sng" dirty="0"/>
              <a:t>Law of property Act 1925 express trusts</a:t>
            </a:r>
          </a:p>
        </p:txBody>
      </p:sp>
      <p:sp>
        <p:nvSpPr>
          <p:cNvPr id="3" name="Content Placeholder 2">
            <a:extLst>
              <a:ext uri="{FF2B5EF4-FFF2-40B4-BE49-F238E27FC236}">
                <a16:creationId xmlns:a16="http://schemas.microsoft.com/office/drawing/2014/main" id="{82A9B291-AC47-D17A-191B-06B3420A5F32}"/>
              </a:ext>
            </a:extLst>
          </p:cNvPr>
          <p:cNvSpPr>
            <a:spLocks noGrp="1"/>
          </p:cNvSpPr>
          <p:nvPr>
            <p:ph idx="1"/>
          </p:nvPr>
        </p:nvSpPr>
        <p:spPr/>
        <p:txBody>
          <a:bodyPr>
            <a:normAutofit fontScale="92500" lnSpcReduction="20000"/>
          </a:bodyPr>
          <a:lstStyle/>
          <a:p>
            <a:r>
              <a:rPr lang="en-GB" dirty="0"/>
              <a:t>Key sections S.53. </a:t>
            </a:r>
          </a:p>
          <a:p>
            <a:pPr algn="l"/>
            <a:r>
              <a:rPr lang="en-GB" b="0" i="0" dirty="0">
                <a:solidFill>
                  <a:srgbClr val="1E1E1E"/>
                </a:solidFill>
                <a:effectLst/>
                <a:latin typeface="Amasis MT Pro Light" panose="020F0502020204030204" pitchFamily="18" charset="0"/>
              </a:rPr>
              <a:t>(1)Subject to the provision hereinafter contained with respect to the creation of interests in land by parol—</a:t>
            </a:r>
          </a:p>
          <a:p>
            <a:pPr algn="l"/>
            <a:r>
              <a:rPr lang="en-GB" b="0" i="0" dirty="0">
                <a:solidFill>
                  <a:srgbClr val="1E1E1E"/>
                </a:solidFill>
                <a:effectLst/>
                <a:latin typeface="Amasis MT Pro Light" panose="020F0502020204030204" pitchFamily="18" charset="0"/>
              </a:rPr>
              <a:t>(a)no interest in land can be created or disposed of except by writing signed by the person creating or conveying the same, or by his agent thereunto lawfully authorised in writing, or by will, or by operation of law;</a:t>
            </a:r>
          </a:p>
          <a:p>
            <a:pPr algn="l"/>
            <a:r>
              <a:rPr lang="en-GB" b="0" i="0" dirty="0">
                <a:solidFill>
                  <a:srgbClr val="1E1E1E"/>
                </a:solidFill>
                <a:effectLst/>
                <a:latin typeface="Amasis MT Pro Light" panose="020F0502020204030204" pitchFamily="18" charset="0"/>
              </a:rPr>
              <a:t>(b)a declaration of trust respecting any land or any interest therein must be manifested and proved by some writing signed by some person who is able to declare such trust or by his will;</a:t>
            </a:r>
          </a:p>
          <a:p>
            <a:pPr algn="l"/>
            <a:r>
              <a:rPr lang="en-GB" b="0" i="0" dirty="0">
                <a:solidFill>
                  <a:srgbClr val="1E1E1E"/>
                </a:solidFill>
                <a:effectLst/>
                <a:latin typeface="Amasis MT Pro Light" panose="020F0502020204030204" pitchFamily="18" charset="0"/>
              </a:rPr>
              <a:t>(c)a disposition of an equitable interest or trust </a:t>
            </a:r>
            <a:r>
              <a:rPr lang="en-GB" b="0" i="0" dirty="0">
                <a:solidFill>
                  <a:srgbClr val="1E1E1E"/>
                </a:solidFill>
                <a:effectLst/>
                <a:highlight>
                  <a:srgbClr val="FFFF00"/>
                </a:highlight>
                <a:latin typeface="Amasis MT Pro Light" panose="020F0502020204030204" pitchFamily="18" charset="0"/>
              </a:rPr>
              <a:t>subsisting</a:t>
            </a:r>
            <a:r>
              <a:rPr lang="en-GB" b="0" i="0" dirty="0">
                <a:solidFill>
                  <a:srgbClr val="1E1E1E"/>
                </a:solidFill>
                <a:effectLst/>
                <a:latin typeface="Amasis MT Pro Light" panose="020F0502020204030204" pitchFamily="18" charset="0"/>
              </a:rPr>
              <a:t> at the time of the disposition, must be in writing signed by the person disposing of the same, or by his agent thereunto lawfully authorised in writing or by will.</a:t>
            </a:r>
          </a:p>
          <a:p>
            <a:endParaRPr lang="en-GB" dirty="0"/>
          </a:p>
        </p:txBody>
      </p:sp>
      <p:pic>
        <p:nvPicPr>
          <p:cNvPr id="4" name="Recorded Sound">
            <a:hlinkClick r:id="" action="ppaction://media"/>
            <a:extLst>
              <a:ext uri="{FF2B5EF4-FFF2-40B4-BE49-F238E27FC236}">
                <a16:creationId xmlns:a16="http://schemas.microsoft.com/office/drawing/2014/main" id="{22AF0AE1-599F-78E2-7AAC-7602727052A7}"/>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265044" y="6125817"/>
            <a:ext cx="609600" cy="609600"/>
          </a:xfrm>
          <a:prstGeom prst="rect">
            <a:avLst/>
          </a:prstGeom>
        </p:spPr>
      </p:pic>
      <p:pic>
        <p:nvPicPr>
          <p:cNvPr id="5" name="Recorded Sound">
            <a:hlinkClick r:id="" action="ppaction://media"/>
            <a:extLst>
              <a:ext uri="{FF2B5EF4-FFF2-40B4-BE49-F238E27FC236}">
                <a16:creationId xmlns:a16="http://schemas.microsoft.com/office/drawing/2014/main" id="{4F4AA4DE-70D0-6BE8-5804-75396C0C05C4}"/>
              </a:ext>
            </a:extLst>
          </p:cNvPr>
          <p:cNvPicPr>
            <a:picLocks noChangeAspect="1"/>
          </p:cNvPicPr>
          <p:nvPr>
            <a:audioFile r:link="rId3"/>
            <p:extLst>
              <p:ext uri="{DAA4B4D4-6D71-4841-9C94-3DE7FCFB9230}">
                <p14:media xmlns:p14="http://schemas.microsoft.com/office/powerpoint/2010/main" r:embed="rId4">
                  <p14:trim end="12455.0408"/>
                </p14:media>
              </p:ext>
            </p:extLst>
          </p:nvPr>
        </p:nvPicPr>
        <p:blipFill>
          <a:blip r:embed="rId13"/>
          <a:stretch>
            <a:fillRect/>
          </a:stretch>
        </p:blipFill>
        <p:spPr>
          <a:xfrm>
            <a:off x="2242930" y="6125817"/>
            <a:ext cx="609600" cy="609600"/>
          </a:xfrm>
          <a:prstGeom prst="rect">
            <a:avLst/>
          </a:prstGeom>
        </p:spPr>
      </p:pic>
      <p:pic>
        <p:nvPicPr>
          <p:cNvPr id="6" name="Recorded Sound">
            <a:hlinkClick r:id="" action="ppaction://media"/>
            <a:extLst>
              <a:ext uri="{FF2B5EF4-FFF2-40B4-BE49-F238E27FC236}">
                <a16:creationId xmlns:a16="http://schemas.microsoft.com/office/drawing/2014/main" id="{951F6E68-3113-1DE8-F944-1AEBB8253CC6}"/>
              </a:ext>
            </a:extLst>
          </p:cNvPr>
          <p:cNvPicPr>
            <a:picLocks noChangeAspect="1"/>
          </p:cNvPicPr>
          <p:nvPr>
            <a:audioFile r:link="rId6"/>
            <p:extLst>
              <p:ext uri="{DAA4B4D4-6D71-4841-9C94-3DE7FCFB9230}">
                <p14:media xmlns:p14="http://schemas.microsoft.com/office/powerpoint/2010/main" r:embed="rId5"/>
              </p:ext>
            </p:extLst>
          </p:nvPr>
        </p:nvPicPr>
        <p:blipFill>
          <a:blip r:embed="rId13"/>
          <a:stretch>
            <a:fillRect/>
          </a:stretch>
        </p:blipFill>
        <p:spPr>
          <a:xfrm>
            <a:off x="4606788" y="6125817"/>
            <a:ext cx="609600" cy="609600"/>
          </a:xfrm>
          <a:prstGeom prst="rect">
            <a:avLst/>
          </a:prstGeom>
        </p:spPr>
      </p:pic>
      <p:pic>
        <p:nvPicPr>
          <p:cNvPr id="7" name="Recorded Sound">
            <a:hlinkClick r:id="" action="ppaction://media"/>
            <a:extLst>
              <a:ext uri="{FF2B5EF4-FFF2-40B4-BE49-F238E27FC236}">
                <a16:creationId xmlns:a16="http://schemas.microsoft.com/office/drawing/2014/main" id="{1C890542-77CF-FD76-6CC7-574F5E9DC8A4}"/>
              </a:ext>
            </a:extLst>
          </p:cNvPr>
          <p:cNvPicPr>
            <a:picLocks noChangeAspect="1"/>
          </p:cNvPicPr>
          <p:nvPr>
            <a:audioFile r:link="rId8"/>
            <p:extLst>
              <p:ext uri="{DAA4B4D4-6D71-4841-9C94-3DE7FCFB9230}">
                <p14:media xmlns:p14="http://schemas.microsoft.com/office/powerpoint/2010/main" r:embed="rId7"/>
              </p:ext>
            </p:extLst>
          </p:nvPr>
        </p:nvPicPr>
        <p:blipFill>
          <a:blip r:embed="rId13"/>
          <a:stretch>
            <a:fillRect/>
          </a:stretch>
        </p:blipFill>
        <p:spPr>
          <a:xfrm>
            <a:off x="6970646" y="6125817"/>
            <a:ext cx="609600" cy="609600"/>
          </a:xfrm>
          <a:prstGeom prst="rect">
            <a:avLst/>
          </a:prstGeom>
        </p:spPr>
      </p:pic>
      <p:pic>
        <p:nvPicPr>
          <p:cNvPr id="8" name="Recorded Sound">
            <a:hlinkClick r:id="" action="ppaction://media"/>
            <a:extLst>
              <a:ext uri="{FF2B5EF4-FFF2-40B4-BE49-F238E27FC236}">
                <a16:creationId xmlns:a16="http://schemas.microsoft.com/office/drawing/2014/main" id="{F2FB0167-1BAE-8B2D-67FC-8CA7DDA7737C}"/>
              </a:ext>
            </a:extLst>
          </p:cNvPr>
          <p:cNvPicPr>
            <a:picLocks noChangeAspect="1"/>
          </p:cNvPicPr>
          <p:nvPr>
            <a:audioFile r:link="rId10"/>
            <p:extLst>
              <p:ext uri="{DAA4B4D4-6D71-4841-9C94-3DE7FCFB9230}">
                <p14:media xmlns:p14="http://schemas.microsoft.com/office/powerpoint/2010/main" r:embed="rId9"/>
              </p:ext>
            </p:extLst>
          </p:nvPr>
        </p:nvPicPr>
        <p:blipFill>
          <a:blip r:embed="rId13"/>
          <a:stretch>
            <a:fillRect/>
          </a:stretch>
        </p:blipFill>
        <p:spPr>
          <a:xfrm>
            <a:off x="10224051" y="6026426"/>
            <a:ext cx="708991" cy="708991"/>
          </a:xfrm>
          <a:prstGeom prst="rect">
            <a:avLst/>
          </a:prstGeom>
        </p:spPr>
      </p:pic>
    </p:spTree>
    <p:extLst>
      <p:ext uri="{BB962C8B-B14F-4D97-AF65-F5344CB8AC3E}">
        <p14:creationId xmlns:p14="http://schemas.microsoft.com/office/powerpoint/2010/main" val="1792239778"/>
      </p:ext>
    </p:extLst>
  </p:cSld>
  <p:clrMapOvr>
    <a:masterClrMapping/>
  </p:clrMapOvr>
  <mc:AlternateContent xmlns:mc="http://schemas.openxmlformats.org/markup-compatibility/2006" xmlns:p14="http://schemas.microsoft.com/office/powerpoint/2010/main">
    <mc:Choice Requires="p14">
      <p:transition spd="slow" p14:dur="2000" advTm="74695"/>
    </mc:Choice>
    <mc:Fallback xmlns="">
      <p:transition spd="slow" advTm="746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4695" fill="hold"/>
                                        <p:tgtEl>
                                          <p:spTgt spid="4"/>
                                        </p:tgtEl>
                                      </p:cBhvr>
                                    </p:cmd>
                                  </p:childTnLst>
                                </p:cTn>
                              </p:par>
                            </p:childTnLst>
                          </p:cTn>
                        </p:par>
                        <p:par>
                          <p:cTn id="7" fill="hold">
                            <p:stCondLst>
                              <p:cond delay="74695"/>
                            </p:stCondLst>
                            <p:childTnLst>
                              <p:par>
                                <p:cTn id="8" presetID="1" presetClass="mediacall" presetSubtype="0" fill="hold" nodeType="afterEffect">
                                  <p:stCondLst>
                                    <p:cond delay="0"/>
                                  </p:stCondLst>
                                  <p:childTnLst>
                                    <p:cmd type="call" cmd="playFrom(0.0)">
                                      <p:cBhvr>
                                        <p:cTn id="9" dur="33397" fill="hold"/>
                                        <p:tgtEl>
                                          <p:spTgt spid="5"/>
                                        </p:tgtEl>
                                      </p:cBhvr>
                                    </p:cmd>
                                  </p:childTnLst>
                                </p:cTn>
                              </p:par>
                            </p:childTnLst>
                          </p:cTn>
                        </p:par>
                        <p:par>
                          <p:cTn id="10" fill="hold">
                            <p:stCondLst>
                              <p:cond delay="108092"/>
                            </p:stCondLst>
                            <p:childTnLst>
                              <p:par>
                                <p:cTn id="11" presetID="1" presetClass="mediacall" presetSubtype="0" fill="hold" nodeType="afterEffect">
                                  <p:stCondLst>
                                    <p:cond delay="0"/>
                                  </p:stCondLst>
                                  <p:childTnLst>
                                    <p:cmd type="call" cmd="playFrom(0.0)">
                                      <p:cBhvr>
                                        <p:cTn id="12" dur="28253" fill="hold"/>
                                        <p:tgtEl>
                                          <p:spTgt spid="6"/>
                                        </p:tgtEl>
                                      </p:cBhvr>
                                    </p:cmd>
                                  </p:childTnLst>
                                </p:cTn>
                              </p:par>
                            </p:childTnLst>
                          </p:cTn>
                        </p:par>
                        <p:par>
                          <p:cTn id="13" fill="hold">
                            <p:stCondLst>
                              <p:cond delay="136345"/>
                            </p:stCondLst>
                            <p:childTnLst>
                              <p:par>
                                <p:cTn id="14" presetID="1" presetClass="mediacall" presetSubtype="0" fill="hold" nodeType="afterEffect">
                                  <p:stCondLst>
                                    <p:cond delay="0"/>
                                  </p:stCondLst>
                                  <p:childTnLst>
                                    <p:cmd type="call" cmd="playFrom(0.0)">
                                      <p:cBhvr>
                                        <p:cTn id="15" dur="36969" fill="hold"/>
                                        <p:tgtEl>
                                          <p:spTgt spid="7"/>
                                        </p:tgtEl>
                                      </p:cBhvr>
                                    </p:cmd>
                                  </p:childTnLst>
                                </p:cTn>
                              </p:par>
                            </p:childTnLst>
                          </p:cTn>
                        </p:par>
                        <p:par>
                          <p:cTn id="16" fill="hold">
                            <p:stCondLst>
                              <p:cond delay="173314"/>
                            </p:stCondLst>
                            <p:childTnLst>
                              <p:par>
                                <p:cTn id="17" presetID="1" presetClass="mediacall" presetSubtype="0" fill="hold" nodeType="afterEffect">
                                  <p:stCondLst>
                                    <p:cond delay="0"/>
                                  </p:stCondLst>
                                  <p:childTnLst>
                                    <p:cmd type="call" cmd="playFrom(0.0)">
                                      <p:cBhvr>
                                        <p:cTn id="18" dur="55012"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9" fill="hold" display="0">
                  <p:stCondLst>
                    <p:cond delay="indefinite"/>
                  </p:stCondLst>
                  <p:endCondLst>
                    <p:cond evt="onStopAudio" delay="0">
                      <p:tgtEl>
                        <p:sldTgt/>
                      </p:tgtEl>
                    </p:cond>
                  </p:endCondLst>
                </p:cTn>
                <p:tgtEl>
                  <p:spTgt spid="4"/>
                </p:tgtEl>
              </p:cMediaNode>
            </p:audio>
            <p:audio>
              <p:cMediaNode vol="80000">
                <p:cTn id="20" fill="hold" display="0">
                  <p:stCondLst>
                    <p:cond delay="indefinite"/>
                  </p:stCondLst>
                  <p:endCondLst>
                    <p:cond evt="onStopAudio" delay="0">
                      <p:tgtEl>
                        <p:sldTgt/>
                      </p:tgtEl>
                    </p:cond>
                  </p:endCondLst>
                </p:cTn>
                <p:tgtEl>
                  <p:spTgt spid="5"/>
                </p:tgtEl>
              </p:cMediaNode>
            </p:audio>
            <p:audio>
              <p:cMediaNode vol="80000">
                <p:cTn id="21" fill="hold" display="0">
                  <p:stCondLst>
                    <p:cond delay="indefinite"/>
                  </p:stCondLst>
                  <p:endCondLst>
                    <p:cond evt="onStopAudio" delay="0">
                      <p:tgtEl>
                        <p:sldTgt/>
                      </p:tgtEl>
                    </p:cond>
                  </p:endCondLst>
                </p:cTn>
                <p:tgtEl>
                  <p:spTgt spid="6"/>
                </p:tgtEl>
              </p:cMediaNode>
            </p:audio>
            <p:audio>
              <p:cMediaNode vol="80000">
                <p:cTn id="22" fill="hold" display="0">
                  <p:stCondLst>
                    <p:cond delay="indefinite"/>
                  </p:stCondLst>
                  <p:endCondLst>
                    <p:cond evt="onStopAudio" delay="0">
                      <p:tgtEl>
                        <p:sldTgt/>
                      </p:tgtEl>
                    </p:cond>
                  </p:endCondLst>
                </p:cTn>
                <p:tgtEl>
                  <p:spTgt spid="7"/>
                </p:tgtEl>
              </p:cMediaNode>
            </p:audio>
            <p:audio>
              <p:cMediaNode vol="80000">
                <p:cTn id="23" fill="hold" display="0">
                  <p:stCondLst>
                    <p:cond delay="indefinite"/>
                  </p:stCondLst>
                  <p:endCondLst>
                    <p:cond evt="onStopAudio" delay="0">
                      <p:tgtEl>
                        <p:sldTgt/>
                      </p:tgtEl>
                    </p:cond>
                  </p:endCondLst>
                </p:cTn>
                <p:tgtEl>
                  <p:spTgt spid="8"/>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6CA7A60-8DF8-4B78-BFE3-B372B90AB9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23">
            <a:extLst>
              <a:ext uri="{FF2B5EF4-FFF2-40B4-BE49-F238E27FC236}">
                <a16:creationId xmlns:a16="http://schemas.microsoft.com/office/drawing/2014/main" id="{FF4BD241-F172-410B-B0DE-9D7344B35B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4850735" cy="6857998"/>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2320626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320626 w 6125882"/>
              <a:gd name="connsiteY4" fmla="*/ 0 h 6857998"/>
              <a:gd name="connsiteX0" fmla="*/ 2034528 w 5839784"/>
              <a:gd name="connsiteY0" fmla="*/ 0 h 6857998"/>
              <a:gd name="connsiteX1" fmla="*/ 5839784 w 5839784"/>
              <a:gd name="connsiteY1" fmla="*/ 0 h 6857998"/>
              <a:gd name="connsiteX2" fmla="*/ 5839784 w 5839784"/>
              <a:gd name="connsiteY2" fmla="*/ 6857998 h 6857998"/>
              <a:gd name="connsiteX3" fmla="*/ 0 w 5839784"/>
              <a:gd name="connsiteY3" fmla="*/ 6856093 h 6857998"/>
              <a:gd name="connsiteX4" fmla="*/ 2034528 w 5839784"/>
              <a:gd name="connsiteY4" fmla="*/ 0 h 6857998"/>
              <a:gd name="connsiteX0" fmla="*/ 2482758 w 5839784"/>
              <a:gd name="connsiteY0" fmla="*/ 10951 h 6857998"/>
              <a:gd name="connsiteX1" fmla="*/ 5839784 w 5839784"/>
              <a:gd name="connsiteY1" fmla="*/ 0 h 6857998"/>
              <a:gd name="connsiteX2" fmla="*/ 5839784 w 5839784"/>
              <a:gd name="connsiteY2" fmla="*/ 6857998 h 6857998"/>
              <a:gd name="connsiteX3" fmla="*/ 0 w 5839784"/>
              <a:gd name="connsiteY3" fmla="*/ 6856093 h 6857998"/>
              <a:gd name="connsiteX4" fmla="*/ 2482758 w 5839784"/>
              <a:gd name="connsiteY4" fmla="*/ 10951 h 6857998"/>
              <a:gd name="connsiteX0" fmla="*/ 2495565 w 5839784"/>
              <a:gd name="connsiteY0" fmla="*/ 0 h 6857998"/>
              <a:gd name="connsiteX1" fmla="*/ 5839784 w 5839784"/>
              <a:gd name="connsiteY1" fmla="*/ 0 h 6857998"/>
              <a:gd name="connsiteX2" fmla="*/ 5839784 w 5839784"/>
              <a:gd name="connsiteY2" fmla="*/ 6857998 h 6857998"/>
              <a:gd name="connsiteX3" fmla="*/ 0 w 5839784"/>
              <a:gd name="connsiteY3" fmla="*/ 6856093 h 6857998"/>
              <a:gd name="connsiteX4" fmla="*/ 2495565 w 5839784"/>
              <a:gd name="connsiteY4" fmla="*/ 0 h 6857998"/>
              <a:gd name="connsiteX0" fmla="*/ 2328480 w 5672699"/>
              <a:gd name="connsiteY0" fmla="*/ 0 h 6857998"/>
              <a:gd name="connsiteX1" fmla="*/ 5672699 w 5672699"/>
              <a:gd name="connsiteY1" fmla="*/ 0 h 6857998"/>
              <a:gd name="connsiteX2" fmla="*/ 5672699 w 5672699"/>
              <a:gd name="connsiteY2" fmla="*/ 6857998 h 6857998"/>
              <a:gd name="connsiteX3" fmla="*/ 0 w 5672699"/>
              <a:gd name="connsiteY3" fmla="*/ 6856093 h 6857998"/>
              <a:gd name="connsiteX4" fmla="*/ 2328480 w 5672699"/>
              <a:gd name="connsiteY4" fmla="*/ 0 h 68579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72699" h="6857998">
                <a:moveTo>
                  <a:pt x="2328480" y="0"/>
                </a:moveTo>
                <a:lnTo>
                  <a:pt x="5672699" y="0"/>
                </a:lnTo>
                <a:lnTo>
                  <a:pt x="5672699" y="6857998"/>
                </a:lnTo>
                <a:lnTo>
                  <a:pt x="0" y="6856093"/>
                </a:lnTo>
                <a:lnTo>
                  <a:pt x="232848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142DBDC-A2EC-0544-9216-E9B3181E71FB}"/>
              </a:ext>
            </a:extLst>
          </p:cNvPr>
          <p:cNvSpPr>
            <a:spLocks noGrp="1"/>
          </p:cNvSpPr>
          <p:nvPr>
            <p:ph type="title"/>
          </p:nvPr>
        </p:nvSpPr>
        <p:spPr>
          <a:xfrm>
            <a:off x="668005" y="657225"/>
            <a:ext cx="3230515" cy="3569822"/>
          </a:xfrm>
        </p:spPr>
        <p:txBody>
          <a:bodyPr anchor="t">
            <a:normAutofit/>
          </a:bodyPr>
          <a:lstStyle/>
          <a:p>
            <a:r>
              <a:rPr lang="en-GB" sz="2800" b="1" u="sng"/>
              <a:t>Resulting/ implied/ constructive trusts</a:t>
            </a:r>
          </a:p>
        </p:txBody>
      </p:sp>
      <p:cxnSp>
        <p:nvCxnSpPr>
          <p:cNvPr id="13" name="Straight Connector 12">
            <a:extLst>
              <a:ext uri="{FF2B5EF4-FFF2-40B4-BE49-F238E27FC236}">
                <a16:creationId xmlns:a16="http://schemas.microsoft.com/office/drawing/2014/main" id="{F1CEFB97-33B1-4F90-A6B8-EAA26EEA1E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793" y="4305300"/>
            <a:ext cx="4515220" cy="25527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22DA1A97-F784-5FDA-F599-BF49B57D56CC}"/>
              </a:ext>
            </a:extLst>
          </p:cNvPr>
          <p:cNvGraphicFramePr>
            <a:graphicFrameLocks noGrp="1"/>
          </p:cNvGraphicFramePr>
          <p:nvPr>
            <p:ph idx="1"/>
            <p:extLst>
              <p:ext uri="{D42A27DB-BD31-4B8C-83A1-F6EECF244321}">
                <p14:modId xmlns:p14="http://schemas.microsoft.com/office/powerpoint/2010/main" val="214108809"/>
              </p:ext>
            </p:extLst>
          </p:nvPr>
        </p:nvGraphicFramePr>
        <p:xfrm>
          <a:off x="5146923" y="832268"/>
          <a:ext cx="6289466" cy="5146922"/>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4" name="Recorded Sound">
            <a:hlinkClick r:id="" action="ppaction://media"/>
            <a:extLst>
              <a:ext uri="{FF2B5EF4-FFF2-40B4-BE49-F238E27FC236}">
                <a16:creationId xmlns:a16="http://schemas.microsoft.com/office/drawing/2014/main" id="{E7F18012-C7D7-4611-A418-A717AFB5584A}"/>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195469" y="6079432"/>
            <a:ext cx="728870" cy="728870"/>
          </a:xfrm>
          <a:prstGeom prst="rect">
            <a:avLst/>
          </a:prstGeom>
        </p:spPr>
      </p:pic>
      <p:pic>
        <p:nvPicPr>
          <p:cNvPr id="6" name="Recorded Sound">
            <a:hlinkClick r:id="" action="ppaction://media"/>
            <a:extLst>
              <a:ext uri="{FF2B5EF4-FFF2-40B4-BE49-F238E27FC236}">
                <a16:creationId xmlns:a16="http://schemas.microsoft.com/office/drawing/2014/main" id="{E8F8F646-F695-5B6F-E3E7-09ABFF03C66E}"/>
              </a:ext>
            </a:extLst>
          </p:cNvPr>
          <p:cNvPicPr>
            <a:picLocks noChangeAspect="1"/>
          </p:cNvPicPr>
          <p:nvPr>
            <a:audioFile r:link="rId4"/>
            <p:extLst>
              <p:ext uri="{DAA4B4D4-6D71-4841-9C94-3DE7FCFB9230}">
                <p14:media xmlns:p14="http://schemas.microsoft.com/office/powerpoint/2010/main" r:embed="rId3"/>
              </p:ext>
            </p:extLst>
          </p:nvPr>
        </p:nvPicPr>
        <p:blipFill>
          <a:blip r:embed="rId12"/>
          <a:stretch>
            <a:fillRect/>
          </a:stretch>
        </p:blipFill>
        <p:spPr>
          <a:xfrm>
            <a:off x="1673662" y="6079432"/>
            <a:ext cx="609600" cy="609600"/>
          </a:xfrm>
          <a:prstGeom prst="rect">
            <a:avLst/>
          </a:prstGeom>
        </p:spPr>
      </p:pic>
    </p:spTree>
    <p:extLst>
      <p:ext uri="{BB962C8B-B14F-4D97-AF65-F5344CB8AC3E}">
        <p14:creationId xmlns:p14="http://schemas.microsoft.com/office/powerpoint/2010/main" val="3405772349"/>
      </p:ext>
    </p:extLst>
  </p:cSld>
  <p:clrMapOvr>
    <a:masterClrMapping/>
  </p:clrMapOvr>
  <mc:AlternateContent xmlns:mc="http://schemas.openxmlformats.org/markup-compatibility/2006" xmlns:p14="http://schemas.microsoft.com/office/powerpoint/2010/main">
    <mc:Choice Requires="p14">
      <p:transition spd="slow" p14:dur="2000" advTm="37770"/>
    </mc:Choice>
    <mc:Fallback xmlns="">
      <p:transition spd="slow" advTm="377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7770" fill="hold"/>
                                        <p:tgtEl>
                                          <p:spTgt spid="4"/>
                                        </p:tgtEl>
                                      </p:cBhvr>
                                    </p:cmd>
                                  </p:childTnLst>
                                </p:cTn>
                              </p:par>
                            </p:childTnLst>
                          </p:cTn>
                        </p:par>
                        <p:par>
                          <p:cTn id="7" fill="hold">
                            <p:stCondLst>
                              <p:cond delay="37770"/>
                            </p:stCondLst>
                            <p:childTnLst>
                              <p:par>
                                <p:cTn id="8" presetID="1" presetClass="mediacall" presetSubtype="0" fill="hold" nodeType="afterEffect">
                                  <p:stCondLst>
                                    <p:cond delay="0"/>
                                  </p:stCondLst>
                                  <p:childTnLst>
                                    <p:cmd type="call" cmd="playFrom(0.0)">
                                      <p:cBhvr>
                                        <p:cTn id="9" dur="38007"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4"/>
                </p:tgtEl>
              </p:cMediaNode>
            </p:audio>
            <p:audio>
              <p:cMediaNode vol="80000">
                <p:cTn id="11"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26B6BB-541C-0012-42E9-5D9BD80834AC}"/>
              </a:ext>
            </a:extLst>
          </p:cNvPr>
          <p:cNvSpPr>
            <a:spLocks noGrp="1"/>
          </p:cNvSpPr>
          <p:nvPr>
            <p:ph type="title"/>
          </p:nvPr>
        </p:nvSpPr>
        <p:spPr/>
        <p:txBody>
          <a:bodyPr/>
          <a:lstStyle/>
          <a:p>
            <a:pPr algn="ctr"/>
            <a:r>
              <a:rPr lang="en-GB" b="1" u="sng" dirty="0"/>
              <a:t>Understanding the need for S.53(1)(C) </a:t>
            </a:r>
          </a:p>
        </p:txBody>
      </p:sp>
      <p:graphicFrame>
        <p:nvGraphicFramePr>
          <p:cNvPr id="5" name="Content Placeholder 2">
            <a:extLst>
              <a:ext uri="{FF2B5EF4-FFF2-40B4-BE49-F238E27FC236}">
                <a16:creationId xmlns:a16="http://schemas.microsoft.com/office/drawing/2014/main" id="{A4E6BE0C-3484-A55D-96F5-74D1D15FE4C2}"/>
              </a:ext>
            </a:extLst>
          </p:cNvPr>
          <p:cNvGraphicFramePr>
            <a:graphicFrameLocks noGrp="1"/>
          </p:cNvGraphicFramePr>
          <p:nvPr>
            <p:ph idx="1"/>
          </p:nvPr>
        </p:nvGraphicFramePr>
        <p:xfrm>
          <a:off x="1143000" y="2009554"/>
          <a:ext cx="9906000" cy="4024424"/>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pic>
        <p:nvPicPr>
          <p:cNvPr id="4" name="Recorded Sound">
            <a:hlinkClick r:id="" action="ppaction://media"/>
            <a:extLst>
              <a:ext uri="{FF2B5EF4-FFF2-40B4-BE49-F238E27FC236}">
                <a16:creationId xmlns:a16="http://schemas.microsoft.com/office/drawing/2014/main" id="{6DEDCE94-1748-C4AB-E6D7-E0C9003E6118}"/>
              </a:ext>
            </a:extLst>
          </p:cNvPr>
          <p:cNvPicPr>
            <a:picLocks noChangeAspect="1"/>
          </p:cNvPicPr>
          <p:nvPr>
            <a:audioFile r:link="rId2"/>
            <p:extLst>
              <p:ext uri="{DAA4B4D4-6D71-4841-9C94-3DE7FCFB9230}">
                <p14:media xmlns:p14="http://schemas.microsoft.com/office/powerpoint/2010/main" r:embed="rId1"/>
              </p:ext>
            </p:extLst>
          </p:nvPr>
        </p:nvPicPr>
        <p:blipFill>
          <a:blip r:embed="rId14"/>
          <a:stretch>
            <a:fillRect/>
          </a:stretch>
        </p:blipFill>
        <p:spPr>
          <a:xfrm>
            <a:off x="9130748" y="2138763"/>
            <a:ext cx="540026" cy="540026"/>
          </a:xfrm>
          <a:prstGeom prst="rect">
            <a:avLst/>
          </a:prstGeom>
        </p:spPr>
      </p:pic>
      <p:pic>
        <p:nvPicPr>
          <p:cNvPr id="7" name="Recorded Sound">
            <a:hlinkClick r:id="" action="ppaction://media"/>
            <a:extLst>
              <a:ext uri="{FF2B5EF4-FFF2-40B4-BE49-F238E27FC236}">
                <a16:creationId xmlns:a16="http://schemas.microsoft.com/office/drawing/2014/main" id="{4CC8807F-E81B-2F04-12EB-5D94C71570A8}"/>
              </a:ext>
            </a:extLst>
          </p:cNvPr>
          <p:cNvPicPr>
            <a:picLocks noChangeAspect="1"/>
          </p:cNvPicPr>
          <p:nvPr>
            <a:audioFile r:link="rId3"/>
            <p:extLst>
              <p:ext uri="{DAA4B4D4-6D71-4841-9C94-3DE7FCFB9230}">
                <p14:media xmlns:p14="http://schemas.microsoft.com/office/powerpoint/2010/main" r:embed="rId4">
                  <p14:trim end="11514.1383"/>
                </p14:media>
              </p:ext>
            </p:extLst>
          </p:nvPr>
        </p:nvPicPr>
        <p:blipFill>
          <a:blip r:embed="rId14"/>
          <a:stretch>
            <a:fillRect/>
          </a:stretch>
        </p:blipFill>
        <p:spPr>
          <a:xfrm>
            <a:off x="9826487" y="3269705"/>
            <a:ext cx="609600" cy="609600"/>
          </a:xfrm>
          <a:prstGeom prst="rect">
            <a:avLst/>
          </a:prstGeom>
        </p:spPr>
      </p:pic>
      <p:pic>
        <p:nvPicPr>
          <p:cNvPr id="8" name="Recorded Sound">
            <a:hlinkClick r:id="" action="ppaction://media"/>
            <a:extLst>
              <a:ext uri="{FF2B5EF4-FFF2-40B4-BE49-F238E27FC236}">
                <a16:creationId xmlns:a16="http://schemas.microsoft.com/office/drawing/2014/main" id="{9310FA26-5BDF-64B1-60DA-0CC7E538ECD6}"/>
              </a:ext>
            </a:extLst>
          </p:cNvPr>
          <p:cNvPicPr>
            <a:picLocks noChangeAspect="1"/>
          </p:cNvPicPr>
          <p:nvPr>
            <a:audioFile r:link="rId6"/>
            <p:extLst>
              <p:ext uri="{DAA4B4D4-6D71-4841-9C94-3DE7FCFB9230}">
                <p14:media xmlns:p14="http://schemas.microsoft.com/office/powerpoint/2010/main" r:embed="rId5"/>
              </p:ext>
            </p:extLst>
          </p:nvPr>
        </p:nvPicPr>
        <p:blipFill>
          <a:blip r:embed="rId14"/>
          <a:stretch>
            <a:fillRect/>
          </a:stretch>
        </p:blipFill>
        <p:spPr>
          <a:xfrm>
            <a:off x="11138452" y="5310809"/>
            <a:ext cx="609600" cy="609600"/>
          </a:xfrm>
          <a:prstGeom prst="rect">
            <a:avLst/>
          </a:prstGeom>
        </p:spPr>
      </p:pic>
    </p:spTree>
    <p:extLst>
      <p:ext uri="{BB962C8B-B14F-4D97-AF65-F5344CB8AC3E}">
        <p14:creationId xmlns:p14="http://schemas.microsoft.com/office/powerpoint/2010/main" val="1724506130"/>
      </p:ext>
    </p:extLst>
  </p:cSld>
  <p:clrMapOvr>
    <a:masterClrMapping/>
  </p:clrMapOvr>
  <mc:AlternateContent xmlns:mc="http://schemas.openxmlformats.org/markup-compatibility/2006" xmlns:p14="http://schemas.microsoft.com/office/powerpoint/2010/main">
    <mc:Choice Requires="p14">
      <p:transition spd="slow" p14:dur="2000" advTm="28189"/>
    </mc:Choice>
    <mc:Fallback xmlns="">
      <p:transition spd="slow" advTm="281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8189" fill="hold"/>
                                        <p:tgtEl>
                                          <p:spTgt spid="4"/>
                                        </p:tgtEl>
                                      </p:cBhvr>
                                    </p:cmd>
                                  </p:childTnLst>
                                </p:cTn>
                              </p:par>
                            </p:childTnLst>
                          </p:cTn>
                        </p:par>
                        <p:par>
                          <p:cTn id="7" fill="hold">
                            <p:stCondLst>
                              <p:cond delay="28189"/>
                            </p:stCondLst>
                            <p:childTnLst>
                              <p:par>
                                <p:cTn id="8" presetID="1" presetClass="mediacall" presetSubtype="0" fill="hold" nodeType="afterEffect">
                                  <p:stCondLst>
                                    <p:cond delay="0"/>
                                  </p:stCondLst>
                                  <p:childTnLst>
                                    <p:cmd type="call" cmd="playFrom(0.0)">
                                      <p:cBhvr>
                                        <p:cTn id="9" dur="43915" fill="hold"/>
                                        <p:tgtEl>
                                          <p:spTgt spid="7"/>
                                        </p:tgtEl>
                                      </p:cBhvr>
                                    </p:cmd>
                                  </p:childTnLst>
                                </p:cTn>
                              </p:par>
                            </p:childTnLst>
                          </p:cTn>
                        </p:par>
                        <p:par>
                          <p:cTn id="10" fill="hold">
                            <p:stCondLst>
                              <p:cond delay="72104"/>
                            </p:stCondLst>
                            <p:childTnLst>
                              <p:par>
                                <p:cTn id="11" presetID="1" presetClass="mediacall" presetSubtype="0" fill="hold" nodeType="afterEffect">
                                  <p:stCondLst>
                                    <p:cond delay="0"/>
                                  </p:stCondLst>
                                  <p:childTnLst>
                                    <p:cmd type="call" cmd="playFrom(0.0)">
                                      <p:cBhvr>
                                        <p:cTn id="12" dur="16796"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3" fill="hold" display="0">
                  <p:stCondLst>
                    <p:cond delay="indefinite"/>
                  </p:stCondLst>
                  <p:endCondLst>
                    <p:cond evt="onStopAudio" delay="0">
                      <p:tgtEl>
                        <p:sldTgt/>
                      </p:tgtEl>
                    </p:cond>
                  </p:endCondLst>
                </p:cTn>
                <p:tgtEl>
                  <p:spTgt spid="4"/>
                </p:tgtEl>
              </p:cMediaNode>
            </p:audio>
            <p:audio>
              <p:cMediaNode vol="80000">
                <p:cTn id="14" fill="hold" display="0">
                  <p:stCondLst>
                    <p:cond delay="indefinite"/>
                  </p:stCondLst>
                  <p:endCondLst>
                    <p:cond evt="onStopAudio" delay="0">
                      <p:tgtEl>
                        <p:sldTgt/>
                      </p:tgtEl>
                    </p:cond>
                  </p:endCondLst>
                </p:cTn>
                <p:tgtEl>
                  <p:spTgt spid="7"/>
                </p:tgtEl>
              </p:cMediaNode>
            </p:audio>
            <p:audio>
              <p:cMediaNode vol="80000">
                <p:cTn id="15" fill="hold" display="0">
                  <p:stCondLst>
                    <p:cond delay="indefinite"/>
                  </p:stCondLst>
                  <p:endCondLst>
                    <p:cond evt="onStopAudio" delay="0">
                      <p:tgtEl>
                        <p:sldTgt/>
                      </p:tgtEl>
                    </p:cond>
                  </p:endCondLst>
                </p:cTn>
                <p:tgtEl>
                  <p:spTgt spid="8"/>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6CA7A60-8DF8-4B78-BFE3-B372B90AB9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23">
            <a:extLst>
              <a:ext uri="{FF2B5EF4-FFF2-40B4-BE49-F238E27FC236}">
                <a16:creationId xmlns:a16="http://schemas.microsoft.com/office/drawing/2014/main" id="{FF4BD241-F172-410B-B0DE-9D7344B35B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4850735" cy="6857998"/>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2320626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320626 w 6125882"/>
              <a:gd name="connsiteY4" fmla="*/ 0 h 6857998"/>
              <a:gd name="connsiteX0" fmla="*/ 2034528 w 5839784"/>
              <a:gd name="connsiteY0" fmla="*/ 0 h 6857998"/>
              <a:gd name="connsiteX1" fmla="*/ 5839784 w 5839784"/>
              <a:gd name="connsiteY1" fmla="*/ 0 h 6857998"/>
              <a:gd name="connsiteX2" fmla="*/ 5839784 w 5839784"/>
              <a:gd name="connsiteY2" fmla="*/ 6857998 h 6857998"/>
              <a:gd name="connsiteX3" fmla="*/ 0 w 5839784"/>
              <a:gd name="connsiteY3" fmla="*/ 6856093 h 6857998"/>
              <a:gd name="connsiteX4" fmla="*/ 2034528 w 5839784"/>
              <a:gd name="connsiteY4" fmla="*/ 0 h 6857998"/>
              <a:gd name="connsiteX0" fmla="*/ 2482758 w 5839784"/>
              <a:gd name="connsiteY0" fmla="*/ 10951 h 6857998"/>
              <a:gd name="connsiteX1" fmla="*/ 5839784 w 5839784"/>
              <a:gd name="connsiteY1" fmla="*/ 0 h 6857998"/>
              <a:gd name="connsiteX2" fmla="*/ 5839784 w 5839784"/>
              <a:gd name="connsiteY2" fmla="*/ 6857998 h 6857998"/>
              <a:gd name="connsiteX3" fmla="*/ 0 w 5839784"/>
              <a:gd name="connsiteY3" fmla="*/ 6856093 h 6857998"/>
              <a:gd name="connsiteX4" fmla="*/ 2482758 w 5839784"/>
              <a:gd name="connsiteY4" fmla="*/ 10951 h 6857998"/>
              <a:gd name="connsiteX0" fmla="*/ 2495565 w 5839784"/>
              <a:gd name="connsiteY0" fmla="*/ 0 h 6857998"/>
              <a:gd name="connsiteX1" fmla="*/ 5839784 w 5839784"/>
              <a:gd name="connsiteY1" fmla="*/ 0 h 6857998"/>
              <a:gd name="connsiteX2" fmla="*/ 5839784 w 5839784"/>
              <a:gd name="connsiteY2" fmla="*/ 6857998 h 6857998"/>
              <a:gd name="connsiteX3" fmla="*/ 0 w 5839784"/>
              <a:gd name="connsiteY3" fmla="*/ 6856093 h 6857998"/>
              <a:gd name="connsiteX4" fmla="*/ 2495565 w 5839784"/>
              <a:gd name="connsiteY4" fmla="*/ 0 h 6857998"/>
              <a:gd name="connsiteX0" fmla="*/ 2328480 w 5672699"/>
              <a:gd name="connsiteY0" fmla="*/ 0 h 6857998"/>
              <a:gd name="connsiteX1" fmla="*/ 5672699 w 5672699"/>
              <a:gd name="connsiteY1" fmla="*/ 0 h 6857998"/>
              <a:gd name="connsiteX2" fmla="*/ 5672699 w 5672699"/>
              <a:gd name="connsiteY2" fmla="*/ 6857998 h 6857998"/>
              <a:gd name="connsiteX3" fmla="*/ 0 w 5672699"/>
              <a:gd name="connsiteY3" fmla="*/ 6856093 h 6857998"/>
              <a:gd name="connsiteX4" fmla="*/ 2328480 w 5672699"/>
              <a:gd name="connsiteY4" fmla="*/ 0 h 68579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72699" h="6857998">
                <a:moveTo>
                  <a:pt x="2328480" y="0"/>
                </a:moveTo>
                <a:lnTo>
                  <a:pt x="5672699" y="0"/>
                </a:lnTo>
                <a:lnTo>
                  <a:pt x="5672699" y="6857998"/>
                </a:lnTo>
                <a:lnTo>
                  <a:pt x="0" y="6856093"/>
                </a:lnTo>
                <a:lnTo>
                  <a:pt x="232848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FFC1E64-CACC-C2C1-F0A8-D120D21A0697}"/>
              </a:ext>
            </a:extLst>
          </p:cNvPr>
          <p:cNvSpPr>
            <a:spLocks noGrp="1"/>
          </p:cNvSpPr>
          <p:nvPr>
            <p:ph type="title"/>
          </p:nvPr>
        </p:nvSpPr>
        <p:spPr>
          <a:xfrm>
            <a:off x="668005" y="657225"/>
            <a:ext cx="3230515" cy="3569822"/>
          </a:xfrm>
        </p:spPr>
        <p:txBody>
          <a:bodyPr anchor="t">
            <a:normAutofit/>
          </a:bodyPr>
          <a:lstStyle/>
          <a:p>
            <a:r>
              <a:rPr lang="en-GB" sz="3700" b="1" u="sng"/>
              <a:t>Continued</a:t>
            </a:r>
          </a:p>
        </p:txBody>
      </p:sp>
      <p:cxnSp>
        <p:nvCxnSpPr>
          <p:cNvPr id="13" name="Straight Connector 12">
            <a:extLst>
              <a:ext uri="{FF2B5EF4-FFF2-40B4-BE49-F238E27FC236}">
                <a16:creationId xmlns:a16="http://schemas.microsoft.com/office/drawing/2014/main" id="{F1CEFB97-33B1-4F90-A6B8-EAA26EEA1E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793" y="4305300"/>
            <a:ext cx="4515220" cy="25527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A20B6FDA-6DB0-F367-4AD5-59F1785BF56F}"/>
              </a:ext>
            </a:extLst>
          </p:cNvPr>
          <p:cNvGraphicFramePr>
            <a:graphicFrameLocks noGrp="1"/>
          </p:cNvGraphicFramePr>
          <p:nvPr>
            <p:ph idx="1"/>
            <p:extLst>
              <p:ext uri="{D42A27DB-BD31-4B8C-83A1-F6EECF244321}">
                <p14:modId xmlns:p14="http://schemas.microsoft.com/office/powerpoint/2010/main" val="877085965"/>
              </p:ext>
            </p:extLst>
          </p:nvPr>
        </p:nvGraphicFramePr>
        <p:xfrm>
          <a:off x="5146923" y="832268"/>
          <a:ext cx="6289466" cy="514692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Recorded Sound">
            <a:hlinkClick r:id="" action="ppaction://media"/>
            <a:extLst>
              <a:ext uri="{FF2B5EF4-FFF2-40B4-BE49-F238E27FC236}">
                <a16:creationId xmlns:a16="http://schemas.microsoft.com/office/drawing/2014/main" id="{63AD27F9-B2EF-7C60-BE80-94E6F94E69E9}"/>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35835" y="6125818"/>
            <a:ext cx="609600" cy="609600"/>
          </a:xfrm>
          <a:prstGeom prst="rect">
            <a:avLst/>
          </a:prstGeom>
        </p:spPr>
      </p:pic>
    </p:spTree>
    <p:extLst>
      <p:ext uri="{BB962C8B-B14F-4D97-AF65-F5344CB8AC3E}">
        <p14:creationId xmlns:p14="http://schemas.microsoft.com/office/powerpoint/2010/main" val="3716043862"/>
      </p:ext>
    </p:extLst>
  </p:cSld>
  <p:clrMapOvr>
    <a:masterClrMapping/>
  </p:clrMapOvr>
  <mc:AlternateContent xmlns:mc="http://schemas.openxmlformats.org/markup-compatibility/2006" xmlns:p14="http://schemas.microsoft.com/office/powerpoint/2010/main">
    <mc:Choice Requires="p14">
      <p:transition spd="slow" p14:dur="2000" advTm="11168"/>
    </mc:Choice>
    <mc:Fallback xmlns="">
      <p:transition spd="slow" advTm="111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16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54B6BC3-2B8F-4DD8-B857-0F8930EC46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purple and white background with squares&#10;&#10;Description automatically generated">
            <a:extLst>
              <a:ext uri="{FF2B5EF4-FFF2-40B4-BE49-F238E27FC236}">
                <a16:creationId xmlns:a16="http://schemas.microsoft.com/office/drawing/2014/main" id="{E51E1512-91BD-E1B9-B29A-0EF11EB2D97F}"/>
              </a:ext>
            </a:extLst>
          </p:cNvPr>
          <p:cNvPicPr>
            <a:picLocks noChangeAspect="1"/>
          </p:cNvPicPr>
          <p:nvPr/>
        </p:nvPicPr>
        <p:blipFill rotWithShape="1">
          <a:blip r:embed="rId4"/>
          <a:srcRect t="7371" b="5130"/>
          <a:stretch/>
        </p:blipFill>
        <p:spPr>
          <a:xfrm>
            <a:off x="0" y="6835"/>
            <a:ext cx="12198803" cy="6857990"/>
          </a:xfrm>
          <a:prstGeom prst="rect">
            <a:avLst/>
          </a:prstGeom>
        </p:spPr>
      </p:pic>
      <p:sp>
        <p:nvSpPr>
          <p:cNvPr id="4" name="Title 3">
            <a:extLst>
              <a:ext uri="{FF2B5EF4-FFF2-40B4-BE49-F238E27FC236}">
                <a16:creationId xmlns:a16="http://schemas.microsoft.com/office/drawing/2014/main" id="{C954123B-E093-FA28-1661-3EE1DDE10155}"/>
              </a:ext>
            </a:extLst>
          </p:cNvPr>
          <p:cNvSpPr>
            <a:spLocks noGrp="1"/>
          </p:cNvSpPr>
          <p:nvPr>
            <p:ph type="ctrTitle"/>
          </p:nvPr>
        </p:nvSpPr>
        <p:spPr>
          <a:xfrm>
            <a:off x="2388468" y="245917"/>
            <a:ext cx="6232201" cy="1094738"/>
          </a:xfrm>
        </p:spPr>
        <p:txBody>
          <a:bodyPr anchor="b">
            <a:normAutofit/>
          </a:bodyPr>
          <a:lstStyle/>
          <a:p>
            <a:r>
              <a:rPr lang="en-GB" sz="5400" b="1" u="sng" dirty="0">
                <a:solidFill>
                  <a:srgbClr val="FFFFFF"/>
                </a:solidFill>
              </a:rPr>
              <a:t>Take a break!</a:t>
            </a:r>
          </a:p>
        </p:txBody>
      </p:sp>
      <p:sp>
        <p:nvSpPr>
          <p:cNvPr id="13" name="Rectangle 12">
            <a:extLst>
              <a:ext uri="{FF2B5EF4-FFF2-40B4-BE49-F238E27FC236}">
                <a16:creationId xmlns:a16="http://schemas.microsoft.com/office/drawing/2014/main" id="{0E61572A-1D1B-4050-AAAD-AE4B2AB1F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 y="-14464"/>
            <a:ext cx="12188952" cy="2583133"/>
          </a:xfrm>
          <a:prstGeom prst="rect">
            <a:avLst/>
          </a:prstGeom>
          <a:gradFill>
            <a:gsLst>
              <a:gs pos="42000">
                <a:srgbClr val="000000">
                  <a:alpha val="18000"/>
                </a:srgbClr>
              </a:gs>
              <a:gs pos="0">
                <a:srgbClr val="000000">
                  <a:alpha val="0"/>
                </a:srgbClr>
              </a:gs>
              <a:gs pos="100000">
                <a:srgbClr val="000000">
                  <a:alpha val="22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Subtitle 4">
            <a:extLst>
              <a:ext uri="{FF2B5EF4-FFF2-40B4-BE49-F238E27FC236}">
                <a16:creationId xmlns:a16="http://schemas.microsoft.com/office/drawing/2014/main" id="{6462260E-C562-79AC-BCE0-5F0A30CD0677}"/>
              </a:ext>
            </a:extLst>
          </p:cNvPr>
          <p:cNvSpPr>
            <a:spLocks noGrp="1"/>
          </p:cNvSpPr>
          <p:nvPr>
            <p:ph type="subTitle" idx="1"/>
          </p:nvPr>
        </p:nvSpPr>
        <p:spPr>
          <a:xfrm>
            <a:off x="3636301" y="304987"/>
            <a:ext cx="4203551" cy="1347118"/>
          </a:xfrm>
        </p:spPr>
        <p:txBody>
          <a:bodyPr anchor="b">
            <a:normAutofit/>
          </a:bodyPr>
          <a:lstStyle/>
          <a:p>
            <a:pPr algn="l"/>
            <a:r>
              <a:rPr lang="en-GB" sz="1600" dirty="0">
                <a:solidFill>
                  <a:srgbClr val="FFFFFF"/>
                </a:solidFill>
              </a:rPr>
              <a:t>Take a 10-minute break!</a:t>
            </a:r>
          </a:p>
        </p:txBody>
      </p:sp>
      <p:cxnSp>
        <p:nvCxnSpPr>
          <p:cNvPr id="15" name="Straight Connector 14">
            <a:extLst>
              <a:ext uri="{FF2B5EF4-FFF2-40B4-BE49-F238E27FC236}">
                <a16:creationId xmlns:a16="http://schemas.microsoft.com/office/drawing/2014/main" id="{D8CC6741-2D53-4EFF-85C0-42C95E273C2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84293" y="5336275"/>
            <a:ext cx="6507707" cy="152172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800C4E58-6752-4DBB-B0C2-2D3206A079B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33465" y="4490113"/>
            <a:ext cx="2058535" cy="2374712"/>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2" name="Recorded Sound">
            <a:hlinkClick r:id="" action="ppaction://media"/>
            <a:extLst>
              <a:ext uri="{FF2B5EF4-FFF2-40B4-BE49-F238E27FC236}">
                <a16:creationId xmlns:a16="http://schemas.microsoft.com/office/drawing/2014/main" id="{CDBED3C9-8523-C879-45E4-4CBE2B9D9DC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25895" y="6097137"/>
            <a:ext cx="609600" cy="609600"/>
          </a:xfrm>
          <a:prstGeom prst="rect">
            <a:avLst/>
          </a:prstGeom>
        </p:spPr>
      </p:pic>
    </p:spTree>
    <p:extLst>
      <p:ext uri="{BB962C8B-B14F-4D97-AF65-F5344CB8AC3E}">
        <p14:creationId xmlns:p14="http://schemas.microsoft.com/office/powerpoint/2010/main" val="1224187033"/>
      </p:ext>
    </p:extLst>
  </p:cSld>
  <p:clrMapOvr>
    <a:masterClrMapping/>
  </p:clrMapOvr>
  <mc:AlternateContent xmlns:mc="http://schemas.openxmlformats.org/markup-compatibility/2006" xmlns:p14="http://schemas.microsoft.com/office/powerpoint/2010/main">
    <mc:Choice Requires="p14">
      <p:transition spd="slow" p14:dur="2000" advTm="4352"/>
    </mc:Choice>
    <mc:Fallback xmlns="">
      <p:transition spd="slow" advTm="43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35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5F0A9D0-BB35-4CAB-B92D-E061B9D8E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52F5DE35-776B-4C7D-AF2E-514E68BDD2F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0" y="0"/>
            <a:ext cx="698360" cy="57024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4A65E4E8-1272-4386-BDFE-0129D7A7E2D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9642143" y="0"/>
            <a:ext cx="2549857" cy="207446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A6515F51-DBC6-42B8-9C34-749F69BB656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897737" y="0"/>
            <a:ext cx="1294263" cy="599136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34E30F47-A0AF-F994-BE34-DFDFE49943B0}"/>
              </a:ext>
            </a:extLst>
          </p:cNvPr>
          <p:cNvSpPr>
            <a:spLocks noGrp="1"/>
          </p:cNvSpPr>
          <p:nvPr>
            <p:ph type="title"/>
          </p:nvPr>
        </p:nvSpPr>
        <p:spPr>
          <a:xfrm>
            <a:off x="1129553" y="638174"/>
            <a:ext cx="10529048" cy="1476375"/>
          </a:xfrm>
        </p:spPr>
        <p:txBody>
          <a:bodyPr>
            <a:normAutofit/>
          </a:bodyPr>
          <a:lstStyle/>
          <a:p>
            <a:r>
              <a:rPr lang="en-GB" b="1" u="sng"/>
              <a:t>Disposing of a subsisting equitable interest</a:t>
            </a:r>
          </a:p>
        </p:txBody>
      </p:sp>
      <p:cxnSp>
        <p:nvCxnSpPr>
          <p:cNvPr id="18" name="Straight Connector 17">
            <a:extLst>
              <a:ext uri="{FF2B5EF4-FFF2-40B4-BE49-F238E27FC236}">
                <a16:creationId xmlns:a16="http://schemas.microsoft.com/office/drawing/2014/main" id="{873F5967-4993-405D-A3E6-84DCEFF44C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2403086" cy="103723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F852A8C-0CF7-7B09-D807-32EC6ECBEEE3}"/>
              </a:ext>
            </a:extLst>
          </p:cNvPr>
          <p:cNvSpPr>
            <a:spLocks noGrp="1"/>
          </p:cNvSpPr>
          <p:nvPr>
            <p:ph idx="1"/>
          </p:nvPr>
        </p:nvSpPr>
        <p:spPr>
          <a:xfrm>
            <a:off x="1087709" y="2273109"/>
            <a:ext cx="4632341" cy="4190331"/>
          </a:xfrm>
        </p:spPr>
        <p:txBody>
          <a:bodyPr>
            <a:normAutofit/>
          </a:bodyPr>
          <a:lstStyle/>
          <a:p>
            <a:r>
              <a:rPr lang="en-GB" dirty="0"/>
              <a:t>If there is a disposition the key question and issue could be ; </a:t>
            </a:r>
          </a:p>
          <a:p>
            <a:endParaRPr lang="en-GB" dirty="0"/>
          </a:p>
          <a:p>
            <a:r>
              <a:rPr lang="en-GB" dirty="0"/>
              <a:t>Does the same equitable interest still exist after the transaction has taken place?</a:t>
            </a:r>
          </a:p>
        </p:txBody>
      </p:sp>
      <p:cxnSp>
        <p:nvCxnSpPr>
          <p:cNvPr id="20" name="Straight Connector 19">
            <a:extLst>
              <a:ext uri="{FF2B5EF4-FFF2-40B4-BE49-F238E27FC236}">
                <a16:creationId xmlns:a16="http://schemas.microsoft.com/office/drawing/2014/main" id="{A3A523CC-BD6C-4A0D-B9DB-1DC2CE1E22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6807758" y="5501473"/>
            <a:ext cx="5455709" cy="135652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7" name="Graphic 6" descr="Questions">
            <a:extLst>
              <a:ext uri="{FF2B5EF4-FFF2-40B4-BE49-F238E27FC236}">
                <a16:creationId xmlns:a16="http://schemas.microsoft.com/office/drawing/2014/main" id="{C374FD98-AA71-60DE-0F11-679886A6B111}"/>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998492" y="2114549"/>
            <a:ext cx="4210052" cy="4210052"/>
          </a:xfrm>
          <a:prstGeom prst="rect">
            <a:avLst/>
          </a:prstGeom>
        </p:spPr>
      </p:pic>
      <p:pic>
        <p:nvPicPr>
          <p:cNvPr id="5" name="Recorded Sound">
            <a:hlinkClick r:id="" action="ppaction://media"/>
            <a:extLst>
              <a:ext uri="{FF2B5EF4-FFF2-40B4-BE49-F238E27FC236}">
                <a16:creationId xmlns:a16="http://schemas.microsoft.com/office/drawing/2014/main" id="{D97C3B3B-82BF-90F3-D952-FEB23D7DFC8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43688" y="6179736"/>
            <a:ext cx="609600" cy="609600"/>
          </a:xfrm>
          <a:prstGeom prst="rect">
            <a:avLst/>
          </a:prstGeom>
        </p:spPr>
      </p:pic>
    </p:spTree>
    <p:extLst>
      <p:ext uri="{BB962C8B-B14F-4D97-AF65-F5344CB8AC3E}">
        <p14:creationId xmlns:p14="http://schemas.microsoft.com/office/powerpoint/2010/main" val="1177882679"/>
      </p:ext>
    </p:extLst>
  </p:cSld>
  <p:clrMapOvr>
    <a:masterClrMapping/>
  </p:clrMapOvr>
  <mc:AlternateContent xmlns:mc="http://schemas.openxmlformats.org/markup-compatibility/2006" xmlns:p14="http://schemas.microsoft.com/office/powerpoint/2010/main">
    <mc:Choice Requires="p14">
      <p:transition spd="slow" p14:dur="2000" advTm="29281"/>
    </mc:Choice>
    <mc:Fallback xmlns="">
      <p:transition spd="slow" advTm="292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383"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5111E8-65F5-9218-E60A-DD60C43571E8}"/>
              </a:ext>
            </a:extLst>
          </p:cNvPr>
          <p:cNvSpPr>
            <a:spLocks noGrp="1"/>
          </p:cNvSpPr>
          <p:nvPr>
            <p:ph type="title"/>
          </p:nvPr>
        </p:nvSpPr>
        <p:spPr/>
        <p:txBody>
          <a:bodyPr>
            <a:normAutofit/>
          </a:bodyPr>
          <a:lstStyle/>
          <a:p>
            <a:pPr algn="ctr"/>
            <a:r>
              <a:rPr lang="en-GB" sz="3600" b="1" u="sng" dirty="0"/>
              <a:t>Assignment of a beneficial interest to another</a:t>
            </a:r>
          </a:p>
        </p:txBody>
      </p:sp>
      <p:graphicFrame>
        <p:nvGraphicFramePr>
          <p:cNvPr id="5" name="Content Placeholder 2">
            <a:extLst>
              <a:ext uri="{FF2B5EF4-FFF2-40B4-BE49-F238E27FC236}">
                <a16:creationId xmlns:a16="http://schemas.microsoft.com/office/drawing/2014/main" id="{3E27202C-40B9-E1E5-7501-17BCB43E7B7E}"/>
              </a:ext>
            </a:extLst>
          </p:cNvPr>
          <p:cNvGraphicFramePr>
            <a:graphicFrameLocks noGrp="1"/>
          </p:cNvGraphicFramePr>
          <p:nvPr>
            <p:ph idx="1"/>
          </p:nvPr>
        </p:nvGraphicFramePr>
        <p:xfrm>
          <a:off x="1143000" y="2009554"/>
          <a:ext cx="9906000" cy="402442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5ABAC6D0-90CC-FA37-EDAA-60E3E3BEBCA9}"/>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55713" y="6063795"/>
            <a:ext cx="609600" cy="609600"/>
          </a:xfrm>
          <a:prstGeom prst="rect">
            <a:avLst/>
          </a:prstGeom>
        </p:spPr>
      </p:pic>
    </p:spTree>
    <p:extLst>
      <p:ext uri="{BB962C8B-B14F-4D97-AF65-F5344CB8AC3E}">
        <p14:creationId xmlns:p14="http://schemas.microsoft.com/office/powerpoint/2010/main" val="3941185615"/>
      </p:ext>
    </p:extLst>
  </p:cSld>
  <p:clrMapOvr>
    <a:masterClrMapping/>
  </p:clrMapOvr>
  <mc:AlternateContent xmlns:mc="http://schemas.openxmlformats.org/markup-compatibility/2006" xmlns:p14="http://schemas.microsoft.com/office/powerpoint/2010/main">
    <mc:Choice Requires="p14">
      <p:transition spd="slow" p14:dur="2000" advTm="33422"/>
    </mc:Choice>
    <mc:Fallback xmlns="">
      <p:transition spd="slow" advTm="334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342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4436E0F2-A64B-471E-93C0-8DFE08CC57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DC1E3AB1-2A8C-4607-9FAE-D8BDB280FE1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26D66059-832F-40B6-A35F-F56C8F38A1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515E2ED-7EA9-448D-83FA-54C3DF9723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0595356-EABD-4767-AC9D-EA21FF115E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8CD9F06-9628-469C-B788-A894E3E0828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8550A431-0B61-421B-B4B7-24C0CFF0F9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useBgFill="1">
        <p:nvSpPr>
          <p:cNvPr id="23" name="Rectangle 22">
            <a:extLst>
              <a:ext uri="{FF2B5EF4-FFF2-40B4-BE49-F238E27FC236}">
                <a16:creationId xmlns:a16="http://schemas.microsoft.com/office/drawing/2014/main" id="{3EAA282C-D6AD-4614-A9F7-E9D8CDB6B8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One in a crowd">
            <a:extLst>
              <a:ext uri="{FF2B5EF4-FFF2-40B4-BE49-F238E27FC236}">
                <a16:creationId xmlns:a16="http://schemas.microsoft.com/office/drawing/2014/main" id="{3D94332B-59EB-2C19-97B1-9A3EC2C93E74}"/>
              </a:ext>
            </a:extLst>
          </p:cNvPr>
          <p:cNvPicPr>
            <a:picLocks noChangeAspect="1"/>
          </p:cNvPicPr>
          <p:nvPr/>
        </p:nvPicPr>
        <p:blipFill rotWithShape="1">
          <a:blip r:embed="rId4"/>
          <a:srcRect t="7734" b="17267"/>
          <a:stretch/>
        </p:blipFill>
        <p:spPr>
          <a:xfrm>
            <a:off x="20" y="10"/>
            <a:ext cx="12191980" cy="6857990"/>
          </a:xfrm>
          <a:prstGeom prst="rect">
            <a:avLst/>
          </a:prstGeom>
        </p:spPr>
      </p:pic>
      <p:sp>
        <p:nvSpPr>
          <p:cNvPr id="25" name="Rectangle 24">
            <a:extLst>
              <a:ext uri="{FF2B5EF4-FFF2-40B4-BE49-F238E27FC236}">
                <a16:creationId xmlns:a16="http://schemas.microsoft.com/office/drawing/2014/main" id="{85349CB8-0027-49D3-B09C-B3097EB0E4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849100"/>
            <a:ext cx="12192000" cy="20089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18908F-458C-85ED-C4DE-E5338D8154A2}"/>
              </a:ext>
            </a:extLst>
          </p:cNvPr>
          <p:cNvSpPr>
            <a:spLocks noGrp="1"/>
          </p:cNvSpPr>
          <p:nvPr>
            <p:ph type="title"/>
          </p:nvPr>
        </p:nvSpPr>
        <p:spPr>
          <a:xfrm>
            <a:off x="848436" y="5284380"/>
            <a:ext cx="10495128" cy="775225"/>
          </a:xfrm>
        </p:spPr>
        <p:txBody>
          <a:bodyPr vert="horz" lIns="91440" tIns="45720" rIns="91440" bIns="45720" rtlCol="0" anchor="ctr">
            <a:normAutofit/>
          </a:bodyPr>
          <a:lstStyle/>
          <a:p>
            <a:pPr algn="ctr"/>
            <a:r>
              <a:rPr lang="en-US" sz="2200" b="1" i="1" u="sng" kern="1200" cap="all" baseline="0" dirty="0">
                <a:solidFill>
                  <a:schemeClr val="tx2"/>
                </a:solidFill>
                <a:latin typeface="+mj-lt"/>
                <a:ea typeface="+mj-ea"/>
                <a:cs typeface="+mj-cs"/>
              </a:rPr>
              <a:t>Disposition by asking the trustee to hold on trust for someone else</a:t>
            </a:r>
          </a:p>
        </p:txBody>
      </p:sp>
      <p:cxnSp>
        <p:nvCxnSpPr>
          <p:cNvPr id="27" name="Straight Connector 26">
            <a:extLst>
              <a:ext uri="{FF2B5EF4-FFF2-40B4-BE49-F238E27FC236}">
                <a16:creationId xmlns:a16="http://schemas.microsoft.com/office/drawing/2014/main" id="{C4A330F7-C135-4887-BEB7-715897211F0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 y="4849100"/>
            <a:ext cx="3309581" cy="52811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2B4BC022-2321-4FF2-BB92-B4B3F486CF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8864221" y="4849100"/>
            <a:ext cx="3327780" cy="52811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26E8991A-3FA3-406E-92A6-7021C64B8B1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60990" y="4849100"/>
            <a:ext cx="2648592" cy="20089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74486EB5-0FC0-4694-8A6B-5084CCDFFAC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895230" y="5834655"/>
            <a:ext cx="4296771" cy="102334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102A2150-2605-46B8-9C26-A96C0BB01A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283588" y="4849100"/>
            <a:ext cx="1460311" cy="20089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3" name="Recorded Sound">
            <a:hlinkClick r:id="" action="ppaction://media"/>
            <a:extLst>
              <a:ext uri="{FF2B5EF4-FFF2-40B4-BE49-F238E27FC236}">
                <a16:creationId xmlns:a16="http://schemas.microsoft.com/office/drawing/2014/main" id="{A3769DB2-760B-EE0B-9DA2-0CC1C208872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5453" y="6150591"/>
            <a:ext cx="609600" cy="609600"/>
          </a:xfrm>
          <a:prstGeom prst="rect">
            <a:avLst/>
          </a:prstGeom>
        </p:spPr>
      </p:pic>
    </p:spTree>
    <p:extLst>
      <p:ext uri="{BB962C8B-B14F-4D97-AF65-F5344CB8AC3E}">
        <p14:creationId xmlns:p14="http://schemas.microsoft.com/office/powerpoint/2010/main" val="116669311"/>
      </p:ext>
    </p:extLst>
  </p:cSld>
  <p:clrMapOvr>
    <a:masterClrMapping/>
  </p:clrMapOvr>
  <mc:AlternateContent xmlns:mc="http://schemas.openxmlformats.org/markup-compatibility/2006" xmlns:p14="http://schemas.microsoft.com/office/powerpoint/2010/main">
    <mc:Choice Requires="p14">
      <p:transition spd="slow" p14:dur="2000" advTm="15021"/>
    </mc:Choice>
    <mc:Fallback xmlns="">
      <p:transition spd="slow" advTm="150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502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AFD66F-C8F0-0FAC-C83B-E120FBD6BABB}"/>
              </a:ext>
            </a:extLst>
          </p:cNvPr>
          <p:cNvSpPr>
            <a:spLocks noGrp="1"/>
          </p:cNvSpPr>
          <p:nvPr>
            <p:ph type="title"/>
          </p:nvPr>
        </p:nvSpPr>
        <p:spPr/>
        <p:txBody>
          <a:bodyPr>
            <a:normAutofit/>
          </a:bodyPr>
          <a:lstStyle/>
          <a:p>
            <a:pPr algn="ctr"/>
            <a:r>
              <a:rPr lang="en-GB" sz="5400" b="1" u="sng" dirty="0"/>
              <a:t>Continued</a:t>
            </a:r>
          </a:p>
        </p:txBody>
      </p:sp>
      <p:sp>
        <p:nvSpPr>
          <p:cNvPr id="3" name="Content Placeholder 2">
            <a:extLst>
              <a:ext uri="{FF2B5EF4-FFF2-40B4-BE49-F238E27FC236}">
                <a16:creationId xmlns:a16="http://schemas.microsoft.com/office/drawing/2014/main" id="{7DDAB1E0-4FA5-AB99-3037-4DE816BAD357}"/>
              </a:ext>
            </a:extLst>
          </p:cNvPr>
          <p:cNvSpPr>
            <a:spLocks noGrp="1"/>
          </p:cNvSpPr>
          <p:nvPr>
            <p:ph idx="1"/>
          </p:nvPr>
        </p:nvSpPr>
        <p:spPr/>
        <p:txBody>
          <a:bodyPr/>
          <a:lstStyle/>
          <a:p>
            <a:r>
              <a:rPr lang="en-GB" dirty="0"/>
              <a:t>S.53(1)(C) applies – hold it on trust for someone else – disposition of a trust. </a:t>
            </a:r>
          </a:p>
          <a:p>
            <a:endParaRPr lang="en-GB" dirty="0"/>
          </a:p>
          <a:p>
            <a:r>
              <a:rPr lang="en-GB" dirty="0"/>
              <a:t>Key case; Grey v IRC [1960] </a:t>
            </a:r>
          </a:p>
        </p:txBody>
      </p:sp>
      <p:pic>
        <p:nvPicPr>
          <p:cNvPr id="4" name="Recorded Sound">
            <a:hlinkClick r:id="" action="ppaction://media"/>
            <a:extLst>
              <a:ext uri="{FF2B5EF4-FFF2-40B4-BE49-F238E27FC236}">
                <a16:creationId xmlns:a16="http://schemas.microsoft.com/office/drawing/2014/main" id="{14F42F87-0C98-4A4F-A0D4-356F92E758C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8200" y="533401"/>
            <a:ext cx="609600" cy="609600"/>
          </a:xfrm>
          <a:prstGeom prst="rect">
            <a:avLst/>
          </a:prstGeom>
        </p:spPr>
      </p:pic>
    </p:spTree>
    <p:extLst>
      <p:ext uri="{BB962C8B-B14F-4D97-AF65-F5344CB8AC3E}">
        <p14:creationId xmlns:p14="http://schemas.microsoft.com/office/powerpoint/2010/main" val="1429094887"/>
      </p:ext>
    </p:extLst>
  </p:cSld>
  <p:clrMapOvr>
    <a:masterClrMapping/>
  </p:clrMapOvr>
  <mc:AlternateContent xmlns:mc="http://schemas.openxmlformats.org/markup-compatibility/2006" xmlns:p14="http://schemas.microsoft.com/office/powerpoint/2010/main">
    <mc:Choice Requires="p14">
      <p:transition spd="slow" p14:dur="2000" advTm="13292"/>
    </mc:Choice>
    <mc:Fallback xmlns="">
      <p:transition spd="slow" advTm="132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29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4FE842-8A9F-3245-B7BE-E2DB1E49EE73}"/>
              </a:ext>
            </a:extLst>
          </p:cNvPr>
          <p:cNvSpPr>
            <a:spLocks noGrp="1"/>
          </p:cNvSpPr>
          <p:nvPr>
            <p:ph type="title"/>
          </p:nvPr>
        </p:nvSpPr>
        <p:spPr/>
        <p:txBody>
          <a:bodyPr>
            <a:normAutofit/>
          </a:bodyPr>
          <a:lstStyle/>
          <a:p>
            <a:pPr algn="ctr"/>
            <a:r>
              <a:rPr lang="en-GB" sz="5400" b="1" u="sng" dirty="0"/>
              <a:t>Grey v </a:t>
            </a:r>
            <a:r>
              <a:rPr lang="en-GB" sz="5400" b="1" u="sng" dirty="0" err="1"/>
              <a:t>irc</a:t>
            </a:r>
            <a:r>
              <a:rPr lang="en-GB" sz="5400" b="1" u="sng" dirty="0"/>
              <a:t> [1960] </a:t>
            </a:r>
          </a:p>
        </p:txBody>
      </p:sp>
      <p:sp>
        <p:nvSpPr>
          <p:cNvPr id="3" name="Content Placeholder 2">
            <a:extLst>
              <a:ext uri="{FF2B5EF4-FFF2-40B4-BE49-F238E27FC236}">
                <a16:creationId xmlns:a16="http://schemas.microsoft.com/office/drawing/2014/main" id="{9D1A6E9C-FACE-20D8-098E-A272E6F67288}"/>
              </a:ext>
            </a:extLst>
          </p:cNvPr>
          <p:cNvSpPr>
            <a:spLocks noGrp="1"/>
          </p:cNvSpPr>
          <p:nvPr>
            <p:ph idx="1"/>
          </p:nvPr>
        </p:nvSpPr>
        <p:spPr/>
        <p:txBody>
          <a:bodyPr/>
          <a:lstStyle/>
          <a:p>
            <a:r>
              <a:rPr lang="en-GB" dirty="0"/>
              <a:t>Transaction 1- Was a resulting trust for the settlor.</a:t>
            </a:r>
          </a:p>
          <a:p>
            <a:endParaRPr lang="en-GB" dirty="0"/>
          </a:p>
          <a:p>
            <a:r>
              <a:rPr lang="en-GB" dirty="0"/>
              <a:t>Transaction 2- Void – Ended equitable interest. </a:t>
            </a:r>
          </a:p>
          <a:p>
            <a:endParaRPr lang="en-GB" dirty="0"/>
          </a:p>
          <a:p>
            <a:r>
              <a:rPr lang="en-GB" dirty="0"/>
              <a:t>Transaction 3 – deed – stamp duty paid.</a:t>
            </a:r>
          </a:p>
        </p:txBody>
      </p:sp>
      <p:pic>
        <p:nvPicPr>
          <p:cNvPr id="5" name="Recorded Sound">
            <a:hlinkClick r:id="" action="ppaction://media"/>
            <a:extLst>
              <a:ext uri="{FF2B5EF4-FFF2-40B4-BE49-F238E27FC236}">
                <a16:creationId xmlns:a16="http://schemas.microsoft.com/office/drawing/2014/main" id="{3CDA7062-B10F-DD66-FE1B-2C52E8B95F24}"/>
              </a:ext>
            </a:extLst>
          </p:cNvPr>
          <p:cNvPicPr>
            <a:picLocks noChangeAspect="1"/>
          </p:cNvPicPr>
          <p:nvPr>
            <a:audioFile r:link="rId1"/>
            <p:extLst>
              <p:ext uri="{DAA4B4D4-6D71-4841-9C94-3DE7FCFB9230}">
                <p14:media xmlns:p14="http://schemas.microsoft.com/office/powerpoint/2010/main" r:embed="rId2">
                  <p14:trim end="5110.9795"/>
                </p14:media>
              </p:ext>
            </p:extLst>
          </p:nvPr>
        </p:nvPicPr>
        <p:blipFill>
          <a:blip r:embed="rId8"/>
          <a:stretch>
            <a:fillRect/>
          </a:stretch>
        </p:blipFill>
        <p:spPr>
          <a:xfrm>
            <a:off x="533400" y="6127975"/>
            <a:ext cx="609600" cy="609600"/>
          </a:xfrm>
          <a:prstGeom prst="rect">
            <a:avLst/>
          </a:prstGeom>
        </p:spPr>
      </p:pic>
      <p:pic>
        <p:nvPicPr>
          <p:cNvPr id="6" name="Recorded Sound">
            <a:hlinkClick r:id="" action="ppaction://media"/>
            <a:extLst>
              <a:ext uri="{FF2B5EF4-FFF2-40B4-BE49-F238E27FC236}">
                <a16:creationId xmlns:a16="http://schemas.microsoft.com/office/drawing/2014/main" id="{FA1E1191-00E3-601C-11CB-AAB6073FB1E3}"/>
              </a:ext>
            </a:extLst>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1795670" y="6127975"/>
            <a:ext cx="609600" cy="609600"/>
          </a:xfrm>
          <a:prstGeom prst="rect">
            <a:avLst/>
          </a:prstGeom>
        </p:spPr>
      </p:pic>
      <p:pic>
        <p:nvPicPr>
          <p:cNvPr id="8" name="Recorded Sound">
            <a:hlinkClick r:id="" action="ppaction://media"/>
            <a:extLst>
              <a:ext uri="{FF2B5EF4-FFF2-40B4-BE49-F238E27FC236}">
                <a16:creationId xmlns:a16="http://schemas.microsoft.com/office/drawing/2014/main" id="{FA9B6FE9-39CD-FC83-A085-3630F9109C6C}"/>
              </a:ext>
            </a:extLst>
          </p:cNvPr>
          <p:cNvPicPr>
            <a:picLocks noChangeAspect="1"/>
          </p:cNvPicPr>
          <p:nvPr>
            <a:audioFile r:link="rId6"/>
            <p:extLst>
              <p:ext uri="{DAA4B4D4-6D71-4841-9C94-3DE7FCFB9230}">
                <p14:media xmlns:p14="http://schemas.microsoft.com/office/powerpoint/2010/main" r:embed="rId5"/>
              </p:ext>
            </p:extLst>
          </p:nvPr>
        </p:nvPicPr>
        <p:blipFill>
          <a:blip r:embed="rId8"/>
          <a:stretch>
            <a:fillRect/>
          </a:stretch>
        </p:blipFill>
        <p:spPr>
          <a:xfrm>
            <a:off x="3057940" y="6098158"/>
            <a:ext cx="609600" cy="609600"/>
          </a:xfrm>
          <a:prstGeom prst="rect">
            <a:avLst/>
          </a:prstGeom>
        </p:spPr>
      </p:pic>
    </p:spTree>
    <p:extLst>
      <p:ext uri="{BB962C8B-B14F-4D97-AF65-F5344CB8AC3E}">
        <p14:creationId xmlns:p14="http://schemas.microsoft.com/office/powerpoint/2010/main" val="973236357"/>
      </p:ext>
    </p:extLst>
  </p:cSld>
  <p:clrMapOvr>
    <a:masterClrMapping/>
  </p:clrMapOvr>
  <mc:AlternateContent xmlns:mc="http://schemas.openxmlformats.org/markup-compatibility/2006" xmlns:p14="http://schemas.microsoft.com/office/powerpoint/2010/main">
    <mc:Choice Requires="p14">
      <p:transition spd="slow" p14:dur="2000" advTm="27403"/>
    </mc:Choice>
    <mc:Fallback xmlns="">
      <p:transition spd="slow" advTm="274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4998" fill="hold"/>
                                        <p:tgtEl>
                                          <p:spTgt spid="5"/>
                                        </p:tgtEl>
                                      </p:cBhvr>
                                    </p:cmd>
                                  </p:childTnLst>
                                </p:cTn>
                              </p:par>
                            </p:childTnLst>
                          </p:cTn>
                        </p:par>
                        <p:par>
                          <p:cTn id="7" fill="hold">
                            <p:stCondLst>
                              <p:cond delay="24998"/>
                            </p:stCondLst>
                            <p:childTnLst>
                              <p:par>
                                <p:cTn id="8" presetID="1" presetClass="mediacall" presetSubtype="0" fill="hold" nodeType="afterEffect">
                                  <p:stCondLst>
                                    <p:cond delay="0"/>
                                  </p:stCondLst>
                                  <p:childTnLst>
                                    <p:cmd type="call" cmd="playFrom(0.0)">
                                      <p:cBhvr>
                                        <p:cTn id="9" dur="50213" fill="hold"/>
                                        <p:tgtEl>
                                          <p:spTgt spid="6"/>
                                        </p:tgtEl>
                                      </p:cBhvr>
                                    </p:cmd>
                                  </p:childTnLst>
                                </p:cTn>
                              </p:par>
                            </p:childTnLst>
                          </p:cTn>
                        </p:par>
                        <p:par>
                          <p:cTn id="10" fill="hold">
                            <p:stCondLst>
                              <p:cond delay="75211"/>
                            </p:stCondLst>
                            <p:childTnLst>
                              <p:par>
                                <p:cTn id="11" presetID="1" presetClass="mediacall" presetSubtype="0" fill="hold" nodeType="afterEffect">
                                  <p:stCondLst>
                                    <p:cond delay="0"/>
                                  </p:stCondLst>
                                  <p:childTnLst>
                                    <p:cmd type="call" cmd="playFrom(0.0)">
                                      <p:cBhvr>
                                        <p:cTn id="12" dur="106329"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3" fill="hold" display="0">
                  <p:stCondLst>
                    <p:cond delay="indefinite"/>
                  </p:stCondLst>
                  <p:endCondLst>
                    <p:cond evt="onStopAudio" delay="0">
                      <p:tgtEl>
                        <p:sldTgt/>
                      </p:tgtEl>
                    </p:cond>
                  </p:endCondLst>
                </p:cTn>
                <p:tgtEl>
                  <p:spTgt spid="5"/>
                </p:tgtEl>
              </p:cMediaNode>
            </p:audio>
            <p:audio>
              <p:cMediaNode vol="80000">
                <p:cTn id="14" fill="hold" display="0">
                  <p:stCondLst>
                    <p:cond delay="indefinite"/>
                  </p:stCondLst>
                  <p:endCondLst>
                    <p:cond evt="onStopAudio" delay="0">
                      <p:tgtEl>
                        <p:sldTgt/>
                      </p:tgtEl>
                    </p:cond>
                  </p:endCondLst>
                </p:cTn>
                <p:tgtEl>
                  <p:spTgt spid="6"/>
                </p:tgtEl>
              </p:cMediaNode>
            </p:audio>
            <p:audio>
              <p:cMediaNode vol="80000">
                <p:cTn id="15" fill="hold" display="0">
                  <p:stCondLst>
                    <p:cond delay="indefinite"/>
                  </p:stCondLst>
                  <p:endCondLst>
                    <p:cond evt="onStopAudio" delay="0">
                      <p:tgtEl>
                        <p:sldTgt/>
                      </p:tgtEl>
                    </p:cond>
                  </p:endCondLst>
                </p:cTn>
                <p:tgtEl>
                  <p:spTgt spid="8"/>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76DA6-5403-CAB1-807D-6F232CEA20AE}"/>
              </a:ext>
            </a:extLst>
          </p:cNvPr>
          <p:cNvSpPr>
            <a:spLocks noGrp="1"/>
          </p:cNvSpPr>
          <p:nvPr>
            <p:ph type="title"/>
          </p:nvPr>
        </p:nvSpPr>
        <p:spPr/>
        <p:txBody>
          <a:bodyPr>
            <a:normAutofit/>
          </a:bodyPr>
          <a:lstStyle/>
          <a:p>
            <a:pPr algn="ctr"/>
            <a:r>
              <a:rPr lang="en-GB" sz="4800" b="1" u="sng" dirty="0"/>
              <a:t>Singh v Anand [2006] </a:t>
            </a:r>
          </a:p>
        </p:txBody>
      </p:sp>
      <p:sp>
        <p:nvSpPr>
          <p:cNvPr id="3" name="Content Placeholder 2">
            <a:extLst>
              <a:ext uri="{FF2B5EF4-FFF2-40B4-BE49-F238E27FC236}">
                <a16:creationId xmlns:a16="http://schemas.microsoft.com/office/drawing/2014/main" id="{CFDF7506-A4DC-430F-FF86-CEB671BE1BB4}"/>
              </a:ext>
            </a:extLst>
          </p:cNvPr>
          <p:cNvSpPr>
            <a:spLocks noGrp="1"/>
          </p:cNvSpPr>
          <p:nvPr>
            <p:ph idx="1"/>
          </p:nvPr>
        </p:nvSpPr>
        <p:spPr/>
        <p:txBody>
          <a:bodyPr>
            <a:normAutofit fontScale="92500" lnSpcReduction="10000"/>
          </a:bodyPr>
          <a:lstStyle/>
          <a:p>
            <a:r>
              <a:rPr lang="en-GB" dirty="0"/>
              <a:t>‘’Mr Anand wished to set up a business to take over from his former business Dimple Enterprises but had reasons to avoid direct involvement in the new legal structure. A new company AIL, was set up. The shares were held by Mr Anand’s brother-in-law Jaginder. In order for Jaginder to run the business further assistance was needed. Mr anand’s friend, Mr </a:t>
            </a:r>
            <a:r>
              <a:rPr lang="en-GB" dirty="0" err="1"/>
              <a:t>Signh</a:t>
            </a:r>
            <a:r>
              <a:rPr lang="en-GB" dirty="0"/>
              <a:t> agreed to assist, in exchange for receiving 50 per cent of the shares. This shareholding would reduce at some future date when Mr Anand’s son was old enough to become involved in the business. These arrangements were not put in writing. Years later there was a dispute as to whether Mr Singh had an interest in the business. The court held that the trustees had been instructed to hold the shares for Jaginder and Mr Singh. This involved a disposition of </a:t>
            </a:r>
            <a:r>
              <a:rPr lang="en-GB" dirty="0" err="1"/>
              <a:t>Jaginder’s</a:t>
            </a:r>
            <a:r>
              <a:rPr lang="en-GB" dirty="0"/>
              <a:t> original 100 per cent equitable interest in the shares, in favour of Jaginder and Mr Singh in equal shares. Despites the lack of writing, the disposition was enforceable – constructive trust’’.  </a:t>
            </a:r>
          </a:p>
        </p:txBody>
      </p:sp>
      <p:pic>
        <p:nvPicPr>
          <p:cNvPr id="4" name="Recorded Sound">
            <a:hlinkClick r:id="" action="ppaction://media"/>
            <a:extLst>
              <a:ext uri="{FF2B5EF4-FFF2-40B4-BE49-F238E27FC236}">
                <a16:creationId xmlns:a16="http://schemas.microsoft.com/office/drawing/2014/main" id="{8292F5C0-7D83-3E0A-CDEC-8CD991562FC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25287" y="6033978"/>
            <a:ext cx="609600" cy="609600"/>
          </a:xfrm>
          <a:prstGeom prst="rect">
            <a:avLst/>
          </a:prstGeom>
        </p:spPr>
      </p:pic>
    </p:spTree>
    <p:extLst>
      <p:ext uri="{BB962C8B-B14F-4D97-AF65-F5344CB8AC3E}">
        <p14:creationId xmlns:p14="http://schemas.microsoft.com/office/powerpoint/2010/main" val="232595795"/>
      </p:ext>
    </p:extLst>
  </p:cSld>
  <p:clrMapOvr>
    <a:masterClrMapping/>
  </p:clrMapOvr>
  <mc:AlternateContent xmlns:mc="http://schemas.openxmlformats.org/markup-compatibility/2006" xmlns:p14="http://schemas.microsoft.com/office/powerpoint/2010/main">
    <mc:Choice Requires="p14">
      <p:transition spd="slow" p14:dur="2000" advTm="108839"/>
    </mc:Choice>
    <mc:Fallback xmlns="">
      <p:transition spd="slow" advTm="1088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883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5A4DC-888D-67A3-93D0-41E284C4032C}"/>
              </a:ext>
            </a:extLst>
          </p:cNvPr>
          <p:cNvSpPr>
            <a:spLocks noGrp="1"/>
          </p:cNvSpPr>
          <p:nvPr>
            <p:ph type="title"/>
          </p:nvPr>
        </p:nvSpPr>
        <p:spPr/>
        <p:txBody>
          <a:bodyPr>
            <a:normAutofit/>
          </a:bodyPr>
          <a:lstStyle/>
          <a:p>
            <a:pPr algn="ctr"/>
            <a:r>
              <a:rPr lang="en-GB" b="1" u="sng" dirty="0"/>
              <a:t>Beneficiary makes new declaration of trust</a:t>
            </a:r>
          </a:p>
        </p:txBody>
      </p:sp>
      <p:sp>
        <p:nvSpPr>
          <p:cNvPr id="3" name="Content Placeholder 2">
            <a:extLst>
              <a:ext uri="{FF2B5EF4-FFF2-40B4-BE49-F238E27FC236}">
                <a16:creationId xmlns:a16="http://schemas.microsoft.com/office/drawing/2014/main" id="{1F9FFBC2-8289-ABD8-9F47-9AB8E79B39E7}"/>
              </a:ext>
            </a:extLst>
          </p:cNvPr>
          <p:cNvSpPr>
            <a:spLocks noGrp="1"/>
          </p:cNvSpPr>
          <p:nvPr>
            <p:ph idx="1"/>
          </p:nvPr>
        </p:nvSpPr>
        <p:spPr/>
        <p:txBody>
          <a:bodyPr/>
          <a:lstStyle/>
          <a:p>
            <a:r>
              <a:rPr lang="en-GB" dirty="0"/>
              <a:t>Where there is a trust in place. </a:t>
            </a:r>
          </a:p>
          <a:p>
            <a:endParaRPr lang="en-GB" dirty="0"/>
          </a:p>
          <a:p>
            <a:r>
              <a:rPr lang="en-GB" dirty="0"/>
              <a:t>Trustee (A) holds in trust for (B) – B declares himself a trustee for C. </a:t>
            </a:r>
          </a:p>
          <a:p>
            <a:endParaRPr lang="en-GB" dirty="0"/>
          </a:p>
          <a:p>
            <a:r>
              <a:rPr lang="en-GB" dirty="0"/>
              <a:t>There is a need to distinguish between whether there is a declaration of a trust or a disposition. </a:t>
            </a:r>
          </a:p>
          <a:p>
            <a:endParaRPr lang="en-GB" dirty="0"/>
          </a:p>
          <a:p>
            <a:r>
              <a:rPr lang="en-GB" dirty="0"/>
              <a:t>It all depends to the role of the beneficiary (B) </a:t>
            </a:r>
          </a:p>
        </p:txBody>
      </p:sp>
      <p:pic>
        <p:nvPicPr>
          <p:cNvPr id="4" name="Recorded Sound">
            <a:hlinkClick r:id="" action="ppaction://media"/>
            <a:extLst>
              <a:ext uri="{FF2B5EF4-FFF2-40B4-BE49-F238E27FC236}">
                <a16:creationId xmlns:a16="http://schemas.microsoft.com/office/drawing/2014/main" id="{FDF81CBC-026D-AB89-FE9B-9243BDADD08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6078" y="6033978"/>
            <a:ext cx="609600" cy="609600"/>
          </a:xfrm>
          <a:prstGeom prst="rect">
            <a:avLst/>
          </a:prstGeom>
        </p:spPr>
      </p:pic>
    </p:spTree>
    <p:extLst>
      <p:ext uri="{BB962C8B-B14F-4D97-AF65-F5344CB8AC3E}">
        <p14:creationId xmlns:p14="http://schemas.microsoft.com/office/powerpoint/2010/main" val="3305581108"/>
      </p:ext>
    </p:extLst>
  </p:cSld>
  <p:clrMapOvr>
    <a:masterClrMapping/>
  </p:clrMapOvr>
  <mc:AlternateContent xmlns:mc="http://schemas.openxmlformats.org/markup-compatibility/2006" xmlns:p14="http://schemas.microsoft.com/office/powerpoint/2010/main">
    <mc:Choice Requires="p14">
      <p:transition spd="slow" p14:dur="2000" advTm="23770"/>
    </mc:Choice>
    <mc:Fallback xmlns="">
      <p:transition spd="slow" advTm="237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377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07E349-E818-2704-90D2-8552ADC89C4F}"/>
              </a:ext>
            </a:extLst>
          </p:cNvPr>
          <p:cNvSpPr>
            <a:spLocks noGrp="1"/>
          </p:cNvSpPr>
          <p:nvPr>
            <p:ph type="title"/>
          </p:nvPr>
        </p:nvSpPr>
        <p:spPr/>
        <p:txBody>
          <a:bodyPr>
            <a:normAutofit/>
          </a:bodyPr>
          <a:lstStyle/>
          <a:p>
            <a:pPr algn="ctr"/>
            <a:r>
              <a:rPr lang="en-GB" sz="5400" b="1" u="sng" dirty="0"/>
              <a:t>Continued</a:t>
            </a:r>
          </a:p>
        </p:txBody>
      </p:sp>
      <p:sp>
        <p:nvSpPr>
          <p:cNvPr id="3" name="Content Placeholder 2">
            <a:extLst>
              <a:ext uri="{FF2B5EF4-FFF2-40B4-BE49-F238E27FC236}">
                <a16:creationId xmlns:a16="http://schemas.microsoft.com/office/drawing/2014/main" id="{8028139B-C757-888C-7342-D2AD8B9568B4}"/>
              </a:ext>
            </a:extLst>
          </p:cNvPr>
          <p:cNvSpPr>
            <a:spLocks noGrp="1"/>
          </p:cNvSpPr>
          <p:nvPr>
            <p:ph idx="1"/>
          </p:nvPr>
        </p:nvSpPr>
        <p:spPr/>
        <p:txBody>
          <a:bodyPr/>
          <a:lstStyle/>
          <a:p>
            <a:r>
              <a:rPr lang="en-GB" dirty="0"/>
              <a:t>There are </a:t>
            </a:r>
            <a:r>
              <a:rPr lang="en-GB" b="1" i="1" u="sng" dirty="0"/>
              <a:t>two </a:t>
            </a:r>
            <a:r>
              <a:rPr lang="en-GB" dirty="0"/>
              <a:t>situations; </a:t>
            </a:r>
          </a:p>
          <a:p>
            <a:endParaRPr lang="en-GB" dirty="0"/>
          </a:p>
          <a:p>
            <a:r>
              <a:rPr lang="en-GB" dirty="0"/>
              <a:t>1. </a:t>
            </a:r>
            <a:r>
              <a:rPr lang="en-GB" b="1" i="1" u="sng" dirty="0"/>
              <a:t>Disposition </a:t>
            </a:r>
            <a:r>
              <a:rPr lang="en-GB" dirty="0"/>
              <a:t>- Beneficiary (B) takes themselves completely out of the situation – trustee holds the trust for a new beneficiary – S.53(1)(C ) needs to be complied with. </a:t>
            </a:r>
          </a:p>
          <a:p>
            <a:endParaRPr lang="en-GB" dirty="0"/>
          </a:p>
          <a:p>
            <a:r>
              <a:rPr lang="en-GB" dirty="0"/>
              <a:t>2. </a:t>
            </a:r>
            <a:r>
              <a:rPr lang="en-GB" b="1" i="1" u="sng" dirty="0"/>
              <a:t>Declaration of a trust </a:t>
            </a:r>
            <a:r>
              <a:rPr lang="en-GB" dirty="0"/>
              <a:t>– duties that they are required to carry out – to exercise the trust – this is classed as a sub trust. Original beneficiary’s equitable interest still exists – S.53(1)(C ) not apply. </a:t>
            </a:r>
          </a:p>
          <a:p>
            <a:endParaRPr lang="en-GB" dirty="0"/>
          </a:p>
        </p:txBody>
      </p:sp>
      <p:pic>
        <p:nvPicPr>
          <p:cNvPr id="4" name="Recorded Sound">
            <a:hlinkClick r:id="" action="ppaction://media"/>
            <a:extLst>
              <a:ext uri="{FF2B5EF4-FFF2-40B4-BE49-F238E27FC236}">
                <a16:creationId xmlns:a16="http://schemas.microsoft.com/office/drawing/2014/main" id="{81F91441-4C01-8248-F3D9-806D0C1CFD3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304800" y="6033978"/>
            <a:ext cx="609600" cy="609600"/>
          </a:xfrm>
          <a:prstGeom prst="rect">
            <a:avLst/>
          </a:prstGeom>
        </p:spPr>
      </p:pic>
    </p:spTree>
    <p:extLst>
      <p:ext uri="{BB962C8B-B14F-4D97-AF65-F5344CB8AC3E}">
        <p14:creationId xmlns:p14="http://schemas.microsoft.com/office/powerpoint/2010/main" val="1296072517"/>
      </p:ext>
    </p:extLst>
  </p:cSld>
  <p:clrMapOvr>
    <a:masterClrMapping/>
  </p:clrMapOvr>
  <mc:AlternateContent xmlns:mc="http://schemas.openxmlformats.org/markup-compatibility/2006" xmlns:p14="http://schemas.microsoft.com/office/powerpoint/2010/main">
    <mc:Choice Requires="p14">
      <p:transition spd="slow" p14:dur="2000" advTm="68838"/>
    </mc:Choice>
    <mc:Fallback xmlns="">
      <p:transition spd="slow" advTm="688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883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0966CF-7D38-21BF-5E8A-F9155886B908}"/>
              </a:ext>
            </a:extLst>
          </p:cNvPr>
          <p:cNvSpPr>
            <a:spLocks noGrp="1"/>
          </p:cNvSpPr>
          <p:nvPr>
            <p:ph type="title"/>
          </p:nvPr>
        </p:nvSpPr>
        <p:spPr/>
        <p:txBody>
          <a:bodyPr/>
          <a:lstStyle/>
          <a:p>
            <a:pPr algn="ctr"/>
            <a:r>
              <a:rPr lang="en-GB" b="1" u="sng" dirty="0"/>
              <a:t>Disposing of equitable and legal interest </a:t>
            </a:r>
          </a:p>
        </p:txBody>
      </p:sp>
      <p:sp>
        <p:nvSpPr>
          <p:cNvPr id="3" name="Content Placeholder 2">
            <a:extLst>
              <a:ext uri="{FF2B5EF4-FFF2-40B4-BE49-F238E27FC236}">
                <a16:creationId xmlns:a16="http://schemas.microsoft.com/office/drawing/2014/main" id="{E9B341B6-C934-E7B4-DF61-61B0EA6A1A5E}"/>
              </a:ext>
            </a:extLst>
          </p:cNvPr>
          <p:cNvSpPr>
            <a:spLocks noGrp="1"/>
          </p:cNvSpPr>
          <p:nvPr>
            <p:ph idx="1"/>
          </p:nvPr>
        </p:nvSpPr>
        <p:spPr/>
        <p:txBody>
          <a:bodyPr/>
          <a:lstStyle/>
          <a:p>
            <a:r>
              <a:rPr lang="en-GB" dirty="0"/>
              <a:t>The aim of the transaction to reunite the equitable and legal interest – not a disposition and need not comply with S.53 (1)(C ) </a:t>
            </a:r>
          </a:p>
          <a:p>
            <a:endParaRPr lang="en-GB" dirty="0"/>
          </a:p>
          <a:p>
            <a:r>
              <a:rPr lang="en-GB" dirty="0"/>
              <a:t>Key case; Vandervell v IRC [1967]. </a:t>
            </a:r>
          </a:p>
          <a:p>
            <a:endParaRPr lang="en-GB" dirty="0"/>
          </a:p>
          <a:p>
            <a:r>
              <a:rPr lang="en-GB" dirty="0"/>
              <a:t>Research the facts and bring them along to the workshop. </a:t>
            </a:r>
          </a:p>
        </p:txBody>
      </p:sp>
      <p:pic>
        <p:nvPicPr>
          <p:cNvPr id="5" name="Recorded Sound">
            <a:hlinkClick r:id="" action="ppaction://media"/>
            <a:extLst>
              <a:ext uri="{FF2B5EF4-FFF2-40B4-BE49-F238E27FC236}">
                <a16:creationId xmlns:a16="http://schemas.microsoft.com/office/drawing/2014/main" id="{FD6AE1D5-F914-AAB3-AB18-13D7E1C99C1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35226" y="6033978"/>
            <a:ext cx="609600" cy="609600"/>
          </a:xfrm>
          <a:prstGeom prst="rect">
            <a:avLst/>
          </a:prstGeom>
        </p:spPr>
      </p:pic>
    </p:spTree>
    <p:extLst>
      <p:ext uri="{BB962C8B-B14F-4D97-AF65-F5344CB8AC3E}">
        <p14:creationId xmlns:p14="http://schemas.microsoft.com/office/powerpoint/2010/main" val="251774403"/>
      </p:ext>
    </p:extLst>
  </p:cSld>
  <p:clrMapOvr>
    <a:masterClrMapping/>
  </p:clrMapOvr>
  <mc:AlternateContent xmlns:mc="http://schemas.openxmlformats.org/markup-compatibility/2006" xmlns:p14="http://schemas.microsoft.com/office/powerpoint/2010/main">
    <mc:Choice Requires="p14">
      <p:transition spd="slow" p14:dur="2000" advTm="43893"/>
    </mc:Choice>
    <mc:Fallback xmlns="">
      <p:transition spd="slow" advTm="438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9186"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984C53-181A-1BDB-AC63-24A347088BDC}"/>
              </a:ext>
            </a:extLst>
          </p:cNvPr>
          <p:cNvSpPr>
            <a:spLocks noGrp="1"/>
          </p:cNvSpPr>
          <p:nvPr>
            <p:ph type="title"/>
          </p:nvPr>
        </p:nvSpPr>
        <p:spPr/>
        <p:txBody>
          <a:bodyPr/>
          <a:lstStyle/>
          <a:p>
            <a:pPr algn="ctr"/>
            <a:r>
              <a:rPr lang="en-GB" b="1" u="sng" dirty="0"/>
              <a:t>Vandervell v IRC [1967] </a:t>
            </a:r>
          </a:p>
        </p:txBody>
      </p:sp>
      <p:sp>
        <p:nvSpPr>
          <p:cNvPr id="3" name="Content Placeholder 2">
            <a:extLst>
              <a:ext uri="{FF2B5EF4-FFF2-40B4-BE49-F238E27FC236}">
                <a16:creationId xmlns:a16="http://schemas.microsoft.com/office/drawing/2014/main" id="{C918196D-A741-7768-7086-F7F46C0CBE55}"/>
              </a:ext>
            </a:extLst>
          </p:cNvPr>
          <p:cNvSpPr>
            <a:spLocks noGrp="1"/>
          </p:cNvSpPr>
          <p:nvPr>
            <p:ph idx="1"/>
          </p:nvPr>
        </p:nvSpPr>
        <p:spPr/>
        <p:txBody>
          <a:bodyPr/>
          <a:lstStyle/>
          <a:p>
            <a:r>
              <a:rPr lang="en-GB" dirty="0"/>
              <a:t>Inland revenue claimed tax from the dividends because of a resulting trust and S.53(1)(C). </a:t>
            </a:r>
          </a:p>
          <a:p>
            <a:endParaRPr lang="en-GB" dirty="0"/>
          </a:p>
          <a:p>
            <a:r>
              <a:rPr lang="en-GB" dirty="0"/>
              <a:t>Inland revenue argued that under S.53(1)(C ); </a:t>
            </a:r>
          </a:p>
          <a:p>
            <a:endParaRPr lang="en-GB" dirty="0"/>
          </a:p>
          <a:p>
            <a:r>
              <a:rPr lang="en-GB" dirty="0"/>
              <a:t>Bank held the shares on trust and vandervell had an equitable interest. </a:t>
            </a:r>
          </a:p>
          <a:p>
            <a:r>
              <a:rPr lang="en-GB" dirty="0"/>
              <a:t>Because Vandervell instructed the bank to transfer the shares they were disposing of the equitable interest. </a:t>
            </a:r>
          </a:p>
        </p:txBody>
      </p:sp>
      <p:pic>
        <p:nvPicPr>
          <p:cNvPr id="4" name="Recorded Sound">
            <a:hlinkClick r:id="" action="ppaction://media"/>
            <a:extLst>
              <a:ext uri="{FF2B5EF4-FFF2-40B4-BE49-F238E27FC236}">
                <a16:creationId xmlns:a16="http://schemas.microsoft.com/office/drawing/2014/main" id="{32AB8E31-A697-83CE-D586-3C79830AA8E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85531" y="6033978"/>
            <a:ext cx="609600" cy="609600"/>
          </a:xfrm>
          <a:prstGeom prst="rect">
            <a:avLst/>
          </a:prstGeom>
        </p:spPr>
      </p:pic>
    </p:spTree>
    <p:extLst>
      <p:ext uri="{BB962C8B-B14F-4D97-AF65-F5344CB8AC3E}">
        <p14:creationId xmlns:p14="http://schemas.microsoft.com/office/powerpoint/2010/main" val="595671398"/>
      </p:ext>
    </p:extLst>
  </p:cSld>
  <p:clrMapOvr>
    <a:masterClrMapping/>
  </p:clrMapOvr>
  <mc:AlternateContent xmlns:mc="http://schemas.openxmlformats.org/markup-compatibility/2006" xmlns:p14="http://schemas.microsoft.com/office/powerpoint/2010/main">
    <mc:Choice Requires="p14">
      <p:transition spd="slow" p14:dur="2000" advTm="43447"/>
    </mc:Choice>
    <mc:Fallback xmlns="">
      <p:transition spd="slow" advTm="434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344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A28544-57A6-142B-360D-7895E9551DB1}"/>
              </a:ext>
            </a:extLst>
          </p:cNvPr>
          <p:cNvSpPr>
            <a:spLocks noGrp="1"/>
          </p:cNvSpPr>
          <p:nvPr>
            <p:ph type="title"/>
          </p:nvPr>
        </p:nvSpPr>
        <p:spPr/>
        <p:txBody>
          <a:bodyPr/>
          <a:lstStyle/>
          <a:p>
            <a:pPr algn="ctr"/>
            <a:r>
              <a:rPr lang="en-GB" b="1" u="sng" dirty="0"/>
              <a:t>CONTINUED</a:t>
            </a:r>
          </a:p>
        </p:txBody>
      </p:sp>
      <p:sp>
        <p:nvSpPr>
          <p:cNvPr id="3" name="Content Placeholder 2">
            <a:extLst>
              <a:ext uri="{FF2B5EF4-FFF2-40B4-BE49-F238E27FC236}">
                <a16:creationId xmlns:a16="http://schemas.microsoft.com/office/drawing/2014/main" id="{DC84456E-7F61-AEF2-DDDE-AA96F12B097B}"/>
              </a:ext>
            </a:extLst>
          </p:cNvPr>
          <p:cNvSpPr>
            <a:spLocks noGrp="1"/>
          </p:cNvSpPr>
          <p:nvPr>
            <p:ph idx="1"/>
          </p:nvPr>
        </p:nvSpPr>
        <p:spPr/>
        <p:txBody>
          <a:bodyPr/>
          <a:lstStyle/>
          <a:p>
            <a:r>
              <a:rPr lang="en-GB" dirty="0"/>
              <a:t>In addition, in compliance with S.53(1)(C ) the transfer was not in writing and therefore the disposition was not valid and therefore vandervell was still the equitable owner.</a:t>
            </a:r>
          </a:p>
          <a:p>
            <a:endParaRPr lang="en-GB" dirty="0"/>
          </a:p>
          <a:p>
            <a:r>
              <a:rPr lang="en-GB" dirty="0"/>
              <a:t>However, the courts expressed that it was a bare trust and there was a transfer of the equitable and legal interest therefore it was not a disposition. </a:t>
            </a:r>
          </a:p>
          <a:p>
            <a:pPr marL="0" indent="0">
              <a:buNone/>
            </a:pPr>
            <a:endParaRPr lang="en-GB" dirty="0"/>
          </a:p>
        </p:txBody>
      </p:sp>
      <p:pic>
        <p:nvPicPr>
          <p:cNvPr id="4" name="Recorded Sound">
            <a:hlinkClick r:id="" action="ppaction://media"/>
            <a:extLst>
              <a:ext uri="{FF2B5EF4-FFF2-40B4-BE49-F238E27FC236}">
                <a16:creationId xmlns:a16="http://schemas.microsoft.com/office/drawing/2014/main" id="{384AA8D3-843C-6B0F-309C-3147D405CFF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3574774" y="2706756"/>
            <a:ext cx="609600" cy="609600"/>
          </a:xfrm>
          <a:prstGeom prst="rect">
            <a:avLst/>
          </a:prstGeom>
        </p:spPr>
      </p:pic>
      <p:pic>
        <p:nvPicPr>
          <p:cNvPr id="5" name="Recorded Sound">
            <a:hlinkClick r:id="" action="ppaction://media"/>
            <a:extLst>
              <a:ext uri="{FF2B5EF4-FFF2-40B4-BE49-F238E27FC236}">
                <a16:creationId xmlns:a16="http://schemas.microsoft.com/office/drawing/2014/main" id="{3698F8CB-5667-3906-6821-3928386AA99A}"/>
              </a:ext>
            </a:extLst>
          </p:cNvPr>
          <p:cNvPicPr>
            <a:picLocks noChangeAspect="1"/>
          </p:cNvPicPr>
          <p:nvPr>
            <a:audioFile r:link="rId4"/>
            <p:extLst>
              <p:ext uri="{DAA4B4D4-6D71-4841-9C94-3DE7FCFB9230}">
                <p14:media xmlns:p14="http://schemas.microsoft.com/office/powerpoint/2010/main" r:embed="rId3"/>
              </p:ext>
            </p:extLst>
          </p:nvPr>
        </p:nvPicPr>
        <p:blipFill>
          <a:blip r:embed="rId6"/>
          <a:stretch>
            <a:fillRect/>
          </a:stretch>
        </p:blipFill>
        <p:spPr>
          <a:xfrm>
            <a:off x="8504583" y="4021766"/>
            <a:ext cx="609600" cy="609600"/>
          </a:xfrm>
          <a:prstGeom prst="rect">
            <a:avLst/>
          </a:prstGeom>
        </p:spPr>
      </p:pic>
    </p:spTree>
    <p:extLst>
      <p:ext uri="{BB962C8B-B14F-4D97-AF65-F5344CB8AC3E}">
        <p14:creationId xmlns:p14="http://schemas.microsoft.com/office/powerpoint/2010/main" val="2641056831"/>
      </p:ext>
    </p:extLst>
  </p:cSld>
  <p:clrMapOvr>
    <a:masterClrMapping/>
  </p:clrMapOvr>
  <mc:AlternateContent xmlns:mc="http://schemas.openxmlformats.org/markup-compatibility/2006" xmlns:p14="http://schemas.microsoft.com/office/powerpoint/2010/main">
    <mc:Choice Requires="p14">
      <p:transition spd="slow" p14:dur="2000" advTm="19976"/>
    </mc:Choice>
    <mc:Fallback xmlns="">
      <p:transition spd="slow" advTm="199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9976" fill="hold"/>
                                        <p:tgtEl>
                                          <p:spTgt spid="4"/>
                                        </p:tgtEl>
                                      </p:cBhvr>
                                    </p:cmd>
                                  </p:childTnLst>
                                </p:cTn>
                              </p:par>
                            </p:childTnLst>
                          </p:cTn>
                        </p:par>
                        <p:par>
                          <p:cTn id="7" fill="hold">
                            <p:stCondLst>
                              <p:cond delay="19976"/>
                            </p:stCondLst>
                            <p:childTnLst>
                              <p:par>
                                <p:cTn id="8" presetID="1" presetClass="mediacall" presetSubtype="0" fill="hold" nodeType="afterEffect">
                                  <p:stCondLst>
                                    <p:cond delay="0"/>
                                  </p:stCondLst>
                                  <p:childTnLst>
                                    <p:cmd type="call" cmd="playFrom(0.0)">
                                      <p:cBhvr>
                                        <p:cTn id="9" dur="55564"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4"/>
                </p:tgtEl>
              </p:cMediaNode>
            </p:audio>
            <p:audio>
              <p:cMediaNode vol="80000">
                <p:cTn id="11" fill="hold" display="0">
                  <p:stCondLst>
                    <p:cond delay="indefinite"/>
                  </p:stCondLst>
                  <p:endCondLst>
                    <p:cond evt="onStopAudio" delay="0">
                      <p:tgtEl>
                        <p:sldTgt/>
                      </p:tgtEl>
                    </p:cond>
                  </p:endCondLst>
                </p:cTn>
                <p:tgtEl>
                  <p:spTgt spid="5"/>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E2A534-9DC8-36D3-7774-E86B5FEE28E9}"/>
              </a:ext>
            </a:extLst>
          </p:cNvPr>
          <p:cNvSpPr>
            <a:spLocks noGrp="1"/>
          </p:cNvSpPr>
          <p:nvPr>
            <p:ph type="title"/>
          </p:nvPr>
        </p:nvSpPr>
        <p:spPr/>
        <p:txBody>
          <a:bodyPr>
            <a:normAutofit/>
          </a:bodyPr>
          <a:lstStyle/>
          <a:p>
            <a:pPr algn="ctr"/>
            <a:r>
              <a:rPr lang="en-GB" sz="5400" b="1" u="sng" dirty="0"/>
              <a:t>Continued</a:t>
            </a:r>
          </a:p>
        </p:txBody>
      </p:sp>
      <p:sp>
        <p:nvSpPr>
          <p:cNvPr id="3" name="Content Placeholder 2">
            <a:extLst>
              <a:ext uri="{FF2B5EF4-FFF2-40B4-BE49-F238E27FC236}">
                <a16:creationId xmlns:a16="http://schemas.microsoft.com/office/drawing/2014/main" id="{A5606FC6-A2F5-B799-0672-6E1D30689F7B}"/>
              </a:ext>
            </a:extLst>
          </p:cNvPr>
          <p:cNvSpPr>
            <a:spLocks noGrp="1"/>
          </p:cNvSpPr>
          <p:nvPr>
            <p:ph idx="1"/>
          </p:nvPr>
        </p:nvSpPr>
        <p:spPr/>
        <p:txBody>
          <a:bodyPr/>
          <a:lstStyle/>
          <a:p>
            <a:r>
              <a:rPr lang="en-GB" dirty="0"/>
              <a:t>Inland revenue explained that because there was a bare trust in place, Vandervell was not the legal owner. By instructing the bank to transfer the shares they were disposing of their equitable interest. So S.53 applied to the case. </a:t>
            </a:r>
          </a:p>
          <a:p>
            <a:endParaRPr lang="en-GB" dirty="0"/>
          </a:p>
          <a:p>
            <a:r>
              <a:rPr lang="en-GB" dirty="0"/>
              <a:t>This meant that they needed to pay the dividend tax. The college got the bare legal estate. Vandervell did not try to reclaim the dividends from the college and was not entitled to them because they had been a gift. </a:t>
            </a:r>
          </a:p>
        </p:txBody>
      </p:sp>
      <p:pic>
        <p:nvPicPr>
          <p:cNvPr id="4" name="Recorded Sound">
            <a:hlinkClick r:id="" action="ppaction://media"/>
            <a:extLst>
              <a:ext uri="{FF2B5EF4-FFF2-40B4-BE49-F238E27FC236}">
                <a16:creationId xmlns:a16="http://schemas.microsoft.com/office/drawing/2014/main" id="{EC0FA700-6474-D1B6-C7A2-DC3E7AD17D98}"/>
              </a:ext>
            </a:extLst>
          </p:cNvPr>
          <p:cNvPicPr>
            <a:picLocks noChangeAspect="1"/>
          </p:cNvPicPr>
          <p:nvPr>
            <a:audioFile r:link="rId1"/>
            <p:extLst>
              <p:ext uri="{DAA4B4D4-6D71-4841-9C94-3DE7FCFB9230}">
                <p14:media xmlns:p14="http://schemas.microsoft.com/office/powerpoint/2010/main" r:embed="rId2">
                  <p14:trim end="9492.2539"/>
                </p14:media>
              </p:ext>
            </p:extLst>
          </p:nvPr>
        </p:nvPicPr>
        <p:blipFill>
          <a:blip r:embed="rId6"/>
          <a:stretch>
            <a:fillRect/>
          </a:stretch>
        </p:blipFill>
        <p:spPr>
          <a:xfrm>
            <a:off x="8743122" y="2826025"/>
            <a:ext cx="483705" cy="483705"/>
          </a:xfrm>
          <a:prstGeom prst="rect">
            <a:avLst/>
          </a:prstGeom>
        </p:spPr>
      </p:pic>
      <p:pic>
        <p:nvPicPr>
          <p:cNvPr id="5" name="Recorded Sound">
            <a:hlinkClick r:id="" action="ppaction://media"/>
            <a:extLst>
              <a:ext uri="{FF2B5EF4-FFF2-40B4-BE49-F238E27FC236}">
                <a16:creationId xmlns:a16="http://schemas.microsoft.com/office/drawing/2014/main" id="{BE60087F-B219-026A-FB85-859BBAACDEBC}"/>
              </a:ext>
            </a:extLst>
          </p:cNvPr>
          <p:cNvPicPr>
            <a:picLocks noChangeAspect="1"/>
          </p:cNvPicPr>
          <p:nvPr>
            <a:audioFile r:link="rId4"/>
            <p:extLst>
              <p:ext uri="{DAA4B4D4-6D71-4841-9C94-3DE7FCFB9230}">
                <p14:media xmlns:p14="http://schemas.microsoft.com/office/powerpoint/2010/main" r:embed="rId3"/>
              </p:ext>
            </p:extLst>
          </p:nvPr>
        </p:nvPicPr>
        <p:blipFill>
          <a:blip r:embed="rId6"/>
          <a:stretch>
            <a:fillRect/>
          </a:stretch>
        </p:blipFill>
        <p:spPr>
          <a:xfrm>
            <a:off x="6705600" y="4485861"/>
            <a:ext cx="443948" cy="443948"/>
          </a:xfrm>
          <a:prstGeom prst="rect">
            <a:avLst/>
          </a:prstGeom>
        </p:spPr>
      </p:pic>
    </p:spTree>
    <p:extLst>
      <p:ext uri="{BB962C8B-B14F-4D97-AF65-F5344CB8AC3E}">
        <p14:creationId xmlns:p14="http://schemas.microsoft.com/office/powerpoint/2010/main" val="2768908268"/>
      </p:ext>
    </p:extLst>
  </p:cSld>
  <p:clrMapOvr>
    <a:masterClrMapping/>
  </p:clrMapOvr>
  <mc:AlternateContent xmlns:mc="http://schemas.openxmlformats.org/markup-compatibility/2006" xmlns:p14="http://schemas.microsoft.com/office/powerpoint/2010/main">
    <mc:Choice Requires="p14">
      <p:transition spd="slow" p14:dur="2000" advTm="78518"/>
    </mc:Choice>
    <mc:Fallback xmlns="">
      <p:transition spd="slow" advTm="785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9026" fill="hold"/>
                                        <p:tgtEl>
                                          <p:spTgt spid="4"/>
                                        </p:tgtEl>
                                      </p:cBhvr>
                                    </p:cmd>
                                  </p:childTnLst>
                                </p:cTn>
                              </p:par>
                            </p:childTnLst>
                          </p:cTn>
                        </p:par>
                        <p:par>
                          <p:cTn id="7" fill="hold">
                            <p:stCondLst>
                              <p:cond delay="69026"/>
                            </p:stCondLst>
                            <p:childTnLst>
                              <p:par>
                                <p:cTn id="8" presetID="1" presetClass="mediacall" presetSubtype="0" fill="hold" nodeType="afterEffect">
                                  <p:stCondLst>
                                    <p:cond delay="0"/>
                                  </p:stCondLst>
                                  <p:childTnLst>
                                    <p:cmd type="call" cmd="playFrom(0.0)">
                                      <p:cBhvr>
                                        <p:cTn id="9" dur="913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4"/>
                </p:tgtEl>
              </p:cMediaNode>
            </p:audio>
            <p:audio>
              <p:cMediaNode vol="80000">
                <p:cTn id="11" fill="hold" display="0">
                  <p:stCondLst>
                    <p:cond delay="indefinite"/>
                  </p:stCondLst>
                  <p:endCondLst>
                    <p:cond evt="onStopAudio" delay="0">
                      <p:tgtEl>
                        <p:sldTgt/>
                      </p:tgtEl>
                    </p:cond>
                  </p:endCondLst>
                </p:cTn>
                <p:tgtEl>
                  <p:spTgt spid="5"/>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FB8D3A-D718-04F1-AE3F-78B405E5B7A8}"/>
              </a:ext>
            </a:extLst>
          </p:cNvPr>
          <p:cNvSpPr>
            <a:spLocks noGrp="1"/>
          </p:cNvSpPr>
          <p:nvPr>
            <p:ph type="title"/>
          </p:nvPr>
        </p:nvSpPr>
        <p:spPr/>
        <p:txBody>
          <a:bodyPr/>
          <a:lstStyle/>
          <a:p>
            <a:pPr algn="ctr"/>
            <a:r>
              <a:rPr lang="en-GB" b="1" u="sng" dirty="0"/>
              <a:t>Continued</a:t>
            </a:r>
          </a:p>
        </p:txBody>
      </p:sp>
      <p:sp>
        <p:nvSpPr>
          <p:cNvPr id="3" name="Content Placeholder 2">
            <a:extLst>
              <a:ext uri="{FF2B5EF4-FFF2-40B4-BE49-F238E27FC236}">
                <a16:creationId xmlns:a16="http://schemas.microsoft.com/office/drawing/2014/main" id="{A6D26FC8-8104-EF17-53FF-EBFA6C440749}"/>
              </a:ext>
            </a:extLst>
          </p:cNvPr>
          <p:cNvSpPr>
            <a:spLocks noGrp="1"/>
          </p:cNvSpPr>
          <p:nvPr>
            <p:ph idx="1"/>
          </p:nvPr>
        </p:nvSpPr>
        <p:spPr>
          <a:xfrm>
            <a:off x="1143000" y="2009553"/>
            <a:ext cx="9906000" cy="4315045"/>
          </a:xfrm>
        </p:spPr>
        <p:txBody>
          <a:bodyPr/>
          <a:lstStyle/>
          <a:p>
            <a:r>
              <a:rPr lang="en-GB" dirty="0"/>
              <a:t>House of lords said no – ‘’ where a beneficiary directs a trustee to move the entire absolute interest in property to new trusts, there does not need to be a separate disposition of the equitable interest within S.53(1)(C)’’. </a:t>
            </a:r>
          </a:p>
          <a:p>
            <a:endParaRPr lang="en-GB" dirty="0"/>
          </a:p>
          <a:p>
            <a:r>
              <a:rPr lang="en-GB" dirty="0"/>
              <a:t>Disposition under S.53 (1) (C ) applies only to where only the equitable interest has been disposed of. </a:t>
            </a:r>
          </a:p>
        </p:txBody>
      </p:sp>
      <p:pic>
        <p:nvPicPr>
          <p:cNvPr id="5" name="Recorded Sound">
            <a:hlinkClick r:id="" action="ppaction://media"/>
            <a:extLst>
              <a:ext uri="{FF2B5EF4-FFF2-40B4-BE49-F238E27FC236}">
                <a16:creationId xmlns:a16="http://schemas.microsoft.com/office/drawing/2014/main" id="{CC05CE70-88FF-BD24-4B5F-BD87E24A5C13}"/>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7629939" y="2647121"/>
            <a:ext cx="609600" cy="609600"/>
          </a:xfrm>
          <a:prstGeom prst="rect">
            <a:avLst/>
          </a:prstGeom>
        </p:spPr>
      </p:pic>
      <p:pic>
        <p:nvPicPr>
          <p:cNvPr id="7" name="Recorded Sound">
            <a:hlinkClick r:id="" action="ppaction://media"/>
            <a:extLst>
              <a:ext uri="{FF2B5EF4-FFF2-40B4-BE49-F238E27FC236}">
                <a16:creationId xmlns:a16="http://schemas.microsoft.com/office/drawing/2014/main" id="{CEF97FAD-DB04-A3B2-8A0E-186AED9116C5}"/>
              </a:ext>
            </a:extLst>
          </p:cNvPr>
          <p:cNvPicPr>
            <a:picLocks noChangeAspect="1"/>
          </p:cNvPicPr>
          <p:nvPr>
            <a:audioFile r:link="rId4"/>
            <p:extLst>
              <p:ext uri="{DAA4B4D4-6D71-4841-9C94-3DE7FCFB9230}">
                <p14:media xmlns:p14="http://schemas.microsoft.com/office/powerpoint/2010/main" r:embed="rId3"/>
              </p:ext>
            </p:extLst>
          </p:nvPr>
        </p:nvPicPr>
        <p:blipFill>
          <a:blip r:embed="rId9"/>
          <a:stretch>
            <a:fillRect/>
          </a:stretch>
        </p:blipFill>
        <p:spPr>
          <a:xfrm>
            <a:off x="3584713" y="4167075"/>
            <a:ext cx="609600" cy="609600"/>
          </a:xfrm>
          <a:prstGeom prst="rect">
            <a:avLst/>
          </a:prstGeom>
        </p:spPr>
      </p:pic>
      <p:pic>
        <p:nvPicPr>
          <p:cNvPr id="8" name="Recorded Sound">
            <a:hlinkClick r:id="" action="ppaction://media"/>
            <a:extLst>
              <a:ext uri="{FF2B5EF4-FFF2-40B4-BE49-F238E27FC236}">
                <a16:creationId xmlns:a16="http://schemas.microsoft.com/office/drawing/2014/main" id="{EF328D13-2C90-AEC3-C5D5-072BA1D32144}"/>
              </a:ext>
            </a:extLst>
          </p:cNvPr>
          <p:cNvPicPr>
            <a:picLocks noChangeAspect="1"/>
          </p:cNvPicPr>
          <p:nvPr>
            <a:audioFile r:link="rId6"/>
            <p:extLst>
              <p:ext uri="{DAA4B4D4-6D71-4841-9C94-3DE7FCFB9230}">
                <p14:media xmlns:p14="http://schemas.microsoft.com/office/powerpoint/2010/main" r:embed="rId5"/>
              </p:ext>
            </p:extLst>
          </p:nvPr>
        </p:nvPicPr>
        <p:blipFill>
          <a:blip r:embed="rId9"/>
          <a:stretch>
            <a:fillRect/>
          </a:stretch>
        </p:blipFill>
        <p:spPr>
          <a:xfrm>
            <a:off x="4757530" y="4167075"/>
            <a:ext cx="609600" cy="609600"/>
          </a:xfrm>
          <a:prstGeom prst="rect">
            <a:avLst/>
          </a:prstGeom>
        </p:spPr>
      </p:pic>
    </p:spTree>
    <p:extLst>
      <p:ext uri="{BB962C8B-B14F-4D97-AF65-F5344CB8AC3E}">
        <p14:creationId xmlns:p14="http://schemas.microsoft.com/office/powerpoint/2010/main" val="1434524351"/>
      </p:ext>
    </p:extLst>
  </p:cSld>
  <p:clrMapOvr>
    <a:masterClrMapping/>
  </p:clrMapOvr>
  <mc:AlternateContent xmlns:mc="http://schemas.openxmlformats.org/markup-compatibility/2006" xmlns:p14="http://schemas.microsoft.com/office/powerpoint/2010/main">
    <mc:Choice Requires="p14">
      <p:transition spd="slow" p14:dur="2000" advTm="46699"/>
    </mc:Choice>
    <mc:Fallback xmlns="">
      <p:transition spd="slow" advTm="466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7371" fill="hold"/>
                                        <p:tgtEl>
                                          <p:spTgt spid="5"/>
                                        </p:tgtEl>
                                      </p:cBhvr>
                                    </p:cmd>
                                  </p:childTnLst>
                                </p:cTn>
                              </p:par>
                            </p:childTnLst>
                          </p:cTn>
                        </p:par>
                        <p:par>
                          <p:cTn id="7" fill="hold">
                            <p:stCondLst>
                              <p:cond delay="17371"/>
                            </p:stCondLst>
                            <p:childTnLst>
                              <p:par>
                                <p:cTn id="8" presetID="1" presetClass="mediacall" presetSubtype="0" fill="hold" nodeType="afterEffect">
                                  <p:stCondLst>
                                    <p:cond delay="0"/>
                                  </p:stCondLst>
                                  <p:childTnLst>
                                    <p:cmd type="call" cmd="playFrom(0.0)">
                                      <p:cBhvr>
                                        <p:cTn id="9" dur="21256" fill="hold"/>
                                        <p:tgtEl>
                                          <p:spTgt spid="7"/>
                                        </p:tgtEl>
                                      </p:cBhvr>
                                    </p:cmd>
                                  </p:childTnLst>
                                </p:cTn>
                              </p:par>
                            </p:childTnLst>
                          </p:cTn>
                        </p:par>
                        <p:par>
                          <p:cTn id="10" fill="hold">
                            <p:stCondLst>
                              <p:cond delay="38627"/>
                            </p:stCondLst>
                            <p:childTnLst>
                              <p:par>
                                <p:cTn id="11" presetID="1" presetClass="mediacall" presetSubtype="0" fill="hold" nodeType="afterEffect">
                                  <p:stCondLst>
                                    <p:cond delay="0"/>
                                  </p:stCondLst>
                                  <p:childTnLst>
                                    <p:cmd type="call" cmd="playFrom(0.0)">
                                      <p:cBhvr>
                                        <p:cTn id="12" dur="56912"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3" fill="hold" display="0">
                  <p:stCondLst>
                    <p:cond delay="indefinite"/>
                  </p:stCondLst>
                  <p:endCondLst>
                    <p:cond evt="onStopAudio" delay="0">
                      <p:tgtEl>
                        <p:sldTgt/>
                      </p:tgtEl>
                    </p:cond>
                  </p:endCondLst>
                </p:cTn>
                <p:tgtEl>
                  <p:spTgt spid="5"/>
                </p:tgtEl>
              </p:cMediaNode>
            </p:audio>
            <p:audio>
              <p:cMediaNode vol="80000">
                <p:cTn id="14" fill="hold" display="0">
                  <p:stCondLst>
                    <p:cond delay="indefinite"/>
                  </p:stCondLst>
                  <p:endCondLst>
                    <p:cond evt="onStopAudio" delay="0">
                      <p:tgtEl>
                        <p:sldTgt/>
                      </p:tgtEl>
                    </p:cond>
                  </p:endCondLst>
                </p:cTn>
                <p:tgtEl>
                  <p:spTgt spid="7"/>
                </p:tgtEl>
              </p:cMediaNode>
            </p:audio>
            <p:audio>
              <p:cMediaNode vol="80000">
                <p:cTn id="15" fill="hold" display="0">
                  <p:stCondLst>
                    <p:cond delay="indefinite"/>
                  </p:stCondLst>
                  <p:endCondLst>
                    <p:cond evt="onStopAudio" delay="0">
                      <p:tgtEl>
                        <p:sldTgt/>
                      </p:tgtEl>
                    </p:cond>
                  </p:endCondLst>
                </p:cTn>
                <p:tgtEl>
                  <p:spTgt spid="8"/>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40E505-8209-09B3-1A28-45521E159F21}"/>
              </a:ext>
            </a:extLst>
          </p:cNvPr>
          <p:cNvSpPr>
            <a:spLocks noGrp="1"/>
          </p:cNvSpPr>
          <p:nvPr>
            <p:ph type="title"/>
          </p:nvPr>
        </p:nvSpPr>
        <p:spPr/>
        <p:txBody>
          <a:bodyPr>
            <a:normAutofit fontScale="90000"/>
          </a:bodyPr>
          <a:lstStyle/>
          <a:p>
            <a:pPr algn="ctr"/>
            <a:r>
              <a:rPr lang="en-GB" sz="5400" b="1" u="sng" dirty="0"/>
              <a:t>Soomro v </a:t>
            </a:r>
            <a:r>
              <a:rPr lang="en-GB" sz="5400" b="1" u="sng" dirty="0" err="1"/>
              <a:t>Khuhawar</a:t>
            </a:r>
            <a:r>
              <a:rPr lang="en-GB" sz="5400" b="1" u="sng" dirty="0"/>
              <a:t> [2015]</a:t>
            </a:r>
          </a:p>
        </p:txBody>
      </p:sp>
      <p:sp>
        <p:nvSpPr>
          <p:cNvPr id="3" name="Content Placeholder 2">
            <a:extLst>
              <a:ext uri="{FF2B5EF4-FFF2-40B4-BE49-F238E27FC236}">
                <a16:creationId xmlns:a16="http://schemas.microsoft.com/office/drawing/2014/main" id="{D7FD7769-D1AE-E02E-5B67-2C4F790C44A3}"/>
              </a:ext>
            </a:extLst>
          </p:cNvPr>
          <p:cNvSpPr>
            <a:spLocks noGrp="1"/>
          </p:cNvSpPr>
          <p:nvPr>
            <p:ph idx="1"/>
          </p:nvPr>
        </p:nvSpPr>
        <p:spPr/>
        <p:txBody>
          <a:bodyPr/>
          <a:lstStyle/>
          <a:p>
            <a:r>
              <a:rPr lang="en-GB" dirty="0"/>
              <a:t>Research this case. </a:t>
            </a:r>
          </a:p>
          <a:p>
            <a:endParaRPr lang="en-GB" dirty="0"/>
          </a:p>
          <a:p>
            <a:r>
              <a:rPr lang="en-GB" dirty="0"/>
              <a:t>Explain the facts on the forum past on Moodle. </a:t>
            </a:r>
          </a:p>
          <a:p>
            <a:endParaRPr lang="en-GB" dirty="0"/>
          </a:p>
          <a:p>
            <a:r>
              <a:rPr lang="en-GB" dirty="0"/>
              <a:t>The form titled ‘’ Case law’’. </a:t>
            </a:r>
          </a:p>
        </p:txBody>
      </p:sp>
      <p:pic>
        <p:nvPicPr>
          <p:cNvPr id="4" name="Recorded Sound">
            <a:hlinkClick r:id="" action="ppaction://media"/>
            <a:extLst>
              <a:ext uri="{FF2B5EF4-FFF2-40B4-BE49-F238E27FC236}">
                <a16:creationId xmlns:a16="http://schemas.microsoft.com/office/drawing/2014/main" id="{50DBDA31-66A1-6B99-6070-D36E4CC9EE9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74983" y="5946913"/>
            <a:ext cx="609600" cy="609600"/>
          </a:xfrm>
          <a:prstGeom prst="rect">
            <a:avLst/>
          </a:prstGeom>
        </p:spPr>
      </p:pic>
    </p:spTree>
    <p:extLst>
      <p:ext uri="{BB962C8B-B14F-4D97-AF65-F5344CB8AC3E}">
        <p14:creationId xmlns:p14="http://schemas.microsoft.com/office/powerpoint/2010/main" val="1551614490"/>
      </p:ext>
    </p:extLst>
  </p:cSld>
  <p:clrMapOvr>
    <a:masterClrMapping/>
  </p:clrMapOvr>
  <mc:AlternateContent xmlns:mc="http://schemas.openxmlformats.org/markup-compatibility/2006" xmlns:p14="http://schemas.microsoft.com/office/powerpoint/2010/main">
    <mc:Choice Requires="p14">
      <p:transition spd="slow" p14:dur="2000" advTm="9230"/>
    </mc:Choice>
    <mc:Fallback xmlns="">
      <p:transition spd="slow" advTm="92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23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5E4165CA-2930-4841-AFB7-DD41E95F2D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 name="Video 25" descr="Train At Night">
            <a:extLst>
              <a:ext uri="{FF2B5EF4-FFF2-40B4-BE49-F238E27FC236}">
                <a16:creationId xmlns:a16="http://schemas.microsoft.com/office/drawing/2014/main" id="{1598C763-2317-D021-A50A-091E92A1CDAB}"/>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6"/>
          <a:srcRect t="284" r="-1" b="-1"/>
          <a:stretch/>
        </p:blipFill>
        <p:spPr>
          <a:xfrm>
            <a:off x="20" y="10"/>
            <a:ext cx="12191980" cy="6857990"/>
          </a:xfrm>
          <a:prstGeom prst="rect">
            <a:avLst/>
          </a:prstGeom>
        </p:spPr>
      </p:pic>
      <p:sp>
        <p:nvSpPr>
          <p:cNvPr id="27" name="Rectangle 26">
            <a:extLst>
              <a:ext uri="{FF2B5EF4-FFF2-40B4-BE49-F238E27FC236}">
                <a16:creationId xmlns:a16="http://schemas.microsoft.com/office/drawing/2014/main" id="{D3A19439-95A7-4D53-B166-072A2A397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07" y="3666683"/>
            <a:ext cx="12188952" cy="3191317"/>
          </a:xfrm>
          <a:prstGeom prst="rect">
            <a:avLst/>
          </a:prstGeom>
          <a:gradFill>
            <a:gsLst>
              <a:gs pos="42000">
                <a:srgbClr val="000000">
                  <a:alpha val="23000"/>
                </a:srgbClr>
              </a:gs>
              <a:gs pos="0">
                <a:srgbClr val="000000">
                  <a:alpha val="0"/>
                </a:srgbClr>
              </a:gs>
              <a:gs pos="100000">
                <a:srgbClr val="000000">
                  <a:alpha val="36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B4FDAD4F-B5C1-CBDE-FD68-51CE022F71C8}"/>
              </a:ext>
            </a:extLst>
          </p:cNvPr>
          <p:cNvSpPr>
            <a:spLocks noGrp="1"/>
          </p:cNvSpPr>
          <p:nvPr>
            <p:ph type="ctrTitle"/>
          </p:nvPr>
        </p:nvSpPr>
        <p:spPr>
          <a:xfrm>
            <a:off x="1524000" y="2538483"/>
            <a:ext cx="9144000" cy="2825085"/>
          </a:xfrm>
        </p:spPr>
        <p:txBody>
          <a:bodyPr>
            <a:normAutofit/>
          </a:bodyPr>
          <a:lstStyle/>
          <a:p>
            <a:r>
              <a:rPr lang="en-GB" sz="5400" b="1" u="sng">
                <a:solidFill>
                  <a:srgbClr val="FFFFFF"/>
                </a:solidFill>
              </a:rPr>
              <a:t>Take a break</a:t>
            </a:r>
          </a:p>
        </p:txBody>
      </p:sp>
      <p:sp>
        <p:nvSpPr>
          <p:cNvPr id="5" name="Subtitle 4">
            <a:extLst>
              <a:ext uri="{FF2B5EF4-FFF2-40B4-BE49-F238E27FC236}">
                <a16:creationId xmlns:a16="http://schemas.microsoft.com/office/drawing/2014/main" id="{A3423AF4-EDFF-051E-2E23-810B718A5E5C}"/>
              </a:ext>
            </a:extLst>
          </p:cNvPr>
          <p:cNvSpPr>
            <a:spLocks noGrp="1"/>
          </p:cNvSpPr>
          <p:nvPr>
            <p:ph type="subTitle" idx="1"/>
          </p:nvPr>
        </p:nvSpPr>
        <p:spPr>
          <a:xfrm>
            <a:off x="1524000" y="5472752"/>
            <a:ext cx="9144000" cy="614148"/>
          </a:xfrm>
        </p:spPr>
        <p:txBody>
          <a:bodyPr>
            <a:normAutofit/>
          </a:bodyPr>
          <a:lstStyle/>
          <a:p>
            <a:r>
              <a:rPr lang="en-GB" sz="1600">
                <a:solidFill>
                  <a:srgbClr val="FFFFFF"/>
                </a:solidFill>
              </a:rPr>
              <a:t>Take 10 minutes and then return</a:t>
            </a:r>
          </a:p>
        </p:txBody>
      </p:sp>
      <p:pic>
        <p:nvPicPr>
          <p:cNvPr id="2" name="Recorded Sound">
            <a:hlinkClick r:id="" action="ppaction://media"/>
            <a:extLst>
              <a:ext uri="{FF2B5EF4-FFF2-40B4-BE49-F238E27FC236}">
                <a16:creationId xmlns:a16="http://schemas.microsoft.com/office/drawing/2014/main" id="{52A353AB-CF9E-7ED8-9138-E3951E4B4FC7}"/>
              </a:ext>
            </a:extLst>
          </p:cNvPr>
          <p:cNvPicPr>
            <a:picLocks noChangeAspect="1"/>
          </p:cNvPicPr>
          <p:nvPr>
            <a:audioFile r:link="rId4"/>
            <p:extLst>
              <p:ext uri="{DAA4B4D4-6D71-4841-9C94-3DE7FCFB9230}">
                <p14:media xmlns:p14="http://schemas.microsoft.com/office/powerpoint/2010/main" r:embed="rId3"/>
              </p:ext>
            </p:extLst>
          </p:nvPr>
        </p:nvPicPr>
        <p:blipFill>
          <a:blip r:embed="rId7"/>
          <a:stretch>
            <a:fillRect/>
          </a:stretch>
        </p:blipFill>
        <p:spPr>
          <a:xfrm>
            <a:off x="152410" y="6086900"/>
            <a:ext cx="609600" cy="609600"/>
          </a:xfrm>
          <a:prstGeom prst="rect">
            <a:avLst/>
          </a:prstGeom>
        </p:spPr>
      </p:pic>
    </p:spTree>
    <p:extLst>
      <p:ext uri="{BB962C8B-B14F-4D97-AF65-F5344CB8AC3E}">
        <p14:creationId xmlns:p14="http://schemas.microsoft.com/office/powerpoint/2010/main" val="1323913477"/>
      </p:ext>
    </p:extLst>
  </p:cSld>
  <p:clrMapOvr>
    <a:masterClrMapping/>
  </p:clrMapOvr>
  <mc:AlternateContent xmlns:mc="http://schemas.openxmlformats.org/markup-compatibility/2006" xmlns:p14="http://schemas.microsoft.com/office/powerpoint/2010/main">
    <mc:Choice Requires="p14">
      <p:transition spd="slow" p14:dur="2000" advTm="4080"/>
    </mc:Choice>
    <mc:Fallback xmlns="">
      <p:transition spd="slow" advTm="40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871" fill="hold"/>
                                        <p:tgtEl>
                                          <p:spTgt spid="26"/>
                                        </p:tgtEl>
                                      </p:cBhvr>
                                    </p:cmd>
                                  </p:childTnLst>
                                </p:cTn>
                              </p:par>
                            </p:childTnLst>
                          </p:cTn>
                        </p:par>
                        <p:par>
                          <p:cTn id="7" fill="hold">
                            <p:stCondLst>
                              <p:cond delay="4871"/>
                            </p:stCondLst>
                            <p:childTnLst>
                              <p:par>
                                <p:cTn id="8" presetID="1" presetClass="mediacall" presetSubtype="0" fill="hold" nodeType="afterEffect">
                                  <p:stCondLst>
                                    <p:cond delay="0"/>
                                  </p:stCondLst>
                                  <p:childTnLst>
                                    <p:cmd type="call" cmd="playFrom(0.0)">
                                      <p:cBhvr>
                                        <p:cTn id="9" dur="408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10" restart="whenNotActive" fill="hold" evtFilter="cancelBubble" nodeType="interactiveSeq">
                <p:stCondLst>
                  <p:cond evt="onClick" delay="0">
                    <p:tgtEl>
                      <p:spTgt spid="26"/>
                    </p:tgtEl>
                  </p:cond>
                </p:stCondLst>
                <p:endSync evt="end" delay="0">
                  <p:rtn val="all"/>
                </p:endSync>
                <p:childTnLst>
                  <p:par>
                    <p:cTn id="11" fill="hold">
                      <p:stCondLst>
                        <p:cond delay="0"/>
                      </p:stCondLst>
                      <p:childTnLst>
                        <p:par>
                          <p:cTn id="12" fill="hold">
                            <p:stCondLst>
                              <p:cond delay="0"/>
                            </p:stCondLst>
                            <p:childTnLst>
                              <p:par>
                                <p:cTn id="13" presetID="2" presetClass="mediacall" presetSubtype="0" fill="hold" nodeType="clickEffect">
                                  <p:stCondLst>
                                    <p:cond delay="0"/>
                                  </p:stCondLst>
                                  <p:childTnLst>
                                    <p:cmd type="call" cmd="togglePause">
                                      <p:cBhvr>
                                        <p:cTn id="14" dur="1" fill="hold"/>
                                        <p:tgtEl>
                                          <p:spTgt spid="26"/>
                                        </p:tgtEl>
                                      </p:cBhvr>
                                    </p:cmd>
                                  </p:childTnLst>
                                </p:cTn>
                              </p:par>
                            </p:childTnLst>
                          </p:cTn>
                        </p:par>
                      </p:childTnLst>
                    </p:cTn>
                  </p:par>
                </p:childTnLst>
              </p:cTn>
              <p:nextCondLst>
                <p:cond evt="onClick" delay="0">
                  <p:tgtEl>
                    <p:spTgt spid="26"/>
                  </p:tgtEl>
                </p:cond>
              </p:nextCondLst>
            </p:seq>
            <p:video>
              <p:cMediaNode mute="1">
                <p:cTn id="15" repeatCount="indefinite" fill="hold" display="0">
                  <p:stCondLst>
                    <p:cond delay="indefinite"/>
                  </p:stCondLst>
                </p:cTn>
                <p:tgtEl>
                  <p:spTgt spid="26"/>
                </p:tgtEl>
              </p:cMediaNode>
            </p:video>
            <p:audio>
              <p:cMediaNode vol="80000">
                <p:cTn id="16" fill="hold" display="0">
                  <p:stCondLst>
                    <p:cond delay="indefinite"/>
                  </p:stCondLst>
                  <p:endCondLst>
                    <p:cond evt="onStopAudio" delay="0">
                      <p:tgtEl>
                        <p:sldTgt/>
                      </p:tgtEl>
                    </p:cond>
                  </p:endCondLst>
                </p:cTn>
                <p:tgtEl>
                  <p:spTgt spid="2"/>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6309531-94CD-4CF6-AACE-80EC085E0F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EDBF43-FDA2-6517-6F21-DCA61F7CCDE6}"/>
              </a:ext>
            </a:extLst>
          </p:cNvPr>
          <p:cNvSpPr>
            <a:spLocks noGrp="1"/>
          </p:cNvSpPr>
          <p:nvPr>
            <p:ph type="title"/>
          </p:nvPr>
        </p:nvSpPr>
        <p:spPr>
          <a:xfrm>
            <a:off x="5146159" y="685800"/>
            <a:ext cx="6238688" cy="1382233"/>
          </a:xfrm>
        </p:spPr>
        <p:txBody>
          <a:bodyPr>
            <a:normAutofit/>
          </a:bodyPr>
          <a:lstStyle/>
          <a:p>
            <a:r>
              <a:rPr lang="en-GB" b="1" u="sng" dirty="0"/>
              <a:t>Ending a resulting trust</a:t>
            </a:r>
            <a:endParaRPr lang="en-GB" b="1" u="sng"/>
          </a:p>
        </p:txBody>
      </p:sp>
      <p:pic>
        <p:nvPicPr>
          <p:cNvPr id="5" name="Picture 4">
            <a:extLst>
              <a:ext uri="{FF2B5EF4-FFF2-40B4-BE49-F238E27FC236}">
                <a16:creationId xmlns:a16="http://schemas.microsoft.com/office/drawing/2014/main" id="{0BD739F8-900C-FEF6-3793-DA18C1831C9A}"/>
              </a:ext>
            </a:extLst>
          </p:cNvPr>
          <p:cNvPicPr>
            <a:picLocks noChangeAspect="1"/>
          </p:cNvPicPr>
          <p:nvPr/>
        </p:nvPicPr>
        <p:blipFill rotWithShape="1">
          <a:blip r:embed="rId7"/>
          <a:srcRect l="27391" r="31971" b="1"/>
          <a:stretch/>
        </p:blipFill>
        <p:spPr>
          <a:xfrm>
            <a:off x="20" y="-7444"/>
            <a:ext cx="4966427" cy="6874330"/>
          </a:xfrm>
          <a:custGeom>
            <a:avLst/>
            <a:gdLst/>
            <a:ahLst/>
            <a:cxnLst/>
            <a:rect l="l" t="t" r="r" b="b"/>
            <a:pathLst>
              <a:path w="4966447" h="6874330">
                <a:moveTo>
                  <a:pt x="0" y="0"/>
                </a:moveTo>
                <a:lnTo>
                  <a:pt x="4966447" y="0"/>
                </a:lnTo>
                <a:lnTo>
                  <a:pt x="3355712" y="6874330"/>
                </a:lnTo>
                <a:lnTo>
                  <a:pt x="0" y="6874330"/>
                </a:lnTo>
                <a:close/>
              </a:path>
            </a:pathLst>
          </a:custGeom>
        </p:spPr>
      </p:pic>
      <p:sp>
        <p:nvSpPr>
          <p:cNvPr id="3" name="Content Placeholder 2">
            <a:extLst>
              <a:ext uri="{FF2B5EF4-FFF2-40B4-BE49-F238E27FC236}">
                <a16:creationId xmlns:a16="http://schemas.microsoft.com/office/drawing/2014/main" id="{AE85CD91-B4AB-70F3-AC74-F175E2AE00F3}"/>
              </a:ext>
            </a:extLst>
          </p:cNvPr>
          <p:cNvSpPr>
            <a:spLocks noGrp="1"/>
          </p:cNvSpPr>
          <p:nvPr>
            <p:ph idx="1"/>
          </p:nvPr>
        </p:nvSpPr>
        <p:spPr>
          <a:xfrm>
            <a:off x="5146158" y="2301949"/>
            <a:ext cx="6238687" cy="4022650"/>
          </a:xfrm>
        </p:spPr>
        <p:txBody>
          <a:bodyPr>
            <a:normAutofit/>
          </a:bodyPr>
          <a:lstStyle/>
          <a:p>
            <a:pPr>
              <a:lnSpc>
                <a:spcPct val="90000"/>
              </a:lnSpc>
            </a:pPr>
            <a:r>
              <a:rPr lang="en-GB" sz="1500" dirty="0"/>
              <a:t>Not a disposition. </a:t>
            </a:r>
          </a:p>
          <a:p>
            <a:pPr>
              <a:lnSpc>
                <a:spcPct val="90000"/>
              </a:lnSpc>
            </a:pPr>
            <a:endParaRPr lang="en-GB" sz="1500" dirty="0"/>
          </a:p>
          <a:p>
            <a:pPr>
              <a:lnSpc>
                <a:spcPct val="90000"/>
              </a:lnSpc>
            </a:pPr>
            <a:r>
              <a:rPr lang="en-GB" sz="1500" dirty="0"/>
              <a:t>Key case here is the case of Vandervell v IRC. </a:t>
            </a:r>
          </a:p>
          <a:p>
            <a:pPr>
              <a:lnSpc>
                <a:spcPct val="90000"/>
              </a:lnSpc>
            </a:pPr>
            <a:endParaRPr lang="en-GB" sz="1500" dirty="0"/>
          </a:p>
          <a:p>
            <a:pPr>
              <a:lnSpc>
                <a:spcPct val="90000"/>
              </a:lnSpc>
            </a:pPr>
            <a:r>
              <a:rPr lang="en-GB" sz="1500" dirty="0"/>
              <a:t>Vandervell Trustee limited had the option to repurchase the shares from the college. </a:t>
            </a:r>
          </a:p>
          <a:p>
            <a:pPr>
              <a:lnSpc>
                <a:spcPct val="90000"/>
              </a:lnSpc>
            </a:pPr>
            <a:r>
              <a:rPr lang="en-GB" sz="1500" dirty="0"/>
              <a:t>The courts therefore found a resulting trust in relation to the shares. </a:t>
            </a:r>
          </a:p>
          <a:p>
            <a:pPr>
              <a:lnSpc>
                <a:spcPct val="90000"/>
              </a:lnSpc>
            </a:pPr>
            <a:endParaRPr lang="en-GB" sz="1500" dirty="0"/>
          </a:p>
          <a:p>
            <a:pPr>
              <a:lnSpc>
                <a:spcPct val="90000"/>
              </a:lnSpc>
            </a:pPr>
            <a:r>
              <a:rPr lang="en-GB" sz="1500" dirty="0"/>
              <a:t>Vandervell asked them to exercise this option and the case of; </a:t>
            </a:r>
          </a:p>
          <a:p>
            <a:pPr>
              <a:lnSpc>
                <a:spcPct val="90000"/>
              </a:lnSpc>
            </a:pPr>
            <a:endParaRPr lang="en-GB" sz="1500" dirty="0"/>
          </a:p>
          <a:p>
            <a:pPr>
              <a:lnSpc>
                <a:spcPct val="90000"/>
              </a:lnSpc>
            </a:pPr>
            <a:r>
              <a:rPr lang="en-GB" sz="1500" dirty="0"/>
              <a:t>Re </a:t>
            </a:r>
            <a:r>
              <a:rPr lang="en-GB" sz="1500" dirty="0" err="1"/>
              <a:t>Vandervell’s</a:t>
            </a:r>
            <a:r>
              <a:rPr lang="en-GB" sz="1500" dirty="0"/>
              <a:t> Trusts (NO 2) [1974] arose. </a:t>
            </a:r>
          </a:p>
          <a:p>
            <a:pPr>
              <a:lnSpc>
                <a:spcPct val="90000"/>
              </a:lnSpc>
            </a:pPr>
            <a:endParaRPr lang="en-GB" sz="1500" dirty="0"/>
          </a:p>
          <a:p>
            <a:pPr>
              <a:lnSpc>
                <a:spcPct val="90000"/>
              </a:lnSpc>
            </a:pPr>
            <a:r>
              <a:rPr lang="en-GB" sz="1500" dirty="0"/>
              <a:t>No disposition under S.53(1)(C )</a:t>
            </a:r>
          </a:p>
          <a:p>
            <a:pPr>
              <a:lnSpc>
                <a:spcPct val="90000"/>
              </a:lnSpc>
            </a:pPr>
            <a:endParaRPr lang="en-GB" sz="1500" dirty="0"/>
          </a:p>
          <a:p>
            <a:pPr>
              <a:lnSpc>
                <a:spcPct val="90000"/>
              </a:lnSpc>
            </a:pPr>
            <a:endParaRPr lang="en-GB" sz="1500" dirty="0"/>
          </a:p>
        </p:txBody>
      </p:sp>
      <p:cxnSp>
        <p:nvCxnSpPr>
          <p:cNvPr id="11" name="Straight Connector 10">
            <a:extLst>
              <a:ext uri="{FF2B5EF4-FFF2-40B4-BE49-F238E27FC236}">
                <a16:creationId xmlns:a16="http://schemas.microsoft.com/office/drawing/2014/main" id="{F75BF611-D2A5-4454-8C47-95B0BC42284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627455" y="-19394"/>
            <a:ext cx="806149" cy="6877392"/>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4" name="Recorded Sound">
            <a:hlinkClick r:id="" action="ppaction://media"/>
            <a:extLst>
              <a:ext uri="{FF2B5EF4-FFF2-40B4-BE49-F238E27FC236}">
                <a16:creationId xmlns:a16="http://schemas.microsoft.com/office/drawing/2014/main" id="{2B84987E-B1D6-3F19-BFE6-5ACC06E01989}"/>
              </a:ext>
            </a:extLst>
          </p:cNvPr>
          <p:cNvPicPr>
            <a:picLocks noChangeAspect="1"/>
          </p:cNvPicPr>
          <p:nvPr>
            <a:audioFile r:link="rId1"/>
            <p:extLst>
              <p:ext uri="{DAA4B4D4-6D71-4841-9C94-3DE7FCFB9230}">
                <p14:media xmlns:p14="http://schemas.microsoft.com/office/powerpoint/2010/main" r:embed="rId2">
                  <p14:trim end="6293.9863"/>
                </p14:media>
              </p:ext>
            </p:extLst>
          </p:nvPr>
        </p:nvPicPr>
        <p:blipFill>
          <a:blip r:embed="rId8"/>
          <a:stretch>
            <a:fillRect/>
          </a:stretch>
        </p:blipFill>
        <p:spPr>
          <a:xfrm>
            <a:off x="8755464" y="4949278"/>
            <a:ext cx="609600" cy="609600"/>
          </a:xfrm>
          <a:prstGeom prst="rect">
            <a:avLst/>
          </a:prstGeom>
        </p:spPr>
      </p:pic>
      <p:pic>
        <p:nvPicPr>
          <p:cNvPr id="7" name="Recorded Sound">
            <a:hlinkClick r:id="" action="ppaction://media"/>
            <a:extLst>
              <a:ext uri="{FF2B5EF4-FFF2-40B4-BE49-F238E27FC236}">
                <a16:creationId xmlns:a16="http://schemas.microsoft.com/office/drawing/2014/main" id="{F2044734-0FC9-CA8D-B754-4AEEFABD5C6A}"/>
              </a:ext>
            </a:extLst>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8580484" y="5793059"/>
            <a:ext cx="609600" cy="609600"/>
          </a:xfrm>
          <a:prstGeom prst="rect">
            <a:avLst/>
          </a:prstGeom>
        </p:spPr>
      </p:pic>
    </p:spTree>
    <p:extLst>
      <p:ext uri="{BB962C8B-B14F-4D97-AF65-F5344CB8AC3E}">
        <p14:creationId xmlns:p14="http://schemas.microsoft.com/office/powerpoint/2010/main" val="472279121"/>
      </p:ext>
    </p:extLst>
  </p:cSld>
  <p:clrMapOvr>
    <a:masterClrMapping/>
  </p:clrMapOvr>
  <mc:AlternateContent xmlns:mc="http://schemas.openxmlformats.org/markup-compatibility/2006" xmlns:p14="http://schemas.microsoft.com/office/powerpoint/2010/main">
    <mc:Choice Requires="p14">
      <p:transition spd="slow" p14:dur="2000" advTm="98195"/>
    </mc:Choice>
    <mc:Fallback xmlns="">
      <p:transition spd="slow" advTm="981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902" fill="hold"/>
                                        <p:tgtEl>
                                          <p:spTgt spid="4"/>
                                        </p:tgtEl>
                                      </p:cBhvr>
                                    </p:cmd>
                                  </p:childTnLst>
                                </p:cTn>
                              </p:par>
                            </p:childTnLst>
                          </p:cTn>
                        </p:par>
                        <p:par>
                          <p:cTn id="7" fill="hold">
                            <p:stCondLst>
                              <p:cond delay="91902"/>
                            </p:stCondLst>
                            <p:childTnLst>
                              <p:par>
                                <p:cTn id="8" presetID="1" presetClass="mediacall" presetSubtype="0" fill="hold" nodeType="afterEffect">
                                  <p:stCondLst>
                                    <p:cond delay="0"/>
                                  </p:stCondLst>
                                  <p:childTnLst>
                                    <p:cmd type="call" cmd="playFrom(0.0)">
                                      <p:cBhvr>
                                        <p:cTn id="9" dur="85286"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4"/>
                </p:tgtEl>
              </p:cMediaNode>
            </p:audio>
            <p:audio>
              <p:cMediaNode vol="80000">
                <p:cTn id="11" fill="hold" display="0">
                  <p:stCondLst>
                    <p:cond delay="indefinite"/>
                  </p:stCondLst>
                  <p:endCondLst>
                    <p:cond evt="onStopAudio" delay="0">
                      <p:tgtEl>
                        <p:sldTgt/>
                      </p:tgtEl>
                    </p:cond>
                  </p:endCondLst>
                </p:cTn>
                <p:tgtEl>
                  <p:spTgt spid="7"/>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4CE0D-1FDA-7727-1D39-4068668412D7}"/>
              </a:ext>
            </a:extLst>
          </p:cNvPr>
          <p:cNvSpPr>
            <a:spLocks noGrp="1"/>
          </p:cNvSpPr>
          <p:nvPr>
            <p:ph type="title"/>
          </p:nvPr>
        </p:nvSpPr>
        <p:spPr/>
        <p:txBody>
          <a:bodyPr/>
          <a:lstStyle/>
          <a:p>
            <a:pPr algn="ctr"/>
            <a:r>
              <a:rPr lang="en-GB" sz="5400" b="1" u="sng" dirty="0"/>
              <a:t>Fiduciary</a:t>
            </a:r>
            <a:r>
              <a:rPr lang="en-GB" dirty="0"/>
              <a:t> </a:t>
            </a:r>
          </a:p>
        </p:txBody>
      </p:sp>
      <p:graphicFrame>
        <p:nvGraphicFramePr>
          <p:cNvPr id="5" name="Content Placeholder 2">
            <a:extLst>
              <a:ext uri="{FF2B5EF4-FFF2-40B4-BE49-F238E27FC236}">
                <a16:creationId xmlns:a16="http://schemas.microsoft.com/office/drawing/2014/main" id="{46726EC7-DCC7-2A80-B36F-C1C401E29076}"/>
              </a:ext>
            </a:extLst>
          </p:cNvPr>
          <p:cNvGraphicFramePr>
            <a:graphicFrameLocks noGrp="1"/>
          </p:cNvGraphicFramePr>
          <p:nvPr>
            <p:ph idx="1"/>
          </p:nvPr>
        </p:nvGraphicFramePr>
        <p:xfrm>
          <a:off x="1143000" y="2009554"/>
          <a:ext cx="9906000" cy="402442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96848C60-F2F3-C20B-A3D6-7824229AF527}"/>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95470" y="6165574"/>
            <a:ext cx="609600" cy="609600"/>
          </a:xfrm>
          <a:prstGeom prst="rect">
            <a:avLst/>
          </a:prstGeom>
        </p:spPr>
      </p:pic>
    </p:spTree>
    <p:extLst>
      <p:ext uri="{BB962C8B-B14F-4D97-AF65-F5344CB8AC3E}">
        <p14:creationId xmlns:p14="http://schemas.microsoft.com/office/powerpoint/2010/main" val="1261515569"/>
      </p:ext>
    </p:extLst>
  </p:cSld>
  <p:clrMapOvr>
    <a:masterClrMapping/>
  </p:clrMapOvr>
  <mc:AlternateContent xmlns:mc="http://schemas.openxmlformats.org/markup-compatibility/2006" xmlns:p14="http://schemas.microsoft.com/office/powerpoint/2010/main">
    <mc:Choice Requires="p14">
      <p:transition spd="slow" p14:dur="2000" advTm="22606"/>
    </mc:Choice>
    <mc:Fallback xmlns="">
      <p:transition spd="slow" advTm="226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260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DE8A89-42E3-0A27-B7B0-25B4CEA1E115}"/>
              </a:ext>
            </a:extLst>
          </p:cNvPr>
          <p:cNvSpPr>
            <a:spLocks noGrp="1"/>
          </p:cNvSpPr>
          <p:nvPr>
            <p:ph type="title"/>
          </p:nvPr>
        </p:nvSpPr>
        <p:spPr/>
        <p:txBody>
          <a:bodyPr>
            <a:normAutofit/>
          </a:bodyPr>
          <a:lstStyle/>
          <a:p>
            <a:pPr algn="ctr"/>
            <a:r>
              <a:rPr lang="en-GB" sz="7200" b="1" u="sng" dirty="0"/>
              <a:t>Next</a:t>
            </a:r>
          </a:p>
        </p:txBody>
      </p:sp>
      <p:graphicFrame>
        <p:nvGraphicFramePr>
          <p:cNvPr id="5" name="Content Placeholder 2">
            <a:extLst>
              <a:ext uri="{FF2B5EF4-FFF2-40B4-BE49-F238E27FC236}">
                <a16:creationId xmlns:a16="http://schemas.microsoft.com/office/drawing/2014/main" id="{3958423A-E868-4120-332C-F7CBA2FBEFD6}"/>
              </a:ext>
            </a:extLst>
          </p:cNvPr>
          <p:cNvGraphicFramePr>
            <a:graphicFrameLocks noGrp="1"/>
          </p:cNvGraphicFramePr>
          <p:nvPr>
            <p:ph idx="1"/>
          </p:nvPr>
        </p:nvGraphicFramePr>
        <p:xfrm>
          <a:off x="1143000" y="2009554"/>
          <a:ext cx="9906000" cy="402442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A833DBDE-0E9D-83D8-C81A-001C8EB535E2}"/>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374374" y="6125818"/>
            <a:ext cx="609600" cy="609600"/>
          </a:xfrm>
          <a:prstGeom prst="rect">
            <a:avLst/>
          </a:prstGeom>
        </p:spPr>
      </p:pic>
    </p:spTree>
    <p:extLst>
      <p:ext uri="{BB962C8B-B14F-4D97-AF65-F5344CB8AC3E}">
        <p14:creationId xmlns:p14="http://schemas.microsoft.com/office/powerpoint/2010/main" val="3260555072"/>
      </p:ext>
    </p:extLst>
  </p:cSld>
  <p:clrMapOvr>
    <a:masterClrMapping/>
  </p:clrMapOvr>
  <mc:AlternateContent xmlns:mc="http://schemas.openxmlformats.org/markup-compatibility/2006" xmlns:p14="http://schemas.microsoft.com/office/powerpoint/2010/main">
    <mc:Choice Requires="p14">
      <p:transition spd="slow" p14:dur="2000" advTm="13082"/>
    </mc:Choice>
    <mc:Fallback xmlns="">
      <p:transition spd="slow" advTm="130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08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32B191-6C83-5F17-69F5-97DCDC2EACEE}"/>
              </a:ext>
            </a:extLst>
          </p:cNvPr>
          <p:cNvSpPr>
            <a:spLocks noGrp="1"/>
          </p:cNvSpPr>
          <p:nvPr>
            <p:ph type="title"/>
          </p:nvPr>
        </p:nvSpPr>
        <p:spPr/>
        <p:txBody>
          <a:bodyPr>
            <a:normAutofit/>
          </a:bodyPr>
          <a:lstStyle/>
          <a:p>
            <a:pPr algn="ctr"/>
            <a:r>
              <a:rPr lang="en-GB" sz="5400" b="1" u="sng" dirty="0"/>
              <a:t>Summary</a:t>
            </a:r>
          </a:p>
        </p:txBody>
      </p:sp>
      <p:graphicFrame>
        <p:nvGraphicFramePr>
          <p:cNvPr id="5" name="Content Placeholder 2">
            <a:extLst>
              <a:ext uri="{FF2B5EF4-FFF2-40B4-BE49-F238E27FC236}">
                <a16:creationId xmlns:a16="http://schemas.microsoft.com/office/drawing/2014/main" id="{922C86AD-0373-BC22-1D15-EDC4AE70FA0F}"/>
              </a:ext>
            </a:extLst>
          </p:cNvPr>
          <p:cNvGraphicFramePr>
            <a:graphicFrameLocks noGrp="1"/>
          </p:cNvGraphicFramePr>
          <p:nvPr>
            <p:ph idx="1"/>
          </p:nvPr>
        </p:nvGraphicFramePr>
        <p:xfrm>
          <a:off x="1143000" y="2009554"/>
          <a:ext cx="9906000" cy="402442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6" name="Recorded Sound">
            <a:hlinkClick r:id="" action="ppaction://media"/>
            <a:extLst>
              <a:ext uri="{FF2B5EF4-FFF2-40B4-BE49-F238E27FC236}">
                <a16:creationId xmlns:a16="http://schemas.microsoft.com/office/drawing/2014/main" id="{25A400D1-36A0-36F4-374D-338B05DE3AB6}"/>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45774" y="6033978"/>
            <a:ext cx="609600" cy="609600"/>
          </a:xfrm>
          <a:prstGeom prst="rect">
            <a:avLst/>
          </a:prstGeom>
        </p:spPr>
      </p:pic>
    </p:spTree>
    <p:extLst>
      <p:ext uri="{BB962C8B-B14F-4D97-AF65-F5344CB8AC3E}">
        <p14:creationId xmlns:p14="http://schemas.microsoft.com/office/powerpoint/2010/main" val="1925365949"/>
      </p:ext>
    </p:extLst>
  </p:cSld>
  <p:clrMapOvr>
    <a:masterClrMapping/>
  </p:clrMapOvr>
  <mc:AlternateContent xmlns:mc="http://schemas.openxmlformats.org/markup-compatibility/2006" xmlns:p14="http://schemas.microsoft.com/office/powerpoint/2010/main">
    <mc:Choice Requires="p14">
      <p:transition spd="slow" p14:dur="2000" advTm="7993"/>
    </mc:Choice>
    <mc:Fallback xmlns="">
      <p:transition spd="slow" advTm="79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4605"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52B717E-679E-41A4-B95A-8F7DFAD3FA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23">
            <a:extLst>
              <a:ext uri="{FF2B5EF4-FFF2-40B4-BE49-F238E27FC236}">
                <a16:creationId xmlns:a16="http://schemas.microsoft.com/office/drawing/2014/main" id="{0B0EB278-F8C7-43AD-BCE2-A2F4D98C49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1"/>
            <a:ext cx="7960944" cy="6859759"/>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3837993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3837993 w 6125882"/>
              <a:gd name="connsiteY4" fmla="*/ 0 h 6857998"/>
              <a:gd name="connsiteX0" fmla="*/ 3244301 w 6125882"/>
              <a:gd name="connsiteY0" fmla="*/ 0 h 6868949"/>
              <a:gd name="connsiteX1" fmla="*/ 6125882 w 6125882"/>
              <a:gd name="connsiteY1" fmla="*/ 10951 h 6868949"/>
              <a:gd name="connsiteX2" fmla="*/ 6125882 w 6125882"/>
              <a:gd name="connsiteY2" fmla="*/ 6868949 h 6868949"/>
              <a:gd name="connsiteX3" fmla="*/ 0 w 6125882"/>
              <a:gd name="connsiteY3" fmla="*/ 6856996 h 6868949"/>
              <a:gd name="connsiteX4" fmla="*/ 3244301 w 6125882"/>
              <a:gd name="connsiteY4" fmla="*/ 0 h 6868949"/>
              <a:gd name="connsiteX0" fmla="*/ 3010169 w 6125882"/>
              <a:gd name="connsiteY0" fmla="*/ 0 h 6868949"/>
              <a:gd name="connsiteX1" fmla="*/ 6125882 w 6125882"/>
              <a:gd name="connsiteY1" fmla="*/ 10951 h 6868949"/>
              <a:gd name="connsiteX2" fmla="*/ 6125882 w 6125882"/>
              <a:gd name="connsiteY2" fmla="*/ 6868949 h 6868949"/>
              <a:gd name="connsiteX3" fmla="*/ 0 w 6125882"/>
              <a:gd name="connsiteY3" fmla="*/ 6856996 h 6868949"/>
              <a:gd name="connsiteX4" fmla="*/ 3010169 w 6125882"/>
              <a:gd name="connsiteY4" fmla="*/ 0 h 6868949"/>
              <a:gd name="connsiteX0" fmla="*/ 2951635 w 6067348"/>
              <a:gd name="connsiteY0" fmla="*/ 0 h 6868949"/>
              <a:gd name="connsiteX1" fmla="*/ 6067348 w 6067348"/>
              <a:gd name="connsiteY1" fmla="*/ 10951 h 6868949"/>
              <a:gd name="connsiteX2" fmla="*/ 6067348 w 6067348"/>
              <a:gd name="connsiteY2" fmla="*/ 6868949 h 6868949"/>
              <a:gd name="connsiteX3" fmla="*/ 0 w 6067348"/>
              <a:gd name="connsiteY3" fmla="*/ 6867946 h 6868949"/>
              <a:gd name="connsiteX4" fmla="*/ 2951635 w 6067348"/>
              <a:gd name="connsiteY4" fmla="*/ 0 h 6868949"/>
              <a:gd name="connsiteX0" fmla="*/ 2762929 w 6067348"/>
              <a:gd name="connsiteY0" fmla="*/ 0 h 6859759"/>
              <a:gd name="connsiteX1" fmla="*/ 6067348 w 6067348"/>
              <a:gd name="connsiteY1" fmla="*/ 1761 h 6859759"/>
              <a:gd name="connsiteX2" fmla="*/ 6067348 w 6067348"/>
              <a:gd name="connsiteY2" fmla="*/ 6859759 h 6859759"/>
              <a:gd name="connsiteX3" fmla="*/ 0 w 6067348"/>
              <a:gd name="connsiteY3" fmla="*/ 6858756 h 6859759"/>
              <a:gd name="connsiteX4" fmla="*/ 2762929 w 6067348"/>
              <a:gd name="connsiteY4" fmla="*/ 0 h 6859759"/>
              <a:gd name="connsiteX0" fmla="*/ 2675315 w 6067348"/>
              <a:gd name="connsiteY0" fmla="*/ 0 h 6859759"/>
              <a:gd name="connsiteX1" fmla="*/ 6067348 w 6067348"/>
              <a:gd name="connsiteY1" fmla="*/ 1761 h 6859759"/>
              <a:gd name="connsiteX2" fmla="*/ 6067348 w 6067348"/>
              <a:gd name="connsiteY2" fmla="*/ 6859759 h 6859759"/>
              <a:gd name="connsiteX3" fmla="*/ 0 w 6067348"/>
              <a:gd name="connsiteY3" fmla="*/ 6858756 h 6859759"/>
              <a:gd name="connsiteX4" fmla="*/ 2675315 w 6067348"/>
              <a:gd name="connsiteY4" fmla="*/ 0 h 6859759"/>
              <a:gd name="connsiteX0" fmla="*/ 2446171 w 5838204"/>
              <a:gd name="connsiteY0" fmla="*/ 0 h 6859759"/>
              <a:gd name="connsiteX1" fmla="*/ 5838204 w 5838204"/>
              <a:gd name="connsiteY1" fmla="*/ 1761 h 6859759"/>
              <a:gd name="connsiteX2" fmla="*/ 5838204 w 5838204"/>
              <a:gd name="connsiteY2" fmla="*/ 6859759 h 6859759"/>
              <a:gd name="connsiteX3" fmla="*/ 0 w 5838204"/>
              <a:gd name="connsiteY3" fmla="*/ 6858756 h 6859759"/>
              <a:gd name="connsiteX4" fmla="*/ 2446171 w 5838204"/>
              <a:gd name="connsiteY4" fmla="*/ 0 h 6859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38204" h="6859759">
                <a:moveTo>
                  <a:pt x="2446171" y="0"/>
                </a:moveTo>
                <a:lnTo>
                  <a:pt x="5838204" y="1761"/>
                </a:lnTo>
                <a:lnTo>
                  <a:pt x="5838204" y="6859759"/>
                </a:lnTo>
                <a:lnTo>
                  <a:pt x="0" y="6858756"/>
                </a:lnTo>
                <a:lnTo>
                  <a:pt x="2446171"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DFD0B1F8-E442-0D27-6944-8B0C2817364B}"/>
              </a:ext>
            </a:extLst>
          </p:cNvPr>
          <p:cNvSpPr>
            <a:spLocks noGrp="1"/>
          </p:cNvSpPr>
          <p:nvPr>
            <p:ph type="ctrTitle"/>
          </p:nvPr>
        </p:nvSpPr>
        <p:spPr>
          <a:xfrm>
            <a:off x="960350" y="541964"/>
            <a:ext cx="4768938" cy="3818667"/>
          </a:xfrm>
        </p:spPr>
        <p:txBody>
          <a:bodyPr>
            <a:normAutofit/>
          </a:bodyPr>
          <a:lstStyle/>
          <a:p>
            <a:pPr algn="l"/>
            <a:r>
              <a:rPr lang="en-GB" sz="5400"/>
              <a:t>Thank you!</a:t>
            </a:r>
          </a:p>
        </p:txBody>
      </p:sp>
      <p:sp>
        <p:nvSpPr>
          <p:cNvPr id="5" name="Subtitle 4">
            <a:extLst>
              <a:ext uri="{FF2B5EF4-FFF2-40B4-BE49-F238E27FC236}">
                <a16:creationId xmlns:a16="http://schemas.microsoft.com/office/drawing/2014/main" id="{721E17AB-DE41-16EA-2185-C9C204ECEB15}"/>
              </a:ext>
            </a:extLst>
          </p:cNvPr>
          <p:cNvSpPr>
            <a:spLocks noGrp="1"/>
          </p:cNvSpPr>
          <p:nvPr>
            <p:ph type="subTitle" idx="1"/>
          </p:nvPr>
        </p:nvSpPr>
        <p:spPr>
          <a:xfrm>
            <a:off x="960350" y="4700659"/>
            <a:ext cx="3834392" cy="1604222"/>
          </a:xfrm>
        </p:spPr>
        <p:txBody>
          <a:bodyPr>
            <a:normAutofit/>
          </a:bodyPr>
          <a:lstStyle/>
          <a:p>
            <a:pPr algn="l"/>
            <a:r>
              <a:rPr lang="en-GB" dirty="0"/>
              <a:t>Any Questions?</a:t>
            </a:r>
            <a:endParaRPr lang="en-GB"/>
          </a:p>
        </p:txBody>
      </p:sp>
      <p:cxnSp>
        <p:nvCxnSpPr>
          <p:cNvPr id="16" name="Straight Connector 15">
            <a:extLst>
              <a:ext uri="{FF2B5EF4-FFF2-40B4-BE49-F238E27FC236}">
                <a16:creationId xmlns:a16="http://schemas.microsoft.com/office/drawing/2014/main" id="{50A7A0AD-25ED-4137-AA04-A0E36CAA8E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6521187" y="10631"/>
            <a:ext cx="876073" cy="68580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186F20B-6445-4368-B022-F9EABF15AE1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9307961" y="640726"/>
            <a:ext cx="2884039" cy="6217274"/>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99F97BBF-9EBF-4BEE-B39C-E6C666941D8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34086" y="0"/>
            <a:ext cx="2757914" cy="142520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9" name="Graphic 8" descr="Handshake">
            <a:extLst>
              <a:ext uri="{FF2B5EF4-FFF2-40B4-BE49-F238E27FC236}">
                <a16:creationId xmlns:a16="http://schemas.microsoft.com/office/drawing/2014/main" id="{076E5382-6A36-F9CC-EAEA-37E592C067AB}"/>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669050" y="1749345"/>
            <a:ext cx="5562600" cy="5562600"/>
          </a:xfrm>
          <a:prstGeom prst="rect">
            <a:avLst/>
          </a:prstGeom>
        </p:spPr>
      </p:pic>
      <p:pic>
        <p:nvPicPr>
          <p:cNvPr id="6" name="Recorded Sound">
            <a:hlinkClick r:id="" action="ppaction://media"/>
            <a:extLst>
              <a:ext uri="{FF2B5EF4-FFF2-40B4-BE49-F238E27FC236}">
                <a16:creationId xmlns:a16="http://schemas.microsoft.com/office/drawing/2014/main" id="{5EFC8879-8506-37C0-200C-007CBB7D054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55010" y="5911999"/>
            <a:ext cx="697682" cy="697682"/>
          </a:xfrm>
          <a:prstGeom prst="rect">
            <a:avLst/>
          </a:prstGeom>
        </p:spPr>
      </p:pic>
    </p:spTree>
    <p:extLst>
      <p:ext uri="{BB962C8B-B14F-4D97-AF65-F5344CB8AC3E}">
        <p14:creationId xmlns:p14="http://schemas.microsoft.com/office/powerpoint/2010/main" val="1484487362"/>
      </p:ext>
    </p:extLst>
  </p:cSld>
  <p:clrMapOvr>
    <a:masterClrMapping/>
  </p:clrMapOvr>
  <mc:AlternateContent xmlns:mc="http://schemas.openxmlformats.org/markup-compatibility/2006" xmlns:p14="http://schemas.microsoft.com/office/powerpoint/2010/main">
    <mc:Choice Requires="p14">
      <p:transition spd="slow" p14:dur="2000" advTm="8387"/>
    </mc:Choice>
    <mc:Fallback xmlns="">
      <p:transition spd="slow" advTm="83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387"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theme/theme1.xml><?xml version="1.0" encoding="utf-8"?>
<a:theme xmlns:a="http://schemas.openxmlformats.org/drawingml/2006/main" name="AngleLinesVTI">
  <a:themeElements>
    <a:clrScheme name="Custom 34">
      <a:dk1>
        <a:sysClr val="windowText" lastClr="000000"/>
      </a:dk1>
      <a:lt1>
        <a:sysClr val="window" lastClr="FFFFFF"/>
      </a:lt1>
      <a:dk2>
        <a:srgbClr val="001E2E"/>
      </a:dk2>
      <a:lt2>
        <a:srgbClr val="F0ECEC"/>
      </a:lt2>
      <a:accent1>
        <a:srgbClr val="155767"/>
      </a:accent1>
      <a:accent2>
        <a:srgbClr val="BA9CA0"/>
      </a:accent2>
      <a:accent3>
        <a:srgbClr val="A57931"/>
      </a:accent3>
      <a:accent4>
        <a:srgbClr val="0E577C"/>
      </a:accent4>
      <a:accent5>
        <a:srgbClr val="CC846E"/>
      </a:accent5>
      <a:accent6>
        <a:srgbClr val="93767A"/>
      </a:accent6>
      <a:hlink>
        <a:srgbClr val="0563C1"/>
      </a:hlink>
      <a:folHlink>
        <a:srgbClr val="954F72"/>
      </a:folHlink>
    </a:clrScheme>
    <a:fontScheme name="Walbaum Light Univers Light">
      <a:majorFont>
        <a:latin typeface="Walbaum Display Light"/>
        <a:ea typeface=""/>
        <a:cs typeface=""/>
      </a:majorFont>
      <a:minorFont>
        <a:latin typeface="Univers Condensed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ngleLinesVTI" id="{BC1FC193-C72F-4761-9899-1105EDF6BAE8}" vid="{64612625-F022-44B7-B9FA-9D26DEDBDC2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1780</Words>
  <Application>Microsoft Office PowerPoint</Application>
  <PresentationFormat>Widescreen</PresentationFormat>
  <Paragraphs>166</Paragraphs>
  <Slides>30</Slides>
  <Notes>8</Notes>
  <HiddenSlides>0</HiddenSlides>
  <MMClips>45</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30</vt:i4>
      </vt:variant>
    </vt:vector>
  </HeadingPairs>
  <TitlesOfParts>
    <vt:vector size="36" baseType="lpstr">
      <vt:lpstr>Amasis MT Pro Light</vt:lpstr>
      <vt:lpstr>Arial</vt:lpstr>
      <vt:lpstr>Calibri</vt:lpstr>
      <vt:lpstr>Univers Condensed Light</vt:lpstr>
      <vt:lpstr>Walbaum Display Light</vt:lpstr>
      <vt:lpstr>AngleLinesVTI</vt:lpstr>
      <vt:lpstr>Formation and constitution</vt:lpstr>
      <vt:lpstr>Content</vt:lpstr>
      <vt:lpstr>Aims and learning objectives </vt:lpstr>
      <vt:lpstr>For the start of this lecture</vt:lpstr>
      <vt:lpstr>Dispositions of equitable interests</vt:lpstr>
      <vt:lpstr>Law of property Act 1925 express trusts</vt:lpstr>
      <vt:lpstr>Resulting/ implied/ constructive trusts</vt:lpstr>
      <vt:lpstr>Understanding the need for S.53(1)(C) </vt:lpstr>
      <vt:lpstr>Continued</vt:lpstr>
      <vt:lpstr>Take a break!</vt:lpstr>
      <vt:lpstr>Disposing of a subsisting equitable interest</vt:lpstr>
      <vt:lpstr>Assignment of a beneficial interest to another</vt:lpstr>
      <vt:lpstr>Disposition by asking the trustee to hold on trust for someone else</vt:lpstr>
      <vt:lpstr>Continued</vt:lpstr>
      <vt:lpstr>Grey v irc [1960] </vt:lpstr>
      <vt:lpstr>Singh v Anand [2006] </vt:lpstr>
      <vt:lpstr>Beneficiary makes new declaration of trust</vt:lpstr>
      <vt:lpstr>Continued</vt:lpstr>
      <vt:lpstr>Disposing of equitable and legal interest </vt:lpstr>
      <vt:lpstr>Vandervell v IRC [1967] </vt:lpstr>
      <vt:lpstr>CONTINUED</vt:lpstr>
      <vt:lpstr>Continued</vt:lpstr>
      <vt:lpstr>Continued</vt:lpstr>
      <vt:lpstr>Soomro v Khuhawar [2015]</vt:lpstr>
      <vt:lpstr>Take a break</vt:lpstr>
      <vt:lpstr>Ending a resulting trust</vt:lpstr>
      <vt:lpstr>Fiduciary </vt:lpstr>
      <vt:lpstr>Next</vt:lpstr>
      <vt:lpstr>Summary</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Formation and constitution</dc:title>
  <dc:creator>Zita Draper</dc:creator>
  <cp:lastModifiedBy>Zita Draper</cp:lastModifiedBy>
  <cp:revision>1</cp:revision>
  <dcterms:created xsi:type="dcterms:W3CDTF">2024-03-25T09:03:49Z</dcterms:created>
  <dcterms:modified xsi:type="dcterms:W3CDTF">2024-03-28T14:48:13Z</dcterms:modified>
</cp:coreProperties>
</file>