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zan Ahmed (2423731)" userId="9b9bd57b-9feb-4eb1-ac9d-35bf665b3cf5" providerId="ADAL" clId="{E82030AE-5409-4EBC-AE69-C1B2CCE2149A}"/>
    <pc:docChg chg="modSld">
      <pc:chgData name="Faizan Ahmed (2423731)" userId="9b9bd57b-9feb-4eb1-ac9d-35bf665b3cf5" providerId="ADAL" clId="{E82030AE-5409-4EBC-AE69-C1B2CCE2149A}" dt="2025-10-09T15:24:25.772" v="2" actId="20577"/>
      <pc:docMkLst>
        <pc:docMk/>
      </pc:docMkLst>
      <pc:sldChg chg="modSp">
        <pc:chgData name="Faizan Ahmed (2423731)" userId="9b9bd57b-9feb-4eb1-ac9d-35bf665b3cf5" providerId="ADAL" clId="{E82030AE-5409-4EBC-AE69-C1B2CCE2149A}" dt="2025-10-09T15:24:25.772" v="2" actId="20577"/>
        <pc:sldMkLst>
          <pc:docMk/>
          <pc:sldMk cId="804984974" sldId="256"/>
        </pc:sldMkLst>
        <pc:spChg chg="mod">
          <ac:chgData name="Faizan Ahmed (2423731)" userId="9b9bd57b-9feb-4eb1-ac9d-35bf665b3cf5" providerId="ADAL" clId="{E82030AE-5409-4EBC-AE69-C1B2CCE2149A}" dt="2025-10-09T15:24:25.772" v="2" actId="20577"/>
          <ac:spMkLst>
            <pc:docMk/>
            <pc:sldMk cId="804984974" sldId="256"/>
            <ac:spMk id="4" creationId="{4A004E48-8700-4E60-BF81-51CD73D3419E}"/>
          </ac:spMkLst>
        </pc:spChg>
      </pc:sldChg>
    </pc:docChg>
  </pc:docChgLst>
  <pc:docChgLst>
    <pc:chgData name="Faizan Ahmed (2423731)" userId="9b9bd57b-9feb-4eb1-ac9d-35bf665b3cf5" providerId="ADAL" clId="{158B7C2A-57E2-47CC-9E3B-E464F0384294}"/>
    <pc:docChg chg="undo custSel addSld modSld">
      <pc:chgData name="Faizan Ahmed (2423731)" userId="9b9bd57b-9feb-4eb1-ac9d-35bf665b3cf5" providerId="ADAL" clId="{158B7C2A-57E2-47CC-9E3B-E464F0384294}" dt="2025-10-13T04:25:38.666" v="1223" actId="22"/>
      <pc:docMkLst>
        <pc:docMk/>
      </pc:docMkLst>
      <pc:sldChg chg="addSp delSp modSp">
        <pc:chgData name="Faizan Ahmed (2423731)" userId="9b9bd57b-9feb-4eb1-ac9d-35bf665b3cf5" providerId="ADAL" clId="{158B7C2A-57E2-47CC-9E3B-E464F0384294}" dt="2025-10-13T02:57:17.236" v="900" actId="20577"/>
        <pc:sldMkLst>
          <pc:docMk/>
          <pc:sldMk cId="708019564" sldId="257"/>
        </pc:sldMkLst>
        <pc:spChg chg="del">
          <ac:chgData name="Faizan Ahmed (2423731)" userId="9b9bd57b-9feb-4eb1-ac9d-35bf665b3cf5" providerId="ADAL" clId="{158B7C2A-57E2-47CC-9E3B-E464F0384294}" dt="2025-10-13T02:38:04.819" v="183" actId="21"/>
          <ac:spMkLst>
            <pc:docMk/>
            <pc:sldMk cId="708019564" sldId="257"/>
            <ac:spMk id="2" creationId="{D70338CB-2144-4F0D-A9C6-127DF17025D9}"/>
          </ac:spMkLst>
        </pc:spChg>
        <pc:spChg chg="mod">
          <ac:chgData name="Faizan Ahmed (2423731)" userId="9b9bd57b-9feb-4eb1-ac9d-35bf665b3cf5" providerId="ADAL" clId="{158B7C2A-57E2-47CC-9E3B-E464F0384294}" dt="2025-10-13T02:57:17.236" v="900" actId="20577"/>
          <ac:spMkLst>
            <pc:docMk/>
            <pc:sldMk cId="708019564" sldId="257"/>
            <ac:spMk id="3" creationId="{F9D35DC1-44CF-4994-A0C9-5D42AB521F41}"/>
          </ac:spMkLst>
        </pc:spChg>
        <pc:spChg chg="add del">
          <ac:chgData name="Faizan Ahmed (2423731)" userId="9b9bd57b-9feb-4eb1-ac9d-35bf665b3cf5" providerId="ADAL" clId="{158B7C2A-57E2-47CC-9E3B-E464F0384294}" dt="2025-10-13T02:27:34.948" v="15" actId="139"/>
          <ac:spMkLst>
            <pc:docMk/>
            <pc:sldMk cId="708019564" sldId="257"/>
            <ac:spMk id="4" creationId="{257B752B-CC51-1E23-C5AF-0F31D357DF81}"/>
          </ac:spMkLst>
        </pc:spChg>
        <pc:spChg chg="add del mod">
          <ac:chgData name="Faizan Ahmed (2423731)" userId="9b9bd57b-9feb-4eb1-ac9d-35bf665b3cf5" providerId="ADAL" clId="{158B7C2A-57E2-47CC-9E3B-E464F0384294}" dt="2025-10-13T02:38:17.158" v="184" actId="21"/>
          <ac:spMkLst>
            <pc:docMk/>
            <pc:sldMk cId="708019564" sldId="257"/>
            <ac:spMk id="6" creationId="{15191C26-A406-E39D-0DAC-FA65CA0B470F}"/>
          </ac:spMkLst>
        </pc:spChg>
      </pc:sldChg>
      <pc:sldChg chg="addSp delSp modSp">
        <pc:chgData name="Faizan Ahmed (2423731)" userId="9b9bd57b-9feb-4eb1-ac9d-35bf665b3cf5" providerId="ADAL" clId="{158B7C2A-57E2-47CC-9E3B-E464F0384294}" dt="2025-10-13T03:17:31.535" v="997" actId="27636"/>
        <pc:sldMkLst>
          <pc:docMk/>
          <pc:sldMk cId="4287355817" sldId="258"/>
        </pc:sldMkLst>
        <pc:spChg chg="del">
          <ac:chgData name="Faizan Ahmed (2423731)" userId="9b9bd57b-9feb-4eb1-ac9d-35bf665b3cf5" providerId="ADAL" clId="{158B7C2A-57E2-47CC-9E3B-E464F0384294}" dt="2025-10-13T02:13:37.430" v="7" actId="21"/>
          <ac:spMkLst>
            <pc:docMk/>
            <pc:sldMk cId="4287355817" sldId="258"/>
            <ac:spMk id="2" creationId="{7444903F-2044-4C9B-93ED-6615323FE9F6}"/>
          </ac:spMkLst>
        </pc:spChg>
        <pc:spChg chg="add del mod">
          <ac:chgData name="Faizan Ahmed (2423731)" userId="9b9bd57b-9feb-4eb1-ac9d-35bf665b3cf5" providerId="ADAL" clId="{158B7C2A-57E2-47CC-9E3B-E464F0384294}" dt="2025-10-13T02:33:18.384" v="94" actId="21"/>
          <ac:spMkLst>
            <pc:docMk/>
            <pc:sldMk cId="4287355817" sldId="258"/>
            <ac:spMk id="3" creationId="{35D026E3-C8B0-400E-AC5E-8DD9073220CC}"/>
          </ac:spMkLst>
        </pc:spChg>
        <pc:spChg chg="add del mod">
          <ac:chgData name="Faizan Ahmed (2423731)" userId="9b9bd57b-9feb-4eb1-ac9d-35bf665b3cf5" providerId="ADAL" clId="{158B7C2A-57E2-47CC-9E3B-E464F0384294}" dt="2025-10-13T02:33:10.865" v="92" actId="21"/>
          <ac:spMkLst>
            <pc:docMk/>
            <pc:sldMk cId="4287355817" sldId="258"/>
            <ac:spMk id="5" creationId="{3BC3FB8F-C7BF-C583-2904-D1B751BDD2F5}"/>
          </ac:spMkLst>
        </pc:spChg>
        <pc:spChg chg="add mod">
          <ac:chgData name="Faizan Ahmed (2423731)" userId="9b9bd57b-9feb-4eb1-ac9d-35bf665b3cf5" providerId="ADAL" clId="{158B7C2A-57E2-47CC-9E3B-E464F0384294}" dt="2025-10-13T03:17:31.535" v="997" actId="27636"/>
          <ac:spMkLst>
            <pc:docMk/>
            <pc:sldMk cId="4287355817" sldId="258"/>
            <ac:spMk id="7" creationId="{DD3B4C92-545C-AD6F-8B8E-75187CF30821}"/>
          </ac:spMkLst>
        </pc:spChg>
        <pc:spChg chg="add del">
          <ac:chgData name="Faizan Ahmed (2423731)" userId="9b9bd57b-9feb-4eb1-ac9d-35bf665b3cf5" providerId="ADAL" clId="{158B7C2A-57E2-47CC-9E3B-E464F0384294}" dt="2025-10-13T02:33:52.921" v="98" actId="22"/>
          <ac:spMkLst>
            <pc:docMk/>
            <pc:sldMk cId="4287355817" sldId="258"/>
            <ac:spMk id="9" creationId="{759ADBDA-0265-8BDF-70D5-461342DD1C91}"/>
          </ac:spMkLst>
        </pc:spChg>
      </pc:sldChg>
      <pc:sldChg chg="modSp new">
        <pc:chgData name="Faizan Ahmed (2423731)" userId="9b9bd57b-9feb-4eb1-ac9d-35bf665b3cf5" providerId="ADAL" clId="{158B7C2A-57E2-47CC-9E3B-E464F0384294}" dt="2025-10-13T02:32:28.053" v="90" actId="27636"/>
        <pc:sldMkLst>
          <pc:docMk/>
          <pc:sldMk cId="842035327" sldId="259"/>
        </pc:sldMkLst>
        <pc:spChg chg="mod">
          <ac:chgData name="Faizan Ahmed (2423731)" userId="9b9bd57b-9feb-4eb1-ac9d-35bf665b3cf5" providerId="ADAL" clId="{158B7C2A-57E2-47CC-9E3B-E464F0384294}" dt="2025-10-13T02:32:28.053" v="90" actId="27636"/>
          <ac:spMkLst>
            <pc:docMk/>
            <pc:sldMk cId="842035327" sldId="259"/>
            <ac:spMk id="3" creationId="{580E5A00-FCAD-7851-D825-0995472FD476}"/>
          </ac:spMkLst>
        </pc:spChg>
      </pc:sldChg>
      <pc:sldChg chg="modSp new">
        <pc:chgData name="Faizan Ahmed (2423731)" userId="9b9bd57b-9feb-4eb1-ac9d-35bf665b3cf5" providerId="ADAL" clId="{158B7C2A-57E2-47CC-9E3B-E464F0384294}" dt="2025-10-13T04:21:44.425" v="1216" actId="27636"/>
        <pc:sldMkLst>
          <pc:docMk/>
          <pc:sldMk cId="2652195872" sldId="260"/>
        </pc:sldMkLst>
        <pc:spChg chg="mod">
          <ac:chgData name="Faizan Ahmed (2423731)" userId="9b9bd57b-9feb-4eb1-ac9d-35bf665b3cf5" providerId="ADAL" clId="{158B7C2A-57E2-47CC-9E3B-E464F0384294}" dt="2025-10-13T03:07:23.654" v="933" actId="20577"/>
          <ac:spMkLst>
            <pc:docMk/>
            <pc:sldMk cId="2652195872" sldId="260"/>
            <ac:spMk id="2" creationId="{E501551E-807E-EF49-9A5A-FEEBB2988056}"/>
          </ac:spMkLst>
        </pc:spChg>
        <pc:spChg chg="mod">
          <ac:chgData name="Faizan Ahmed (2423731)" userId="9b9bd57b-9feb-4eb1-ac9d-35bf665b3cf5" providerId="ADAL" clId="{158B7C2A-57E2-47CC-9E3B-E464F0384294}" dt="2025-10-13T04:21:44.425" v="1216" actId="27636"/>
          <ac:spMkLst>
            <pc:docMk/>
            <pc:sldMk cId="2652195872" sldId="260"/>
            <ac:spMk id="3" creationId="{DC6A0B5E-2E51-B68F-F517-93216CBF2937}"/>
          </ac:spMkLst>
        </pc:spChg>
      </pc:sldChg>
      <pc:sldChg chg="modSp new">
        <pc:chgData name="Faizan Ahmed (2423731)" userId="9b9bd57b-9feb-4eb1-ac9d-35bf665b3cf5" providerId="ADAL" clId="{158B7C2A-57E2-47CC-9E3B-E464F0384294}" dt="2025-10-13T04:18:45.629" v="1208" actId="12"/>
        <pc:sldMkLst>
          <pc:docMk/>
          <pc:sldMk cId="2068997889" sldId="261"/>
        </pc:sldMkLst>
        <pc:spChg chg="mod">
          <ac:chgData name="Faizan Ahmed (2423731)" userId="9b9bd57b-9feb-4eb1-ac9d-35bf665b3cf5" providerId="ADAL" clId="{158B7C2A-57E2-47CC-9E3B-E464F0384294}" dt="2025-10-13T03:10:57.027" v="985" actId="20577"/>
          <ac:spMkLst>
            <pc:docMk/>
            <pc:sldMk cId="2068997889" sldId="261"/>
            <ac:spMk id="2" creationId="{767DEE96-1E2A-7884-D2F7-81657AE53EC5}"/>
          </ac:spMkLst>
        </pc:spChg>
        <pc:spChg chg="mod">
          <ac:chgData name="Faizan Ahmed (2423731)" userId="9b9bd57b-9feb-4eb1-ac9d-35bf665b3cf5" providerId="ADAL" clId="{158B7C2A-57E2-47CC-9E3B-E464F0384294}" dt="2025-10-13T04:18:45.629" v="1208" actId="12"/>
          <ac:spMkLst>
            <pc:docMk/>
            <pc:sldMk cId="2068997889" sldId="261"/>
            <ac:spMk id="3" creationId="{D9FC2085-0992-D5C8-D204-E282BA3CDC5A}"/>
          </ac:spMkLst>
        </pc:spChg>
      </pc:sldChg>
      <pc:sldChg chg="modSp new">
        <pc:chgData name="Faizan Ahmed (2423731)" userId="9b9bd57b-9feb-4eb1-ac9d-35bf665b3cf5" providerId="ADAL" clId="{158B7C2A-57E2-47CC-9E3B-E464F0384294}" dt="2025-10-13T03:22:56.472" v="1018" actId="22"/>
        <pc:sldMkLst>
          <pc:docMk/>
          <pc:sldMk cId="2274724972" sldId="262"/>
        </pc:sldMkLst>
        <pc:spChg chg="mod">
          <ac:chgData name="Faizan Ahmed (2423731)" userId="9b9bd57b-9feb-4eb1-ac9d-35bf665b3cf5" providerId="ADAL" clId="{158B7C2A-57E2-47CC-9E3B-E464F0384294}" dt="2025-10-13T03:22:08.763" v="1017" actId="20577"/>
          <ac:spMkLst>
            <pc:docMk/>
            <pc:sldMk cId="2274724972" sldId="262"/>
            <ac:spMk id="2" creationId="{BC1758A8-B9D1-214E-3271-BDD63076A628}"/>
          </ac:spMkLst>
        </pc:spChg>
        <pc:spChg chg="mod">
          <ac:chgData name="Faizan Ahmed (2423731)" userId="9b9bd57b-9feb-4eb1-ac9d-35bf665b3cf5" providerId="ADAL" clId="{158B7C2A-57E2-47CC-9E3B-E464F0384294}" dt="2025-10-13T03:22:56.472" v="1018" actId="22"/>
          <ac:spMkLst>
            <pc:docMk/>
            <pc:sldMk cId="2274724972" sldId="262"/>
            <ac:spMk id="3" creationId="{A61C9E58-464A-A13E-13FE-45309663E95E}"/>
          </ac:spMkLst>
        </pc:spChg>
      </pc:sldChg>
      <pc:sldChg chg="modSp new">
        <pc:chgData name="Faizan Ahmed (2423731)" userId="9b9bd57b-9feb-4eb1-ac9d-35bf665b3cf5" providerId="ADAL" clId="{158B7C2A-57E2-47CC-9E3B-E464F0384294}" dt="2025-10-13T04:23:44.700" v="1221" actId="20577"/>
        <pc:sldMkLst>
          <pc:docMk/>
          <pc:sldMk cId="2403645481" sldId="263"/>
        </pc:sldMkLst>
        <pc:spChg chg="mod">
          <ac:chgData name="Faizan Ahmed (2423731)" userId="9b9bd57b-9feb-4eb1-ac9d-35bf665b3cf5" providerId="ADAL" clId="{158B7C2A-57E2-47CC-9E3B-E464F0384294}" dt="2025-10-13T03:24:40.499" v="1073" actId="20577"/>
          <ac:spMkLst>
            <pc:docMk/>
            <pc:sldMk cId="2403645481" sldId="263"/>
            <ac:spMk id="2" creationId="{0EB67299-8921-C909-4AB4-767A262D755F}"/>
          </ac:spMkLst>
        </pc:spChg>
        <pc:spChg chg="mod">
          <ac:chgData name="Faizan Ahmed (2423731)" userId="9b9bd57b-9feb-4eb1-ac9d-35bf665b3cf5" providerId="ADAL" clId="{158B7C2A-57E2-47CC-9E3B-E464F0384294}" dt="2025-10-13T04:23:44.700" v="1221" actId="20577"/>
          <ac:spMkLst>
            <pc:docMk/>
            <pc:sldMk cId="2403645481" sldId="263"/>
            <ac:spMk id="3" creationId="{AD094EDA-B2C5-0AB6-D96D-752BA04C7976}"/>
          </ac:spMkLst>
        </pc:spChg>
      </pc:sldChg>
      <pc:sldChg chg="modSp new">
        <pc:chgData name="Faizan Ahmed (2423731)" userId="9b9bd57b-9feb-4eb1-ac9d-35bf665b3cf5" providerId="ADAL" clId="{158B7C2A-57E2-47CC-9E3B-E464F0384294}" dt="2025-10-13T03:27:37.277" v="1096" actId="20577"/>
        <pc:sldMkLst>
          <pc:docMk/>
          <pc:sldMk cId="1551908790" sldId="264"/>
        </pc:sldMkLst>
        <pc:spChg chg="mod">
          <ac:chgData name="Faizan Ahmed (2423731)" userId="9b9bd57b-9feb-4eb1-ac9d-35bf665b3cf5" providerId="ADAL" clId="{158B7C2A-57E2-47CC-9E3B-E464F0384294}" dt="2025-10-13T03:27:37.277" v="1096" actId="20577"/>
          <ac:spMkLst>
            <pc:docMk/>
            <pc:sldMk cId="1551908790" sldId="264"/>
            <ac:spMk id="2" creationId="{ABE9ABED-0226-6DE9-9CB9-6AC3895963CB}"/>
          </ac:spMkLst>
        </pc:spChg>
        <pc:spChg chg="mod">
          <ac:chgData name="Faizan Ahmed (2423731)" userId="9b9bd57b-9feb-4eb1-ac9d-35bf665b3cf5" providerId="ADAL" clId="{158B7C2A-57E2-47CC-9E3B-E464F0384294}" dt="2025-10-13T03:27:28.347" v="1076" actId="22"/>
          <ac:spMkLst>
            <pc:docMk/>
            <pc:sldMk cId="1551908790" sldId="264"/>
            <ac:spMk id="3" creationId="{E5BAD4E9-19C5-5A6D-BCCD-86BB303E3921}"/>
          </ac:spMkLst>
        </pc:spChg>
      </pc:sldChg>
      <pc:sldChg chg="modSp new">
        <pc:chgData name="Faizan Ahmed (2423731)" userId="9b9bd57b-9feb-4eb1-ac9d-35bf665b3cf5" providerId="ADAL" clId="{158B7C2A-57E2-47CC-9E3B-E464F0384294}" dt="2025-10-13T04:04:08.694" v="1130" actId="22"/>
        <pc:sldMkLst>
          <pc:docMk/>
          <pc:sldMk cId="4022956926" sldId="265"/>
        </pc:sldMkLst>
        <pc:spChg chg="mod">
          <ac:chgData name="Faizan Ahmed (2423731)" userId="9b9bd57b-9feb-4eb1-ac9d-35bf665b3cf5" providerId="ADAL" clId="{158B7C2A-57E2-47CC-9E3B-E464F0384294}" dt="2025-10-13T03:56:24.678" v="1127" actId="20577"/>
          <ac:spMkLst>
            <pc:docMk/>
            <pc:sldMk cId="4022956926" sldId="265"/>
            <ac:spMk id="2" creationId="{9908DE12-01AB-8E2C-210B-18FFBC85E84C}"/>
          </ac:spMkLst>
        </pc:spChg>
        <pc:spChg chg="mod">
          <ac:chgData name="Faizan Ahmed (2423731)" userId="9b9bd57b-9feb-4eb1-ac9d-35bf665b3cf5" providerId="ADAL" clId="{158B7C2A-57E2-47CC-9E3B-E464F0384294}" dt="2025-10-13T04:04:08.694" v="1130" actId="22"/>
          <ac:spMkLst>
            <pc:docMk/>
            <pc:sldMk cId="4022956926" sldId="265"/>
            <ac:spMk id="3" creationId="{12669FA6-EF12-C550-2675-65DD1EC84ED8}"/>
          </ac:spMkLst>
        </pc:spChg>
      </pc:sldChg>
      <pc:sldChg chg="modSp new">
        <pc:chgData name="Faizan Ahmed (2423731)" userId="9b9bd57b-9feb-4eb1-ac9d-35bf665b3cf5" providerId="ADAL" clId="{158B7C2A-57E2-47CC-9E3B-E464F0384294}" dt="2025-10-13T04:06:13.648" v="1158" actId="20577"/>
        <pc:sldMkLst>
          <pc:docMk/>
          <pc:sldMk cId="2044652956" sldId="266"/>
        </pc:sldMkLst>
        <pc:spChg chg="mod">
          <ac:chgData name="Faizan Ahmed (2423731)" userId="9b9bd57b-9feb-4eb1-ac9d-35bf665b3cf5" providerId="ADAL" clId="{158B7C2A-57E2-47CC-9E3B-E464F0384294}" dt="2025-10-13T04:06:13.648" v="1158" actId="20577"/>
          <ac:spMkLst>
            <pc:docMk/>
            <pc:sldMk cId="2044652956" sldId="266"/>
            <ac:spMk id="2" creationId="{D8824BAD-EF58-8170-B3C2-EBDACFDE8844}"/>
          </ac:spMkLst>
        </pc:spChg>
        <pc:spChg chg="mod">
          <ac:chgData name="Faizan Ahmed (2423731)" userId="9b9bd57b-9feb-4eb1-ac9d-35bf665b3cf5" providerId="ADAL" clId="{158B7C2A-57E2-47CC-9E3B-E464F0384294}" dt="2025-10-13T04:05:46.061" v="1133" actId="22"/>
          <ac:spMkLst>
            <pc:docMk/>
            <pc:sldMk cId="2044652956" sldId="266"/>
            <ac:spMk id="3" creationId="{63A5D852-1DE3-07C2-E2CD-D672BD53D866}"/>
          </ac:spMkLst>
        </pc:spChg>
      </pc:sldChg>
      <pc:sldChg chg="modSp new">
        <pc:chgData name="Faizan Ahmed (2423731)" userId="9b9bd57b-9feb-4eb1-ac9d-35bf665b3cf5" providerId="ADAL" clId="{158B7C2A-57E2-47CC-9E3B-E464F0384294}" dt="2025-10-13T04:11:37.671" v="1179" actId="22"/>
        <pc:sldMkLst>
          <pc:docMk/>
          <pc:sldMk cId="108643044" sldId="267"/>
        </pc:sldMkLst>
        <pc:spChg chg="mod">
          <ac:chgData name="Faizan Ahmed (2423731)" userId="9b9bd57b-9feb-4eb1-ac9d-35bf665b3cf5" providerId="ADAL" clId="{158B7C2A-57E2-47CC-9E3B-E464F0384294}" dt="2025-10-13T04:08:41.996" v="1178" actId="20577"/>
          <ac:spMkLst>
            <pc:docMk/>
            <pc:sldMk cId="108643044" sldId="267"/>
            <ac:spMk id="2" creationId="{1EA4EDE5-2C5C-020A-3336-4AF7676C4E3D}"/>
          </ac:spMkLst>
        </pc:spChg>
        <pc:spChg chg="mod">
          <ac:chgData name="Faizan Ahmed (2423731)" userId="9b9bd57b-9feb-4eb1-ac9d-35bf665b3cf5" providerId="ADAL" clId="{158B7C2A-57E2-47CC-9E3B-E464F0384294}" dt="2025-10-13T04:11:37.671" v="1179" actId="22"/>
          <ac:spMkLst>
            <pc:docMk/>
            <pc:sldMk cId="108643044" sldId="267"/>
            <ac:spMk id="3" creationId="{BEF74A56-62B3-9DA3-16FE-40495A8842B4}"/>
          </ac:spMkLst>
        </pc:spChg>
      </pc:sldChg>
      <pc:sldChg chg="modSp new">
        <pc:chgData name="Faizan Ahmed (2423731)" userId="9b9bd57b-9feb-4eb1-ac9d-35bf665b3cf5" providerId="ADAL" clId="{158B7C2A-57E2-47CC-9E3B-E464F0384294}" dt="2025-10-13T04:25:38.666" v="1223" actId="22"/>
        <pc:sldMkLst>
          <pc:docMk/>
          <pc:sldMk cId="1508640169" sldId="268"/>
        </pc:sldMkLst>
        <pc:spChg chg="mod">
          <ac:chgData name="Faizan Ahmed (2423731)" userId="9b9bd57b-9feb-4eb1-ac9d-35bf665b3cf5" providerId="ADAL" clId="{158B7C2A-57E2-47CC-9E3B-E464F0384294}" dt="2025-10-13T04:13:19.615" v="1191" actId="20577"/>
          <ac:spMkLst>
            <pc:docMk/>
            <pc:sldMk cId="1508640169" sldId="268"/>
            <ac:spMk id="2" creationId="{AC9E12CE-866F-F6DD-4A18-DC6556886E82}"/>
          </ac:spMkLst>
        </pc:spChg>
        <pc:spChg chg="mod">
          <ac:chgData name="Faizan Ahmed (2423731)" userId="9b9bd57b-9feb-4eb1-ac9d-35bf665b3cf5" providerId="ADAL" clId="{158B7C2A-57E2-47CC-9E3B-E464F0384294}" dt="2025-10-13T04:25:38.666" v="1223" actId="22"/>
          <ac:spMkLst>
            <pc:docMk/>
            <pc:sldMk cId="1508640169" sldId="268"/>
            <ac:spMk id="3" creationId="{061C96E4-6EEB-07F2-FC05-F1FD9369906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B46A8-DDBD-4A76-A519-94EF42A368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F71807-D2B8-4708-B795-0C98789C6D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31F0AF-87A6-4572-A695-3EBFDFA97640}"/>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5" name="Footer Placeholder 4">
            <a:extLst>
              <a:ext uri="{FF2B5EF4-FFF2-40B4-BE49-F238E27FC236}">
                <a16:creationId xmlns:a16="http://schemas.microsoft.com/office/drawing/2014/main" id="{1FE34962-3CAF-4647-A71C-192646E566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03041-DA65-4D8D-A756-1068B59E722C}"/>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3506277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0599F-756C-48C1-A16E-324AB9C6D0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18B0C1-838F-410B-B524-EE1CD4182D8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72E0BD-22C2-41A3-8863-4F941C34F275}"/>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5" name="Footer Placeholder 4">
            <a:extLst>
              <a:ext uri="{FF2B5EF4-FFF2-40B4-BE49-F238E27FC236}">
                <a16:creationId xmlns:a16="http://schemas.microsoft.com/office/drawing/2014/main" id="{065B4AA1-783E-44EF-A44C-55A0AFEE8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CC53F8-DCF5-4F8D-A65A-1B62B6496B5B}"/>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171046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102C4-DDE9-4F60-AF59-5090E403D8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3D8764-590D-4B68-992C-68ED396518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8D17684-EE5E-416A-9CB1-35FF032F882E}"/>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5" name="Footer Placeholder 4">
            <a:extLst>
              <a:ext uri="{FF2B5EF4-FFF2-40B4-BE49-F238E27FC236}">
                <a16:creationId xmlns:a16="http://schemas.microsoft.com/office/drawing/2014/main" id="{B32D2486-0574-485D-B2FA-1F3D60A9CB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27120-917B-4D14-93EF-9ADCFCFAAF42}"/>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2794464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51510-053C-4C89-834F-58B07A9380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4861B0-BF44-4B64-9B5F-651D1319633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98E067-49F1-4D31-9BEB-7ADC5FB4708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1AAB8C-88D5-453D-9CD3-6741B25E76BF}"/>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6" name="Footer Placeholder 5">
            <a:extLst>
              <a:ext uri="{FF2B5EF4-FFF2-40B4-BE49-F238E27FC236}">
                <a16:creationId xmlns:a16="http://schemas.microsoft.com/office/drawing/2014/main" id="{70F44168-4D66-4EA8-A15B-D60B2F0081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CD1C9D-D3D1-437F-8040-1356F9236AFF}"/>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507758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2E927-9254-4D4C-972C-EF4B177CDA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9201AF-74C7-4871-BDCA-72B34741E8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3A1AC75-AA0F-4879-9225-1D02B09C199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BDD27-A0A1-40BA-8E4D-16881735B7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581166F-A86F-4F5B-9179-ABB3D8F1119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E490CF-AC62-40AE-A8DC-13D9FB7EC01D}"/>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8" name="Footer Placeholder 7">
            <a:extLst>
              <a:ext uri="{FF2B5EF4-FFF2-40B4-BE49-F238E27FC236}">
                <a16:creationId xmlns:a16="http://schemas.microsoft.com/office/drawing/2014/main" id="{E827657E-7A8F-4A26-AE4E-BC55DE43EA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15E4FF-43FD-4137-89B9-20CF8EB6BA74}"/>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766180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2B1A2-E7F8-4BA6-B331-CA3269E18F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6886AB-58F4-4E95-897E-4CD193503BF1}"/>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4" name="Footer Placeholder 3">
            <a:extLst>
              <a:ext uri="{FF2B5EF4-FFF2-40B4-BE49-F238E27FC236}">
                <a16:creationId xmlns:a16="http://schemas.microsoft.com/office/drawing/2014/main" id="{A72367CA-FC29-48F9-8981-186B711320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9A0FAB-87D9-4580-9E0A-DCC81C371F77}"/>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3720284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09819E-FDFE-485B-884C-F9E25C6E270B}"/>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3" name="Footer Placeholder 2">
            <a:extLst>
              <a:ext uri="{FF2B5EF4-FFF2-40B4-BE49-F238E27FC236}">
                <a16:creationId xmlns:a16="http://schemas.microsoft.com/office/drawing/2014/main" id="{40E21C83-459D-4A00-A260-CB8529EDCF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90331C-93CA-4254-B73B-3FC6ED697250}"/>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2821386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6C061-5FDA-4CE6-9072-B94E98072B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6B3952-A611-448A-978C-0B95939032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2551E6-15FB-451C-904C-38B381F8F9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ED448C6-29DD-4468-AB74-411687434815}"/>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6" name="Footer Placeholder 5">
            <a:extLst>
              <a:ext uri="{FF2B5EF4-FFF2-40B4-BE49-F238E27FC236}">
                <a16:creationId xmlns:a16="http://schemas.microsoft.com/office/drawing/2014/main" id="{DB9424AE-0037-4319-9417-DFFD308ABA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EC16D1-5C3A-4387-BE82-BE2E2E1D967C}"/>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1634425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D83C1-33D2-4854-B38D-ED5119AD83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0F3CA4-C8EF-4A88-AB73-DE65B4E903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D05D275-1F7A-475D-A486-182EAC83C5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C760668-08B9-4036-9CD9-AD071136B1E2}"/>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6" name="Footer Placeholder 5">
            <a:extLst>
              <a:ext uri="{FF2B5EF4-FFF2-40B4-BE49-F238E27FC236}">
                <a16:creationId xmlns:a16="http://schemas.microsoft.com/office/drawing/2014/main" id="{991873CB-4560-4DAD-BF1C-0845C5E96C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34EF55-26D6-456C-994C-21841380B4F8}"/>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1155974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B71CA-D93E-437B-AA10-6FBAD3EA68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8F718D-46DB-4F31-972B-6BD81321C65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E95787-395B-4992-BB22-0AD6D94E5D6F}"/>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5" name="Footer Placeholder 4">
            <a:extLst>
              <a:ext uri="{FF2B5EF4-FFF2-40B4-BE49-F238E27FC236}">
                <a16:creationId xmlns:a16="http://schemas.microsoft.com/office/drawing/2014/main" id="{A077871C-A669-4F8D-8A8E-14C068BB2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EDF84D-A487-4F73-9C00-A032C4DB1596}"/>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1486081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259B79-209A-4381-8AE7-47C5428ED4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C3CADE-AEA2-4294-B54C-A529A1F526A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89D65F-064E-422E-8AB5-2401A494F2E3}"/>
              </a:ext>
            </a:extLst>
          </p:cNvPr>
          <p:cNvSpPr>
            <a:spLocks noGrp="1"/>
          </p:cNvSpPr>
          <p:nvPr>
            <p:ph type="dt" sz="half" idx="10"/>
          </p:nvPr>
        </p:nvSpPr>
        <p:spPr/>
        <p:txBody>
          <a:bodyPr/>
          <a:lstStyle/>
          <a:p>
            <a:fld id="{306E2B99-47E2-47DE-A784-7F24B929CE01}" type="datetimeFigureOut">
              <a:rPr lang="en-GB" smtClean="0"/>
              <a:t>13/10/2025</a:t>
            </a:fld>
            <a:endParaRPr lang="en-GB"/>
          </a:p>
        </p:txBody>
      </p:sp>
      <p:sp>
        <p:nvSpPr>
          <p:cNvPr id="5" name="Footer Placeholder 4">
            <a:extLst>
              <a:ext uri="{FF2B5EF4-FFF2-40B4-BE49-F238E27FC236}">
                <a16:creationId xmlns:a16="http://schemas.microsoft.com/office/drawing/2014/main" id="{A61653F2-D5D1-47F9-8AFA-F1007F0B2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C04516-06F8-44A2-A83A-499C77CC9BC8}"/>
              </a:ext>
            </a:extLst>
          </p:cNvPr>
          <p:cNvSpPr>
            <a:spLocks noGrp="1"/>
          </p:cNvSpPr>
          <p:nvPr>
            <p:ph type="sldNum" sz="quarter" idx="12"/>
          </p:nvPr>
        </p:nvSpPr>
        <p:spPr/>
        <p:txBody>
          <a:bodyPr/>
          <a:lstStyle/>
          <a:p>
            <a:fld id="{341CDB2E-8EDB-4A55-9B37-88C682F26A3C}" type="slidenum">
              <a:rPr lang="en-GB" smtClean="0"/>
              <a:t>‹#›</a:t>
            </a:fld>
            <a:endParaRPr lang="en-GB"/>
          </a:p>
        </p:txBody>
      </p:sp>
    </p:spTree>
    <p:extLst>
      <p:ext uri="{BB962C8B-B14F-4D97-AF65-F5344CB8AC3E}">
        <p14:creationId xmlns:p14="http://schemas.microsoft.com/office/powerpoint/2010/main" val="559779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C8017F-388E-4904-A622-6C2C42EDC9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59D740-A913-4683-8E24-A39D45989F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7C33BB-6F05-4D97-AB1E-4423EDD985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6E2B99-47E2-47DE-A784-7F24B929CE01}" type="datetimeFigureOut">
              <a:rPr lang="en-GB" smtClean="0"/>
              <a:t>13/10/2025</a:t>
            </a:fld>
            <a:endParaRPr lang="en-GB"/>
          </a:p>
        </p:txBody>
      </p:sp>
      <p:sp>
        <p:nvSpPr>
          <p:cNvPr id="5" name="Footer Placeholder 4">
            <a:extLst>
              <a:ext uri="{FF2B5EF4-FFF2-40B4-BE49-F238E27FC236}">
                <a16:creationId xmlns:a16="http://schemas.microsoft.com/office/drawing/2014/main" id="{17AEC03E-1C16-48A2-B50D-374B5AD755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C02CB0-0A44-457C-9351-05677808AC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1CDB2E-8EDB-4A55-9B37-88C682F26A3C}" type="slidenum">
              <a:rPr lang="en-GB" smtClean="0"/>
              <a:t>‹#›</a:t>
            </a:fld>
            <a:endParaRPr lang="en-GB"/>
          </a:p>
        </p:txBody>
      </p:sp>
    </p:spTree>
    <p:extLst>
      <p:ext uri="{BB962C8B-B14F-4D97-AF65-F5344CB8AC3E}">
        <p14:creationId xmlns:p14="http://schemas.microsoft.com/office/powerpoint/2010/main" val="13554808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A004E48-8700-4E60-BF81-51CD73D3419E}"/>
              </a:ext>
            </a:extLst>
          </p:cNvPr>
          <p:cNvSpPr>
            <a:spLocks noGrp="1"/>
          </p:cNvSpPr>
          <p:nvPr>
            <p:ph type="ctrTitle"/>
          </p:nvPr>
        </p:nvSpPr>
        <p:spPr>
          <a:xfrm>
            <a:off x="1778000" y="1500981"/>
            <a:ext cx="8636000" cy="3856038"/>
          </a:xfrm>
        </p:spPr>
        <p:txBody>
          <a:bodyPr>
            <a:normAutofit/>
          </a:bodyPr>
          <a:lstStyle/>
          <a:p>
            <a:r>
              <a:rPr lang="en-GB" sz="3600" dirty="0"/>
              <a:t>Faizan Ahmed</a:t>
            </a:r>
            <a:br>
              <a:rPr lang="en-GB" sz="3600" dirty="0"/>
            </a:br>
            <a:r>
              <a:rPr lang="en-GB" sz="3600" dirty="0"/>
              <a:t>2423731</a:t>
            </a:r>
            <a:br>
              <a:rPr lang="en-GB" sz="3600" dirty="0"/>
            </a:br>
            <a:r>
              <a:rPr lang="en-GB" sz="3600" dirty="0"/>
              <a:t>Module:LCHS4010</a:t>
            </a:r>
            <a:br>
              <a:rPr lang="en-GB" sz="3600" dirty="0"/>
            </a:br>
            <a:r>
              <a:rPr lang="en-GB" sz="3600" dirty="0"/>
              <a:t>Supporting Amira’s development in the early years </a:t>
            </a:r>
            <a:br>
              <a:rPr lang="en-GB" sz="3600" dirty="0"/>
            </a:br>
            <a:r>
              <a:rPr lang="en-GB" sz="3600" dirty="0"/>
              <a:t>Using Piagets theory in an early years of Nursery</a:t>
            </a:r>
          </a:p>
        </p:txBody>
      </p:sp>
    </p:spTree>
    <p:extLst>
      <p:ext uri="{BB962C8B-B14F-4D97-AF65-F5344CB8AC3E}">
        <p14:creationId xmlns:p14="http://schemas.microsoft.com/office/powerpoint/2010/main" val="804984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D35DC1-44CF-4994-A0C9-5D42AB521F41}"/>
              </a:ext>
            </a:extLst>
          </p:cNvPr>
          <p:cNvSpPr>
            <a:spLocks noGrp="1"/>
          </p:cNvSpPr>
          <p:nvPr>
            <p:ph idx="1"/>
          </p:nvPr>
        </p:nvSpPr>
        <p:spPr>
          <a:xfrm>
            <a:off x="0" y="334211"/>
            <a:ext cx="12192000" cy="6396789"/>
          </a:xfrm>
        </p:spPr>
        <p:txBody>
          <a:bodyPr>
            <a:normAutofit fontScale="92500" lnSpcReduction="10000"/>
          </a:bodyPr>
          <a:lstStyle/>
          <a:p>
            <a:pPr marL="0" indent="0">
              <a:buNone/>
            </a:pPr>
            <a:r>
              <a:rPr lang="en-GB" dirty="0"/>
              <a:t>Applying Jean Piaget’s Cognitive Development Theory to understand and support Amira, a 3-year-old experiencing separation anxiety, limited speech, and difficulty engaging in group play.</a:t>
            </a:r>
          </a:p>
          <a:p>
            <a:endParaRPr lang="en-GB" dirty="0"/>
          </a:p>
          <a:p>
            <a:r>
              <a:rPr lang="en-GB" dirty="0"/>
              <a:t>3-year-old girl recently joined the nursery.</a:t>
            </a:r>
          </a:p>
          <a:p>
            <a:r>
              <a:rPr lang="en-GB" dirty="0"/>
              <a:t>Shows anxiety when separated from carers.</a:t>
            </a:r>
          </a:p>
          <a:p>
            <a:r>
              <a:rPr lang="en-GB" dirty="0"/>
              <a:t>Limited verbal communication.</a:t>
            </a:r>
          </a:p>
          <a:p>
            <a:r>
              <a:rPr lang="en-GB" dirty="0"/>
              <a:t>Struggles to engage in group play.</a:t>
            </a:r>
          </a:p>
          <a:p>
            <a:pPr marL="0" indent="0">
              <a:buNone/>
            </a:pPr>
            <a:endParaRPr lang="en-GB" dirty="0"/>
          </a:p>
          <a:p>
            <a:pPr marL="0" indent="0">
              <a:buNone/>
            </a:pPr>
            <a:r>
              <a:rPr lang="en-GB" dirty="0"/>
              <a:t>Amira recently started attending nursery, since joining she has shown signs of anxiety when her parents or carers leave she often becomes withdrawn and upset. Also, her using limited verbal communication which makes it difficult for her to express her feelings or needs clearly. Amira also struggles to engage in group play and often prefers to play on her own. This behaviour suggest that she is still adjusting to the new environment and it make time for her to fit in and she may need extra support for her to build confidence, form positive relationships with others and build her language skills. </a:t>
            </a:r>
          </a:p>
        </p:txBody>
      </p:sp>
    </p:spTree>
    <p:extLst>
      <p:ext uri="{BB962C8B-B14F-4D97-AF65-F5344CB8AC3E}">
        <p14:creationId xmlns:p14="http://schemas.microsoft.com/office/powerpoint/2010/main" val="708019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D3B4C92-545C-AD6F-8B8E-75187CF30821}"/>
              </a:ext>
            </a:extLst>
          </p:cNvPr>
          <p:cNvSpPr>
            <a:spLocks noGrp="1"/>
          </p:cNvSpPr>
          <p:nvPr>
            <p:ph idx="1"/>
          </p:nvPr>
        </p:nvSpPr>
        <p:spPr>
          <a:xfrm>
            <a:off x="-1" y="0"/>
            <a:ext cx="11764211" cy="6316579"/>
          </a:xfrm>
        </p:spPr>
        <p:txBody>
          <a:bodyPr>
            <a:normAutofit lnSpcReduction="10000"/>
          </a:bodyPr>
          <a:lstStyle/>
          <a:p>
            <a:br>
              <a:rPr lang="en-GB" b="1" u="sng" dirty="0"/>
            </a:br>
            <a:r>
              <a:rPr lang="en-GB" b="1" u="sng" dirty="0"/>
              <a:t>Jean Piaget 1896-1980</a:t>
            </a:r>
            <a:br>
              <a:rPr lang="en-GB" b="1" u="sng" dirty="0"/>
            </a:br>
            <a:r>
              <a:rPr lang="en-GB" b="1" u="sng" dirty="0"/>
              <a:t>Piagets theory of cognitive development in stages</a:t>
            </a:r>
            <a:br>
              <a:rPr lang="en-GB" b="1" u="sng" dirty="0"/>
            </a:br>
            <a:endParaRPr lang="en-GB" b="1" u="sng" dirty="0"/>
          </a:p>
          <a:p>
            <a:r>
              <a:rPr lang="en-GB" dirty="0"/>
              <a:t>Sensorimotor stage (0-2 years): Learning through senses and actions (touching, looking and grabbing).</a:t>
            </a:r>
          </a:p>
          <a:p>
            <a:r>
              <a:rPr lang="en-GB" dirty="0"/>
              <a:t>Pre operational stage (2-7 years): Learning through language, play and imagination. Also, children start symbolic play but are still very egocentric like they see things only from their own view.</a:t>
            </a:r>
          </a:p>
          <a:p>
            <a:r>
              <a:rPr lang="en-GB" dirty="0"/>
              <a:t>Concrete operational stage (11+ years): More logical thinking but still tied to concrete (real-world) objects.</a:t>
            </a:r>
          </a:p>
          <a:p>
            <a:r>
              <a:rPr lang="en-GB" dirty="0"/>
              <a:t>Formal operational stage (11+years): Abstract and scientific reasoning</a:t>
            </a:r>
          </a:p>
          <a:p>
            <a:r>
              <a:rPr lang="en-GB" dirty="0"/>
              <a:t>At age 3, Amira is in the pre operational stage. This means playing and communication are essential for her learning. (Piaget, 1952) — when referring to the stages of cognitive development generally.</a:t>
            </a:r>
          </a:p>
          <a:p>
            <a:endParaRPr lang="en-GB" dirty="0"/>
          </a:p>
          <a:p>
            <a:endParaRPr lang="en-DE" b="1" u="sng" dirty="0"/>
          </a:p>
        </p:txBody>
      </p:sp>
    </p:spTree>
    <p:extLst>
      <p:ext uri="{BB962C8B-B14F-4D97-AF65-F5344CB8AC3E}">
        <p14:creationId xmlns:p14="http://schemas.microsoft.com/office/powerpoint/2010/main" val="4287355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C103E-8043-43DD-D4AB-D3B0A9974B27}"/>
              </a:ext>
            </a:extLst>
          </p:cNvPr>
          <p:cNvSpPr>
            <a:spLocks noGrp="1"/>
          </p:cNvSpPr>
          <p:nvPr>
            <p:ph type="title"/>
          </p:nvPr>
        </p:nvSpPr>
        <p:spPr/>
        <p:txBody>
          <a:bodyPr/>
          <a:lstStyle/>
          <a:p>
            <a:endParaRPr lang="en-DE"/>
          </a:p>
        </p:txBody>
      </p:sp>
      <p:sp>
        <p:nvSpPr>
          <p:cNvPr id="3" name="Content Placeholder 2">
            <a:extLst>
              <a:ext uri="{FF2B5EF4-FFF2-40B4-BE49-F238E27FC236}">
                <a16:creationId xmlns:a16="http://schemas.microsoft.com/office/drawing/2014/main" id="{580E5A00-FCAD-7851-D825-0995472FD476}"/>
              </a:ext>
            </a:extLst>
          </p:cNvPr>
          <p:cNvSpPr>
            <a:spLocks noGrp="1"/>
          </p:cNvSpPr>
          <p:nvPr>
            <p:ph idx="1"/>
          </p:nvPr>
        </p:nvSpPr>
        <p:spPr/>
        <p:txBody>
          <a:bodyPr>
            <a:normAutofit lnSpcReduction="10000"/>
          </a:bodyPr>
          <a:lstStyle/>
          <a:p>
            <a:r>
              <a:rPr lang="en-GB" b="0" i="0" dirty="0">
                <a:effectLst/>
                <a:latin typeface="Helvetica" pitchFamily="2" charset="0"/>
              </a:rPr>
              <a:t>Schemas: Mental "blueprints" children build to understand the world.</a:t>
            </a:r>
            <a:endParaRPr lang="en-GB" dirty="0">
              <a:effectLst/>
              <a:latin typeface="Helvetica" pitchFamily="2" charset="0"/>
            </a:endParaRPr>
          </a:p>
          <a:p>
            <a:r>
              <a:rPr lang="en-GB" b="0" i="0" dirty="0">
                <a:effectLst/>
                <a:latin typeface="Helvetica" pitchFamily="2" charset="0"/>
              </a:rPr>
              <a:t>﻿﻿Assimilation: Fitting new experiences into existing schemas (e.g., calling all four-legged animals "dog").</a:t>
            </a:r>
            <a:endParaRPr lang="en-GB" dirty="0">
              <a:effectLst/>
              <a:latin typeface="Helvetica" pitchFamily="2" charset="0"/>
            </a:endParaRPr>
          </a:p>
          <a:p>
            <a:r>
              <a:rPr lang="en-GB" b="0" i="0" dirty="0">
                <a:effectLst/>
                <a:latin typeface="Helvetica" pitchFamily="2" charset="0"/>
              </a:rPr>
              <a:t>﻿﻿Accommodation: Changing schemas when new information doesn't fit (e.g., learning that a cat is different from a dog).</a:t>
            </a:r>
            <a:endParaRPr lang="en-GB" dirty="0">
              <a:effectLst/>
              <a:latin typeface="Helvetica" pitchFamily="2" charset="0"/>
            </a:endParaRPr>
          </a:p>
          <a:p>
            <a:r>
              <a:rPr lang="en-GB" b="0" i="0" dirty="0">
                <a:effectLst/>
                <a:latin typeface="Helvetica" pitchFamily="2" charset="0"/>
              </a:rPr>
              <a:t>﻿﻿Equilibration: Balancing assimilation and accommodation to learn effectively.</a:t>
            </a:r>
            <a:endParaRPr lang="en-GB" dirty="0">
              <a:effectLst/>
              <a:latin typeface="Helvetica" pitchFamily="2" charset="0"/>
            </a:endParaRPr>
          </a:p>
          <a:p>
            <a:r>
              <a:rPr lang="en-GB" b="0" i="0" dirty="0">
                <a:effectLst/>
                <a:latin typeface="Helvetica" pitchFamily="2" charset="0"/>
              </a:rPr>
              <a:t>At age 3, Amira is in the Pre operational stage. This means play and communication are essential for her learning. </a:t>
            </a:r>
          </a:p>
          <a:p>
            <a:endParaRPr lang="en-GB" dirty="0">
              <a:effectLst/>
              <a:latin typeface="Helvetica" pitchFamily="2" charset="0"/>
            </a:endParaRPr>
          </a:p>
          <a:p>
            <a:endParaRPr lang="en-DE" dirty="0"/>
          </a:p>
        </p:txBody>
      </p:sp>
    </p:spTree>
    <p:extLst>
      <p:ext uri="{BB962C8B-B14F-4D97-AF65-F5344CB8AC3E}">
        <p14:creationId xmlns:p14="http://schemas.microsoft.com/office/powerpoint/2010/main" val="842035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1551E-807E-EF49-9A5A-FEEBB2988056}"/>
              </a:ext>
            </a:extLst>
          </p:cNvPr>
          <p:cNvSpPr>
            <a:spLocks noGrp="1"/>
          </p:cNvSpPr>
          <p:nvPr>
            <p:ph type="title"/>
          </p:nvPr>
        </p:nvSpPr>
        <p:spPr/>
        <p:txBody>
          <a:bodyPr/>
          <a:lstStyle/>
          <a:p>
            <a:r>
              <a:rPr lang="en-GB" dirty="0"/>
              <a:t>The pre operational stage (Ages 2-7)</a:t>
            </a:r>
            <a:endParaRPr lang="en-DE" dirty="0"/>
          </a:p>
        </p:txBody>
      </p:sp>
      <p:sp>
        <p:nvSpPr>
          <p:cNvPr id="3" name="Content Placeholder 2">
            <a:extLst>
              <a:ext uri="{FF2B5EF4-FFF2-40B4-BE49-F238E27FC236}">
                <a16:creationId xmlns:a16="http://schemas.microsoft.com/office/drawing/2014/main" id="{DC6A0B5E-2E51-B68F-F517-93216CBF2937}"/>
              </a:ext>
            </a:extLst>
          </p:cNvPr>
          <p:cNvSpPr>
            <a:spLocks noGrp="1"/>
          </p:cNvSpPr>
          <p:nvPr>
            <p:ph idx="1"/>
          </p:nvPr>
        </p:nvSpPr>
        <p:spPr>
          <a:xfrm>
            <a:off x="0" y="1696995"/>
            <a:ext cx="10515600" cy="4795880"/>
          </a:xfrm>
        </p:spPr>
        <p:txBody>
          <a:bodyPr>
            <a:normAutofit/>
          </a:bodyPr>
          <a:lstStyle/>
          <a:p>
            <a:r>
              <a:rPr lang="en-GB" dirty="0"/>
              <a:t>Rapid development of symbolic thought and language.</a:t>
            </a:r>
          </a:p>
          <a:p>
            <a:r>
              <a:rPr lang="en-GB" dirty="0"/>
              <a:t>Thinking is intuitive and egocentric.</a:t>
            </a:r>
          </a:p>
          <a:p>
            <a:r>
              <a:rPr lang="en-GB" dirty="0"/>
              <a:t>Imaginative and role play become important.</a:t>
            </a:r>
          </a:p>
          <a:p>
            <a:r>
              <a:rPr lang="en-GB" dirty="0"/>
              <a:t>Limited understanding of others’ viewpoints.</a:t>
            </a:r>
          </a:p>
          <a:p>
            <a:r>
              <a:rPr lang="en-GB" dirty="0"/>
              <a:t>Learning through experience and imitation.</a:t>
            </a:r>
          </a:p>
          <a:p>
            <a:r>
              <a:rPr lang="en-GB" dirty="0"/>
              <a:t>At this stage, children start to use language and imagination but are still focused on their own perspective. They learn best through hands-on, concrete experiences. “As Piaget and </a:t>
            </a:r>
            <a:r>
              <a:rPr lang="en-GB" dirty="0" err="1"/>
              <a:t>Inhelder</a:t>
            </a:r>
            <a:r>
              <a:rPr lang="en-GB" dirty="0"/>
              <a:t> (1969) noted, young children’s egocentrism limits their ability to see things from another person’s perspective.”</a:t>
            </a:r>
          </a:p>
          <a:p>
            <a:endParaRPr lang="en-GB" dirty="0"/>
          </a:p>
          <a:p>
            <a:endParaRPr lang="en-DE" dirty="0"/>
          </a:p>
        </p:txBody>
      </p:sp>
    </p:spTree>
    <p:extLst>
      <p:ext uri="{BB962C8B-B14F-4D97-AF65-F5344CB8AC3E}">
        <p14:creationId xmlns:p14="http://schemas.microsoft.com/office/powerpoint/2010/main" val="2652195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EE96-1E2A-7884-D2F7-81657AE53EC5}"/>
              </a:ext>
            </a:extLst>
          </p:cNvPr>
          <p:cNvSpPr>
            <a:spLocks noGrp="1"/>
          </p:cNvSpPr>
          <p:nvPr>
            <p:ph type="title"/>
          </p:nvPr>
        </p:nvSpPr>
        <p:spPr/>
        <p:txBody>
          <a:bodyPr/>
          <a:lstStyle/>
          <a:p>
            <a:r>
              <a:rPr lang="en-GB" dirty="0"/>
              <a:t>Applying Piagets theory to </a:t>
            </a:r>
            <a:r>
              <a:rPr lang="en-GB" dirty="0" err="1"/>
              <a:t>Amiras</a:t>
            </a:r>
            <a:r>
              <a:rPr lang="en-GB" dirty="0"/>
              <a:t> situation </a:t>
            </a:r>
            <a:endParaRPr lang="en-DE" dirty="0"/>
          </a:p>
        </p:txBody>
      </p:sp>
      <p:sp>
        <p:nvSpPr>
          <p:cNvPr id="3" name="Content Placeholder 2">
            <a:extLst>
              <a:ext uri="{FF2B5EF4-FFF2-40B4-BE49-F238E27FC236}">
                <a16:creationId xmlns:a16="http://schemas.microsoft.com/office/drawing/2014/main" id="{D9FC2085-0992-D5C8-D204-E282BA3CDC5A}"/>
              </a:ext>
            </a:extLst>
          </p:cNvPr>
          <p:cNvSpPr>
            <a:spLocks noGrp="1"/>
          </p:cNvSpPr>
          <p:nvPr>
            <p:ph idx="1"/>
          </p:nvPr>
        </p:nvSpPr>
        <p:spPr>
          <a:xfrm>
            <a:off x="503989" y="1690688"/>
            <a:ext cx="11159957" cy="4802187"/>
          </a:xfrm>
        </p:spPr>
        <p:txBody>
          <a:bodyPr>
            <a:normAutofit/>
          </a:bodyPr>
          <a:lstStyle/>
          <a:p>
            <a:r>
              <a:rPr lang="en-GB" dirty="0"/>
              <a:t>Limited speech: Reflects early pre operational language development.</a:t>
            </a:r>
          </a:p>
          <a:p>
            <a:r>
              <a:rPr lang="en-GB" dirty="0"/>
              <a:t>Difficulty in group play: Linked to egocentrism — still learning social awareness.</a:t>
            </a:r>
          </a:p>
          <a:p>
            <a:r>
              <a:rPr lang="en-GB" dirty="0"/>
              <a:t>Anxiety: The unfamiliar environment disrupts her cognitive equilibrium.</a:t>
            </a:r>
          </a:p>
          <a:p>
            <a:r>
              <a:rPr lang="en-GB" dirty="0"/>
              <a:t>Needs reassurance: Consistency and familiar routines will help her adapt.</a:t>
            </a:r>
          </a:p>
          <a:p>
            <a:r>
              <a:rPr lang="en-GB" dirty="0"/>
              <a:t>Her language and play are typical for this stage, while her anxiety shows the need for secure, predictable routines. (Piaget, 1962) — when referring specifically to the importance of play and symbolic thinking in this stage.</a:t>
            </a:r>
          </a:p>
          <a:p>
            <a:pPr marL="0" indent="0">
              <a:buNone/>
            </a:pPr>
            <a:r>
              <a:rPr lang="en-GB" dirty="0"/>
              <a:t>Piaget, J. and </a:t>
            </a:r>
            <a:r>
              <a:rPr lang="en-GB" dirty="0" err="1"/>
              <a:t>Inhelder</a:t>
            </a:r>
            <a:r>
              <a:rPr lang="en-GB" dirty="0"/>
              <a:t>, B. (1969)</a:t>
            </a:r>
          </a:p>
          <a:p>
            <a:pPr marL="0" indent="0">
              <a:buNone/>
            </a:pPr>
            <a:r>
              <a:rPr lang="en-GB" dirty="0"/>
              <a:t>The Psychology of the Child. New York: Basic Books. </a:t>
            </a:r>
          </a:p>
          <a:p>
            <a:pPr marL="0" indent="0">
              <a:buNone/>
            </a:pPr>
            <a:endParaRPr lang="en-GB" dirty="0"/>
          </a:p>
          <a:p>
            <a:endParaRPr lang="en-DE" dirty="0"/>
          </a:p>
        </p:txBody>
      </p:sp>
    </p:spTree>
    <p:extLst>
      <p:ext uri="{BB962C8B-B14F-4D97-AF65-F5344CB8AC3E}">
        <p14:creationId xmlns:p14="http://schemas.microsoft.com/office/powerpoint/2010/main" val="2068997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758A8-B9D1-214E-3271-BDD63076A628}"/>
              </a:ext>
            </a:extLst>
          </p:cNvPr>
          <p:cNvSpPr>
            <a:spLocks noGrp="1"/>
          </p:cNvSpPr>
          <p:nvPr>
            <p:ph type="title"/>
          </p:nvPr>
        </p:nvSpPr>
        <p:spPr/>
        <p:txBody>
          <a:bodyPr/>
          <a:lstStyle/>
          <a:p>
            <a:r>
              <a:rPr lang="en-GB" dirty="0"/>
              <a:t>Cognitive and emotional needs</a:t>
            </a:r>
            <a:endParaRPr lang="en-DE" dirty="0"/>
          </a:p>
        </p:txBody>
      </p:sp>
      <p:sp>
        <p:nvSpPr>
          <p:cNvPr id="3" name="Content Placeholder 2">
            <a:extLst>
              <a:ext uri="{FF2B5EF4-FFF2-40B4-BE49-F238E27FC236}">
                <a16:creationId xmlns:a16="http://schemas.microsoft.com/office/drawing/2014/main" id="{A61C9E58-464A-A13E-13FE-45309663E95E}"/>
              </a:ext>
            </a:extLst>
          </p:cNvPr>
          <p:cNvSpPr>
            <a:spLocks noGrp="1"/>
          </p:cNvSpPr>
          <p:nvPr>
            <p:ph idx="1"/>
          </p:nvPr>
        </p:nvSpPr>
        <p:spPr/>
        <p:txBody>
          <a:bodyPr/>
          <a:lstStyle/>
          <a:p>
            <a:r>
              <a:rPr lang="en-GB" dirty="0"/>
              <a:t>Requires familiar, predictable routines to reduce anxiety.</a:t>
            </a:r>
          </a:p>
          <a:p>
            <a:r>
              <a:rPr lang="en-GB" dirty="0"/>
              <a:t>Needs opportunities for expression through play and social interaction.</a:t>
            </a:r>
          </a:p>
          <a:p>
            <a:r>
              <a:rPr lang="en-GB" dirty="0"/>
              <a:t>Support language development with responsive dialogue and stories.</a:t>
            </a:r>
          </a:p>
          <a:p>
            <a:r>
              <a:rPr lang="en-GB" dirty="0"/>
              <a:t>Provide secure, trusting relationships with practitioners.</a:t>
            </a:r>
          </a:p>
          <a:p>
            <a:r>
              <a:rPr lang="en-GB" dirty="0"/>
              <a:t>Amira will learn and develop best when she feels safe, supported, and understood.</a:t>
            </a:r>
          </a:p>
          <a:p>
            <a:endParaRPr lang="en-DE" dirty="0"/>
          </a:p>
        </p:txBody>
      </p:sp>
    </p:spTree>
    <p:extLst>
      <p:ext uri="{BB962C8B-B14F-4D97-AF65-F5344CB8AC3E}">
        <p14:creationId xmlns:p14="http://schemas.microsoft.com/office/powerpoint/2010/main" val="2274724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67299-8921-C909-4AB4-767A262D755F}"/>
              </a:ext>
            </a:extLst>
          </p:cNvPr>
          <p:cNvSpPr>
            <a:spLocks noGrp="1"/>
          </p:cNvSpPr>
          <p:nvPr>
            <p:ph type="title"/>
          </p:nvPr>
        </p:nvSpPr>
        <p:spPr/>
        <p:txBody>
          <a:bodyPr/>
          <a:lstStyle/>
          <a:p>
            <a:r>
              <a:rPr lang="en-GB" dirty="0"/>
              <a:t>Support strategies based on Piagets theory</a:t>
            </a:r>
            <a:endParaRPr lang="en-DE" dirty="0"/>
          </a:p>
        </p:txBody>
      </p:sp>
      <p:sp>
        <p:nvSpPr>
          <p:cNvPr id="3" name="Content Placeholder 2">
            <a:extLst>
              <a:ext uri="{FF2B5EF4-FFF2-40B4-BE49-F238E27FC236}">
                <a16:creationId xmlns:a16="http://schemas.microsoft.com/office/drawing/2014/main" id="{AD094EDA-B2C5-0AB6-D96D-752BA04C7976}"/>
              </a:ext>
            </a:extLst>
          </p:cNvPr>
          <p:cNvSpPr>
            <a:spLocks noGrp="1"/>
          </p:cNvSpPr>
          <p:nvPr>
            <p:ph idx="1"/>
          </p:nvPr>
        </p:nvSpPr>
        <p:spPr>
          <a:xfrm>
            <a:off x="0" y="2141537"/>
            <a:ext cx="10515600" cy="4351338"/>
          </a:xfrm>
        </p:spPr>
        <p:txBody>
          <a:bodyPr/>
          <a:lstStyle/>
          <a:p>
            <a:r>
              <a:rPr lang="en-GB" dirty="0"/>
              <a:t>Encourage symbolic play (e.g., dolls, pretend cooking, role play).</a:t>
            </a:r>
          </a:p>
          <a:p>
            <a:r>
              <a:rPr lang="en-GB" dirty="0"/>
              <a:t>Provide hands-on sensory activities (sand, water, building blocks).</a:t>
            </a:r>
          </a:p>
          <a:p>
            <a:r>
              <a:rPr lang="en-GB" dirty="0"/>
              <a:t>Label objects and actions to build vocabulary.</a:t>
            </a:r>
          </a:p>
          <a:p>
            <a:r>
              <a:rPr lang="en-GB" dirty="0"/>
              <a:t>Use small group activities to model sharing and cooperation.</a:t>
            </a:r>
          </a:p>
          <a:p>
            <a:r>
              <a:rPr lang="en-GB" dirty="0"/>
              <a:t>Reinforce learning through repetition and guided discovery.</a:t>
            </a:r>
          </a:p>
          <a:p>
            <a:pPr marL="0" indent="0">
              <a:buNone/>
            </a:pPr>
            <a:r>
              <a:rPr lang="en-GB" dirty="0"/>
              <a:t>“According to Piaget (1952), children in the </a:t>
            </a:r>
            <a:r>
              <a:rPr lang="en-GB" dirty="0" err="1"/>
              <a:t>preoperational</a:t>
            </a:r>
            <a:r>
              <a:rPr lang="en-GB" dirty="0"/>
              <a:t> stage develop the ability to use symbols and language but struggle with logical reasoning.”</a:t>
            </a:r>
          </a:p>
          <a:p>
            <a:pPr marL="0" indent="0">
              <a:buNone/>
            </a:pPr>
            <a:endParaRPr lang="en-GB" dirty="0"/>
          </a:p>
        </p:txBody>
      </p:sp>
    </p:spTree>
    <p:extLst>
      <p:ext uri="{BB962C8B-B14F-4D97-AF65-F5344CB8AC3E}">
        <p14:creationId xmlns:p14="http://schemas.microsoft.com/office/powerpoint/2010/main" val="2403645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9ABED-0226-6DE9-9CB9-6AC3895963CB}"/>
              </a:ext>
            </a:extLst>
          </p:cNvPr>
          <p:cNvSpPr>
            <a:spLocks noGrp="1"/>
          </p:cNvSpPr>
          <p:nvPr>
            <p:ph type="title"/>
          </p:nvPr>
        </p:nvSpPr>
        <p:spPr/>
        <p:txBody>
          <a:bodyPr/>
          <a:lstStyle/>
          <a:p>
            <a:r>
              <a:rPr lang="en-GB" dirty="0"/>
              <a:t>Nature vs nurture </a:t>
            </a:r>
            <a:endParaRPr lang="en-DE" dirty="0"/>
          </a:p>
        </p:txBody>
      </p:sp>
      <p:sp>
        <p:nvSpPr>
          <p:cNvPr id="3" name="Content Placeholder 2">
            <a:extLst>
              <a:ext uri="{FF2B5EF4-FFF2-40B4-BE49-F238E27FC236}">
                <a16:creationId xmlns:a16="http://schemas.microsoft.com/office/drawing/2014/main" id="{E5BAD4E9-19C5-5A6D-BCCD-86BB303E3921}"/>
              </a:ext>
            </a:extLst>
          </p:cNvPr>
          <p:cNvSpPr>
            <a:spLocks noGrp="1"/>
          </p:cNvSpPr>
          <p:nvPr>
            <p:ph idx="1"/>
          </p:nvPr>
        </p:nvSpPr>
        <p:spPr/>
        <p:txBody>
          <a:bodyPr/>
          <a:lstStyle/>
          <a:p>
            <a:r>
              <a:rPr lang="en-GB" dirty="0"/>
              <a:t>Nature: Brain maturation supports cognitive skills like memory and attention.</a:t>
            </a:r>
          </a:p>
          <a:p>
            <a:r>
              <a:rPr lang="en-GB" dirty="0"/>
              <a:t>Nurture: Interactions with carers, peers, and environment shape learning.</a:t>
            </a:r>
          </a:p>
          <a:p>
            <a:r>
              <a:rPr lang="en-GB" dirty="0"/>
              <a:t>Amira’s development depends on the interaction between her biological growth and her experiences at nursery.</a:t>
            </a:r>
          </a:p>
          <a:p>
            <a:endParaRPr lang="en-DE" dirty="0"/>
          </a:p>
        </p:txBody>
      </p:sp>
    </p:spTree>
    <p:extLst>
      <p:ext uri="{BB962C8B-B14F-4D97-AF65-F5344CB8AC3E}">
        <p14:creationId xmlns:p14="http://schemas.microsoft.com/office/powerpoint/2010/main" val="1551908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8DE12-01AB-8E2C-210B-18FFBC85E84C}"/>
              </a:ext>
            </a:extLst>
          </p:cNvPr>
          <p:cNvSpPr>
            <a:spLocks noGrp="1"/>
          </p:cNvSpPr>
          <p:nvPr>
            <p:ph type="title"/>
          </p:nvPr>
        </p:nvSpPr>
        <p:spPr/>
        <p:txBody>
          <a:bodyPr/>
          <a:lstStyle/>
          <a:p>
            <a:r>
              <a:rPr lang="en-GB" dirty="0"/>
              <a:t>Evaluation of Piagets Theory </a:t>
            </a:r>
            <a:endParaRPr lang="en-DE" dirty="0"/>
          </a:p>
        </p:txBody>
      </p:sp>
      <p:sp>
        <p:nvSpPr>
          <p:cNvPr id="3" name="Content Placeholder 2">
            <a:extLst>
              <a:ext uri="{FF2B5EF4-FFF2-40B4-BE49-F238E27FC236}">
                <a16:creationId xmlns:a16="http://schemas.microsoft.com/office/drawing/2014/main" id="{12669FA6-EF12-C550-2675-65DD1EC84ED8}"/>
              </a:ext>
            </a:extLst>
          </p:cNvPr>
          <p:cNvSpPr>
            <a:spLocks noGrp="1"/>
          </p:cNvSpPr>
          <p:nvPr>
            <p:ph idx="1"/>
          </p:nvPr>
        </p:nvSpPr>
        <p:spPr/>
        <p:txBody>
          <a:bodyPr/>
          <a:lstStyle/>
          <a:p>
            <a:r>
              <a:rPr lang="en-GB" dirty="0"/>
              <a:t>Highlights active learning and developmental stages.</a:t>
            </a:r>
          </a:p>
          <a:p>
            <a:r>
              <a:rPr lang="en-GB" dirty="0"/>
              <a:t>Informs play-based learning in the Early Years Foundation Stage</a:t>
            </a:r>
          </a:p>
          <a:p>
            <a:r>
              <a:rPr lang="en-GB" dirty="0"/>
              <a:t>Piaget’s theory remains influential but may not account for all factors affecting development, such as culture, relationships, and emotional security.</a:t>
            </a:r>
          </a:p>
          <a:p>
            <a:r>
              <a:rPr lang="en-GB" dirty="0"/>
              <a:t>Underestimates social and cultural influences (as argued by </a:t>
            </a:r>
            <a:r>
              <a:rPr lang="en-GB" dirty="0" err="1"/>
              <a:t>Vygotsky</a:t>
            </a:r>
            <a:r>
              <a:rPr lang="en-GB" dirty="0"/>
              <a:t>).</a:t>
            </a:r>
          </a:p>
          <a:p>
            <a:r>
              <a:rPr lang="en-GB" dirty="0"/>
              <a:t>Stages may be more flexible than Piaget suggested.</a:t>
            </a:r>
          </a:p>
          <a:p>
            <a:r>
              <a:rPr lang="en-GB" dirty="0"/>
              <a:t>Less emphasis on emotional and language development.</a:t>
            </a:r>
          </a:p>
          <a:p>
            <a:endParaRPr lang="en-DE" dirty="0"/>
          </a:p>
        </p:txBody>
      </p:sp>
    </p:spTree>
    <p:extLst>
      <p:ext uri="{BB962C8B-B14F-4D97-AF65-F5344CB8AC3E}">
        <p14:creationId xmlns:p14="http://schemas.microsoft.com/office/powerpoint/2010/main" val="4022956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24BAD-EF58-8170-B3C2-EBDACFDE8844}"/>
              </a:ext>
            </a:extLst>
          </p:cNvPr>
          <p:cNvSpPr>
            <a:spLocks noGrp="1"/>
          </p:cNvSpPr>
          <p:nvPr>
            <p:ph type="title"/>
          </p:nvPr>
        </p:nvSpPr>
        <p:spPr/>
        <p:txBody>
          <a:bodyPr/>
          <a:lstStyle/>
          <a:p>
            <a:r>
              <a:rPr lang="en-GB" dirty="0"/>
              <a:t>Implications for practice</a:t>
            </a:r>
            <a:endParaRPr lang="en-DE" dirty="0"/>
          </a:p>
        </p:txBody>
      </p:sp>
      <p:sp>
        <p:nvSpPr>
          <p:cNvPr id="3" name="Content Placeholder 2">
            <a:extLst>
              <a:ext uri="{FF2B5EF4-FFF2-40B4-BE49-F238E27FC236}">
                <a16:creationId xmlns:a16="http://schemas.microsoft.com/office/drawing/2014/main" id="{63A5D852-1DE3-07C2-E2CD-D672BD53D866}"/>
              </a:ext>
            </a:extLst>
          </p:cNvPr>
          <p:cNvSpPr>
            <a:spLocks noGrp="1"/>
          </p:cNvSpPr>
          <p:nvPr>
            <p:ph idx="1"/>
          </p:nvPr>
        </p:nvSpPr>
        <p:spPr/>
        <p:txBody>
          <a:bodyPr/>
          <a:lstStyle/>
          <a:p>
            <a:r>
              <a:rPr lang="en-GB" dirty="0"/>
              <a:t>Observe and assess Amira’s stage of development.</a:t>
            </a:r>
          </a:p>
          <a:p>
            <a:r>
              <a:rPr lang="en-GB" dirty="0"/>
              <a:t>Plan age-appropriate, hands-on learning experiences.</a:t>
            </a:r>
          </a:p>
          <a:p>
            <a:r>
              <a:rPr lang="en-GB" dirty="0"/>
              <a:t>Encourage curiosity and exploration.</a:t>
            </a:r>
          </a:p>
          <a:p>
            <a:r>
              <a:rPr lang="en-GB" dirty="0"/>
              <a:t>Build emotional security to support learning.</a:t>
            </a:r>
          </a:p>
          <a:p>
            <a:r>
              <a:rPr lang="en-GB" dirty="0"/>
              <a:t>Collaborate with parents to ensure consistency between home and nursery.</a:t>
            </a:r>
          </a:p>
          <a:p>
            <a:r>
              <a:rPr lang="en-GB" dirty="0"/>
              <a:t>practitioners can apply the theory in daily practice to meet Amira’s needs and promote holistic, child-centred development.</a:t>
            </a:r>
          </a:p>
          <a:p>
            <a:endParaRPr lang="en-DE" dirty="0"/>
          </a:p>
        </p:txBody>
      </p:sp>
    </p:spTree>
    <p:extLst>
      <p:ext uri="{BB962C8B-B14F-4D97-AF65-F5344CB8AC3E}">
        <p14:creationId xmlns:p14="http://schemas.microsoft.com/office/powerpoint/2010/main" val="2044652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EDE5-2C5C-020A-3336-4AF7676C4E3D}"/>
              </a:ext>
            </a:extLst>
          </p:cNvPr>
          <p:cNvSpPr>
            <a:spLocks noGrp="1"/>
          </p:cNvSpPr>
          <p:nvPr>
            <p:ph type="title"/>
          </p:nvPr>
        </p:nvSpPr>
        <p:spPr/>
        <p:txBody>
          <a:bodyPr/>
          <a:lstStyle/>
          <a:p>
            <a:r>
              <a:rPr lang="en-GB" dirty="0"/>
              <a:t>Conclusion</a:t>
            </a:r>
            <a:endParaRPr lang="en-DE" dirty="0"/>
          </a:p>
        </p:txBody>
      </p:sp>
      <p:sp>
        <p:nvSpPr>
          <p:cNvPr id="3" name="Content Placeholder 2">
            <a:extLst>
              <a:ext uri="{FF2B5EF4-FFF2-40B4-BE49-F238E27FC236}">
                <a16:creationId xmlns:a16="http://schemas.microsoft.com/office/drawing/2014/main" id="{BEF74A56-62B3-9DA3-16FE-40495A8842B4}"/>
              </a:ext>
            </a:extLst>
          </p:cNvPr>
          <p:cNvSpPr>
            <a:spLocks noGrp="1"/>
          </p:cNvSpPr>
          <p:nvPr>
            <p:ph idx="1"/>
          </p:nvPr>
        </p:nvSpPr>
        <p:spPr/>
        <p:txBody>
          <a:bodyPr/>
          <a:lstStyle/>
          <a:p>
            <a:pPr marL="0" indent="0">
              <a:buNone/>
            </a:pPr>
            <a:r>
              <a:rPr lang="en-GB" dirty="0"/>
              <a:t>Piaget’s Cognitive Development Theory explains Amira’s stage and learning behaviours. Applying the theory supports her emotional, cognitive, and social growth. Effective early years practice combines theoretical knowledge with individualised care.</a:t>
            </a:r>
          </a:p>
          <a:p>
            <a:pPr marL="0" indent="0">
              <a:buNone/>
            </a:pPr>
            <a:r>
              <a:rPr lang="en-GB" dirty="0"/>
              <a:t>By applying Piaget’s ideas, practitioners can recognise that Amira learns best through active, hands-on experiences and symbolic play, rather than formal instruction. Supporting her through interactive activities, reassuring routines, and language-rich play will promote her emotional security and encourage cognitive and social growth.</a:t>
            </a:r>
          </a:p>
          <a:p>
            <a:pPr marL="0" indent="0">
              <a:buNone/>
            </a:pPr>
            <a:endParaRPr lang="en-DE" dirty="0"/>
          </a:p>
        </p:txBody>
      </p:sp>
    </p:spTree>
    <p:extLst>
      <p:ext uri="{BB962C8B-B14F-4D97-AF65-F5344CB8AC3E}">
        <p14:creationId xmlns:p14="http://schemas.microsoft.com/office/powerpoint/2010/main" val="108643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E12CE-866F-F6DD-4A18-DC6556886E82}"/>
              </a:ext>
            </a:extLst>
          </p:cNvPr>
          <p:cNvSpPr>
            <a:spLocks noGrp="1"/>
          </p:cNvSpPr>
          <p:nvPr>
            <p:ph type="title"/>
          </p:nvPr>
        </p:nvSpPr>
        <p:spPr/>
        <p:txBody>
          <a:bodyPr/>
          <a:lstStyle/>
          <a:p>
            <a:r>
              <a:rPr lang="en-GB" dirty="0"/>
              <a:t>References </a:t>
            </a:r>
            <a:endParaRPr lang="en-DE" dirty="0"/>
          </a:p>
        </p:txBody>
      </p:sp>
      <p:sp>
        <p:nvSpPr>
          <p:cNvPr id="3" name="Content Placeholder 2">
            <a:extLst>
              <a:ext uri="{FF2B5EF4-FFF2-40B4-BE49-F238E27FC236}">
                <a16:creationId xmlns:a16="http://schemas.microsoft.com/office/drawing/2014/main" id="{061C96E4-6EEB-07F2-FC05-F1FD93699064}"/>
              </a:ext>
            </a:extLst>
          </p:cNvPr>
          <p:cNvSpPr>
            <a:spLocks noGrp="1"/>
          </p:cNvSpPr>
          <p:nvPr>
            <p:ph idx="1"/>
          </p:nvPr>
        </p:nvSpPr>
        <p:spPr>
          <a:xfrm>
            <a:off x="838200" y="1825624"/>
            <a:ext cx="10515600" cy="5032375"/>
          </a:xfrm>
        </p:spPr>
        <p:txBody>
          <a:bodyPr/>
          <a:lstStyle/>
          <a:p>
            <a:pPr marL="0" indent="0">
              <a:buNone/>
            </a:pPr>
            <a:r>
              <a:rPr lang="en-GB" dirty="0"/>
              <a:t>Piaget, J. (1952) The Origins of Intelligence in Children. New York: International Universities Press.</a:t>
            </a:r>
          </a:p>
          <a:p>
            <a:pPr marL="0" indent="0">
              <a:buNone/>
            </a:pPr>
            <a:endParaRPr lang="en-GB" dirty="0"/>
          </a:p>
          <a:p>
            <a:pPr marL="0" indent="0">
              <a:buNone/>
            </a:pPr>
            <a:r>
              <a:rPr lang="en-GB" dirty="0"/>
              <a:t>Piaget, J. (1962) Play, Dreams and Imitation in Childhood. New York: Norton.</a:t>
            </a:r>
          </a:p>
          <a:p>
            <a:pPr marL="0" indent="0">
              <a:buNone/>
            </a:pPr>
            <a:endParaRPr lang="en-GB" dirty="0"/>
          </a:p>
          <a:p>
            <a:r>
              <a:rPr lang="en-GB" dirty="0"/>
              <a:t>Piaget, J. and </a:t>
            </a:r>
            <a:r>
              <a:rPr lang="en-GB" dirty="0" err="1"/>
              <a:t>Inhelder</a:t>
            </a:r>
            <a:r>
              <a:rPr lang="en-GB" dirty="0"/>
              <a:t>, B. (1969)</a:t>
            </a:r>
          </a:p>
          <a:p>
            <a:r>
              <a:rPr lang="en-GB" dirty="0"/>
              <a:t>The Psychology of the Child. New York: Basic Books.</a:t>
            </a:r>
          </a:p>
          <a:p>
            <a:pPr marL="0" indent="0">
              <a:buNone/>
            </a:pPr>
            <a:r>
              <a:rPr lang="en-GB" dirty="0"/>
              <a:t>Wood, D. (1998) How Children Think and Learn: The Social Contexts of Cognitive Development. 2nd ed. </a:t>
            </a:r>
            <a:r>
              <a:rPr lang="en-GB"/>
              <a:t>Oxford: Blackwell.</a:t>
            </a:r>
          </a:p>
          <a:p>
            <a:pPr marL="0" indent="0">
              <a:buNone/>
            </a:pPr>
            <a:endParaRPr lang="en-DE" dirty="0"/>
          </a:p>
        </p:txBody>
      </p:sp>
    </p:spTree>
    <p:extLst>
      <p:ext uri="{BB962C8B-B14F-4D97-AF65-F5344CB8AC3E}">
        <p14:creationId xmlns:p14="http://schemas.microsoft.com/office/powerpoint/2010/main" val="15086401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7e8f7cf34f0be270e467d4cb7e861128">
  <xsd:schema xmlns:xsd="http://www.w3.org/2001/XMLSchema" xmlns:xs="http://www.w3.org/2001/XMLSchema" xmlns:p="http://schemas.microsoft.com/office/2006/metadata/properties" xmlns:ns3="ccfc14db-0f45-423b-b2f5-752f8f8a0ada" targetNamespace="http://schemas.microsoft.com/office/2006/metadata/properties" ma:root="true" ma:fieldsID="7b289479311114a34f576cfc72063cae"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64CC355-AACE-49E1-BED7-4A2CD465B94D}">
  <ds:schemaRefs>
    <ds:schemaRef ds:uri="http://schemas.microsoft.com/sharepoint/v3/contenttype/forms"/>
  </ds:schemaRefs>
</ds:datastoreItem>
</file>

<file path=customXml/itemProps2.xml><?xml version="1.0" encoding="utf-8"?>
<ds:datastoreItem xmlns:ds="http://schemas.openxmlformats.org/officeDocument/2006/customXml" ds:itemID="{E61F41DE-4381-4C4E-B7B4-C98C74918471}">
  <ds:schemaRefs>
    <ds:schemaRef ds:uri="http://schemas.microsoft.com/office/2006/metadata/properties"/>
    <ds:schemaRef ds:uri="http://www.w3.org/2000/xmlns/"/>
    <ds:schemaRef ds:uri="ccfc14db-0f45-423b-b2f5-752f8f8a0ada"/>
    <ds:schemaRef ds:uri="http://www.w3.org/2001/XMLSchema-instance"/>
  </ds:schemaRefs>
</ds:datastoreItem>
</file>

<file path=customXml/itemProps3.xml><?xml version="1.0" encoding="utf-8"?>
<ds:datastoreItem xmlns:ds="http://schemas.openxmlformats.org/officeDocument/2006/customXml" ds:itemID="{CEEDD212-8BDD-4A55-B30B-509EBA6565E2}">
  <ds:schemaRefs>
    <ds:schemaRef ds:uri="http://schemas.microsoft.com/office/2006/metadata/contentType"/>
    <ds:schemaRef ds:uri="http://schemas.microsoft.com/office/2006/metadata/properties/metaAttributes"/>
    <ds:schemaRef ds:uri="http://www.w3.org/2000/xmlns/"/>
    <ds:schemaRef ds:uri="http://www.w3.org/2001/XMLSchema"/>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otalTime>56</TotalTime>
  <Words>147</Words>
  <Application>Microsoft Office PowerPoint</Application>
  <PresentationFormat>Widescreen</PresentationFormat>
  <Paragraphs>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Faizan Ahmed 2423731 Module:LCHS4010 Supporting Amira’s development in the early years  Using Piagets theory in an early years of Nursery</vt:lpstr>
      <vt:lpstr>PowerPoint Presentation</vt:lpstr>
      <vt:lpstr>PowerPoint Presentation</vt:lpstr>
      <vt:lpstr>PowerPoint Presentation</vt:lpstr>
      <vt:lpstr>The pre operational stage (Ages 2-7)</vt:lpstr>
      <vt:lpstr>Applying Piagets theory to Amiras situation </vt:lpstr>
      <vt:lpstr>Cognitive and emotional needs</vt:lpstr>
      <vt:lpstr>Support strategies based on Piagets theory</vt:lpstr>
      <vt:lpstr>Nature vs nurture </vt:lpstr>
      <vt:lpstr>Evaluation of Piagets Theory </vt:lpstr>
      <vt:lpstr>Implications for practice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Faizan Ahmed 2423731 Module:LCHS4010 Supporting Amira’s development in the early years  Using Bowlby's attachment theory</dc:title>
  <dc:creator>Child Dmbc</dc:creator>
  <cp:lastModifiedBy>Faizan Ahmed (2423731)</cp:lastModifiedBy>
  <cp:revision>8</cp:revision>
  <dcterms:created xsi:type="dcterms:W3CDTF">2025-10-09T14:29:14Z</dcterms:created>
  <dcterms:modified xsi:type="dcterms:W3CDTF">2025-10-13T04:25:40Z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