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4"/>
  </p:sldMasterIdLst>
  <p:notesMasterIdLst>
    <p:notesMasterId r:id="rId28"/>
  </p:notesMasterIdLst>
  <p:sldIdLst>
    <p:sldId id="257" r:id="rId5"/>
    <p:sldId id="2562" r:id="rId6"/>
    <p:sldId id="2576" r:id="rId7"/>
    <p:sldId id="2550" r:id="rId8"/>
    <p:sldId id="261" r:id="rId9"/>
    <p:sldId id="2564" r:id="rId10"/>
    <p:sldId id="2571" r:id="rId11"/>
    <p:sldId id="2573" r:id="rId12"/>
    <p:sldId id="2574" r:id="rId13"/>
    <p:sldId id="2575" r:id="rId14"/>
    <p:sldId id="2565" r:id="rId15"/>
    <p:sldId id="2577" r:id="rId16"/>
    <p:sldId id="2570" r:id="rId17"/>
    <p:sldId id="2580" r:id="rId18"/>
    <p:sldId id="2584" r:id="rId19"/>
    <p:sldId id="2581" r:id="rId20"/>
    <p:sldId id="2582" r:id="rId21"/>
    <p:sldId id="2566" r:id="rId22"/>
    <p:sldId id="270" r:id="rId23"/>
    <p:sldId id="271" r:id="rId24"/>
    <p:sldId id="2561" r:id="rId25"/>
    <p:sldId id="260" r:id="rId26"/>
    <p:sldId id="2583"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6DD843-7A0A-DC7A-8544-10434E013F37}" name="Daisy Leigh-Phippard" initials="DL" userId="S::daisyl@bafta.org::2da46619-52fb-48e1-9abf-ece134e97cf7" providerId="AD"/>
  <p188:author id="{C9646C54-3595-91FC-2AC6-03C5CCCB8055}" name="Kishan Khambhaita" initials="" userId="S::KishanK@bafta.org::0f7b8efe-9ab6-49eb-8893-0fe4442b5854" providerId="AD"/>
  <p188:author id="{498858A5-9059-0136-924D-472FA4D80750}" name="Jenna Brown" initials="JB" userId="S::jennab@bafta.org::6640817a-776d-403f-9eaf-1c23c8d66210" providerId="AD"/>
  <p188:author id="{910334B1-638D-8B96-4325-8553640E5C21}" name="April Sotomayor" initials="AS" userId="S::aprils@bafta.org::ad856847-7d05-4c4c-8130-706f0c82aa42" providerId="AD"/>
  <p188:author id="{4E8389B5-E4BB-BB0C-F819-F0DD948C1BE3}" name="Kishan Khambhaita" initials="KK" userId="S::kishank@bafta.org::0f7b8efe-9ab6-49eb-8893-0fe4442b585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0FF"/>
    <a:srgbClr val="0E163D"/>
    <a:srgbClr val="008A7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D7376-1EE3-73F3-C795-CC1A42714429}" v="95" dt="2025-07-29T12:28:28.619"/>
    <p1510:client id="{57F984A5-7887-EA79-7C16-3FF6A054BB90}" v="13" dt="2025-07-29T10:56:44.525"/>
    <p1510:client id="{CD2830FC-4B46-784A-CFE9-840E7487B96D}" v="3" dt="2025-07-30T13:41:25.695"/>
    <p1510:client id="{F8771568-63F8-5DFB-3D9E-C5E9E246DC22}" v="155" dt="2025-07-29T11:08:41.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229" autoAdjust="0"/>
  </p:normalViewPr>
  <p:slideViewPr>
    <p:cSldViewPr snapToGrid="0">
      <p:cViewPr varScale="1">
        <p:scale>
          <a:sx n="70" d="100"/>
          <a:sy n="70" d="100"/>
        </p:scale>
        <p:origin x="1138" y="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Largey" userId="S::michaell@bafta.org::b03ee4fd-fd54-4b97-9dc3-521bb2e9eb06" providerId="AD" clId="Web-{CD2830FC-4B46-784A-CFE9-840E7487B96D}"/>
    <pc:docChg chg="modSld">
      <pc:chgData name="Michael Largey" userId="S::michaell@bafta.org::b03ee4fd-fd54-4b97-9dc3-521bb2e9eb06" providerId="AD" clId="Web-{CD2830FC-4B46-784A-CFE9-840E7487B96D}" dt="2025-07-30T13:41:25.695" v="2" actId="20577"/>
      <pc:docMkLst>
        <pc:docMk/>
      </pc:docMkLst>
      <pc:sldChg chg="modSp">
        <pc:chgData name="Michael Largey" userId="S::michaell@bafta.org::b03ee4fd-fd54-4b97-9dc3-521bb2e9eb06" providerId="AD" clId="Web-{CD2830FC-4B46-784A-CFE9-840E7487B96D}" dt="2025-07-30T13:41:25.695" v="2" actId="20577"/>
        <pc:sldMkLst>
          <pc:docMk/>
          <pc:sldMk cId="1960973052" sldId="2570"/>
        </pc:sldMkLst>
        <pc:spChg chg="mod">
          <ac:chgData name="Michael Largey" userId="S::michaell@bafta.org::b03ee4fd-fd54-4b97-9dc3-521bb2e9eb06" providerId="AD" clId="Web-{CD2830FC-4B46-784A-CFE9-840E7487B96D}" dt="2025-07-30T13:41:25.695" v="2" actId="20577"/>
          <ac:spMkLst>
            <pc:docMk/>
            <pc:sldMk cId="1960973052" sldId="2570"/>
            <ac:spMk id="6" creationId="{7A310EC3-1D6B-698C-80D6-8469B591A47C}"/>
          </ac:spMkLst>
        </pc:spChg>
      </pc:sldChg>
      <pc:sldChg chg="modSp">
        <pc:chgData name="Michael Largey" userId="S::michaell@bafta.org::b03ee4fd-fd54-4b97-9dc3-521bb2e9eb06" providerId="AD" clId="Web-{CD2830FC-4B46-784A-CFE9-840E7487B96D}" dt="2025-07-30T13:39:32.269" v="1" actId="20577"/>
        <pc:sldMkLst>
          <pc:docMk/>
          <pc:sldMk cId="3689056815" sldId="2573"/>
        </pc:sldMkLst>
        <pc:spChg chg="mod">
          <ac:chgData name="Michael Largey" userId="S::michaell@bafta.org::b03ee4fd-fd54-4b97-9dc3-521bb2e9eb06" providerId="AD" clId="Web-{CD2830FC-4B46-784A-CFE9-840E7487B96D}" dt="2025-07-30T13:39:32.269" v="1" actId="20577"/>
          <ac:spMkLst>
            <pc:docMk/>
            <pc:sldMk cId="3689056815" sldId="2573"/>
            <ac:spMk id="7" creationId="{D80033EA-CA9A-0803-D476-F05D41D33E6E}"/>
          </ac:spMkLst>
        </pc:spChg>
      </pc:sldChg>
    </pc:docChg>
  </pc:docChgLst>
  <pc:docChgLst>
    <pc:chgData name="Daisy Leigh-Phippard" userId="S::daisyl@bafta.org::2da46619-52fb-48e1-9abf-ece134e97cf7" providerId="AD" clId="Web-{F8771568-63F8-5DFB-3D9E-C5E9E246DC22}"/>
    <pc:docChg chg="modSld">
      <pc:chgData name="Daisy Leigh-Phippard" userId="S::daisyl@bafta.org::2da46619-52fb-48e1-9abf-ece134e97cf7" providerId="AD" clId="Web-{F8771568-63F8-5DFB-3D9E-C5E9E246DC22}" dt="2025-07-29T11:08:41.123" v="152"/>
      <pc:docMkLst>
        <pc:docMk/>
      </pc:docMkLst>
      <pc:sldChg chg="addSp delSp modSp">
        <pc:chgData name="Daisy Leigh-Phippard" userId="S::daisyl@bafta.org::2da46619-52fb-48e1-9abf-ece134e97cf7" providerId="AD" clId="Web-{F8771568-63F8-5DFB-3D9E-C5E9E246DC22}" dt="2025-07-29T11:06:31.963" v="122" actId="14100"/>
        <pc:sldMkLst>
          <pc:docMk/>
          <pc:sldMk cId="3144130923" sldId="261"/>
        </pc:sldMkLst>
        <pc:spChg chg="add del mod">
          <ac:chgData name="Daisy Leigh-Phippard" userId="S::daisyl@bafta.org::2da46619-52fb-48e1-9abf-ece134e97cf7" providerId="AD" clId="Web-{F8771568-63F8-5DFB-3D9E-C5E9E246DC22}" dt="2025-07-29T11:06:03.978" v="116"/>
          <ac:spMkLst>
            <pc:docMk/>
            <pc:sldMk cId="3144130923" sldId="261"/>
            <ac:spMk id="6" creationId="{9EC240E5-EA86-26F0-DDBA-00E9B78255D2}"/>
          </ac:spMkLst>
        </pc:spChg>
        <pc:spChg chg="add mod ord">
          <ac:chgData name="Daisy Leigh-Phippard" userId="S::daisyl@bafta.org::2da46619-52fb-48e1-9abf-ece134e97cf7" providerId="AD" clId="Web-{F8771568-63F8-5DFB-3D9E-C5E9E246DC22}" dt="2025-07-29T11:06:31.963" v="122" actId="14100"/>
          <ac:spMkLst>
            <pc:docMk/>
            <pc:sldMk cId="3144130923" sldId="261"/>
            <ac:spMk id="8" creationId="{E86677F5-8BE8-4F1A-CB53-6E382AFD4FDC}"/>
          </ac:spMkLst>
        </pc:spChg>
        <pc:picChg chg="ord">
          <ac:chgData name="Daisy Leigh-Phippard" userId="S::daisyl@bafta.org::2da46619-52fb-48e1-9abf-ece134e97cf7" providerId="AD" clId="Web-{F8771568-63F8-5DFB-3D9E-C5E9E246DC22}" dt="2025-07-29T11:06:23.588" v="120"/>
          <ac:picMkLst>
            <pc:docMk/>
            <pc:sldMk cId="3144130923" sldId="261"/>
            <ac:picMk id="3" creationId="{090637F2-F018-A114-BF3E-D4DF960A03F1}"/>
          </ac:picMkLst>
        </pc:picChg>
        <pc:picChg chg="mod ord modCrop">
          <ac:chgData name="Daisy Leigh-Phippard" userId="S::daisyl@bafta.org::2da46619-52fb-48e1-9abf-ece134e97cf7" providerId="AD" clId="Web-{F8771568-63F8-5DFB-3D9E-C5E9E246DC22}" dt="2025-07-29T11:06:26.432" v="121"/>
          <ac:picMkLst>
            <pc:docMk/>
            <pc:sldMk cId="3144130923" sldId="261"/>
            <ac:picMk id="4" creationId="{9C268BD6-8A9E-79E2-CC1C-5C0F6F807EB9}"/>
          </ac:picMkLst>
        </pc:picChg>
        <pc:picChg chg="del">
          <ac:chgData name="Daisy Leigh-Phippard" userId="S::daisyl@bafta.org::2da46619-52fb-48e1-9abf-ece134e97cf7" providerId="AD" clId="Web-{F8771568-63F8-5DFB-3D9E-C5E9E246DC22}" dt="2025-07-29T10:58:32.441" v="10"/>
          <ac:picMkLst>
            <pc:docMk/>
            <pc:sldMk cId="3144130923" sldId="261"/>
            <ac:picMk id="5" creationId="{D2E667FB-D4A1-073A-B31B-1DFA059B2EC6}"/>
          </ac:picMkLst>
        </pc:picChg>
      </pc:sldChg>
      <pc:sldChg chg="addSp delSp modSp">
        <pc:chgData name="Daisy Leigh-Phippard" userId="S::daisyl@bafta.org::2da46619-52fb-48e1-9abf-ece134e97cf7" providerId="AD" clId="Web-{F8771568-63F8-5DFB-3D9E-C5E9E246DC22}" dt="2025-07-29T11:07:09.667" v="134"/>
        <pc:sldMkLst>
          <pc:docMk/>
          <pc:sldMk cId="3494197579" sldId="2565"/>
        </pc:sldMkLst>
        <pc:spChg chg="add mod ord">
          <ac:chgData name="Daisy Leigh-Phippard" userId="S::daisyl@bafta.org::2da46619-52fb-48e1-9abf-ece134e97cf7" providerId="AD" clId="Web-{F8771568-63F8-5DFB-3D9E-C5E9E246DC22}" dt="2025-07-29T11:07:03.011" v="132"/>
          <ac:spMkLst>
            <pc:docMk/>
            <pc:sldMk cId="3494197579" sldId="2565"/>
            <ac:spMk id="4" creationId="{2DF24E68-C2D6-36DF-5ADB-E6831E28DFFC}"/>
          </ac:spMkLst>
        </pc:spChg>
        <pc:spChg chg="mod">
          <ac:chgData name="Daisy Leigh-Phippard" userId="S::daisyl@bafta.org::2da46619-52fb-48e1-9abf-ece134e97cf7" providerId="AD" clId="Web-{F8771568-63F8-5DFB-3D9E-C5E9E246DC22}" dt="2025-07-29T11:02:56.472" v="75" actId="1076"/>
          <ac:spMkLst>
            <pc:docMk/>
            <pc:sldMk cId="3494197579" sldId="2565"/>
            <ac:spMk id="8" creationId="{117FC898-4DE2-F240-6763-A498A9F0ABA6}"/>
          </ac:spMkLst>
        </pc:spChg>
        <pc:picChg chg="add del mod ord modCrop">
          <ac:chgData name="Daisy Leigh-Phippard" userId="S::daisyl@bafta.org::2da46619-52fb-48e1-9abf-ece134e97cf7" providerId="AD" clId="Web-{F8771568-63F8-5DFB-3D9E-C5E9E246DC22}" dt="2025-07-29T11:07:09.667" v="134"/>
          <ac:picMkLst>
            <pc:docMk/>
            <pc:sldMk cId="3494197579" sldId="2565"/>
            <ac:picMk id="2" creationId="{8E7CF9AC-5467-4A3B-CA0F-BE7FB0C8D70E}"/>
          </ac:picMkLst>
        </pc:picChg>
        <pc:picChg chg="mod ord">
          <ac:chgData name="Daisy Leigh-Phippard" userId="S::daisyl@bafta.org::2da46619-52fb-48e1-9abf-ece134e97cf7" providerId="AD" clId="Web-{F8771568-63F8-5DFB-3D9E-C5E9E246DC22}" dt="2025-07-29T11:07:06.667" v="133"/>
          <ac:picMkLst>
            <pc:docMk/>
            <pc:sldMk cId="3494197579" sldId="2565"/>
            <ac:picMk id="3" creationId="{1F4BBA65-D4C0-A06E-F939-5AD50B684528}"/>
          </ac:picMkLst>
        </pc:picChg>
        <pc:picChg chg="del">
          <ac:chgData name="Daisy Leigh-Phippard" userId="S::daisyl@bafta.org::2da46619-52fb-48e1-9abf-ece134e97cf7" providerId="AD" clId="Web-{F8771568-63F8-5DFB-3D9E-C5E9E246DC22}" dt="2025-07-29T11:03:08.488" v="80"/>
          <ac:picMkLst>
            <pc:docMk/>
            <pc:sldMk cId="3494197579" sldId="2565"/>
            <ac:picMk id="5" creationId="{7632D5C5-5C1F-626B-493F-8A7CE8D6BC3A}"/>
          </ac:picMkLst>
        </pc:picChg>
      </pc:sldChg>
      <pc:sldChg chg="addSp delSp modSp">
        <pc:chgData name="Daisy Leigh-Phippard" userId="S::daisyl@bafta.org::2da46619-52fb-48e1-9abf-ece134e97cf7" providerId="AD" clId="Web-{F8771568-63F8-5DFB-3D9E-C5E9E246DC22}" dt="2025-07-29T11:08:41.123" v="152"/>
        <pc:sldMkLst>
          <pc:docMk/>
          <pc:sldMk cId="752563213" sldId="2566"/>
        </pc:sldMkLst>
        <pc:spChg chg="add mod ord">
          <ac:chgData name="Daisy Leigh-Phippard" userId="S::daisyl@bafta.org::2da46619-52fb-48e1-9abf-ece134e97cf7" providerId="AD" clId="Web-{F8771568-63F8-5DFB-3D9E-C5E9E246DC22}" dt="2025-07-29T11:08:35.482" v="150"/>
          <ac:spMkLst>
            <pc:docMk/>
            <pc:sldMk cId="752563213" sldId="2566"/>
            <ac:spMk id="6" creationId="{CC5EB48D-7533-E635-2BFF-0A4A927978B7}"/>
          </ac:spMkLst>
        </pc:spChg>
        <pc:picChg chg="mod ord">
          <ac:chgData name="Daisy Leigh-Phippard" userId="S::daisyl@bafta.org::2da46619-52fb-48e1-9abf-ece134e97cf7" providerId="AD" clId="Web-{F8771568-63F8-5DFB-3D9E-C5E9E246DC22}" dt="2025-07-29T11:08:38.435" v="151"/>
          <ac:picMkLst>
            <pc:docMk/>
            <pc:sldMk cId="752563213" sldId="2566"/>
            <ac:picMk id="3" creationId="{B9DD8992-908C-271B-BB53-3DD66E3A52A2}"/>
          </ac:picMkLst>
        </pc:picChg>
        <pc:picChg chg="mod ord modCrop">
          <ac:chgData name="Daisy Leigh-Phippard" userId="S::daisyl@bafta.org::2da46619-52fb-48e1-9abf-ece134e97cf7" providerId="AD" clId="Web-{F8771568-63F8-5DFB-3D9E-C5E9E246DC22}" dt="2025-07-29T11:08:41.123" v="152"/>
          <ac:picMkLst>
            <pc:docMk/>
            <pc:sldMk cId="752563213" sldId="2566"/>
            <ac:picMk id="4" creationId="{A73B5E8D-01B1-F8A5-F357-596A756F55B5}"/>
          </ac:picMkLst>
        </pc:picChg>
        <pc:picChg chg="del">
          <ac:chgData name="Daisy Leigh-Phippard" userId="S::daisyl@bafta.org::2da46619-52fb-48e1-9abf-ece134e97cf7" providerId="AD" clId="Web-{F8771568-63F8-5DFB-3D9E-C5E9E246DC22}" dt="2025-07-29T11:04:39.663" v="107"/>
          <ac:picMkLst>
            <pc:docMk/>
            <pc:sldMk cId="752563213" sldId="2566"/>
            <ac:picMk id="5" creationId="{7264578C-62C6-BA36-3F5D-273C524030A8}"/>
          </ac:picMkLst>
        </pc:picChg>
      </pc:sldChg>
      <pc:sldChg chg="addSp delSp modSp">
        <pc:chgData name="Daisy Leigh-Phippard" userId="S::daisyl@bafta.org::2da46619-52fb-48e1-9abf-ece134e97cf7" providerId="AD" clId="Web-{F8771568-63F8-5DFB-3D9E-C5E9E246DC22}" dt="2025-07-29T11:08:06.075" v="140"/>
        <pc:sldMkLst>
          <pc:docMk/>
          <pc:sldMk cId="1960973052" sldId="2570"/>
        </pc:sldMkLst>
        <pc:spChg chg="add mod ord">
          <ac:chgData name="Daisy Leigh-Phippard" userId="S::daisyl@bafta.org::2da46619-52fb-48e1-9abf-ece134e97cf7" providerId="AD" clId="Web-{F8771568-63F8-5DFB-3D9E-C5E9E246DC22}" dt="2025-07-29T11:07:59.684" v="138"/>
          <ac:spMkLst>
            <pc:docMk/>
            <pc:sldMk cId="1960973052" sldId="2570"/>
            <ac:spMk id="12" creationId="{551226F7-634F-5478-4D9C-E6AC189941F5}"/>
          </ac:spMkLst>
        </pc:spChg>
        <pc:spChg chg="del">
          <ac:chgData name="Daisy Leigh-Phippard" userId="S::daisyl@bafta.org::2da46619-52fb-48e1-9abf-ece134e97cf7" providerId="AD" clId="Web-{F8771568-63F8-5DFB-3D9E-C5E9E246DC22}" dt="2025-07-29T11:03:21.598" v="82"/>
          <ac:spMkLst>
            <pc:docMk/>
            <pc:sldMk cId="1960973052" sldId="2570"/>
            <ac:spMk id="23" creationId="{430A8868-CD9A-11CA-95D0-BDAE36F79FC5}"/>
          </ac:spMkLst>
        </pc:spChg>
        <pc:picChg chg="mod ord">
          <ac:chgData name="Daisy Leigh-Phippard" userId="S::daisyl@bafta.org::2da46619-52fb-48e1-9abf-ece134e97cf7" providerId="AD" clId="Web-{F8771568-63F8-5DFB-3D9E-C5E9E246DC22}" dt="2025-07-29T11:08:06.075" v="140"/>
          <ac:picMkLst>
            <pc:docMk/>
            <pc:sldMk cId="1960973052" sldId="2570"/>
            <ac:picMk id="8" creationId="{5CD11B30-8328-5955-437A-81250D6334FF}"/>
          </ac:picMkLst>
        </pc:picChg>
        <pc:picChg chg="add del mod">
          <ac:chgData name="Daisy Leigh-Phippard" userId="S::daisyl@bafta.org::2da46619-52fb-48e1-9abf-ece134e97cf7" providerId="AD" clId="Web-{F8771568-63F8-5DFB-3D9E-C5E9E246DC22}" dt="2025-07-29T11:03:28.989" v="86"/>
          <ac:picMkLst>
            <pc:docMk/>
            <pc:sldMk cId="1960973052" sldId="2570"/>
            <ac:picMk id="9" creationId="{274C7DCE-880C-101D-810E-A711447B2105}"/>
          </ac:picMkLst>
        </pc:picChg>
        <pc:picChg chg="add mod ord">
          <ac:chgData name="Daisy Leigh-Phippard" userId="S::daisyl@bafta.org::2da46619-52fb-48e1-9abf-ece134e97cf7" providerId="AD" clId="Web-{F8771568-63F8-5DFB-3D9E-C5E9E246DC22}" dt="2025-07-29T11:08:03.013" v="139"/>
          <ac:picMkLst>
            <pc:docMk/>
            <pc:sldMk cId="1960973052" sldId="2570"/>
            <ac:picMk id="11" creationId="{CEEBB37F-FB76-45A5-5F19-ECF60D8A94D6}"/>
          </ac:picMkLst>
        </pc:picChg>
      </pc:sldChg>
      <pc:sldChg chg="delSp modSp">
        <pc:chgData name="Daisy Leigh-Phippard" userId="S::daisyl@bafta.org::2da46619-52fb-48e1-9abf-ece134e97cf7" providerId="AD" clId="Web-{F8771568-63F8-5DFB-3D9E-C5E9E246DC22}" dt="2025-07-29T11:00:20.621" v="23" actId="1076"/>
        <pc:sldMkLst>
          <pc:docMk/>
          <pc:sldMk cId="3503381645" sldId="2571"/>
        </pc:sldMkLst>
        <pc:spChg chg="del">
          <ac:chgData name="Daisy Leigh-Phippard" userId="S::daisyl@bafta.org::2da46619-52fb-48e1-9abf-ece134e97cf7" providerId="AD" clId="Web-{F8771568-63F8-5DFB-3D9E-C5E9E246DC22}" dt="2025-07-29T11:00:07.089" v="11"/>
          <ac:spMkLst>
            <pc:docMk/>
            <pc:sldMk cId="3503381645" sldId="2571"/>
            <ac:spMk id="6" creationId="{A04B5CEA-90CC-0E1D-314F-CF1336BD6D53}"/>
          </ac:spMkLst>
        </pc:spChg>
        <pc:spChg chg="mod">
          <ac:chgData name="Daisy Leigh-Phippard" userId="S::daisyl@bafta.org::2da46619-52fb-48e1-9abf-ece134e97cf7" providerId="AD" clId="Web-{F8771568-63F8-5DFB-3D9E-C5E9E246DC22}" dt="2025-07-29T11:00:10.402" v="12" actId="14100"/>
          <ac:spMkLst>
            <pc:docMk/>
            <pc:sldMk cId="3503381645" sldId="2571"/>
            <ac:spMk id="8" creationId="{F432F019-F373-192C-2EE8-1816BE1154F8}"/>
          </ac:spMkLst>
        </pc:spChg>
        <pc:cxnChg chg="mod">
          <ac:chgData name="Daisy Leigh-Phippard" userId="S::daisyl@bafta.org::2da46619-52fb-48e1-9abf-ece134e97cf7" providerId="AD" clId="Web-{F8771568-63F8-5DFB-3D9E-C5E9E246DC22}" dt="2025-07-29T11:00:20.621" v="23" actId="1076"/>
          <ac:cxnSpMkLst>
            <pc:docMk/>
            <pc:sldMk cId="3503381645" sldId="2571"/>
            <ac:cxnSpMk id="9" creationId="{952F4713-94A3-D212-6ECE-F8B715C980AC}"/>
          </ac:cxnSpMkLst>
        </pc:cxnChg>
      </pc:sldChg>
      <pc:sldChg chg="modSp">
        <pc:chgData name="Daisy Leigh-Phippard" userId="S::daisyl@bafta.org::2da46619-52fb-48e1-9abf-ece134e97cf7" providerId="AD" clId="Web-{F8771568-63F8-5DFB-3D9E-C5E9E246DC22}" dt="2025-07-29T11:00:48.920" v="36" actId="1076"/>
        <pc:sldMkLst>
          <pc:docMk/>
          <pc:sldMk cId="3689056815" sldId="2573"/>
        </pc:sldMkLst>
        <pc:spChg chg="mod">
          <ac:chgData name="Daisy Leigh-Phippard" userId="S::daisyl@bafta.org::2da46619-52fb-48e1-9abf-ece134e97cf7" providerId="AD" clId="Web-{F8771568-63F8-5DFB-3D9E-C5E9E246DC22}" dt="2025-07-29T11:00:45.951" v="35" actId="20577"/>
          <ac:spMkLst>
            <pc:docMk/>
            <pc:sldMk cId="3689056815" sldId="2573"/>
            <ac:spMk id="7" creationId="{D80033EA-CA9A-0803-D476-F05D41D33E6E}"/>
          </ac:spMkLst>
        </pc:spChg>
        <pc:cxnChg chg="mod">
          <ac:chgData name="Daisy Leigh-Phippard" userId="S::daisyl@bafta.org::2da46619-52fb-48e1-9abf-ece134e97cf7" providerId="AD" clId="Web-{F8771568-63F8-5DFB-3D9E-C5E9E246DC22}" dt="2025-07-29T11:00:48.920" v="36" actId="1076"/>
          <ac:cxnSpMkLst>
            <pc:docMk/>
            <pc:sldMk cId="3689056815" sldId="2573"/>
            <ac:cxnSpMk id="10" creationId="{9197AC5B-9220-236C-EAC6-EE4F711DD1C8}"/>
          </ac:cxnSpMkLst>
        </pc:cxnChg>
      </pc:sldChg>
      <pc:sldChg chg="addSp delSp modSp">
        <pc:chgData name="Daisy Leigh-Phippard" userId="S::daisyl@bafta.org::2da46619-52fb-48e1-9abf-ece134e97cf7" providerId="AD" clId="Web-{F8771568-63F8-5DFB-3D9E-C5E9E246DC22}" dt="2025-07-29T11:06:51.417" v="128"/>
        <pc:sldMkLst>
          <pc:docMk/>
          <pc:sldMk cId="2589585669" sldId="2574"/>
        </pc:sldMkLst>
        <pc:spChg chg="del">
          <ac:chgData name="Daisy Leigh-Phippard" userId="S::daisyl@bafta.org::2da46619-52fb-48e1-9abf-ece134e97cf7" providerId="AD" clId="Web-{F8771568-63F8-5DFB-3D9E-C5E9E246DC22}" dt="2025-07-29T11:00:51.607" v="37"/>
          <ac:spMkLst>
            <pc:docMk/>
            <pc:sldMk cId="2589585669" sldId="2574"/>
            <ac:spMk id="6" creationId="{3507EBB3-2A31-84E5-1825-2BC26498E1F5}"/>
          </ac:spMkLst>
        </pc:spChg>
        <pc:spChg chg="add mod ord">
          <ac:chgData name="Daisy Leigh-Phippard" userId="S::daisyl@bafta.org::2da46619-52fb-48e1-9abf-ece134e97cf7" providerId="AD" clId="Web-{F8771568-63F8-5DFB-3D9E-C5E9E246DC22}" dt="2025-07-29T11:06:45.339" v="126"/>
          <ac:spMkLst>
            <pc:docMk/>
            <pc:sldMk cId="2589585669" sldId="2574"/>
            <ac:spMk id="10" creationId="{B95CED7D-6362-C836-86A2-2ED04AAD897C}"/>
          </ac:spMkLst>
        </pc:spChg>
        <pc:spChg chg="mod">
          <ac:chgData name="Daisy Leigh-Phippard" userId="S::daisyl@bafta.org::2da46619-52fb-48e1-9abf-ece134e97cf7" providerId="AD" clId="Web-{F8771568-63F8-5DFB-3D9E-C5E9E246DC22}" dt="2025-07-29T11:01:23.671" v="46" actId="14100"/>
          <ac:spMkLst>
            <pc:docMk/>
            <pc:sldMk cId="2589585669" sldId="2574"/>
            <ac:spMk id="11" creationId="{44437F47-5060-9A1D-4CB4-8F96166D0870}"/>
          </ac:spMkLst>
        </pc:spChg>
        <pc:picChg chg="mod ord modCrop">
          <ac:chgData name="Daisy Leigh-Phippard" userId="S::daisyl@bafta.org::2da46619-52fb-48e1-9abf-ece134e97cf7" providerId="AD" clId="Web-{F8771568-63F8-5DFB-3D9E-C5E9E246DC22}" dt="2025-07-29T11:06:51.417" v="128"/>
          <ac:picMkLst>
            <pc:docMk/>
            <pc:sldMk cId="2589585669" sldId="2574"/>
            <ac:picMk id="7" creationId="{70687E0C-97A1-38E9-0886-5BC7D26DAB09}"/>
          </ac:picMkLst>
        </pc:picChg>
        <pc:picChg chg="add mod ord">
          <ac:chgData name="Daisy Leigh-Phippard" userId="S::daisyl@bafta.org::2da46619-52fb-48e1-9abf-ece134e97cf7" providerId="AD" clId="Web-{F8771568-63F8-5DFB-3D9E-C5E9E246DC22}" dt="2025-07-29T11:06:48.339" v="127"/>
          <ac:picMkLst>
            <pc:docMk/>
            <pc:sldMk cId="2589585669" sldId="2574"/>
            <ac:picMk id="9" creationId="{D579DD15-7C11-18C3-E579-50D8E00E07B2}"/>
          </ac:picMkLst>
        </pc:picChg>
        <pc:cxnChg chg="mod">
          <ac:chgData name="Daisy Leigh-Phippard" userId="S::daisyl@bafta.org::2da46619-52fb-48e1-9abf-ece134e97cf7" providerId="AD" clId="Web-{F8771568-63F8-5DFB-3D9E-C5E9E246DC22}" dt="2025-07-29T11:01:41.141" v="55" actId="1076"/>
          <ac:cxnSpMkLst>
            <pc:docMk/>
            <pc:sldMk cId="2589585669" sldId="2574"/>
            <ac:cxnSpMk id="12" creationId="{CB072675-9B20-B8D9-0EF7-E8357BE7C2E6}"/>
          </ac:cxnSpMkLst>
        </pc:cxnChg>
      </pc:sldChg>
      <pc:sldChg chg="addSp delSp modSp">
        <pc:chgData name="Daisy Leigh-Phippard" userId="S::daisyl@bafta.org::2da46619-52fb-48e1-9abf-ece134e97cf7" providerId="AD" clId="Web-{F8771568-63F8-5DFB-3D9E-C5E9E246DC22}" dt="2025-07-29T11:08:24.669" v="146"/>
        <pc:sldMkLst>
          <pc:docMk/>
          <pc:sldMk cId="3143513858" sldId="2581"/>
        </pc:sldMkLst>
        <pc:spChg chg="del">
          <ac:chgData name="Daisy Leigh-Phippard" userId="S::daisyl@bafta.org::2da46619-52fb-48e1-9abf-ece134e97cf7" providerId="AD" clId="Web-{F8771568-63F8-5DFB-3D9E-C5E9E246DC22}" dt="2025-07-29T11:04:02.084" v="95"/>
          <ac:spMkLst>
            <pc:docMk/>
            <pc:sldMk cId="3143513858" sldId="2581"/>
            <ac:spMk id="10" creationId="{16086E96-3072-4F98-97B7-7217CD881EE6}"/>
          </ac:spMkLst>
        </pc:spChg>
        <pc:spChg chg="add mod ord">
          <ac:chgData name="Daisy Leigh-Phippard" userId="S::daisyl@bafta.org::2da46619-52fb-48e1-9abf-ece134e97cf7" providerId="AD" clId="Web-{F8771568-63F8-5DFB-3D9E-C5E9E246DC22}" dt="2025-07-29T11:08:18.497" v="144"/>
          <ac:spMkLst>
            <pc:docMk/>
            <pc:sldMk cId="3143513858" sldId="2581"/>
            <ac:spMk id="12" creationId="{10E11EC8-5C9D-AC59-8924-1F31FC2FD334}"/>
          </ac:spMkLst>
        </pc:spChg>
        <pc:picChg chg="mod ord">
          <ac:chgData name="Daisy Leigh-Phippard" userId="S::daisyl@bafta.org::2da46619-52fb-48e1-9abf-ece134e97cf7" providerId="AD" clId="Web-{F8771568-63F8-5DFB-3D9E-C5E9E246DC22}" dt="2025-07-29T11:08:24.669" v="146"/>
          <ac:picMkLst>
            <pc:docMk/>
            <pc:sldMk cId="3143513858" sldId="2581"/>
            <ac:picMk id="8" creationId="{0B6F791E-7917-1FE3-EA18-D12C21598324}"/>
          </ac:picMkLst>
        </pc:picChg>
        <pc:picChg chg="add mod ord">
          <ac:chgData name="Daisy Leigh-Phippard" userId="S::daisyl@bafta.org::2da46619-52fb-48e1-9abf-ece134e97cf7" providerId="AD" clId="Web-{F8771568-63F8-5DFB-3D9E-C5E9E246DC22}" dt="2025-07-29T11:08:22.091" v="145"/>
          <ac:picMkLst>
            <pc:docMk/>
            <pc:sldMk cId="3143513858" sldId="2581"/>
            <ac:picMk id="11" creationId="{60BB4F1D-0C06-FE3F-D0B1-84DCA5A74351}"/>
          </ac:picMkLst>
        </pc:picChg>
      </pc:sldChg>
    </pc:docChg>
  </pc:docChgLst>
  <pc:docChgLst>
    <pc:chgData name="Daisy Leigh-Phippard" userId="S::daisyl@bafta.org::2da46619-52fb-48e1-9abf-ece134e97cf7" providerId="AD" clId="Web-{57F984A5-7887-EA79-7C16-3FF6A054BB90}"/>
    <pc:docChg chg="modSld">
      <pc:chgData name="Daisy Leigh-Phippard" userId="S::daisyl@bafta.org::2da46619-52fb-48e1-9abf-ece134e97cf7" providerId="AD" clId="Web-{57F984A5-7887-EA79-7C16-3FF6A054BB90}" dt="2025-07-29T10:56:42.978" v="6"/>
      <pc:docMkLst>
        <pc:docMk/>
      </pc:docMkLst>
      <pc:sldChg chg="addSp modSp">
        <pc:chgData name="Daisy Leigh-Phippard" userId="S::daisyl@bafta.org::2da46619-52fb-48e1-9abf-ece134e97cf7" providerId="AD" clId="Web-{57F984A5-7887-EA79-7C16-3FF6A054BB90}" dt="2025-07-29T10:53:00.767" v="0"/>
        <pc:sldMkLst>
          <pc:docMk/>
          <pc:sldMk cId="3144130923" sldId="261"/>
        </pc:sldMkLst>
        <pc:picChg chg="add mod">
          <ac:chgData name="Daisy Leigh-Phippard" userId="S::daisyl@bafta.org::2da46619-52fb-48e1-9abf-ece134e97cf7" providerId="AD" clId="Web-{57F984A5-7887-EA79-7C16-3FF6A054BB90}" dt="2025-07-29T10:53:00.767" v="0"/>
          <ac:picMkLst>
            <pc:docMk/>
            <pc:sldMk cId="3144130923" sldId="261"/>
            <ac:picMk id="4" creationId="{9C268BD6-8A9E-79E2-CC1C-5C0F6F807EB9}"/>
          </ac:picMkLst>
        </pc:picChg>
      </pc:sldChg>
      <pc:sldChg chg="addSp modSp">
        <pc:chgData name="Daisy Leigh-Phippard" userId="S::daisyl@bafta.org::2da46619-52fb-48e1-9abf-ece134e97cf7" providerId="AD" clId="Web-{57F984A5-7887-EA79-7C16-3FF6A054BB90}" dt="2025-07-29T10:53:09.033" v="1"/>
        <pc:sldMkLst>
          <pc:docMk/>
          <pc:sldMk cId="3494197579" sldId="2565"/>
        </pc:sldMkLst>
        <pc:picChg chg="add mod">
          <ac:chgData name="Daisy Leigh-Phippard" userId="S::daisyl@bafta.org::2da46619-52fb-48e1-9abf-ece134e97cf7" providerId="AD" clId="Web-{57F984A5-7887-EA79-7C16-3FF6A054BB90}" dt="2025-07-29T10:53:09.033" v="1"/>
          <ac:picMkLst>
            <pc:docMk/>
            <pc:sldMk cId="3494197579" sldId="2565"/>
            <ac:picMk id="2" creationId="{8E7CF9AC-5467-4A3B-CA0F-BE7FB0C8D70E}"/>
          </ac:picMkLst>
        </pc:picChg>
      </pc:sldChg>
      <pc:sldChg chg="addSp modSp">
        <pc:chgData name="Daisy Leigh-Phippard" userId="S::daisyl@bafta.org::2da46619-52fb-48e1-9abf-ece134e97cf7" providerId="AD" clId="Web-{57F984A5-7887-EA79-7C16-3FF6A054BB90}" dt="2025-07-29T10:54:03.692" v="2"/>
        <pc:sldMkLst>
          <pc:docMk/>
          <pc:sldMk cId="752563213" sldId="2566"/>
        </pc:sldMkLst>
        <pc:picChg chg="add mod">
          <ac:chgData name="Daisy Leigh-Phippard" userId="S::daisyl@bafta.org::2da46619-52fb-48e1-9abf-ece134e97cf7" providerId="AD" clId="Web-{57F984A5-7887-EA79-7C16-3FF6A054BB90}" dt="2025-07-29T10:54:03.692" v="2"/>
          <ac:picMkLst>
            <pc:docMk/>
            <pc:sldMk cId="752563213" sldId="2566"/>
            <ac:picMk id="4" creationId="{A73B5E8D-01B1-F8A5-F357-596A756F55B5}"/>
          </ac:picMkLst>
        </pc:picChg>
      </pc:sldChg>
      <pc:sldChg chg="addSp modSp">
        <pc:chgData name="Daisy Leigh-Phippard" userId="S::daisyl@bafta.org::2da46619-52fb-48e1-9abf-ece134e97cf7" providerId="AD" clId="Web-{57F984A5-7887-EA79-7C16-3FF6A054BB90}" dt="2025-07-29T10:56:42.978" v="6"/>
        <pc:sldMkLst>
          <pc:docMk/>
          <pc:sldMk cId="1960973052" sldId="2570"/>
        </pc:sldMkLst>
        <pc:picChg chg="add mod">
          <ac:chgData name="Daisy Leigh-Phippard" userId="S::daisyl@bafta.org::2da46619-52fb-48e1-9abf-ece134e97cf7" providerId="AD" clId="Web-{57F984A5-7887-EA79-7C16-3FF6A054BB90}" dt="2025-07-29T10:56:42.978" v="6"/>
          <ac:picMkLst>
            <pc:docMk/>
            <pc:sldMk cId="1960973052" sldId="2570"/>
            <ac:picMk id="8" creationId="{5CD11B30-8328-5955-437A-81250D6334FF}"/>
          </ac:picMkLst>
        </pc:picChg>
      </pc:sldChg>
      <pc:sldChg chg="delSp">
        <pc:chgData name="Daisy Leigh-Phippard" userId="S::daisyl@bafta.org::2da46619-52fb-48e1-9abf-ece134e97cf7" providerId="AD" clId="Web-{57F984A5-7887-EA79-7C16-3FF6A054BB90}" dt="2025-07-29T10:54:15.489" v="3"/>
        <pc:sldMkLst>
          <pc:docMk/>
          <pc:sldMk cId="3689056815" sldId="2573"/>
        </pc:sldMkLst>
        <pc:spChg chg="del">
          <ac:chgData name="Daisy Leigh-Phippard" userId="S::daisyl@bafta.org::2da46619-52fb-48e1-9abf-ece134e97cf7" providerId="AD" clId="Web-{57F984A5-7887-EA79-7C16-3FF6A054BB90}" dt="2025-07-29T10:54:15.489" v="3"/>
          <ac:spMkLst>
            <pc:docMk/>
            <pc:sldMk cId="3689056815" sldId="2573"/>
            <ac:spMk id="6" creationId="{E70B9EFC-6621-A899-9971-E7FAE284FCD8}"/>
          </ac:spMkLst>
        </pc:spChg>
      </pc:sldChg>
      <pc:sldChg chg="addSp modSp">
        <pc:chgData name="Daisy Leigh-Phippard" userId="S::daisyl@bafta.org::2da46619-52fb-48e1-9abf-ece134e97cf7" providerId="AD" clId="Web-{57F984A5-7887-EA79-7C16-3FF6A054BB90}" dt="2025-07-29T10:55:59.399" v="5"/>
        <pc:sldMkLst>
          <pc:docMk/>
          <pc:sldMk cId="2589585669" sldId="2574"/>
        </pc:sldMkLst>
        <pc:picChg chg="add mod">
          <ac:chgData name="Daisy Leigh-Phippard" userId="S::daisyl@bafta.org::2da46619-52fb-48e1-9abf-ece134e97cf7" providerId="AD" clId="Web-{57F984A5-7887-EA79-7C16-3FF6A054BB90}" dt="2025-07-29T10:55:59.399" v="5"/>
          <ac:picMkLst>
            <pc:docMk/>
            <pc:sldMk cId="2589585669" sldId="2574"/>
            <ac:picMk id="7" creationId="{70687E0C-97A1-38E9-0886-5BC7D26DAB09}"/>
          </ac:picMkLst>
        </pc:picChg>
      </pc:sldChg>
      <pc:sldChg chg="addSp modSp">
        <pc:chgData name="Daisy Leigh-Phippard" userId="S::daisyl@bafta.org::2da46619-52fb-48e1-9abf-ece134e97cf7" providerId="AD" clId="Web-{57F984A5-7887-EA79-7C16-3FF6A054BB90}" dt="2025-07-29T10:54:44.912" v="4"/>
        <pc:sldMkLst>
          <pc:docMk/>
          <pc:sldMk cId="3143513858" sldId="2581"/>
        </pc:sldMkLst>
        <pc:picChg chg="add mod">
          <ac:chgData name="Daisy Leigh-Phippard" userId="S::daisyl@bafta.org::2da46619-52fb-48e1-9abf-ece134e97cf7" providerId="AD" clId="Web-{57F984A5-7887-EA79-7C16-3FF6A054BB90}" dt="2025-07-29T10:54:44.912" v="4"/>
          <ac:picMkLst>
            <pc:docMk/>
            <pc:sldMk cId="3143513858" sldId="2581"/>
            <ac:picMk id="8" creationId="{0B6F791E-7917-1FE3-EA18-D12C21598324}"/>
          </ac:picMkLst>
        </pc:picChg>
      </pc:sldChg>
    </pc:docChg>
  </pc:docChgLst>
  <pc:docChgLst>
    <pc:chgData name="Daisy Leigh-Phippard" userId="S::daisyl@bafta.org::2da46619-52fb-48e1-9abf-ece134e97cf7" providerId="AD" clId="Web-{A0CEA358-3AD5-8457-889A-0914066B0266}"/>
    <pc:docChg chg="modSld">
      <pc:chgData name="Daisy Leigh-Phippard" userId="S::daisyl@bafta.org::2da46619-52fb-48e1-9abf-ece134e97cf7" providerId="AD" clId="Web-{A0CEA358-3AD5-8457-889A-0914066B0266}" dt="2025-07-24T12:05:03.455" v="3"/>
      <pc:docMkLst>
        <pc:docMk/>
      </pc:docMkLst>
      <pc:sldChg chg="modNotes">
        <pc:chgData name="Daisy Leigh-Phippard" userId="S::daisyl@bafta.org::2da46619-52fb-48e1-9abf-ece134e97cf7" providerId="AD" clId="Web-{A0CEA358-3AD5-8457-889A-0914066B0266}" dt="2025-07-24T12:05:03.455" v="3"/>
        <pc:sldMkLst>
          <pc:docMk/>
          <pc:sldMk cId="1933235038" sldId="2562"/>
        </pc:sldMkLst>
      </pc:sldChg>
    </pc:docChg>
  </pc:docChgLst>
  <pc:docChgLst>
    <pc:chgData name="Daisy Leigh-Phippard" userId="S::daisyl@bafta.org::2da46619-52fb-48e1-9abf-ece134e97cf7" providerId="AD" clId="Web-{405D7376-1EE3-73F3-C795-CC1A42714429}"/>
    <pc:docChg chg="modSld">
      <pc:chgData name="Daisy Leigh-Phippard" userId="S::daisyl@bafta.org::2da46619-52fb-48e1-9abf-ece134e97cf7" providerId="AD" clId="Web-{405D7376-1EE3-73F3-C795-CC1A42714429}" dt="2025-07-29T12:28:28.619" v="94"/>
      <pc:docMkLst>
        <pc:docMk/>
      </pc:docMkLst>
      <pc:sldChg chg="modSp">
        <pc:chgData name="Daisy Leigh-Phippard" userId="S::daisyl@bafta.org::2da46619-52fb-48e1-9abf-ece134e97cf7" providerId="AD" clId="Web-{405D7376-1EE3-73F3-C795-CC1A42714429}" dt="2025-07-29T12:28:14.180" v="92"/>
        <pc:sldMkLst>
          <pc:docMk/>
          <pc:sldMk cId="0" sldId="260"/>
        </pc:sldMkLst>
        <pc:spChg chg="mod">
          <ac:chgData name="Daisy Leigh-Phippard" userId="S::daisyl@bafta.org::2da46619-52fb-48e1-9abf-ece134e97cf7" providerId="AD" clId="Web-{405D7376-1EE3-73F3-C795-CC1A42714429}" dt="2025-07-29T12:28:14.180" v="92"/>
          <ac:spMkLst>
            <pc:docMk/>
            <pc:sldMk cId="0" sldId="260"/>
            <ac:spMk id="2" creationId="{00000000-0000-0000-0000-000000000000}"/>
          </ac:spMkLst>
        </pc:spChg>
      </pc:sldChg>
      <pc:sldChg chg="modSp">
        <pc:chgData name="Daisy Leigh-Phippard" userId="S::daisyl@bafta.org::2da46619-52fb-48e1-9abf-ece134e97cf7" providerId="AD" clId="Web-{405D7376-1EE3-73F3-C795-CC1A42714429}" dt="2025-07-29T12:21:09.908" v="6"/>
        <pc:sldMkLst>
          <pc:docMk/>
          <pc:sldMk cId="3144130923" sldId="261"/>
        </pc:sldMkLst>
        <pc:spChg chg="mod">
          <ac:chgData name="Daisy Leigh-Phippard" userId="S::daisyl@bafta.org::2da46619-52fb-48e1-9abf-ece134e97cf7" providerId="AD" clId="Web-{405D7376-1EE3-73F3-C795-CC1A42714429}" dt="2025-07-29T12:21:09.908" v="6"/>
          <ac:spMkLst>
            <pc:docMk/>
            <pc:sldMk cId="3144130923" sldId="261"/>
            <ac:spMk id="8" creationId="{E86677F5-8BE8-4F1A-CB53-6E382AFD4FDC}"/>
          </ac:spMkLst>
        </pc:spChg>
        <pc:cxnChg chg="mod">
          <ac:chgData name="Daisy Leigh-Phippard" userId="S::daisyl@bafta.org::2da46619-52fb-48e1-9abf-ece134e97cf7" providerId="AD" clId="Web-{405D7376-1EE3-73F3-C795-CC1A42714429}" dt="2025-07-29T12:20:19.001" v="1" actId="1076"/>
          <ac:cxnSpMkLst>
            <pc:docMk/>
            <pc:sldMk cId="3144130923" sldId="261"/>
            <ac:cxnSpMk id="9" creationId="{7DA5C687-8210-8FDB-8E1E-77CC24694F07}"/>
          </ac:cxnSpMkLst>
        </pc:cxnChg>
      </pc:sldChg>
      <pc:sldChg chg="modSp">
        <pc:chgData name="Daisy Leigh-Phippard" userId="S::daisyl@bafta.org::2da46619-52fb-48e1-9abf-ece134e97cf7" providerId="AD" clId="Web-{405D7376-1EE3-73F3-C795-CC1A42714429}" dt="2025-07-29T12:24:31.940" v="45"/>
        <pc:sldMkLst>
          <pc:docMk/>
          <pc:sldMk cId="63835146" sldId="270"/>
        </pc:sldMkLst>
        <pc:picChg chg="mod">
          <ac:chgData name="Daisy Leigh-Phippard" userId="S::daisyl@bafta.org::2da46619-52fb-48e1-9abf-ece134e97cf7" providerId="AD" clId="Web-{405D7376-1EE3-73F3-C795-CC1A42714429}" dt="2025-07-29T12:24:31.940" v="45"/>
          <ac:picMkLst>
            <pc:docMk/>
            <pc:sldMk cId="63835146" sldId="270"/>
            <ac:picMk id="19" creationId="{CFFD7214-1E3A-AACE-EAF3-2B520374D238}"/>
          </ac:picMkLst>
        </pc:picChg>
      </pc:sldChg>
      <pc:sldChg chg="modSp">
        <pc:chgData name="Daisy Leigh-Phippard" userId="S::daisyl@bafta.org::2da46619-52fb-48e1-9abf-ece134e97cf7" providerId="AD" clId="Web-{405D7376-1EE3-73F3-C795-CC1A42714429}" dt="2025-07-29T12:26:28.066" v="75"/>
        <pc:sldMkLst>
          <pc:docMk/>
          <pc:sldMk cId="1190451216" sldId="2561"/>
        </pc:sldMkLst>
        <pc:picChg chg="mod">
          <ac:chgData name="Daisy Leigh-Phippard" userId="S::daisyl@bafta.org::2da46619-52fb-48e1-9abf-ece134e97cf7" providerId="AD" clId="Web-{405D7376-1EE3-73F3-C795-CC1A42714429}" dt="2025-07-29T12:25:10.472" v="56"/>
          <ac:picMkLst>
            <pc:docMk/>
            <pc:sldMk cId="1190451216" sldId="2561"/>
            <ac:picMk id="2" creationId="{8F5ACEC0-922A-D77D-27AA-7BAE61254BDA}"/>
          </ac:picMkLst>
        </pc:picChg>
        <pc:picChg chg="mod">
          <ac:chgData name="Daisy Leigh-Phippard" userId="S::daisyl@bafta.org::2da46619-52fb-48e1-9abf-ece134e97cf7" providerId="AD" clId="Web-{405D7376-1EE3-73F3-C795-CC1A42714429}" dt="2025-07-29T12:24:57.769" v="52"/>
          <ac:picMkLst>
            <pc:docMk/>
            <pc:sldMk cId="1190451216" sldId="2561"/>
            <ac:picMk id="3" creationId="{00000000-0000-0000-0000-000000000000}"/>
          </ac:picMkLst>
        </pc:picChg>
        <pc:picChg chg="mod">
          <ac:chgData name="Daisy Leigh-Phippard" userId="S::daisyl@bafta.org::2da46619-52fb-48e1-9abf-ece134e97cf7" providerId="AD" clId="Web-{405D7376-1EE3-73F3-C795-CC1A42714429}" dt="2025-07-29T12:26:22.472" v="74"/>
          <ac:picMkLst>
            <pc:docMk/>
            <pc:sldMk cId="1190451216" sldId="2561"/>
            <ac:picMk id="5" creationId="{00000000-0000-0000-0000-000000000000}"/>
          </ac:picMkLst>
        </pc:picChg>
        <pc:picChg chg="mod">
          <ac:chgData name="Daisy Leigh-Phippard" userId="S::daisyl@bafta.org::2da46619-52fb-48e1-9abf-ece134e97cf7" providerId="AD" clId="Web-{405D7376-1EE3-73F3-C795-CC1A42714429}" dt="2025-07-29T12:25:04.722" v="54"/>
          <ac:picMkLst>
            <pc:docMk/>
            <pc:sldMk cId="1190451216" sldId="2561"/>
            <ac:picMk id="6" creationId="{00000000-0000-0000-0000-000000000000}"/>
          </ac:picMkLst>
        </pc:picChg>
        <pc:picChg chg="mod">
          <ac:chgData name="Daisy Leigh-Phippard" userId="S::daisyl@bafta.org::2da46619-52fb-48e1-9abf-ece134e97cf7" providerId="AD" clId="Web-{405D7376-1EE3-73F3-C795-CC1A42714429}" dt="2025-07-29T12:24:53.534" v="51"/>
          <ac:picMkLst>
            <pc:docMk/>
            <pc:sldMk cId="1190451216" sldId="2561"/>
            <ac:picMk id="7" creationId="{B7903C27-F7F4-E4FC-0869-874BBD33B3EA}"/>
          </ac:picMkLst>
        </pc:picChg>
        <pc:picChg chg="mod">
          <ac:chgData name="Daisy Leigh-Phippard" userId="S::daisyl@bafta.org::2da46619-52fb-48e1-9abf-ece134e97cf7" providerId="AD" clId="Web-{405D7376-1EE3-73F3-C795-CC1A42714429}" dt="2025-07-29T12:25:39.175" v="63"/>
          <ac:picMkLst>
            <pc:docMk/>
            <pc:sldMk cId="1190451216" sldId="2561"/>
            <ac:picMk id="8" creationId="{99BDFE71-2414-B5E9-1210-84D8240A5771}"/>
          </ac:picMkLst>
        </pc:picChg>
        <pc:picChg chg="mod">
          <ac:chgData name="Daisy Leigh-Phippard" userId="S::daisyl@bafta.org::2da46619-52fb-48e1-9abf-ece134e97cf7" providerId="AD" clId="Web-{405D7376-1EE3-73F3-C795-CC1A42714429}" dt="2025-07-29T12:25:32.581" v="62"/>
          <ac:picMkLst>
            <pc:docMk/>
            <pc:sldMk cId="1190451216" sldId="2561"/>
            <ac:picMk id="9" creationId="{94496542-71A5-E6B4-F429-900330020460}"/>
          </ac:picMkLst>
        </pc:picChg>
        <pc:picChg chg="mod">
          <ac:chgData name="Daisy Leigh-Phippard" userId="S::daisyl@bafta.org::2da46619-52fb-48e1-9abf-ece134e97cf7" providerId="AD" clId="Web-{405D7376-1EE3-73F3-C795-CC1A42714429}" dt="2025-07-29T12:25:25.066" v="59" actId="1076"/>
          <ac:picMkLst>
            <pc:docMk/>
            <pc:sldMk cId="1190451216" sldId="2561"/>
            <ac:picMk id="15" creationId="{5F839EF1-5831-9F90-92CD-9BCC22DD86C4}"/>
          </ac:picMkLst>
        </pc:picChg>
        <pc:picChg chg="mod">
          <ac:chgData name="Daisy Leigh-Phippard" userId="S::daisyl@bafta.org::2da46619-52fb-48e1-9abf-ece134e97cf7" providerId="AD" clId="Web-{405D7376-1EE3-73F3-C795-CC1A42714429}" dt="2025-07-29T12:24:42.034" v="47"/>
          <ac:picMkLst>
            <pc:docMk/>
            <pc:sldMk cId="1190451216" sldId="2561"/>
            <ac:picMk id="16" creationId="{7B369E01-AAEC-31E2-AB29-A7930E04E36C}"/>
          </ac:picMkLst>
        </pc:picChg>
        <pc:picChg chg="mod">
          <ac:chgData name="Daisy Leigh-Phippard" userId="S::daisyl@bafta.org::2da46619-52fb-48e1-9abf-ece134e97cf7" providerId="AD" clId="Web-{405D7376-1EE3-73F3-C795-CC1A42714429}" dt="2025-07-29T12:25:44.488" v="64"/>
          <ac:picMkLst>
            <pc:docMk/>
            <pc:sldMk cId="1190451216" sldId="2561"/>
            <ac:picMk id="18" creationId="{7B603539-953D-9219-A7BD-3B8A904AB727}"/>
          </ac:picMkLst>
        </pc:picChg>
        <pc:picChg chg="mod">
          <ac:chgData name="Daisy Leigh-Phippard" userId="S::daisyl@bafta.org::2da46619-52fb-48e1-9abf-ece134e97cf7" providerId="AD" clId="Web-{405D7376-1EE3-73F3-C795-CC1A42714429}" dt="2025-07-29T12:25:48.675" v="65"/>
          <ac:picMkLst>
            <pc:docMk/>
            <pc:sldMk cId="1190451216" sldId="2561"/>
            <ac:picMk id="19" creationId="{D7225E9A-036B-2638-A680-CFE5E6F947EB}"/>
          </ac:picMkLst>
        </pc:picChg>
        <pc:picChg chg="mod">
          <ac:chgData name="Daisy Leigh-Phippard" userId="S::daisyl@bafta.org::2da46619-52fb-48e1-9abf-ece134e97cf7" providerId="AD" clId="Web-{405D7376-1EE3-73F3-C795-CC1A42714429}" dt="2025-07-29T12:25:13.441" v="57"/>
          <ac:picMkLst>
            <pc:docMk/>
            <pc:sldMk cId="1190451216" sldId="2561"/>
            <ac:picMk id="21" creationId="{56CE2275-03A4-0E68-4AD5-2BF768ED7524}"/>
          </ac:picMkLst>
        </pc:picChg>
        <pc:picChg chg="mod">
          <ac:chgData name="Daisy Leigh-Phippard" userId="S::daisyl@bafta.org::2da46619-52fb-48e1-9abf-ece134e97cf7" providerId="AD" clId="Web-{405D7376-1EE3-73F3-C795-CC1A42714429}" dt="2025-07-29T12:26:19.363" v="73"/>
          <ac:picMkLst>
            <pc:docMk/>
            <pc:sldMk cId="1190451216" sldId="2561"/>
            <ac:picMk id="23" creationId="{33E1E9F6-A3D7-C0C3-964D-FF883711A4B9}"/>
          </ac:picMkLst>
        </pc:picChg>
        <pc:picChg chg="mod">
          <ac:chgData name="Daisy Leigh-Phippard" userId="S::daisyl@bafta.org::2da46619-52fb-48e1-9abf-ece134e97cf7" providerId="AD" clId="Web-{405D7376-1EE3-73F3-C795-CC1A42714429}" dt="2025-07-29T12:26:28.066" v="75"/>
          <ac:picMkLst>
            <pc:docMk/>
            <pc:sldMk cId="1190451216" sldId="2561"/>
            <ac:picMk id="26" creationId="{A97570E8-3B8A-1AFF-3D9B-948A485AC0A2}"/>
          </ac:picMkLst>
        </pc:picChg>
        <pc:picChg chg="mod">
          <ac:chgData name="Daisy Leigh-Phippard" userId="S::daisyl@bafta.org::2da46619-52fb-48e1-9abf-ece134e97cf7" providerId="AD" clId="Web-{405D7376-1EE3-73F3-C795-CC1A42714429}" dt="2025-07-29T12:25:58.675" v="67"/>
          <ac:picMkLst>
            <pc:docMk/>
            <pc:sldMk cId="1190451216" sldId="2561"/>
            <ac:picMk id="27" creationId="{B0ECEE86-92C1-E374-3B05-CF57EB096448}"/>
          </ac:picMkLst>
        </pc:picChg>
        <pc:picChg chg="mod">
          <ac:chgData name="Daisy Leigh-Phippard" userId="S::daisyl@bafta.org::2da46619-52fb-48e1-9abf-ece134e97cf7" providerId="AD" clId="Web-{405D7376-1EE3-73F3-C795-CC1A42714429}" dt="2025-07-29T12:25:52.707" v="66"/>
          <ac:picMkLst>
            <pc:docMk/>
            <pc:sldMk cId="1190451216" sldId="2561"/>
            <ac:picMk id="30" creationId="{A49A3005-1547-62ED-7D02-095C804C68A5}"/>
          </ac:picMkLst>
        </pc:picChg>
        <pc:picChg chg="mod">
          <ac:chgData name="Daisy Leigh-Phippard" userId="S::daisyl@bafta.org::2da46619-52fb-48e1-9abf-ece134e97cf7" providerId="AD" clId="Web-{405D7376-1EE3-73F3-C795-CC1A42714429}" dt="2025-07-29T12:26:16.332" v="72"/>
          <ac:picMkLst>
            <pc:docMk/>
            <pc:sldMk cId="1190451216" sldId="2561"/>
            <ac:picMk id="42" creationId="{8D6ADEC7-C096-98AF-6851-15C73E5EAF0E}"/>
          </ac:picMkLst>
        </pc:picChg>
        <pc:picChg chg="mod">
          <ac:chgData name="Daisy Leigh-Phippard" userId="S::daisyl@bafta.org::2da46619-52fb-48e1-9abf-ece134e97cf7" providerId="AD" clId="Web-{405D7376-1EE3-73F3-C795-CC1A42714429}" dt="2025-07-29T12:25:29.910" v="61"/>
          <ac:picMkLst>
            <pc:docMk/>
            <pc:sldMk cId="1190451216" sldId="2561"/>
            <ac:picMk id="46" creationId="{95A7EDF4-F3CA-3D8E-88FA-49949D3CE7EE}"/>
          </ac:picMkLst>
        </pc:picChg>
        <pc:picChg chg="mod">
          <ac:chgData name="Daisy Leigh-Phippard" userId="S::daisyl@bafta.org::2da46619-52fb-48e1-9abf-ece134e97cf7" providerId="AD" clId="Web-{405D7376-1EE3-73F3-C795-CC1A42714429}" dt="2025-07-29T12:26:04.410" v="69"/>
          <ac:picMkLst>
            <pc:docMk/>
            <pc:sldMk cId="1190451216" sldId="2561"/>
            <ac:picMk id="47" creationId="{3E3FF7C8-87CA-565F-4FF3-DADA9580E298}"/>
          </ac:picMkLst>
        </pc:picChg>
        <pc:picChg chg="mod">
          <ac:chgData name="Daisy Leigh-Phippard" userId="S::daisyl@bafta.org::2da46619-52fb-48e1-9abf-ece134e97cf7" providerId="AD" clId="Web-{405D7376-1EE3-73F3-C795-CC1A42714429}" dt="2025-07-29T12:26:09.738" v="70"/>
          <ac:picMkLst>
            <pc:docMk/>
            <pc:sldMk cId="1190451216" sldId="2561"/>
            <ac:picMk id="48" creationId="{3FE3A702-18CC-8AE3-0D27-33C7A38BD942}"/>
          </ac:picMkLst>
        </pc:picChg>
      </pc:sldChg>
      <pc:sldChg chg="modSp">
        <pc:chgData name="Daisy Leigh-Phippard" userId="S::daisyl@bafta.org::2da46619-52fb-48e1-9abf-ece134e97cf7" providerId="AD" clId="Web-{405D7376-1EE3-73F3-C795-CC1A42714429}" dt="2025-07-29T12:21:43.643" v="14"/>
        <pc:sldMkLst>
          <pc:docMk/>
          <pc:sldMk cId="3494197579" sldId="2565"/>
        </pc:sldMkLst>
        <pc:spChg chg="mod">
          <ac:chgData name="Daisy Leigh-Phippard" userId="S::daisyl@bafta.org::2da46619-52fb-48e1-9abf-ece134e97cf7" providerId="AD" clId="Web-{405D7376-1EE3-73F3-C795-CC1A42714429}" dt="2025-07-29T12:21:43.643" v="14"/>
          <ac:spMkLst>
            <pc:docMk/>
            <pc:sldMk cId="3494197579" sldId="2565"/>
            <ac:spMk id="4" creationId="{2DF24E68-C2D6-36DF-5ADB-E6831E28DFFC}"/>
          </ac:spMkLst>
        </pc:spChg>
      </pc:sldChg>
      <pc:sldChg chg="modSp">
        <pc:chgData name="Daisy Leigh-Phippard" userId="S::daisyl@bafta.org::2da46619-52fb-48e1-9abf-ece134e97cf7" providerId="AD" clId="Web-{405D7376-1EE3-73F3-C795-CC1A42714429}" dt="2025-07-29T12:24:15.347" v="43"/>
        <pc:sldMkLst>
          <pc:docMk/>
          <pc:sldMk cId="752563213" sldId="2566"/>
        </pc:sldMkLst>
        <pc:spChg chg="mod">
          <ac:chgData name="Daisy Leigh-Phippard" userId="S::daisyl@bafta.org::2da46619-52fb-48e1-9abf-ece134e97cf7" providerId="AD" clId="Web-{405D7376-1EE3-73F3-C795-CC1A42714429}" dt="2025-07-29T12:24:15.347" v="43"/>
          <ac:spMkLst>
            <pc:docMk/>
            <pc:sldMk cId="752563213" sldId="2566"/>
            <ac:spMk id="6" creationId="{CC5EB48D-7533-E635-2BFF-0A4A927978B7}"/>
          </ac:spMkLst>
        </pc:spChg>
      </pc:sldChg>
      <pc:sldChg chg="modSp">
        <pc:chgData name="Daisy Leigh-Phippard" userId="S::daisyl@bafta.org::2da46619-52fb-48e1-9abf-ece134e97cf7" providerId="AD" clId="Web-{405D7376-1EE3-73F3-C795-CC1A42714429}" dt="2025-07-29T12:22:32.284" v="22"/>
        <pc:sldMkLst>
          <pc:docMk/>
          <pc:sldMk cId="1960973052" sldId="2570"/>
        </pc:sldMkLst>
        <pc:spChg chg="mod">
          <ac:chgData name="Daisy Leigh-Phippard" userId="S::daisyl@bafta.org::2da46619-52fb-48e1-9abf-ece134e97cf7" providerId="AD" clId="Web-{405D7376-1EE3-73F3-C795-CC1A42714429}" dt="2025-07-29T12:22:32.284" v="22"/>
          <ac:spMkLst>
            <pc:docMk/>
            <pc:sldMk cId="1960973052" sldId="2570"/>
            <ac:spMk id="12" creationId="{551226F7-634F-5478-4D9C-E6AC189941F5}"/>
          </ac:spMkLst>
        </pc:spChg>
      </pc:sldChg>
      <pc:sldChg chg="modSp">
        <pc:chgData name="Daisy Leigh-Phippard" userId="S::daisyl@bafta.org::2da46619-52fb-48e1-9abf-ece134e97cf7" providerId="AD" clId="Web-{405D7376-1EE3-73F3-C795-CC1A42714429}" dt="2025-07-29T12:21:26.721" v="9"/>
        <pc:sldMkLst>
          <pc:docMk/>
          <pc:sldMk cId="2589585669" sldId="2574"/>
        </pc:sldMkLst>
        <pc:spChg chg="mod">
          <ac:chgData name="Daisy Leigh-Phippard" userId="S::daisyl@bafta.org::2da46619-52fb-48e1-9abf-ece134e97cf7" providerId="AD" clId="Web-{405D7376-1EE3-73F3-C795-CC1A42714429}" dt="2025-07-29T12:21:26.721" v="9"/>
          <ac:spMkLst>
            <pc:docMk/>
            <pc:sldMk cId="2589585669" sldId="2574"/>
            <ac:spMk id="10" creationId="{B95CED7D-6362-C836-86A2-2ED04AAD897C}"/>
          </ac:spMkLst>
        </pc:spChg>
      </pc:sldChg>
      <pc:sldChg chg="modSp">
        <pc:chgData name="Daisy Leigh-Phippard" userId="S::daisyl@bafta.org::2da46619-52fb-48e1-9abf-ece134e97cf7" providerId="AD" clId="Web-{405D7376-1EE3-73F3-C795-CC1A42714429}" dt="2025-07-29T12:22:52.659" v="27"/>
        <pc:sldMkLst>
          <pc:docMk/>
          <pc:sldMk cId="194726817" sldId="2580"/>
        </pc:sldMkLst>
        <pc:picChg chg="mod">
          <ac:chgData name="Daisy Leigh-Phippard" userId="S::daisyl@bafta.org::2da46619-52fb-48e1-9abf-ece134e97cf7" providerId="AD" clId="Web-{405D7376-1EE3-73F3-C795-CC1A42714429}" dt="2025-07-29T12:22:52.659" v="27"/>
          <ac:picMkLst>
            <pc:docMk/>
            <pc:sldMk cId="194726817" sldId="2580"/>
            <ac:picMk id="6" creationId="{8B9E86DA-341B-33CD-5AF4-0E9A5FAC7A34}"/>
          </ac:picMkLst>
        </pc:picChg>
      </pc:sldChg>
      <pc:sldChg chg="modSp">
        <pc:chgData name="Daisy Leigh-Phippard" userId="S::daisyl@bafta.org::2da46619-52fb-48e1-9abf-ece134e97cf7" providerId="AD" clId="Web-{405D7376-1EE3-73F3-C795-CC1A42714429}" dt="2025-07-29T12:23:57.940" v="38"/>
        <pc:sldMkLst>
          <pc:docMk/>
          <pc:sldMk cId="3143513858" sldId="2581"/>
        </pc:sldMkLst>
        <pc:spChg chg="mod">
          <ac:chgData name="Daisy Leigh-Phippard" userId="S::daisyl@bafta.org::2da46619-52fb-48e1-9abf-ece134e97cf7" providerId="AD" clId="Web-{405D7376-1EE3-73F3-C795-CC1A42714429}" dt="2025-07-29T12:23:57.940" v="38"/>
          <ac:spMkLst>
            <pc:docMk/>
            <pc:sldMk cId="3143513858" sldId="2581"/>
            <ac:spMk id="12" creationId="{10E11EC8-5C9D-AC59-8924-1F31FC2FD334}"/>
          </ac:spMkLst>
        </pc:spChg>
      </pc:sldChg>
      <pc:sldChg chg="modSp">
        <pc:chgData name="Daisy Leigh-Phippard" userId="S::daisyl@bafta.org::2da46619-52fb-48e1-9abf-ece134e97cf7" providerId="AD" clId="Web-{405D7376-1EE3-73F3-C795-CC1A42714429}" dt="2025-07-29T12:28:28.619" v="94"/>
        <pc:sldMkLst>
          <pc:docMk/>
          <pc:sldMk cId="3805706450" sldId="2583"/>
        </pc:sldMkLst>
        <pc:spChg chg="mod">
          <ac:chgData name="Daisy Leigh-Phippard" userId="S::daisyl@bafta.org::2da46619-52fb-48e1-9abf-ece134e97cf7" providerId="AD" clId="Web-{405D7376-1EE3-73F3-C795-CC1A42714429}" dt="2025-07-29T12:28:28.619" v="94"/>
          <ac:spMkLst>
            <pc:docMk/>
            <pc:sldMk cId="3805706450" sldId="2583"/>
            <ac:spMk id="2" creationId="{C3BCEE34-6A5E-7ABD-C733-C0586BDEB7EC}"/>
          </ac:spMkLst>
        </pc:spChg>
      </pc:sldChg>
      <pc:sldChg chg="modSp">
        <pc:chgData name="Daisy Leigh-Phippard" userId="S::daisyl@bafta.org::2da46619-52fb-48e1-9abf-ece134e97cf7" providerId="AD" clId="Web-{405D7376-1EE3-73F3-C795-CC1A42714429}" dt="2025-07-29T12:23:30.050" v="32"/>
        <pc:sldMkLst>
          <pc:docMk/>
          <pc:sldMk cId="2317730316" sldId="2584"/>
        </pc:sldMkLst>
        <pc:picChg chg="mod">
          <ac:chgData name="Daisy Leigh-Phippard" userId="S::daisyl@bafta.org::2da46619-52fb-48e1-9abf-ece134e97cf7" providerId="AD" clId="Web-{405D7376-1EE3-73F3-C795-CC1A42714429}" dt="2025-07-29T12:23:06.518" v="29"/>
          <ac:picMkLst>
            <pc:docMk/>
            <pc:sldMk cId="2317730316" sldId="2584"/>
            <ac:picMk id="28" creationId="{BDBC7331-CE4A-6BC3-09F3-BB617EF65051}"/>
          </ac:picMkLst>
        </pc:picChg>
        <pc:picChg chg="mod">
          <ac:chgData name="Daisy Leigh-Phippard" userId="S::daisyl@bafta.org::2da46619-52fb-48e1-9abf-ece134e97cf7" providerId="AD" clId="Web-{405D7376-1EE3-73F3-C795-CC1A42714429}" dt="2025-07-29T12:23:12.331" v="30"/>
          <ac:picMkLst>
            <pc:docMk/>
            <pc:sldMk cId="2317730316" sldId="2584"/>
            <ac:picMk id="30" creationId="{2E1C804E-9BB4-77D3-15F9-35E0540C2AF1}"/>
          </ac:picMkLst>
        </pc:picChg>
        <pc:picChg chg="mod">
          <ac:chgData name="Daisy Leigh-Phippard" userId="S::daisyl@bafta.org::2da46619-52fb-48e1-9abf-ece134e97cf7" providerId="AD" clId="Web-{405D7376-1EE3-73F3-C795-CC1A42714429}" dt="2025-07-29T12:23:30.050" v="32"/>
          <ac:picMkLst>
            <pc:docMk/>
            <pc:sldMk cId="2317730316" sldId="2584"/>
            <ac:picMk id="32" creationId="{35781002-D630-4448-47ED-9B16FC12AE86}"/>
          </ac:picMkLst>
        </pc:picChg>
        <pc:picChg chg="mod">
          <ac:chgData name="Daisy Leigh-Phippard" userId="S::daisyl@bafta.org::2da46619-52fb-48e1-9abf-ece134e97cf7" providerId="AD" clId="Web-{405D7376-1EE3-73F3-C795-CC1A42714429}" dt="2025-07-29T12:23:15.878" v="31"/>
          <ac:picMkLst>
            <pc:docMk/>
            <pc:sldMk cId="2317730316" sldId="2584"/>
            <ac:picMk id="34" creationId="{C27E840B-3AB0-E960-8FCC-07BE5F3762A8}"/>
          </ac:picMkLst>
        </pc:picChg>
      </pc:sldChg>
    </pc:docChg>
  </pc:docChgLst>
  <pc:docChgLst>
    <pc:chgData name="Daisy Leigh-Phippard" userId="2da46619-52fb-48e1-9abf-ece134e97cf7" providerId="ADAL" clId="{D31A51BA-B0C4-4840-A0FD-E2C0430FC330}"/>
    <pc:docChg chg="undo custSel addSld delSld modSld sldOrd">
      <pc:chgData name="Daisy Leigh-Phippard" userId="2da46619-52fb-48e1-9abf-ece134e97cf7" providerId="ADAL" clId="{D31A51BA-B0C4-4840-A0FD-E2C0430FC330}" dt="2025-07-23T15:33:05.758" v="10372" actId="20577"/>
      <pc:docMkLst>
        <pc:docMk/>
      </pc:docMkLst>
      <pc:sldChg chg="addSp delSp modSp add del mod modNotesTx">
        <pc:chgData name="Daisy Leigh-Phippard" userId="2da46619-52fb-48e1-9abf-ece134e97cf7" providerId="ADAL" clId="{D31A51BA-B0C4-4840-A0FD-E2C0430FC330}" dt="2025-07-23T15:05:22.978" v="5434" actId="113"/>
        <pc:sldMkLst>
          <pc:docMk/>
          <pc:sldMk cId="2817397801" sldId="257"/>
        </pc:sldMkLst>
        <pc:spChg chg="add mod">
          <ac:chgData name="Daisy Leigh-Phippard" userId="2da46619-52fb-48e1-9abf-ece134e97cf7" providerId="ADAL" clId="{D31A51BA-B0C4-4840-A0FD-E2C0430FC330}" dt="2025-07-16T12:22:01.480" v="1598"/>
          <ac:spMkLst>
            <pc:docMk/>
            <pc:sldMk cId="2817397801" sldId="257"/>
            <ac:spMk id="5" creationId="{BA414DA7-7683-CF78-14D2-4E4E2F25B507}"/>
          </ac:spMkLst>
        </pc:spChg>
        <pc:spChg chg="mod">
          <ac:chgData name="Daisy Leigh-Phippard" userId="2da46619-52fb-48e1-9abf-ece134e97cf7" providerId="ADAL" clId="{D31A51BA-B0C4-4840-A0FD-E2C0430FC330}" dt="2025-07-11T10:06:42.504" v="402" actId="1076"/>
          <ac:spMkLst>
            <pc:docMk/>
            <pc:sldMk cId="2817397801" sldId="257"/>
            <ac:spMk id="12" creationId="{1DA7ED70-2628-1F3B-74B0-F3DE477F9D9F}"/>
          </ac:spMkLst>
        </pc:spChg>
        <pc:spChg chg="mod">
          <ac:chgData name="Daisy Leigh-Phippard" userId="2da46619-52fb-48e1-9abf-ece134e97cf7" providerId="ADAL" clId="{D31A51BA-B0C4-4840-A0FD-E2C0430FC330}" dt="2025-07-11T10:06:42.504" v="402" actId="1076"/>
          <ac:spMkLst>
            <pc:docMk/>
            <pc:sldMk cId="2817397801" sldId="257"/>
            <ac:spMk id="13" creationId="{72956B4E-0559-C745-A09C-9C110EA10863}"/>
          </ac:spMkLst>
        </pc:spChg>
        <pc:picChg chg="mod">
          <ac:chgData name="Daisy Leigh-Phippard" userId="2da46619-52fb-48e1-9abf-ece134e97cf7" providerId="ADAL" clId="{D31A51BA-B0C4-4840-A0FD-E2C0430FC330}" dt="2025-07-11T10:06:42.504" v="402" actId="1076"/>
          <ac:picMkLst>
            <pc:docMk/>
            <pc:sldMk cId="2817397801" sldId="257"/>
            <ac:picMk id="4" creationId="{1752993A-B9B1-B6E6-3012-4A33D0659EA9}"/>
          </ac:picMkLst>
        </pc:picChg>
        <pc:picChg chg="add mod">
          <ac:chgData name="Daisy Leigh-Phippard" userId="2da46619-52fb-48e1-9abf-ece134e97cf7" providerId="ADAL" clId="{D31A51BA-B0C4-4840-A0FD-E2C0430FC330}" dt="2025-07-16T12:22:01.480" v="1598"/>
          <ac:picMkLst>
            <pc:docMk/>
            <pc:sldMk cId="2817397801" sldId="257"/>
            <ac:picMk id="7" creationId="{0FA4032C-8773-D833-D82A-19CF21BC19E0}"/>
          </ac:picMkLst>
        </pc:picChg>
        <pc:cxnChg chg="add mod">
          <ac:chgData name="Daisy Leigh-Phippard" userId="2da46619-52fb-48e1-9abf-ece134e97cf7" providerId="ADAL" clId="{D31A51BA-B0C4-4840-A0FD-E2C0430FC330}" dt="2025-07-16T12:22:01.480" v="1598"/>
          <ac:cxnSpMkLst>
            <pc:docMk/>
            <pc:sldMk cId="2817397801" sldId="257"/>
            <ac:cxnSpMk id="3" creationId="{4065CFC7-73E4-3747-A0C3-B69A5EE4B8B4}"/>
          </ac:cxnSpMkLst>
        </pc:cxnChg>
        <pc:cxnChg chg="mod">
          <ac:chgData name="Daisy Leigh-Phippard" userId="2da46619-52fb-48e1-9abf-ece134e97cf7" providerId="ADAL" clId="{D31A51BA-B0C4-4840-A0FD-E2C0430FC330}" dt="2025-07-11T10:06:42.504" v="402" actId="1076"/>
          <ac:cxnSpMkLst>
            <pc:docMk/>
            <pc:sldMk cId="2817397801" sldId="257"/>
            <ac:cxnSpMk id="15" creationId="{37F5212A-F7F0-1269-6465-7F78AF8E115C}"/>
          </ac:cxnSpMkLst>
        </pc:cxnChg>
      </pc:sldChg>
      <pc:sldChg chg="addSp delSp modSp add del mod setBg modNotesTx">
        <pc:chgData name="Daisy Leigh-Phippard" userId="2da46619-52fb-48e1-9abf-ece134e97cf7" providerId="ADAL" clId="{D31A51BA-B0C4-4840-A0FD-E2C0430FC330}" dt="2025-07-23T15:29:56.325" v="9400" actId="20577"/>
        <pc:sldMkLst>
          <pc:docMk/>
          <pc:sldMk cId="0" sldId="260"/>
        </pc:sldMkLst>
        <pc:spChg chg="add mod">
          <ac:chgData name="Daisy Leigh-Phippard" userId="2da46619-52fb-48e1-9abf-ece134e97cf7" providerId="ADAL" clId="{D31A51BA-B0C4-4840-A0FD-E2C0430FC330}" dt="2025-07-17T08:18:42.040" v="2146"/>
          <ac:spMkLst>
            <pc:docMk/>
            <pc:sldMk cId="0" sldId="260"/>
            <ac:spMk id="14" creationId="{CB579085-8BFB-CD4E-C4F4-C7FE3FBB3EA1}"/>
          </ac:spMkLst>
        </pc:spChg>
        <pc:picChg chg="add mod">
          <ac:chgData name="Daisy Leigh-Phippard" userId="2da46619-52fb-48e1-9abf-ece134e97cf7" providerId="ADAL" clId="{D31A51BA-B0C4-4840-A0FD-E2C0430FC330}" dt="2025-07-17T08:18:42.040" v="2146"/>
          <ac:picMkLst>
            <pc:docMk/>
            <pc:sldMk cId="0" sldId="260"/>
            <ac:picMk id="15" creationId="{2C98354E-95B1-A420-D685-ECCBE0CC3C0E}"/>
          </ac:picMkLst>
        </pc:picChg>
        <pc:cxnChg chg="add mod">
          <ac:chgData name="Daisy Leigh-Phippard" userId="2da46619-52fb-48e1-9abf-ece134e97cf7" providerId="ADAL" clId="{D31A51BA-B0C4-4840-A0FD-E2C0430FC330}" dt="2025-07-17T08:18:42.040" v="2146"/>
          <ac:cxnSpMkLst>
            <pc:docMk/>
            <pc:sldMk cId="0" sldId="260"/>
            <ac:cxnSpMk id="12" creationId="{058F5CDA-7B41-8AAC-599E-4B06C8132B7F}"/>
          </ac:cxnSpMkLst>
        </pc:cxnChg>
      </pc:sldChg>
      <pc:sldChg chg="add del setBg">
        <pc:chgData name="Daisy Leigh-Phippard" userId="2da46619-52fb-48e1-9abf-ece134e97cf7" providerId="ADAL" clId="{D31A51BA-B0C4-4840-A0FD-E2C0430FC330}" dt="2025-07-11T10:15:31.028" v="567" actId="47"/>
        <pc:sldMkLst>
          <pc:docMk/>
          <pc:sldMk cId="1199393316" sldId="260"/>
        </pc:sldMkLst>
      </pc:sldChg>
      <pc:sldChg chg="addSp delSp modSp add mod ord modNotesTx">
        <pc:chgData name="Daisy Leigh-Phippard" userId="2da46619-52fb-48e1-9abf-ece134e97cf7" providerId="ADAL" clId="{D31A51BA-B0C4-4840-A0FD-E2C0430FC330}" dt="2025-07-23T15:01:07.726" v="4660" actId="20577"/>
        <pc:sldMkLst>
          <pc:docMk/>
          <pc:sldMk cId="3144130923" sldId="261"/>
        </pc:sldMkLst>
        <pc:spChg chg="add del mod">
          <ac:chgData name="Daisy Leigh-Phippard" userId="2da46619-52fb-48e1-9abf-ece134e97cf7" providerId="ADAL" clId="{D31A51BA-B0C4-4840-A0FD-E2C0430FC330}" dt="2025-07-17T11:24:52.598" v="2149" actId="2711"/>
          <ac:spMkLst>
            <pc:docMk/>
            <pc:sldMk cId="3144130923" sldId="261"/>
            <ac:spMk id="2" creationId="{B1553375-E33D-5D7A-ADFA-2CDC39088911}"/>
          </ac:spMkLst>
        </pc:spChg>
        <pc:spChg chg="add del mod">
          <ac:chgData name="Daisy Leigh-Phippard" userId="2da46619-52fb-48e1-9abf-ece134e97cf7" providerId="ADAL" clId="{D31A51BA-B0C4-4840-A0FD-E2C0430FC330}" dt="2025-07-11T10:08:14.114" v="483" actId="14100"/>
          <ac:spMkLst>
            <pc:docMk/>
            <pc:sldMk cId="3144130923" sldId="261"/>
            <ac:spMk id="7" creationId="{932C7273-5125-4E08-0C7E-4E579B1EA1E0}"/>
          </ac:spMkLst>
        </pc:spChg>
        <pc:spChg chg="add mod">
          <ac:chgData name="Daisy Leigh-Phippard" userId="2da46619-52fb-48e1-9abf-ece134e97cf7" providerId="ADAL" clId="{D31A51BA-B0C4-4840-A0FD-E2C0430FC330}" dt="2025-07-11T09:58:42.476" v="170"/>
          <ac:spMkLst>
            <pc:docMk/>
            <pc:sldMk cId="3144130923" sldId="261"/>
            <ac:spMk id="10" creationId="{564ED360-B3BB-84EB-FA6E-78FB9C8E89EB}"/>
          </ac:spMkLst>
        </pc:spChg>
        <pc:spChg chg="mod">
          <ac:chgData name="Daisy Leigh-Phippard" userId="2da46619-52fb-48e1-9abf-ece134e97cf7" providerId="ADAL" clId="{D31A51BA-B0C4-4840-A0FD-E2C0430FC330}" dt="2025-07-11T10:08:10.707" v="482" actId="1076"/>
          <ac:spMkLst>
            <pc:docMk/>
            <pc:sldMk cId="3144130923" sldId="261"/>
            <ac:spMk id="15" creationId="{3CC0092F-9A76-2806-7F8C-9F0A7258FC93}"/>
          </ac:spMkLst>
        </pc:spChg>
        <pc:spChg chg="add del mod">
          <ac:chgData name="Daisy Leigh-Phippard" userId="2da46619-52fb-48e1-9abf-ece134e97cf7" providerId="ADAL" clId="{D31A51BA-B0C4-4840-A0FD-E2C0430FC330}" dt="2025-07-11T10:08:10.707" v="482" actId="1076"/>
          <ac:spMkLst>
            <pc:docMk/>
            <pc:sldMk cId="3144130923" sldId="261"/>
            <ac:spMk id="38" creationId="{3357C692-22A2-3CFF-5783-EF74D385290B}"/>
          </ac:spMkLst>
        </pc:spChg>
        <pc:spChg chg="add del mod">
          <ac:chgData name="Daisy Leigh-Phippard" userId="2da46619-52fb-48e1-9abf-ece134e97cf7" providerId="ADAL" clId="{D31A51BA-B0C4-4840-A0FD-E2C0430FC330}" dt="2025-07-11T10:08:10.707" v="482" actId="1076"/>
          <ac:spMkLst>
            <pc:docMk/>
            <pc:sldMk cId="3144130923" sldId="261"/>
            <ac:spMk id="39" creationId="{2A219A58-C7A6-2E3F-1635-03192D651B5F}"/>
          </ac:spMkLst>
        </pc:spChg>
        <pc:spChg chg="add del mod">
          <ac:chgData name="Daisy Leigh-Phippard" userId="2da46619-52fb-48e1-9abf-ece134e97cf7" providerId="ADAL" clId="{D31A51BA-B0C4-4840-A0FD-E2C0430FC330}" dt="2025-07-11T10:08:10.707" v="482" actId="1076"/>
          <ac:spMkLst>
            <pc:docMk/>
            <pc:sldMk cId="3144130923" sldId="261"/>
            <ac:spMk id="44" creationId="{C5C5B5D0-B02A-7A18-06D8-1F91202CA55D}"/>
          </ac:spMkLst>
        </pc:spChg>
        <pc:spChg chg="add del mod">
          <ac:chgData name="Daisy Leigh-Phippard" userId="2da46619-52fb-48e1-9abf-ece134e97cf7" providerId="ADAL" clId="{D31A51BA-B0C4-4840-A0FD-E2C0430FC330}" dt="2025-07-11T10:08:10.707" v="482" actId="1076"/>
          <ac:spMkLst>
            <pc:docMk/>
            <pc:sldMk cId="3144130923" sldId="261"/>
            <ac:spMk id="45" creationId="{7F14FD64-73D6-190B-5681-6D6D7998B61C}"/>
          </ac:spMkLst>
        </pc:spChg>
        <pc:picChg chg="add mod">
          <ac:chgData name="Daisy Leigh-Phippard" userId="2da46619-52fb-48e1-9abf-ece134e97cf7" providerId="ADAL" clId="{D31A51BA-B0C4-4840-A0FD-E2C0430FC330}" dt="2025-07-11T09:58:42.476" v="170"/>
          <ac:picMkLst>
            <pc:docMk/>
            <pc:sldMk cId="3144130923" sldId="261"/>
            <ac:picMk id="11" creationId="{C2986AA0-1C7D-0F69-AF6D-F51FF8E4CCD0}"/>
          </ac:picMkLst>
        </pc:picChg>
        <pc:cxnChg chg="add mod">
          <ac:chgData name="Daisy Leigh-Phippard" userId="2da46619-52fb-48e1-9abf-ece134e97cf7" providerId="ADAL" clId="{D31A51BA-B0C4-4840-A0FD-E2C0430FC330}" dt="2025-07-11T09:58:42.476" v="170"/>
          <ac:cxnSpMkLst>
            <pc:docMk/>
            <pc:sldMk cId="3144130923" sldId="261"/>
            <ac:cxnSpMk id="9" creationId="{7DA5C687-8210-8FDB-8E1E-77CC24694F07}"/>
          </ac:cxnSpMkLst>
        </pc:cxnChg>
      </pc:sldChg>
      <pc:sldChg chg="add del ord setBg">
        <pc:chgData name="Daisy Leigh-Phippard" userId="2da46619-52fb-48e1-9abf-ece134e97cf7" providerId="ADAL" clId="{D31A51BA-B0C4-4840-A0FD-E2C0430FC330}" dt="2025-07-11T10:15:52.695" v="573" actId="47"/>
        <pc:sldMkLst>
          <pc:docMk/>
          <pc:sldMk cId="3605978529" sldId="262"/>
        </pc:sldMkLst>
      </pc:sldChg>
      <pc:sldChg chg="modSp add del mod ord setBg">
        <pc:chgData name="Daisy Leigh-Phippard" userId="2da46619-52fb-48e1-9abf-ece134e97cf7" providerId="ADAL" clId="{D31A51BA-B0C4-4840-A0FD-E2C0430FC330}" dt="2025-07-11T10:25:00.643" v="1273" actId="47"/>
        <pc:sldMkLst>
          <pc:docMk/>
          <pc:sldMk cId="4210169701" sldId="263"/>
        </pc:sldMkLst>
      </pc:sldChg>
      <pc:sldChg chg="add del setBg">
        <pc:chgData name="Daisy Leigh-Phippard" userId="2da46619-52fb-48e1-9abf-ece134e97cf7" providerId="ADAL" clId="{D31A51BA-B0C4-4840-A0FD-E2C0430FC330}" dt="2025-07-11T10:21:34.349" v="1184" actId="47"/>
        <pc:sldMkLst>
          <pc:docMk/>
          <pc:sldMk cId="3334542394" sldId="264"/>
        </pc:sldMkLst>
      </pc:sldChg>
      <pc:sldChg chg="add del setBg">
        <pc:chgData name="Daisy Leigh-Phippard" userId="2da46619-52fb-48e1-9abf-ece134e97cf7" providerId="ADAL" clId="{D31A51BA-B0C4-4840-A0FD-E2C0430FC330}" dt="2025-07-11T10:22:02.096" v="1221" actId="47"/>
        <pc:sldMkLst>
          <pc:docMk/>
          <pc:sldMk cId="4232266001" sldId="265"/>
        </pc:sldMkLst>
      </pc:sldChg>
      <pc:sldChg chg="add del setBg">
        <pc:chgData name="Daisy Leigh-Phippard" userId="2da46619-52fb-48e1-9abf-ece134e97cf7" providerId="ADAL" clId="{D31A51BA-B0C4-4840-A0FD-E2C0430FC330}" dt="2025-07-11T10:22:27.841" v="1237" actId="47"/>
        <pc:sldMkLst>
          <pc:docMk/>
          <pc:sldMk cId="1012044217" sldId="266"/>
        </pc:sldMkLst>
      </pc:sldChg>
      <pc:sldChg chg="add del setBg">
        <pc:chgData name="Daisy Leigh-Phippard" userId="2da46619-52fb-48e1-9abf-ece134e97cf7" providerId="ADAL" clId="{D31A51BA-B0C4-4840-A0FD-E2C0430FC330}" dt="2025-07-11T10:22:56.015" v="1241" actId="47"/>
        <pc:sldMkLst>
          <pc:docMk/>
          <pc:sldMk cId="4228412234" sldId="267"/>
        </pc:sldMkLst>
      </pc:sldChg>
      <pc:sldChg chg="modSp add del mod ord setBg">
        <pc:chgData name="Daisy Leigh-Phippard" userId="2da46619-52fb-48e1-9abf-ece134e97cf7" providerId="ADAL" clId="{D31A51BA-B0C4-4840-A0FD-E2C0430FC330}" dt="2025-07-11T10:34:15.900" v="1455" actId="47"/>
        <pc:sldMkLst>
          <pc:docMk/>
          <pc:sldMk cId="4277442722" sldId="268"/>
        </pc:sldMkLst>
      </pc:sldChg>
      <pc:sldChg chg="modSp add del mod ord setBg">
        <pc:chgData name="Daisy Leigh-Phippard" userId="2da46619-52fb-48e1-9abf-ece134e97cf7" providerId="ADAL" clId="{D31A51BA-B0C4-4840-A0FD-E2C0430FC330}" dt="2025-07-11T10:35:03.495" v="1586" actId="47"/>
        <pc:sldMkLst>
          <pc:docMk/>
          <pc:sldMk cId="646613276" sldId="269"/>
        </pc:sldMkLst>
      </pc:sldChg>
      <pc:sldChg chg="addSp delSp modSp add mod modNotesTx">
        <pc:chgData name="Daisy Leigh-Phippard" userId="2da46619-52fb-48e1-9abf-ece134e97cf7" providerId="ADAL" clId="{D31A51BA-B0C4-4840-A0FD-E2C0430FC330}" dt="2025-07-23T15:25:37.200" v="8023" actId="20577"/>
        <pc:sldMkLst>
          <pc:docMk/>
          <pc:sldMk cId="63835146" sldId="270"/>
        </pc:sldMkLst>
        <pc:spChg chg="mod">
          <ac:chgData name="Daisy Leigh-Phippard" userId="2da46619-52fb-48e1-9abf-ece134e97cf7" providerId="ADAL" clId="{D31A51BA-B0C4-4840-A0FD-E2C0430FC330}" dt="2025-07-17T17:16:39.938" v="4049" actId="2711"/>
          <ac:spMkLst>
            <pc:docMk/>
            <pc:sldMk cId="63835146" sldId="270"/>
            <ac:spMk id="7" creationId="{4FD4F297-069D-CE73-C722-DA923129ECF2}"/>
          </ac:spMkLst>
        </pc:spChg>
        <pc:spChg chg="add mod">
          <ac:chgData name="Daisy Leigh-Phippard" userId="2da46619-52fb-48e1-9abf-ece134e97cf7" providerId="ADAL" clId="{D31A51BA-B0C4-4840-A0FD-E2C0430FC330}" dt="2025-07-17T08:18:38.346" v="2144"/>
          <ac:spMkLst>
            <pc:docMk/>
            <pc:sldMk cId="63835146" sldId="270"/>
            <ac:spMk id="14" creationId="{366D97D0-066F-44C9-6731-C03FE0BBF689}"/>
          </ac:spMkLst>
        </pc:spChg>
        <pc:picChg chg="add mod">
          <ac:chgData name="Daisy Leigh-Phippard" userId="2da46619-52fb-48e1-9abf-ece134e97cf7" providerId="ADAL" clId="{D31A51BA-B0C4-4840-A0FD-E2C0430FC330}" dt="2025-07-17T08:18:38.346" v="2144"/>
          <ac:picMkLst>
            <pc:docMk/>
            <pc:sldMk cId="63835146" sldId="270"/>
            <ac:picMk id="16" creationId="{2CA2DB38-1C89-6AD1-6825-E61E86B4602A}"/>
          </ac:picMkLst>
        </pc:picChg>
        <pc:cxnChg chg="add mod">
          <ac:chgData name="Daisy Leigh-Phippard" userId="2da46619-52fb-48e1-9abf-ece134e97cf7" providerId="ADAL" clId="{D31A51BA-B0C4-4840-A0FD-E2C0430FC330}" dt="2025-07-17T08:18:38.346" v="2144"/>
          <ac:cxnSpMkLst>
            <pc:docMk/>
            <pc:sldMk cId="63835146" sldId="270"/>
            <ac:cxnSpMk id="3" creationId="{94753ECF-EECC-DC7B-BDEF-FDA51EF63A52}"/>
          </ac:cxnSpMkLst>
        </pc:cxnChg>
      </pc:sldChg>
      <pc:sldChg chg="add del ord setBg">
        <pc:chgData name="Daisy Leigh-Phippard" userId="2da46619-52fb-48e1-9abf-ece134e97cf7" providerId="ADAL" clId="{D31A51BA-B0C4-4840-A0FD-E2C0430FC330}" dt="2025-07-11T10:30:22.611" v="1278" actId="47"/>
        <pc:sldMkLst>
          <pc:docMk/>
          <pc:sldMk cId="714329672" sldId="270"/>
        </pc:sldMkLst>
      </pc:sldChg>
      <pc:sldChg chg="addSp delSp modSp add mod modNotesTx">
        <pc:chgData name="Daisy Leigh-Phippard" userId="2da46619-52fb-48e1-9abf-ece134e97cf7" providerId="ADAL" clId="{D31A51BA-B0C4-4840-A0FD-E2C0430FC330}" dt="2025-07-23T15:26:33.672" v="8198" actId="20577"/>
        <pc:sldMkLst>
          <pc:docMk/>
          <pc:sldMk cId="42199788" sldId="271"/>
        </pc:sldMkLst>
        <pc:spChg chg="mod">
          <ac:chgData name="Daisy Leigh-Phippard" userId="2da46619-52fb-48e1-9abf-ece134e97cf7" providerId="ADAL" clId="{D31A51BA-B0C4-4840-A0FD-E2C0430FC330}" dt="2025-07-17T17:16:45.413" v="4050" actId="2711"/>
          <ac:spMkLst>
            <pc:docMk/>
            <pc:sldMk cId="42199788" sldId="271"/>
            <ac:spMk id="7" creationId="{4FD4F297-069D-CE73-C722-DA923129ECF2}"/>
          </ac:spMkLst>
        </pc:spChg>
        <pc:spChg chg="add mod">
          <ac:chgData name="Daisy Leigh-Phippard" userId="2da46619-52fb-48e1-9abf-ece134e97cf7" providerId="ADAL" clId="{D31A51BA-B0C4-4840-A0FD-E2C0430FC330}" dt="2025-07-17T12:14:44.835" v="2301"/>
          <ac:spMkLst>
            <pc:docMk/>
            <pc:sldMk cId="42199788" sldId="271"/>
            <ac:spMk id="10" creationId="{D512BDD9-A67F-0912-2735-5DB0B8448AD4}"/>
          </ac:spMkLst>
        </pc:spChg>
        <pc:picChg chg="add mod">
          <ac:chgData name="Daisy Leigh-Phippard" userId="2da46619-52fb-48e1-9abf-ece134e97cf7" providerId="ADAL" clId="{D31A51BA-B0C4-4840-A0FD-E2C0430FC330}" dt="2025-07-17T12:14:44.835" v="2301"/>
          <ac:picMkLst>
            <pc:docMk/>
            <pc:sldMk cId="42199788" sldId="271"/>
            <ac:picMk id="11" creationId="{C6FC978D-6B15-A096-2DF4-6044146C5D80}"/>
          </ac:picMkLst>
        </pc:picChg>
        <pc:cxnChg chg="add mod">
          <ac:chgData name="Daisy Leigh-Phippard" userId="2da46619-52fb-48e1-9abf-ece134e97cf7" providerId="ADAL" clId="{D31A51BA-B0C4-4840-A0FD-E2C0430FC330}" dt="2025-07-17T12:14:44.835" v="2301"/>
          <ac:cxnSpMkLst>
            <pc:docMk/>
            <pc:sldMk cId="42199788" sldId="271"/>
            <ac:cxnSpMk id="3" creationId="{4026BBCA-E51E-CDEA-20E4-CC283EBBEC5D}"/>
          </ac:cxnSpMkLst>
        </pc:cxnChg>
      </pc:sldChg>
      <pc:sldChg chg="add del ord setBg">
        <pc:chgData name="Daisy Leigh-Phippard" userId="2da46619-52fb-48e1-9abf-ece134e97cf7" providerId="ADAL" clId="{D31A51BA-B0C4-4840-A0FD-E2C0430FC330}" dt="2025-07-11T10:33:01.793" v="1433" actId="47"/>
        <pc:sldMkLst>
          <pc:docMk/>
          <pc:sldMk cId="2797832701" sldId="271"/>
        </pc:sldMkLst>
      </pc:sldChg>
      <pc:sldChg chg="add del">
        <pc:chgData name="Daisy Leigh-Phippard" userId="2da46619-52fb-48e1-9abf-ece134e97cf7" providerId="ADAL" clId="{D31A51BA-B0C4-4840-A0FD-E2C0430FC330}" dt="2025-07-17T12:14:35.942" v="2299" actId="47"/>
        <pc:sldMkLst>
          <pc:docMk/>
          <pc:sldMk cId="2359728505" sldId="272"/>
        </pc:sldMkLst>
      </pc:sldChg>
      <pc:sldChg chg="add del setBg">
        <pc:chgData name="Daisy Leigh-Phippard" userId="2da46619-52fb-48e1-9abf-ece134e97cf7" providerId="ADAL" clId="{D31A51BA-B0C4-4840-A0FD-E2C0430FC330}" dt="2025-07-11T10:11:27.294" v="509" actId="47"/>
        <pc:sldMkLst>
          <pc:docMk/>
          <pc:sldMk cId="948424569" sldId="273"/>
        </pc:sldMkLst>
      </pc:sldChg>
      <pc:sldChg chg="add del setBg">
        <pc:chgData name="Daisy Leigh-Phippard" userId="2da46619-52fb-48e1-9abf-ece134e97cf7" providerId="ADAL" clId="{D31A51BA-B0C4-4840-A0FD-E2C0430FC330}" dt="2025-07-11T10:11:21.804" v="508" actId="47"/>
        <pc:sldMkLst>
          <pc:docMk/>
          <pc:sldMk cId="1162701724" sldId="274"/>
        </pc:sldMkLst>
      </pc:sldChg>
      <pc:sldChg chg="del ord">
        <pc:chgData name="Daisy Leigh-Phippard" userId="2da46619-52fb-48e1-9abf-ece134e97cf7" providerId="ADAL" clId="{D31A51BA-B0C4-4840-A0FD-E2C0430FC330}" dt="2025-07-11T10:24:30.225" v="1264" actId="47"/>
        <pc:sldMkLst>
          <pc:docMk/>
          <pc:sldMk cId="2259757900" sldId="283"/>
        </pc:sldMkLst>
      </pc:sldChg>
      <pc:sldChg chg="addSp delSp modSp add del mod ord">
        <pc:chgData name="Daisy Leigh-Phippard" userId="2da46619-52fb-48e1-9abf-ece134e97cf7" providerId="ADAL" clId="{D31A51BA-B0C4-4840-A0FD-E2C0430FC330}" dt="2025-07-11T10:49:03.443" v="1588" actId="47"/>
        <pc:sldMkLst>
          <pc:docMk/>
          <pc:sldMk cId="839855718" sldId="317"/>
        </pc:sldMkLst>
      </pc:sldChg>
      <pc:sldChg chg="addSp delSp modSp add del mod ord modNotesTx">
        <pc:chgData name="Daisy Leigh-Phippard" userId="2da46619-52fb-48e1-9abf-ece134e97cf7" providerId="ADAL" clId="{D31A51BA-B0C4-4840-A0FD-E2C0430FC330}" dt="2025-07-23T15:06:34.374" v="5690" actId="20577"/>
        <pc:sldMkLst>
          <pc:docMk/>
          <pc:sldMk cId="451679792" sldId="2550"/>
        </pc:sldMkLst>
        <pc:spChg chg="add mod">
          <ac:chgData name="Daisy Leigh-Phippard" userId="2da46619-52fb-48e1-9abf-ece134e97cf7" providerId="ADAL" clId="{D31A51BA-B0C4-4840-A0FD-E2C0430FC330}" dt="2025-07-11T09:56:34.295" v="118"/>
          <ac:spMkLst>
            <pc:docMk/>
            <pc:sldMk cId="451679792" sldId="2550"/>
            <ac:spMk id="4" creationId="{1D49C1F5-70B1-7D82-FB7F-2161DB77F526}"/>
          </ac:spMkLst>
        </pc:spChg>
        <pc:spChg chg="mod">
          <ac:chgData name="Daisy Leigh-Phippard" userId="2da46619-52fb-48e1-9abf-ece134e97cf7" providerId="ADAL" clId="{D31A51BA-B0C4-4840-A0FD-E2C0430FC330}" dt="2025-07-17T17:10:28.664" v="3275" actId="207"/>
          <ac:spMkLst>
            <pc:docMk/>
            <pc:sldMk cId="451679792" sldId="2550"/>
            <ac:spMk id="5" creationId="{7F68AECF-AC5F-6759-EC3F-19F224DDCFBC}"/>
          </ac:spMkLst>
        </pc:spChg>
        <pc:picChg chg="add mod">
          <ac:chgData name="Daisy Leigh-Phippard" userId="2da46619-52fb-48e1-9abf-ece134e97cf7" providerId="ADAL" clId="{D31A51BA-B0C4-4840-A0FD-E2C0430FC330}" dt="2025-07-11T09:56:34.295" v="118"/>
          <ac:picMkLst>
            <pc:docMk/>
            <pc:sldMk cId="451679792" sldId="2550"/>
            <ac:picMk id="6" creationId="{300E1347-0BA2-DF60-E38F-55996E1D3CA9}"/>
          </ac:picMkLst>
        </pc:picChg>
        <pc:cxnChg chg="add mod">
          <ac:chgData name="Daisy Leigh-Phippard" userId="2da46619-52fb-48e1-9abf-ece134e97cf7" providerId="ADAL" clId="{D31A51BA-B0C4-4840-A0FD-E2C0430FC330}" dt="2025-07-11T09:56:34.295" v="118"/>
          <ac:cxnSpMkLst>
            <pc:docMk/>
            <pc:sldMk cId="451679792" sldId="2550"/>
            <ac:cxnSpMk id="2" creationId="{4FE756AF-A7B5-CBDB-8528-5EFAB00DD1C4}"/>
          </ac:cxnSpMkLst>
        </pc:cxnChg>
      </pc:sldChg>
      <pc:sldChg chg="del">
        <pc:chgData name="Daisy Leigh-Phippard" userId="2da46619-52fb-48e1-9abf-ece134e97cf7" providerId="ADAL" clId="{D31A51BA-B0C4-4840-A0FD-E2C0430FC330}" dt="2025-07-11T09:52:37.052" v="3" actId="47"/>
        <pc:sldMkLst>
          <pc:docMk/>
          <pc:sldMk cId="3774967863" sldId="2552"/>
        </pc:sldMkLst>
      </pc:sldChg>
      <pc:sldChg chg="del">
        <pc:chgData name="Daisy Leigh-Phippard" userId="2da46619-52fb-48e1-9abf-ece134e97cf7" providerId="ADAL" clId="{D31A51BA-B0C4-4840-A0FD-E2C0430FC330}" dt="2025-07-11T09:52:37.927" v="6" actId="47"/>
        <pc:sldMkLst>
          <pc:docMk/>
          <pc:sldMk cId="2958457492" sldId="2553"/>
        </pc:sldMkLst>
      </pc:sldChg>
      <pc:sldChg chg="del">
        <pc:chgData name="Daisy Leigh-Phippard" userId="2da46619-52fb-48e1-9abf-ece134e97cf7" providerId="ADAL" clId="{D31A51BA-B0C4-4840-A0FD-E2C0430FC330}" dt="2025-07-11T09:52:43.829" v="10" actId="47"/>
        <pc:sldMkLst>
          <pc:docMk/>
          <pc:sldMk cId="2099467986" sldId="2555"/>
        </pc:sldMkLst>
      </pc:sldChg>
      <pc:sldChg chg="del">
        <pc:chgData name="Daisy Leigh-Phippard" userId="2da46619-52fb-48e1-9abf-ece134e97cf7" providerId="ADAL" clId="{D31A51BA-B0C4-4840-A0FD-E2C0430FC330}" dt="2025-07-11T09:52:38.552" v="7" actId="47"/>
        <pc:sldMkLst>
          <pc:docMk/>
          <pc:sldMk cId="4058459499" sldId="2556"/>
        </pc:sldMkLst>
      </pc:sldChg>
      <pc:sldChg chg="del">
        <pc:chgData name="Daisy Leigh-Phippard" userId="2da46619-52fb-48e1-9abf-ece134e97cf7" providerId="ADAL" clId="{D31A51BA-B0C4-4840-A0FD-E2C0430FC330}" dt="2025-07-11T09:52:37.341" v="4" actId="47"/>
        <pc:sldMkLst>
          <pc:docMk/>
          <pc:sldMk cId="2059006423" sldId="2557"/>
        </pc:sldMkLst>
      </pc:sldChg>
      <pc:sldChg chg="del">
        <pc:chgData name="Daisy Leigh-Phippard" userId="2da46619-52fb-48e1-9abf-ece134e97cf7" providerId="ADAL" clId="{D31A51BA-B0C4-4840-A0FD-E2C0430FC330}" dt="2025-07-11T09:52:36.501" v="2" actId="47"/>
        <pc:sldMkLst>
          <pc:docMk/>
          <pc:sldMk cId="3196490901" sldId="2558"/>
        </pc:sldMkLst>
      </pc:sldChg>
      <pc:sldChg chg="del">
        <pc:chgData name="Daisy Leigh-Phippard" userId="2da46619-52fb-48e1-9abf-ece134e97cf7" providerId="ADAL" clId="{D31A51BA-B0C4-4840-A0FD-E2C0430FC330}" dt="2025-07-11T09:52:37.897" v="5" actId="47"/>
        <pc:sldMkLst>
          <pc:docMk/>
          <pc:sldMk cId="3283998990" sldId="2559"/>
        </pc:sldMkLst>
      </pc:sldChg>
      <pc:sldChg chg="del">
        <pc:chgData name="Daisy Leigh-Phippard" userId="2da46619-52fb-48e1-9abf-ece134e97cf7" providerId="ADAL" clId="{D31A51BA-B0C4-4840-A0FD-E2C0430FC330}" dt="2025-07-11T09:52:35.730" v="1" actId="47"/>
        <pc:sldMkLst>
          <pc:docMk/>
          <pc:sldMk cId="2143469725" sldId="2560"/>
        </pc:sldMkLst>
      </pc:sldChg>
      <pc:sldChg chg="addSp delSp modSp mod ord modNotesTx">
        <pc:chgData name="Daisy Leigh-Phippard" userId="2da46619-52fb-48e1-9abf-ece134e97cf7" providerId="ADAL" clId="{D31A51BA-B0C4-4840-A0FD-E2C0430FC330}" dt="2025-07-23T15:33:05.758" v="10372" actId="20577"/>
        <pc:sldMkLst>
          <pc:docMk/>
          <pc:sldMk cId="1190451216" sldId="2561"/>
        </pc:sldMkLst>
        <pc:spChg chg="add mod">
          <ac:chgData name="Daisy Leigh-Phippard" userId="2da46619-52fb-48e1-9abf-ece134e97cf7" providerId="ADAL" clId="{D31A51BA-B0C4-4840-A0FD-E2C0430FC330}" dt="2025-07-17T17:20:01.880" v="4339" actId="207"/>
          <ac:spMkLst>
            <pc:docMk/>
            <pc:sldMk cId="1190451216" sldId="2561"/>
            <ac:spMk id="11" creationId="{BAEADC78-1458-7556-83DD-0DD41C78839E}"/>
          </ac:spMkLst>
        </pc:spChg>
        <pc:spChg chg="add mod">
          <ac:chgData name="Daisy Leigh-Phippard" userId="2da46619-52fb-48e1-9abf-ece134e97cf7" providerId="ADAL" clId="{D31A51BA-B0C4-4840-A0FD-E2C0430FC330}" dt="2025-07-16T12:22:26.559" v="1605"/>
          <ac:spMkLst>
            <pc:docMk/>
            <pc:sldMk cId="1190451216" sldId="2561"/>
            <ac:spMk id="12" creationId="{A8F5DC71-B621-B5FE-A9F0-FBF842A1DB00}"/>
          </ac:spMkLst>
        </pc:spChg>
        <pc:spChg chg="mod">
          <ac:chgData name="Daisy Leigh-Phippard" userId="2da46619-52fb-48e1-9abf-ece134e97cf7" providerId="ADAL" clId="{D31A51BA-B0C4-4840-A0FD-E2C0430FC330}" dt="2025-07-17T17:18:57.113" v="4159" actId="14100"/>
          <ac:spMkLst>
            <pc:docMk/>
            <pc:sldMk cId="1190451216" sldId="2561"/>
            <ac:spMk id="20" creationId="{2CEC5486-3DF1-286D-A31C-832FB12110B5}"/>
          </ac:spMkLst>
        </pc:spChg>
        <pc:picChg chg="mod">
          <ac:chgData name="Daisy Leigh-Phippard" userId="2da46619-52fb-48e1-9abf-ece134e97cf7" providerId="ADAL" clId="{D31A51BA-B0C4-4840-A0FD-E2C0430FC330}" dt="2025-07-17T17:19:48.692" v="4331" actId="1035"/>
          <ac:picMkLst>
            <pc:docMk/>
            <pc:sldMk cId="1190451216" sldId="2561"/>
            <ac:picMk id="2" creationId="{8F5ACEC0-922A-D77D-27AA-7BAE61254BDA}"/>
          </ac:picMkLst>
        </pc:picChg>
        <pc:picChg chg="mod">
          <ac:chgData name="Daisy Leigh-Phippard" userId="2da46619-52fb-48e1-9abf-ece134e97cf7" providerId="ADAL" clId="{D31A51BA-B0C4-4840-A0FD-E2C0430FC330}" dt="2025-07-17T17:19:21.773" v="4256" actId="1035"/>
          <ac:picMkLst>
            <pc:docMk/>
            <pc:sldMk cId="1190451216" sldId="2561"/>
            <ac:picMk id="3" creationId="{00000000-0000-0000-0000-000000000000}"/>
          </ac:picMkLst>
        </pc:picChg>
        <pc:picChg chg="mod">
          <ac:chgData name="Daisy Leigh-Phippard" userId="2da46619-52fb-48e1-9abf-ece134e97cf7" providerId="ADAL" clId="{D31A51BA-B0C4-4840-A0FD-E2C0430FC330}" dt="2025-07-17T17:20:08.830" v="4344" actId="1035"/>
          <ac:picMkLst>
            <pc:docMk/>
            <pc:sldMk cId="1190451216" sldId="2561"/>
            <ac:picMk id="5" creationId="{00000000-0000-0000-0000-000000000000}"/>
          </ac:picMkLst>
        </pc:picChg>
        <pc:picChg chg="mod">
          <ac:chgData name="Daisy Leigh-Phippard" userId="2da46619-52fb-48e1-9abf-ece134e97cf7" providerId="ADAL" clId="{D31A51BA-B0C4-4840-A0FD-E2C0430FC330}" dt="2025-07-17T17:19:21.773" v="4256" actId="1035"/>
          <ac:picMkLst>
            <pc:docMk/>
            <pc:sldMk cId="1190451216" sldId="2561"/>
            <ac:picMk id="6" creationId="{00000000-0000-0000-0000-000000000000}"/>
          </ac:picMkLst>
        </pc:picChg>
        <pc:picChg chg="mod">
          <ac:chgData name="Daisy Leigh-Phippard" userId="2da46619-52fb-48e1-9abf-ece134e97cf7" providerId="ADAL" clId="{D31A51BA-B0C4-4840-A0FD-E2C0430FC330}" dt="2025-07-17T17:19:21.773" v="4256" actId="1035"/>
          <ac:picMkLst>
            <pc:docMk/>
            <pc:sldMk cId="1190451216" sldId="2561"/>
            <ac:picMk id="7" creationId="{B7903C27-F7F4-E4FC-0869-874BBD33B3EA}"/>
          </ac:picMkLst>
        </pc:picChg>
        <pc:picChg chg="mod">
          <ac:chgData name="Daisy Leigh-Phippard" userId="2da46619-52fb-48e1-9abf-ece134e97cf7" providerId="ADAL" clId="{D31A51BA-B0C4-4840-A0FD-E2C0430FC330}" dt="2025-07-17T17:19:41.905" v="4324" actId="1035"/>
          <ac:picMkLst>
            <pc:docMk/>
            <pc:sldMk cId="1190451216" sldId="2561"/>
            <ac:picMk id="8" creationId="{99BDFE71-2414-B5E9-1210-84D8240A5771}"/>
          </ac:picMkLst>
        </pc:picChg>
        <pc:picChg chg="mod">
          <ac:chgData name="Daisy Leigh-Phippard" userId="2da46619-52fb-48e1-9abf-ece134e97cf7" providerId="ADAL" clId="{D31A51BA-B0C4-4840-A0FD-E2C0430FC330}" dt="2025-07-17T17:19:48.692" v="4331" actId="1035"/>
          <ac:picMkLst>
            <pc:docMk/>
            <pc:sldMk cId="1190451216" sldId="2561"/>
            <ac:picMk id="9" creationId="{94496542-71A5-E6B4-F429-900330020460}"/>
          </ac:picMkLst>
        </pc:picChg>
        <pc:picChg chg="add mod">
          <ac:chgData name="Daisy Leigh-Phippard" userId="2da46619-52fb-48e1-9abf-ece134e97cf7" providerId="ADAL" clId="{D31A51BA-B0C4-4840-A0FD-E2C0430FC330}" dt="2025-07-16T12:22:26.559" v="1605"/>
          <ac:picMkLst>
            <pc:docMk/>
            <pc:sldMk cId="1190451216" sldId="2561"/>
            <ac:picMk id="14" creationId="{4373231A-72D8-AC5D-19E5-C89FE8D3D24C}"/>
          </ac:picMkLst>
        </pc:picChg>
        <pc:picChg chg="mod">
          <ac:chgData name="Daisy Leigh-Phippard" userId="2da46619-52fb-48e1-9abf-ece134e97cf7" providerId="ADAL" clId="{D31A51BA-B0C4-4840-A0FD-E2C0430FC330}" dt="2025-07-17T17:19:48.692" v="4331" actId="1035"/>
          <ac:picMkLst>
            <pc:docMk/>
            <pc:sldMk cId="1190451216" sldId="2561"/>
            <ac:picMk id="15" creationId="{5F839EF1-5831-9F90-92CD-9BCC22DD86C4}"/>
          </ac:picMkLst>
        </pc:picChg>
        <pc:picChg chg="mod">
          <ac:chgData name="Daisy Leigh-Phippard" userId="2da46619-52fb-48e1-9abf-ece134e97cf7" providerId="ADAL" clId="{D31A51BA-B0C4-4840-A0FD-E2C0430FC330}" dt="2025-07-17T17:19:21.773" v="4256" actId="1035"/>
          <ac:picMkLst>
            <pc:docMk/>
            <pc:sldMk cId="1190451216" sldId="2561"/>
            <ac:picMk id="16" creationId="{7B369E01-AAEC-31E2-AB29-A7930E04E36C}"/>
          </ac:picMkLst>
        </pc:picChg>
        <pc:picChg chg="mod">
          <ac:chgData name="Daisy Leigh-Phippard" userId="2da46619-52fb-48e1-9abf-ece134e97cf7" providerId="ADAL" clId="{D31A51BA-B0C4-4840-A0FD-E2C0430FC330}" dt="2025-07-17T17:19:41.905" v="4324" actId="1035"/>
          <ac:picMkLst>
            <pc:docMk/>
            <pc:sldMk cId="1190451216" sldId="2561"/>
            <ac:picMk id="18" creationId="{7B603539-953D-9219-A7BD-3B8A904AB727}"/>
          </ac:picMkLst>
        </pc:picChg>
        <pc:picChg chg="mod">
          <ac:chgData name="Daisy Leigh-Phippard" userId="2da46619-52fb-48e1-9abf-ece134e97cf7" providerId="ADAL" clId="{D31A51BA-B0C4-4840-A0FD-E2C0430FC330}" dt="2025-07-17T17:19:41.905" v="4324" actId="1035"/>
          <ac:picMkLst>
            <pc:docMk/>
            <pc:sldMk cId="1190451216" sldId="2561"/>
            <ac:picMk id="19" creationId="{D7225E9A-036B-2638-A680-CFE5E6F947EB}"/>
          </ac:picMkLst>
        </pc:picChg>
        <pc:picChg chg="mod">
          <ac:chgData name="Daisy Leigh-Phippard" userId="2da46619-52fb-48e1-9abf-ece134e97cf7" providerId="ADAL" clId="{D31A51BA-B0C4-4840-A0FD-E2C0430FC330}" dt="2025-07-17T17:19:48.692" v="4331" actId="1035"/>
          <ac:picMkLst>
            <pc:docMk/>
            <pc:sldMk cId="1190451216" sldId="2561"/>
            <ac:picMk id="21" creationId="{56CE2275-03A4-0E68-4AD5-2BF768ED7524}"/>
          </ac:picMkLst>
        </pc:picChg>
        <pc:picChg chg="mod">
          <ac:chgData name="Daisy Leigh-Phippard" userId="2da46619-52fb-48e1-9abf-ece134e97cf7" providerId="ADAL" clId="{D31A51BA-B0C4-4840-A0FD-E2C0430FC330}" dt="2025-07-17T17:20:08.830" v="4344" actId="1035"/>
          <ac:picMkLst>
            <pc:docMk/>
            <pc:sldMk cId="1190451216" sldId="2561"/>
            <ac:picMk id="23" creationId="{33E1E9F6-A3D7-C0C3-964D-FF883711A4B9}"/>
          </ac:picMkLst>
        </pc:picChg>
        <pc:picChg chg="mod">
          <ac:chgData name="Daisy Leigh-Phippard" userId="2da46619-52fb-48e1-9abf-ece134e97cf7" providerId="ADAL" clId="{D31A51BA-B0C4-4840-A0FD-E2C0430FC330}" dt="2025-07-17T17:20:08.830" v="4344" actId="1035"/>
          <ac:picMkLst>
            <pc:docMk/>
            <pc:sldMk cId="1190451216" sldId="2561"/>
            <ac:picMk id="26" creationId="{A97570E8-3B8A-1AFF-3D9B-948A485AC0A2}"/>
          </ac:picMkLst>
        </pc:picChg>
        <pc:picChg chg="mod">
          <ac:chgData name="Daisy Leigh-Phippard" userId="2da46619-52fb-48e1-9abf-ece134e97cf7" providerId="ADAL" clId="{D31A51BA-B0C4-4840-A0FD-E2C0430FC330}" dt="2025-07-17T17:19:41.905" v="4324" actId="1035"/>
          <ac:picMkLst>
            <pc:docMk/>
            <pc:sldMk cId="1190451216" sldId="2561"/>
            <ac:picMk id="27" creationId="{B0ECEE86-92C1-E374-3B05-CF57EB096448}"/>
          </ac:picMkLst>
        </pc:picChg>
        <pc:picChg chg="mod">
          <ac:chgData name="Daisy Leigh-Phippard" userId="2da46619-52fb-48e1-9abf-ece134e97cf7" providerId="ADAL" clId="{D31A51BA-B0C4-4840-A0FD-E2C0430FC330}" dt="2025-07-17T17:19:41.905" v="4324" actId="1035"/>
          <ac:picMkLst>
            <pc:docMk/>
            <pc:sldMk cId="1190451216" sldId="2561"/>
            <ac:picMk id="30" creationId="{A49A3005-1547-62ED-7D02-095C804C68A5}"/>
          </ac:picMkLst>
        </pc:picChg>
        <pc:picChg chg="mod">
          <ac:chgData name="Daisy Leigh-Phippard" userId="2da46619-52fb-48e1-9abf-ece134e97cf7" providerId="ADAL" clId="{D31A51BA-B0C4-4840-A0FD-E2C0430FC330}" dt="2025-07-17T17:20:08.830" v="4344" actId="1035"/>
          <ac:picMkLst>
            <pc:docMk/>
            <pc:sldMk cId="1190451216" sldId="2561"/>
            <ac:picMk id="42" creationId="{8D6ADEC7-C096-98AF-6851-15C73E5EAF0E}"/>
          </ac:picMkLst>
        </pc:picChg>
        <pc:picChg chg="mod">
          <ac:chgData name="Daisy Leigh-Phippard" userId="2da46619-52fb-48e1-9abf-ece134e97cf7" providerId="ADAL" clId="{D31A51BA-B0C4-4840-A0FD-E2C0430FC330}" dt="2025-07-17T17:19:48.692" v="4331" actId="1035"/>
          <ac:picMkLst>
            <pc:docMk/>
            <pc:sldMk cId="1190451216" sldId="2561"/>
            <ac:picMk id="46" creationId="{95A7EDF4-F3CA-3D8E-88FA-49949D3CE7EE}"/>
          </ac:picMkLst>
        </pc:picChg>
        <pc:picChg chg="mod">
          <ac:chgData name="Daisy Leigh-Phippard" userId="2da46619-52fb-48e1-9abf-ece134e97cf7" providerId="ADAL" clId="{D31A51BA-B0C4-4840-A0FD-E2C0430FC330}" dt="2025-07-17T17:20:08.830" v="4344" actId="1035"/>
          <ac:picMkLst>
            <pc:docMk/>
            <pc:sldMk cId="1190451216" sldId="2561"/>
            <ac:picMk id="47" creationId="{3E3FF7C8-87CA-565F-4FF3-DADA9580E298}"/>
          </ac:picMkLst>
        </pc:picChg>
        <pc:picChg chg="mod">
          <ac:chgData name="Daisy Leigh-Phippard" userId="2da46619-52fb-48e1-9abf-ece134e97cf7" providerId="ADAL" clId="{D31A51BA-B0C4-4840-A0FD-E2C0430FC330}" dt="2025-07-17T17:20:08.830" v="4344" actId="1035"/>
          <ac:picMkLst>
            <pc:docMk/>
            <pc:sldMk cId="1190451216" sldId="2561"/>
            <ac:picMk id="48" creationId="{3FE3A702-18CC-8AE3-0D27-33C7A38BD942}"/>
          </ac:picMkLst>
        </pc:picChg>
        <pc:cxnChg chg="add mod">
          <ac:chgData name="Daisy Leigh-Phippard" userId="2da46619-52fb-48e1-9abf-ece134e97cf7" providerId="ADAL" clId="{D31A51BA-B0C4-4840-A0FD-E2C0430FC330}" dt="2025-07-16T12:22:26.559" v="1605"/>
          <ac:cxnSpMkLst>
            <pc:docMk/>
            <pc:sldMk cId="1190451216" sldId="2561"/>
            <ac:cxnSpMk id="10" creationId="{1E41A535-B179-E936-98D1-530D16EEA575}"/>
          </ac:cxnSpMkLst>
        </pc:cxnChg>
      </pc:sldChg>
      <pc:sldChg chg="addSp delSp modSp add mod modNotesTx">
        <pc:chgData name="Daisy Leigh-Phippard" userId="2da46619-52fb-48e1-9abf-ece134e97cf7" providerId="ADAL" clId="{D31A51BA-B0C4-4840-A0FD-E2C0430FC330}" dt="2025-07-23T14:59:47.143" v="4409" actId="20577"/>
        <pc:sldMkLst>
          <pc:docMk/>
          <pc:sldMk cId="1933235038" sldId="2562"/>
        </pc:sldMkLst>
        <pc:spChg chg="add mod">
          <ac:chgData name="Daisy Leigh-Phippard" userId="2da46619-52fb-48e1-9abf-ece134e97cf7" providerId="ADAL" clId="{D31A51BA-B0C4-4840-A0FD-E2C0430FC330}" dt="2025-07-11T10:03:45.294" v="288" actId="1076"/>
          <ac:spMkLst>
            <pc:docMk/>
            <pc:sldMk cId="1933235038" sldId="2562"/>
            <ac:spMk id="5" creationId="{2EE01CEA-D007-8C65-84C2-6383C1F19E7A}"/>
          </ac:spMkLst>
        </pc:spChg>
        <pc:spChg chg="mod">
          <ac:chgData name="Daisy Leigh-Phippard" userId="2da46619-52fb-48e1-9abf-ece134e97cf7" providerId="ADAL" clId="{D31A51BA-B0C4-4840-A0FD-E2C0430FC330}" dt="2025-07-11T09:56:22.751" v="117" actId="14100"/>
          <ac:spMkLst>
            <pc:docMk/>
            <pc:sldMk cId="1933235038" sldId="2562"/>
            <ac:spMk id="6" creationId="{7B2A920A-705C-468F-EACE-41B0F3CBD082}"/>
          </ac:spMkLst>
        </pc:spChg>
        <pc:spChg chg="add mod">
          <ac:chgData name="Daisy Leigh-Phippard" userId="2da46619-52fb-48e1-9abf-ece134e97cf7" providerId="ADAL" clId="{D31A51BA-B0C4-4840-A0FD-E2C0430FC330}" dt="2025-07-11T10:03:45.294" v="288" actId="1076"/>
          <ac:spMkLst>
            <pc:docMk/>
            <pc:sldMk cId="1933235038" sldId="2562"/>
            <ac:spMk id="7" creationId="{245B4789-FA40-6FAD-FE1B-792A673F0468}"/>
          </ac:spMkLst>
        </pc:spChg>
        <pc:spChg chg="add mod">
          <ac:chgData name="Daisy Leigh-Phippard" userId="2da46619-52fb-48e1-9abf-ece134e97cf7" providerId="ADAL" clId="{D31A51BA-B0C4-4840-A0FD-E2C0430FC330}" dt="2025-07-11T10:03:45.294" v="288" actId="1076"/>
          <ac:spMkLst>
            <pc:docMk/>
            <pc:sldMk cId="1933235038" sldId="2562"/>
            <ac:spMk id="9" creationId="{ABCC8C94-7036-4C64-59AE-DBCEDCAD3F53}"/>
          </ac:spMkLst>
        </pc:spChg>
        <pc:spChg chg="mod">
          <ac:chgData name="Daisy Leigh-Phippard" userId="2da46619-52fb-48e1-9abf-ece134e97cf7" providerId="ADAL" clId="{D31A51BA-B0C4-4840-A0FD-E2C0430FC330}" dt="2025-07-11T10:05:48.470" v="302" actId="1076"/>
          <ac:spMkLst>
            <pc:docMk/>
            <pc:sldMk cId="1933235038" sldId="2562"/>
            <ac:spMk id="12" creationId="{1DA7ED70-2628-1F3B-74B0-F3DE477F9D9F}"/>
          </ac:spMkLst>
        </pc:spChg>
        <pc:spChg chg="mod">
          <ac:chgData name="Daisy Leigh-Phippard" userId="2da46619-52fb-48e1-9abf-ece134e97cf7" providerId="ADAL" clId="{D31A51BA-B0C4-4840-A0FD-E2C0430FC330}" dt="2025-07-11T10:05:48.470" v="302" actId="1076"/>
          <ac:spMkLst>
            <pc:docMk/>
            <pc:sldMk cId="1933235038" sldId="2562"/>
            <ac:spMk id="13" creationId="{72956B4E-0559-C745-A09C-9C110EA10863}"/>
          </ac:spMkLst>
        </pc:spChg>
        <pc:spChg chg="add mod">
          <ac:chgData name="Daisy Leigh-Phippard" userId="2da46619-52fb-48e1-9abf-ece134e97cf7" providerId="ADAL" clId="{D31A51BA-B0C4-4840-A0FD-E2C0430FC330}" dt="2025-07-11T10:03:45.294" v="288" actId="1076"/>
          <ac:spMkLst>
            <pc:docMk/>
            <pc:sldMk cId="1933235038" sldId="2562"/>
            <ac:spMk id="14" creationId="{F232FE11-888E-D689-13C8-C9E8BE70ED45}"/>
          </ac:spMkLst>
        </pc:spChg>
        <pc:spChg chg="add mod">
          <ac:chgData name="Daisy Leigh-Phippard" userId="2da46619-52fb-48e1-9abf-ece134e97cf7" providerId="ADAL" clId="{D31A51BA-B0C4-4840-A0FD-E2C0430FC330}" dt="2025-07-11T10:03:45.294" v="288" actId="1076"/>
          <ac:spMkLst>
            <pc:docMk/>
            <pc:sldMk cId="1933235038" sldId="2562"/>
            <ac:spMk id="17" creationId="{746A6B67-4ADB-C926-B5C5-331971336A74}"/>
          </ac:spMkLst>
        </pc:spChg>
        <pc:spChg chg="add mod">
          <ac:chgData name="Daisy Leigh-Phippard" userId="2da46619-52fb-48e1-9abf-ece134e97cf7" providerId="ADAL" clId="{D31A51BA-B0C4-4840-A0FD-E2C0430FC330}" dt="2025-07-11T10:07:51.876" v="456" actId="20577"/>
          <ac:spMkLst>
            <pc:docMk/>
            <pc:sldMk cId="1933235038" sldId="2562"/>
            <ac:spMk id="18" creationId="{2BF16633-F029-3AA5-83AC-AE4360329587}"/>
          </ac:spMkLst>
        </pc:spChg>
        <pc:picChg chg="add mod">
          <ac:chgData name="Daisy Leigh-Phippard" userId="2da46619-52fb-48e1-9abf-ece134e97cf7" providerId="ADAL" clId="{D31A51BA-B0C4-4840-A0FD-E2C0430FC330}" dt="2025-07-11T10:05:48.470" v="302" actId="1076"/>
          <ac:picMkLst>
            <pc:docMk/>
            <pc:sldMk cId="1933235038" sldId="2562"/>
            <ac:picMk id="4" creationId="{4B3F64A1-8B31-DDE3-1B1E-575C507C87C5}"/>
          </ac:picMkLst>
        </pc:picChg>
        <pc:cxnChg chg="add mod">
          <ac:chgData name="Daisy Leigh-Phippard" userId="2da46619-52fb-48e1-9abf-ece134e97cf7" providerId="ADAL" clId="{D31A51BA-B0C4-4840-A0FD-E2C0430FC330}" dt="2025-07-11T10:03:45.294" v="288" actId="1076"/>
          <ac:cxnSpMkLst>
            <pc:docMk/>
            <pc:sldMk cId="1933235038" sldId="2562"/>
            <ac:cxnSpMk id="8" creationId="{01C5A964-9B68-1388-1684-3EEDB0B1B6D7}"/>
          </ac:cxnSpMkLst>
        </pc:cxnChg>
        <pc:cxnChg chg="mod">
          <ac:chgData name="Daisy Leigh-Phippard" userId="2da46619-52fb-48e1-9abf-ece134e97cf7" providerId="ADAL" clId="{D31A51BA-B0C4-4840-A0FD-E2C0430FC330}" dt="2025-07-11T10:05:48.470" v="302" actId="1076"/>
          <ac:cxnSpMkLst>
            <pc:docMk/>
            <pc:sldMk cId="1933235038" sldId="2562"/>
            <ac:cxnSpMk id="15" creationId="{37F5212A-F7F0-1269-6465-7F78AF8E115C}"/>
          </ac:cxnSpMkLst>
        </pc:cxnChg>
        <pc:cxnChg chg="add mod">
          <ac:chgData name="Daisy Leigh-Phippard" userId="2da46619-52fb-48e1-9abf-ece134e97cf7" providerId="ADAL" clId="{D31A51BA-B0C4-4840-A0FD-E2C0430FC330}" dt="2025-07-11T10:03:45.294" v="288" actId="1076"/>
          <ac:cxnSpMkLst>
            <pc:docMk/>
            <pc:sldMk cId="1933235038" sldId="2562"/>
            <ac:cxnSpMk id="16" creationId="{BC9A0BA8-9CFC-51AC-F5D9-DF48EBF57AF0}"/>
          </ac:cxnSpMkLst>
        </pc:cxnChg>
        <pc:cxnChg chg="add mod">
          <ac:chgData name="Daisy Leigh-Phippard" userId="2da46619-52fb-48e1-9abf-ece134e97cf7" providerId="ADAL" clId="{D31A51BA-B0C4-4840-A0FD-E2C0430FC330}" dt="2025-07-11T10:03:45.294" v="288" actId="1076"/>
          <ac:cxnSpMkLst>
            <pc:docMk/>
            <pc:sldMk cId="1933235038" sldId="2562"/>
            <ac:cxnSpMk id="19" creationId="{CB4E67EA-939E-E079-7D6C-C5F201C16A3B}"/>
          </ac:cxnSpMkLst>
        </pc:cxnChg>
      </pc:sldChg>
      <pc:sldChg chg="add del">
        <pc:chgData name="Daisy Leigh-Phippard" userId="2da46619-52fb-48e1-9abf-ece134e97cf7" providerId="ADAL" clId="{D31A51BA-B0C4-4840-A0FD-E2C0430FC330}" dt="2025-07-11T10:11:58.725" v="557" actId="47"/>
        <pc:sldMkLst>
          <pc:docMk/>
          <pc:sldMk cId="1686079302" sldId="2563"/>
        </pc:sldMkLst>
      </pc:sldChg>
      <pc:sldChg chg="modSp add del mod ord">
        <pc:chgData name="Daisy Leigh-Phippard" userId="2da46619-52fb-48e1-9abf-ece134e97cf7" providerId="ADAL" clId="{D31A51BA-B0C4-4840-A0FD-E2C0430FC330}" dt="2025-07-11T10:49:02.761" v="1587" actId="47"/>
        <pc:sldMkLst>
          <pc:docMk/>
          <pc:sldMk cId="2944787629" sldId="2563"/>
        </pc:sldMkLst>
      </pc:sldChg>
      <pc:sldChg chg="addSp modSp new mod modAnim modNotesTx">
        <pc:chgData name="Daisy Leigh-Phippard" userId="2da46619-52fb-48e1-9abf-ece134e97cf7" providerId="ADAL" clId="{D31A51BA-B0C4-4840-A0FD-E2C0430FC330}" dt="2025-07-23T15:09:06.569" v="6225" actId="20577"/>
        <pc:sldMkLst>
          <pc:docMk/>
          <pc:sldMk cId="2191013364" sldId="2564"/>
        </pc:sldMkLst>
        <pc:spChg chg="add mod">
          <ac:chgData name="Daisy Leigh-Phippard" userId="2da46619-52fb-48e1-9abf-ece134e97cf7" providerId="ADAL" clId="{D31A51BA-B0C4-4840-A0FD-E2C0430FC330}" dt="2025-07-11T09:56:36.278" v="119"/>
          <ac:spMkLst>
            <pc:docMk/>
            <pc:sldMk cId="2191013364" sldId="2564"/>
            <ac:spMk id="4" creationId="{6241044B-C370-2285-FEE5-95EBA40C299A}"/>
          </ac:spMkLst>
        </pc:spChg>
        <pc:picChg chg="add mod">
          <ac:chgData name="Daisy Leigh-Phippard" userId="2da46619-52fb-48e1-9abf-ece134e97cf7" providerId="ADAL" clId="{D31A51BA-B0C4-4840-A0FD-E2C0430FC330}" dt="2025-07-17T08:06:42.818" v="1610" actId="1076"/>
          <ac:picMkLst>
            <pc:docMk/>
            <pc:sldMk cId="2191013364" sldId="2564"/>
            <ac:picMk id="2" creationId="{AF1320A6-0BC6-390B-016A-203FCA659BDF}"/>
          </ac:picMkLst>
        </pc:picChg>
        <pc:picChg chg="add mod">
          <ac:chgData name="Daisy Leigh-Phippard" userId="2da46619-52fb-48e1-9abf-ece134e97cf7" providerId="ADAL" clId="{D31A51BA-B0C4-4840-A0FD-E2C0430FC330}" dt="2025-07-11T09:56:36.278" v="119"/>
          <ac:picMkLst>
            <pc:docMk/>
            <pc:sldMk cId="2191013364" sldId="2564"/>
            <ac:picMk id="5" creationId="{8E511FF9-4B90-126F-3063-29B8D46D1BFC}"/>
          </ac:picMkLst>
        </pc:picChg>
        <pc:cxnChg chg="add mod">
          <ac:chgData name="Daisy Leigh-Phippard" userId="2da46619-52fb-48e1-9abf-ece134e97cf7" providerId="ADAL" clId="{D31A51BA-B0C4-4840-A0FD-E2C0430FC330}" dt="2025-07-11T09:56:36.278" v="119"/>
          <ac:cxnSpMkLst>
            <pc:docMk/>
            <pc:sldMk cId="2191013364" sldId="2564"/>
            <ac:cxnSpMk id="3" creationId="{8195AFC8-67EF-D703-BB57-7CFB74A0953B}"/>
          </ac:cxnSpMkLst>
        </pc:cxnChg>
      </pc:sldChg>
      <pc:sldChg chg="new del">
        <pc:chgData name="Daisy Leigh-Phippard" userId="2da46619-52fb-48e1-9abf-ece134e97cf7" providerId="ADAL" clId="{D31A51BA-B0C4-4840-A0FD-E2C0430FC330}" dt="2025-07-11T09:55:48.519" v="76" actId="47"/>
        <pc:sldMkLst>
          <pc:docMk/>
          <pc:sldMk cId="1015474880" sldId="2565"/>
        </pc:sldMkLst>
      </pc:sldChg>
      <pc:sldChg chg="delSp modSp add del mod">
        <pc:chgData name="Daisy Leigh-Phippard" userId="2da46619-52fb-48e1-9abf-ece134e97cf7" providerId="ADAL" clId="{D31A51BA-B0C4-4840-A0FD-E2C0430FC330}" dt="2025-07-11T10:05:28.095" v="299" actId="47"/>
        <pc:sldMkLst>
          <pc:docMk/>
          <pc:sldMk cId="1056411033" sldId="2565"/>
        </pc:sldMkLst>
      </pc:sldChg>
      <pc:sldChg chg="addSp delSp modSp add mod modNotesTx">
        <pc:chgData name="Daisy Leigh-Phippard" userId="2da46619-52fb-48e1-9abf-ece134e97cf7" providerId="ADAL" clId="{D31A51BA-B0C4-4840-A0FD-E2C0430FC330}" dt="2025-07-23T15:08:54.881" v="6190" actId="20577"/>
        <pc:sldMkLst>
          <pc:docMk/>
          <pc:sldMk cId="3494197579" sldId="2565"/>
        </pc:sldMkLst>
        <pc:spChg chg="add mod ord">
          <ac:chgData name="Daisy Leigh-Phippard" userId="2da46619-52fb-48e1-9abf-ece134e97cf7" providerId="ADAL" clId="{D31A51BA-B0C4-4840-A0FD-E2C0430FC330}" dt="2025-07-17T11:47:50.935" v="2232" actId="1076"/>
          <ac:spMkLst>
            <pc:docMk/>
            <pc:sldMk cId="3494197579" sldId="2565"/>
            <ac:spMk id="8" creationId="{117FC898-4DE2-F240-6763-A498A9F0ABA6}"/>
          </ac:spMkLst>
        </pc:spChg>
        <pc:spChg chg="add mod">
          <ac:chgData name="Daisy Leigh-Phippard" userId="2da46619-52fb-48e1-9abf-ece134e97cf7" providerId="ADAL" clId="{D31A51BA-B0C4-4840-A0FD-E2C0430FC330}" dt="2025-07-17T11:47:50.935" v="2232" actId="1076"/>
          <ac:spMkLst>
            <pc:docMk/>
            <pc:sldMk cId="3494197579" sldId="2565"/>
            <ac:spMk id="12" creationId="{793F6302-D3E1-16E0-C081-C10A2ADFAD3F}"/>
          </ac:spMkLst>
        </pc:spChg>
        <pc:spChg chg="add mod">
          <ac:chgData name="Daisy Leigh-Phippard" userId="2da46619-52fb-48e1-9abf-ece134e97cf7" providerId="ADAL" clId="{D31A51BA-B0C4-4840-A0FD-E2C0430FC330}" dt="2025-07-17T11:48:04.505" v="2234" actId="1076"/>
          <ac:spMkLst>
            <pc:docMk/>
            <pc:sldMk cId="3494197579" sldId="2565"/>
            <ac:spMk id="13" creationId="{05CB420B-4045-9CAC-886E-D0C2FDA22CD6}"/>
          </ac:spMkLst>
        </pc:spChg>
        <pc:spChg chg="add mod">
          <ac:chgData name="Daisy Leigh-Phippard" userId="2da46619-52fb-48e1-9abf-ece134e97cf7" providerId="ADAL" clId="{D31A51BA-B0C4-4840-A0FD-E2C0430FC330}" dt="2025-07-17T11:48:04.505" v="2234" actId="1076"/>
          <ac:spMkLst>
            <pc:docMk/>
            <pc:sldMk cId="3494197579" sldId="2565"/>
            <ac:spMk id="14" creationId="{530CA337-4E99-685C-06AC-A509E0F3AE4A}"/>
          </ac:spMkLst>
        </pc:spChg>
        <pc:spChg chg="mod">
          <ac:chgData name="Daisy Leigh-Phippard" userId="2da46619-52fb-48e1-9abf-ece134e97cf7" providerId="ADAL" clId="{D31A51BA-B0C4-4840-A0FD-E2C0430FC330}" dt="2025-07-17T11:47:50.935" v="2232" actId="1076"/>
          <ac:spMkLst>
            <pc:docMk/>
            <pc:sldMk cId="3494197579" sldId="2565"/>
            <ac:spMk id="15" creationId="{4A2B08DA-2932-EEC1-526D-308333F81C95}"/>
          </ac:spMkLst>
        </pc:spChg>
        <pc:spChg chg="add mod">
          <ac:chgData name="Daisy Leigh-Phippard" userId="2da46619-52fb-48e1-9abf-ece134e97cf7" providerId="ADAL" clId="{D31A51BA-B0C4-4840-A0FD-E2C0430FC330}" dt="2025-07-17T11:25:04.926" v="2151"/>
          <ac:spMkLst>
            <pc:docMk/>
            <pc:sldMk cId="3494197579" sldId="2565"/>
            <ac:spMk id="16" creationId="{451388A2-1392-EF42-6F37-464D8BE7B74C}"/>
          </ac:spMkLst>
        </pc:spChg>
        <pc:spChg chg="add mod">
          <ac:chgData name="Daisy Leigh-Phippard" userId="2da46619-52fb-48e1-9abf-ece134e97cf7" providerId="ADAL" clId="{D31A51BA-B0C4-4840-A0FD-E2C0430FC330}" dt="2025-07-17T11:25:04.926" v="2151"/>
          <ac:spMkLst>
            <pc:docMk/>
            <pc:sldMk cId="3494197579" sldId="2565"/>
            <ac:spMk id="17" creationId="{F0A38B38-9AEF-E2E6-AD72-3DB1DF536094}"/>
          </ac:spMkLst>
        </pc:spChg>
      </pc:sldChg>
      <pc:sldChg chg="modSp add mod modNotesTx">
        <pc:chgData name="Daisy Leigh-Phippard" userId="2da46619-52fb-48e1-9abf-ece134e97cf7" providerId="ADAL" clId="{D31A51BA-B0C4-4840-A0FD-E2C0430FC330}" dt="2025-07-23T15:25:17.010" v="8017" actId="20577"/>
        <pc:sldMkLst>
          <pc:docMk/>
          <pc:sldMk cId="752563213" sldId="2566"/>
        </pc:sldMkLst>
        <pc:spChg chg="mod">
          <ac:chgData name="Daisy Leigh-Phippard" userId="2da46619-52fb-48e1-9abf-ece134e97cf7" providerId="ADAL" clId="{D31A51BA-B0C4-4840-A0FD-E2C0430FC330}" dt="2025-07-17T11:48:52.534" v="2295" actId="1076"/>
          <ac:spMkLst>
            <pc:docMk/>
            <pc:sldMk cId="752563213" sldId="2566"/>
            <ac:spMk id="2" creationId="{7925B68A-6054-CA07-C4B7-A769D0A14BAF}"/>
          </ac:spMkLst>
        </pc:spChg>
        <pc:spChg chg="mod">
          <ac:chgData name="Daisy Leigh-Phippard" userId="2da46619-52fb-48e1-9abf-ece134e97cf7" providerId="ADAL" clId="{D31A51BA-B0C4-4840-A0FD-E2C0430FC330}" dt="2025-07-17T11:48:52.534" v="2295" actId="1076"/>
          <ac:spMkLst>
            <pc:docMk/>
            <pc:sldMk cId="752563213" sldId="2566"/>
            <ac:spMk id="7" creationId="{387B175B-5397-6F2F-EA1A-E2EAB38C5F01}"/>
          </ac:spMkLst>
        </pc:spChg>
        <pc:spChg chg="mod">
          <ac:chgData name="Daisy Leigh-Phippard" userId="2da46619-52fb-48e1-9abf-ece134e97cf7" providerId="ADAL" clId="{D31A51BA-B0C4-4840-A0FD-E2C0430FC330}" dt="2025-07-17T11:48:52.534" v="2295" actId="1076"/>
          <ac:spMkLst>
            <pc:docMk/>
            <pc:sldMk cId="752563213" sldId="2566"/>
            <ac:spMk id="15" creationId="{7964EE57-C8C1-D29F-49E9-BCAA33487265}"/>
          </ac:spMkLst>
        </pc:spChg>
        <pc:spChg chg="mod">
          <ac:chgData name="Daisy Leigh-Phippard" userId="2da46619-52fb-48e1-9abf-ece134e97cf7" providerId="ADAL" clId="{D31A51BA-B0C4-4840-A0FD-E2C0430FC330}" dt="2025-07-17T11:48:56.661" v="2296" actId="1076"/>
          <ac:spMkLst>
            <pc:docMk/>
            <pc:sldMk cId="752563213" sldId="2566"/>
            <ac:spMk id="44" creationId="{B694FED1-F5CA-6B03-2058-A22F6B159587}"/>
          </ac:spMkLst>
        </pc:spChg>
        <pc:spChg chg="mod">
          <ac:chgData name="Daisy Leigh-Phippard" userId="2da46619-52fb-48e1-9abf-ece134e97cf7" providerId="ADAL" clId="{D31A51BA-B0C4-4840-A0FD-E2C0430FC330}" dt="2025-07-17T11:48:56.661" v="2296" actId="1076"/>
          <ac:spMkLst>
            <pc:docMk/>
            <pc:sldMk cId="752563213" sldId="2566"/>
            <ac:spMk id="45" creationId="{FCD02244-308E-9B6F-C442-8780E54ABDB7}"/>
          </ac:spMkLst>
        </pc:spChg>
      </pc:sldChg>
      <pc:sldChg chg="add del setBg">
        <pc:chgData name="Daisy Leigh-Phippard" userId="2da46619-52fb-48e1-9abf-ece134e97cf7" providerId="ADAL" clId="{D31A51BA-B0C4-4840-A0FD-E2C0430FC330}" dt="2025-07-11T10:20:49.188" v="1158" actId="47"/>
        <pc:sldMkLst>
          <pc:docMk/>
          <pc:sldMk cId="34178706" sldId="2567"/>
        </pc:sldMkLst>
      </pc:sldChg>
      <pc:sldChg chg="addSp modSp new del mod">
        <pc:chgData name="Daisy Leigh-Phippard" userId="2da46619-52fb-48e1-9abf-ece134e97cf7" providerId="ADAL" clId="{D31A51BA-B0C4-4840-A0FD-E2C0430FC330}" dt="2025-07-17T08:15:59.785" v="1806" actId="47"/>
        <pc:sldMkLst>
          <pc:docMk/>
          <pc:sldMk cId="4153387220" sldId="2568"/>
        </pc:sldMkLst>
      </pc:sldChg>
      <pc:sldChg chg="addSp modSp new del">
        <pc:chgData name="Daisy Leigh-Phippard" userId="2da46619-52fb-48e1-9abf-ece134e97cf7" providerId="ADAL" clId="{D31A51BA-B0C4-4840-A0FD-E2C0430FC330}" dt="2025-07-11T10:15:02.810" v="562" actId="47"/>
        <pc:sldMkLst>
          <pc:docMk/>
          <pc:sldMk cId="3835768165" sldId="2569"/>
        </pc:sldMkLst>
      </pc:sldChg>
      <pc:sldChg chg="addSp delSp modSp add mod ord delAnim modAnim modNotesTx">
        <pc:chgData name="Daisy Leigh-Phippard" userId="2da46619-52fb-48e1-9abf-ece134e97cf7" providerId="ADAL" clId="{D31A51BA-B0C4-4840-A0FD-E2C0430FC330}" dt="2025-07-23T15:12:38.169" v="6486" actId="20577"/>
        <pc:sldMkLst>
          <pc:docMk/>
          <pc:sldMk cId="1960973052" sldId="2570"/>
        </pc:sldMkLst>
        <pc:spChg chg="add mod">
          <ac:chgData name="Daisy Leigh-Phippard" userId="2da46619-52fb-48e1-9abf-ece134e97cf7" providerId="ADAL" clId="{D31A51BA-B0C4-4840-A0FD-E2C0430FC330}" dt="2025-07-11T10:17:02.176" v="622" actId="20577"/>
          <ac:spMkLst>
            <pc:docMk/>
            <pc:sldMk cId="1960973052" sldId="2570"/>
            <ac:spMk id="5" creationId="{98B99DB4-EC69-6465-2AD9-D8AA04D6C5D1}"/>
          </ac:spMkLst>
        </pc:spChg>
        <pc:spChg chg="add mod">
          <ac:chgData name="Daisy Leigh-Phippard" userId="2da46619-52fb-48e1-9abf-ece134e97cf7" providerId="ADAL" clId="{D31A51BA-B0C4-4840-A0FD-E2C0430FC330}" dt="2025-07-23T15:12:38.169" v="6486" actId="20577"/>
          <ac:spMkLst>
            <pc:docMk/>
            <pc:sldMk cId="1960973052" sldId="2570"/>
            <ac:spMk id="6" creationId="{7A310EC3-1D6B-698C-80D6-8469B591A47C}"/>
          </ac:spMkLst>
        </pc:spChg>
        <pc:cxnChg chg="add mod">
          <ac:chgData name="Daisy Leigh-Phippard" userId="2da46619-52fb-48e1-9abf-ece134e97cf7" providerId="ADAL" clId="{D31A51BA-B0C4-4840-A0FD-E2C0430FC330}" dt="2025-07-17T17:14:35.571" v="3826" actId="1037"/>
          <ac:cxnSpMkLst>
            <pc:docMk/>
            <pc:sldMk cId="1960973052" sldId="2570"/>
            <ac:cxnSpMk id="7" creationId="{84495898-3DB1-B0FD-BBF2-874895AF0214}"/>
          </ac:cxnSpMkLst>
        </pc:cxnChg>
      </pc:sldChg>
      <pc:sldChg chg="addSp delSp modSp add mod modNotesTx">
        <pc:chgData name="Daisy Leigh-Phippard" userId="2da46619-52fb-48e1-9abf-ece134e97cf7" providerId="ADAL" clId="{D31A51BA-B0C4-4840-A0FD-E2C0430FC330}" dt="2025-07-23T15:03:50.412" v="4796" actId="5793"/>
        <pc:sldMkLst>
          <pc:docMk/>
          <pc:sldMk cId="3503381645" sldId="2571"/>
        </pc:sldMkLst>
        <pc:spChg chg="mod">
          <ac:chgData name="Daisy Leigh-Phippard" userId="2da46619-52fb-48e1-9abf-ece134e97cf7" providerId="ADAL" clId="{D31A51BA-B0C4-4840-A0FD-E2C0430FC330}" dt="2025-07-11T10:20:30.225" v="1140" actId="20577"/>
          <ac:spMkLst>
            <pc:docMk/>
            <pc:sldMk cId="3503381645" sldId="2571"/>
            <ac:spMk id="5" creationId="{041E51B1-150E-6676-D59B-A0E0E08F1E6B}"/>
          </ac:spMkLst>
        </pc:spChg>
        <pc:spChg chg="mod">
          <ac:chgData name="Daisy Leigh-Phippard" userId="2da46619-52fb-48e1-9abf-ece134e97cf7" providerId="ADAL" clId="{D31A51BA-B0C4-4840-A0FD-E2C0430FC330}" dt="2025-07-17T17:03:42.728" v="2857" actId="14100"/>
          <ac:spMkLst>
            <pc:docMk/>
            <pc:sldMk cId="3503381645" sldId="2571"/>
            <ac:spMk id="8" creationId="{F432F019-F373-192C-2EE8-1816BE1154F8}"/>
          </ac:spMkLst>
        </pc:spChg>
        <pc:cxnChg chg="mod">
          <ac:chgData name="Daisy Leigh-Phippard" userId="2da46619-52fb-48e1-9abf-ece134e97cf7" providerId="ADAL" clId="{D31A51BA-B0C4-4840-A0FD-E2C0430FC330}" dt="2025-07-23T15:02:29.247" v="4741" actId="14100"/>
          <ac:cxnSpMkLst>
            <pc:docMk/>
            <pc:sldMk cId="3503381645" sldId="2571"/>
            <ac:cxnSpMk id="9" creationId="{952F4713-94A3-D212-6ECE-F8B715C980AC}"/>
          </ac:cxnSpMkLst>
        </pc:cxnChg>
      </pc:sldChg>
      <pc:sldChg chg="modSp add del mod">
        <pc:chgData name="Daisy Leigh-Phippard" userId="2da46619-52fb-48e1-9abf-ece134e97cf7" providerId="ADAL" clId="{D31A51BA-B0C4-4840-A0FD-E2C0430FC330}" dt="2025-07-17T17:01:02.720" v="2519" actId="47"/>
        <pc:sldMkLst>
          <pc:docMk/>
          <pc:sldMk cId="3194972530" sldId="2572"/>
        </pc:sldMkLst>
      </pc:sldChg>
      <pc:sldChg chg="addSp delSp modSp add mod">
        <pc:chgData name="Daisy Leigh-Phippard" userId="2da46619-52fb-48e1-9abf-ece134e97cf7" providerId="ADAL" clId="{D31A51BA-B0C4-4840-A0FD-E2C0430FC330}" dt="2025-07-17T17:10:21.739" v="3274" actId="207"/>
        <pc:sldMkLst>
          <pc:docMk/>
          <pc:sldMk cId="3689056815" sldId="2573"/>
        </pc:sldMkLst>
        <pc:spChg chg="mod">
          <ac:chgData name="Daisy Leigh-Phippard" userId="2da46619-52fb-48e1-9abf-ece134e97cf7" providerId="ADAL" clId="{D31A51BA-B0C4-4840-A0FD-E2C0430FC330}" dt="2025-07-17T17:10:21.739" v="3274" actId="207"/>
          <ac:spMkLst>
            <pc:docMk/>
            <pc:sldMk cId="3689056815" sldId="2573"/>
            <ac:spMk id="5" creationId="{9B0DFEDB-3FB5-0EB4-1ED8-CC64555D294C}"/>
          </ac:spMkLst>
        </pc:spChg>
        <pc:spChg chg="add mod">
          <ac:chgData name="Daisy Leigh-Phippard" userId="2da46619-52fb-48e1-9abf-ece134e97cf7" providerId="ADAL" clId="{D31A51BA-B0C4-4840-A0FD-E2C0430FC330}" dt="2025-07-17T17:04:07.225" v="2865" actId="20577"/>
          <ac:spMkLst>
            <pc:docMk/>
            <pc:sldMk cId="3689056815" sldId="2573"/>
            <ac:spMk id="7" creationId="{D80033EA-CA9A-0803-D476-F05D41D33E6E}"/>
          </ac:spMkLst>
        </pc:spChg>
        <pc:cxnChg chg="add mod">
          <ac:chgData name="Daisy Leigh-Phippard" userId="2da46619-52fb-48e1-9abf-ece134e97cf7" providerId="ADAL" clId="{D31A51BA-B0C4-4840-A0FD-E2C0430FC330}" dt="2025-07-17T17:04:13.147" v="2878" actId="14100"/>
          <ac:cxnSpMkLst>
            <pc:docMk/>
            <pc:sldMk cId="3689056815" sldId="2573"/>
            <ac:cxnSpMk id="10" creationId="{9197AC5B-9220-236C-EAC6-EE4F711DD1C8}"/>
          </ac:cxnSpMkLst>
        </pc:cxnChg>
      </pc:sldChg>
      <pc:sldChg chg="addSp delSp modSp add mod modNotesTx">
        <pc:chgData name="Daisy Leigh-Phippard" userId="2da46619-52fb-48e1-9abf-ece134e97cf7" providerId="ADAL" clId="{D31A51BA-B0C4-4840-A0FD-E2C0430FC330}" dt="2025-07-23T15:08:08.650" v="6029" actId="20577"/>
        <pc:sldMkLst>
          <pc:docMk/>
          <pc:sldMk cId="2589585669" sldId="2574"/>
        </pc:sldMkLst>
        <pc:spChg chg="mod">
          <ac:chgData name="Daisy Leigh-Phippard" userId="2da46619-52fb-48e1-9abf-ece134e97cf7" providerId="ADAL" clId="{D31A51BA-B0C4-4840-A0FD-E2C0430FC330}" dt="2025-07-11T10:22:21.916" v="1235" actId="20577"/>
          <ac:spMkLst>
            <pc:docMk/>
            <pc:sldMk cId="2589585669" sldId="2574"/>
            <ac:spMk id="5" creationId="{0AA4BD7D-B709-3D58-A226-5B5F6AC4DB06}"/>
          </ac:spMkLst>
        </pc:spChg>
        <pc:spChg chg="add mod">
          <ac:chgData name="Daisy Leigh-Phippard" userId="2da46619-52fb-48e1-9abf-ece134e97cf7" providerId="ADAL" clId="{D31A51BA-B0C4-4840-A0FD-E2C0430FC330}" dt="2025-07-17T17:05:45.692" v="3025" actId="12"/>
          <ac:spMkLst>
            <pc:docMk/>
            <pc:sldMk cId="2589585669" sldId="2574"/>
            <ac:spMk id="11" creationId="{44437F47-5060-9A1D-4CB4-8F96166D0870}"/>
          </ac:spMkLst>
        </pc:spChg>
        <pc:cxnChg chg="add mod">
          <ac:chgData name="Daisy Leigh-Phippard" userId="2da46619-52fb-48e1-9abf-ece134e97cf7" providerId="ADAL" clId="{D31A51BA-B0C4-4840-A0FD-E2C0430FC330}" dt="2025-07-17T17:06:03.389" v="3054" actId="1037"/>
          <ac:cxnSpMkLst>
            <pc:docMk/>
            <pc:sldMk cId="2589585669" sldId="2574"/>
            <ac:cxnSpMk id="12" creationId="{CB072675-9B20-B8D9-0EF7-E8357BE7C2E6}"/>
          </ac:cxnSpMkLst>
        </pc:cxnChg>
      </pc:sldChg>
      <pc:sldChg chg="addSp delSp modSp add mod delAnim modAnim modNotesTx">
        <pc:chgData name="Daisy Leigh-Phippard" userId="2da46619-52fb-48e1-9abf-ece134e97cf7" providerId="ADAL" clId="{D31A51BA-B0C4-4840-A0FD-E2C0430FC330}" dt="2025-07-23T15:08:31.001" v="6176" actId="20577"/>
        <pc:sldMkLst>
          <pc:docMk/>
          <pc:sldMk cId="188960210" sldId="2575"/>
        </pc:sldMkLst>
        <pc:spChg chg="add mod">
          <ac:chgData name="Daisy Leigh-Phippard" userId="2da46619-52fb-48e1-9abf-ece134e97cf7" providerId="ADAL" clId="{D31A51BA-B0C4-4840-A0FD-E2C0430FC330}" dt="2025-07-17T17:10:14.222" v="3273" actId="1036"/>
          <ac:spMkLst>
            <pc:docMk/>
            <pc:sldMk cId="188960210" sldId="2575"/>
            <ac:spMk id="8" creationId="{C2CCE457-DD9C-17D1-8733-B978E5A34A69}"/>
          </ac:spMkLst>
        </pc:spChg>
        <pc:spChg chg="add mod">
          <ac:chgData name="Daisy Leigh-Phippard" userId="2da46619-52fb-48e1-9abf-ece134e97cf7" providerId="ADAL" clId="{D31A51BA-B0C4-4840-A0FD-E2C0430FC330}" dt="2025-07-17T17:10:14.222" v="3273" actId="1036"/>
          <ac:spMkLst>
            <pc:docMk/>
            <pc:sldMk cId="188960210" sldId="2575"/>
            <ac:spMk id="9" creationId="{75C4AA79-EBB0-3973-94B2-C533B8210DAA}"/>
          </ac:spMkLst>
        </pc:spChg>
        <pc:spChg chg="add mod">
          <ac:chgData name="Daisy Leigh-Phippard" userId="2da46619-52fb-48e1-9abf-ece134e97cf7" providerId="ADAL" clId="{D31A51BA-B0C4-4840-A0FD-E2C0430FC330}" dt="2025-07-17T17:10:14.222" v="3273" actId="1036"/>
          <ac:spMkLst>
            <pc:docMk/>
            <pc:sldMk cId="188960210" sldId="2575"/>
            <ac:spMk id="12" creationId="{DC71CF55-9BC4-1ADE-A999-7FAD07EC62AB}"/>
          </ac:spMkLst>
        </pc:spChg>
        <pc:spChg chg="add mod">
          <ac:chgData name="Daisy Leigh-Phippard" userId="2da46619-52fb-48e1-9abf-ece134e97cf7" providerId="ADAL" clId="{D31A51BA-B0C4-4840-A0FD-E2C0430FC330}" dt="2025-07-17T17:26:21.473" v="4369" actId="20577"/>
          <ac:spMkLst>
            <pc:docMk/>
            <pc:sldMk cId="188960210" sldId="2575"/>
            <ac:spMk id="13" creationId="{0BB76E29-EC0D-760A-4385-18C496D75DF2}"/>
          </ac:spMkLst>
        </pc:spChg>
      </pc:sldChg>
      <pc:sldChg chg="addSp delSp modSp add mod delAnim modAnim modNotesTx">
        <pc:chgData name="Daisy Leigh-Phippard" userId="2da46619-52fb-48e1-9abf-ece134e97cf7" providerId="ADAL" clId="{D31A51BA-B0C4-4840-A0FD-E2C0430FC330}" dt="2025-07-23T15:09:15.819" v="6258" actId="20577"/>
        <pc:sldMkLst>
          <pc:docMk/>
          <pc:sldMk cId="519845026" sldId="2576"/>
        </pc:sldMkLst>
        <pc:spChg chg="add mod">
          <ac:chgData name="Daisy Leigh-Phippard" userId="2da46619-52fb-48e1-9abf-ece134e97cf7" providerId="ADAL" clId="{D31A51BA-B0C4-4840-A0FD-E2C0430FC330}" dt="2025-07-16T12:22:05.050" v="1600"/>
          <ac:spMkLst>
            <pc:docMk/>
            <pc:sldMk cId="519845026" sldId="2576"/>
            <ac:spMk id="7" creationId="{046FCD7A-0805-85A6-E0E1-C0448AEA6C79}"/>
          </ac:spMkLst>
        </pc:spChg>
        <pc:picChg chg="add mod">
          <ac:chgData name="Daisy Leigh-Phippard" userId="2da46619-52fb-48e1-9abf-ece134e97cf7" providerId="ADAL" clId="{D31A51BA-B0C4-4840-A0FD-E2C0430FC330}" dt="2025-07-17T08:06:33.451" v="1608" actId="1076"/>
          <ac:picMkLst>
            <pc:docMk/>
            <pc:sldMk cId="519845026" sldId="2576"/>
            <ac:picMk id="6" creationId="{6DFF4FD7-30DB-2DA0-13FB-D5F51CF7AD14}"/>
          </ac:picMkLst>
        </pc:picChg>
        <pc:picChg chg="add mod">
          <ac:chgData name="Daisy Leigh-Phippard" userId="2da46619-52fb-48e1-9abf-ece134e97cf7" providerId="ADAL" clId="{D31A51BA-B0C4-4840-A0FD-E2C0430FC330}" dt="2025-07-16T12:22:05.050" v="1600"/>
          <ac:picMkLst>
            <pc:docMk/>
            <pc:sldMk cId="519845026" sldId="2576"/>
            <ac:picMk id="8" creationId="{20BE31B4-03AA-00BA-4C92-7B818D900F72}"/>
          </ac:picMkLst>
        </pc:picChg>
        <pc:cxnChg chg="add mod">
          <ac:chgData name="Daisy Leigh-Phippard" userId="2da46619-52fb-48e1-9abf-ece134e97cf7" providerId="ADAL" clId="{D31A51BA-B0C4-4840-A0FD-E2C0430FC330}" dt="2025-07-16T12:22:05.050" v="1600"/>
          <ac:cxnSpMkLst>
            <pc:docMk/>
            <pc:sldMk cId="519845026" sldId="2576"/>
            <ac:cxnSpMk id="2" creationId="{5C8EF708-91B4-3BC0-8617-E544D94A2D9B}"/>
          </ac:cxnSpMkLst>
        </pc:cxnChg>
      </pc:sldChg>
      <pc:sldChg chg="addSp delSp modSp add mod delAnim modAnim modNotesTx">
        <pc:chgData name="Daisy Leigh-Phippard" userId="2da46619-52fb-48e1-9abf-ece134e97cf7" providerId="ADAL" clId="{D31A51BA-B0C4-4840-A0FD-E2C0430FC330}" dt="2025-07-23T15:12:10.793" v="6388" actId="20577"/>
        <pc:sldMkLst>
          <pc:docMk/>
          <pc:sldMk cId="4086744356" sldId="2577"/>
        </pc:sldMkLst>
        <pc:picChg chg="add mod ord">
          <ac:chgData name="Daisy Leigh-Phippard" userId="2da46619-52fb-48e1-9abf-ece134e97cf7" providerId="ADAL" clId="{D31A51BA-B0C4-4840-A0FD-E2C0430FC330}" dt="2025-07-17T08:08:33.472" v="1613" actId="1076"/>
          <ac:picMkLst>
            <pc:docMk/>
            <pc:sldMk cId="4086744356" sldId="2577"/>
            <ac:picMk id="6" creationId="{36330FCC-553C-8944-8C7A-6EFAEC2F9909}"/>
          </ac:picMkLst>
        </pc:picChg>
      </pc:sldChg>
      <pc:sldChg chg="addSp delSp modSp add del mod delAnim">
        <pc:chgData name="Daisy Leigh-Phippard" userId="2da46619-52fb-48e1-9abf-ece134e97cf7" providerId="ADAL" clId="{D31A51BA-B0C4-4840-A0FD-E2C0430FC330}" dt="2025-07-17T17:15:42.887" v="4031" actId="47"/>
        <pc:sldMkLst>
          <pc:docMk/>
          <pc:sldMk cId="1284390526" sldId="2578"/>
        </pc:sldMkLst>
      </pc:sldChg>
      <pc:sldChg chg="add del">
        <pc:chgData name="Daisy Leigh-Phippard" userId="2da46619-52fb-48e1-9abf-ece134e97cf7" providerId="ADAL" clId="{D31A51BA-B0C4-4840-A0FD-E2C0430FC330}" dt="2025-07-11T10:33:42.952" v="1443" actId="47"/>
        <pc:sldMkLst>
          <pc:docMk/>
          <pc:sldMk cId="3077351455" sldId="2579"/>
        </pc:sldMkLst>
      </pc:sldChg>
      <pc:sldChg chg="addSp modSp add mod modNotesTx">
        <pc:chgData name="Daisy Leigh-Phippard" userId="2da46619-52fb-48e1-9abf-ece134e97cf7" providerId="ADAL" clId="{D31A51BA-B0C4-4840-A0FD-E2C0430FC330}" dt="2025-07-23T15:14:30.700" v="7023" actId="20577"/>
        <pc:sldMkLst>
          <pc:docMk/>
          <pc:sldMk cId="194726817" sldId="2580"/>
        </pc:sldMkLst>
        <pc:spChg chg="mod">
          <ac:chgData name="Daisy Leigh-Phippard" userId="2da46619-52fb-48e1-9abf-ece134e97cf7" providerId="ADAL" clId="{D31A51BA-B0C4-4840-A0FD-E2C0430FC330}" dt="2025-07-11T10:33:23.064" v="1441" actId="1076"/>
          <ac:spMkLst>
            <pc:docMk/>
            <pc:sldMk cId="194726817" sldId="2580"/>
            <ac:spMk id="2" creationId="{5C37FF54-FB52-30F5-8876-67F1A4DEC389}"/>
          </ac:spMkLst>
        </pc:spChg>
        <pc:picChg chg="add mod ord">
          <ac:chgData name="Daisy Leigh-Phippard" userId="2da46619-52fb-48e1-9abf-ece134e97cf7" providerId="ADAL" clId="{D31A51BA-B0C4-4840-A0FD-E2C0430FC330}" dt="2025-07-11T10:33:12.349" v="1437" actId="167"/>
          <ac:picMkLst>
            <pc:docMk/>
            <pc:sldMk cId="194726817" sldId="2580"/>
            <ac:picMk id="6" creationId="{8B9E86DA-341B-33CD-5AF4-0E9A5FAC7A34}"/>
          </ac:picMkLst>
        </pc:picChg>
        <pc:picChg chg="add mod ord">
          <ac:chgData name="Daisy Leigh-Phippard" userId="2da46619-52fb-48e1-9abf-ece134e97cf7" providerId="ADAL" clId="{D31A51BA-B0C4-4840-A0FD-E2C0430FC330}" dt="2025-07-11T10:33:10.722" v="1436" actId="167"/>
          <ac:picMkLst>
            <pc:docMk/>
            <pc:sldMk cId="194726817" sldId="2580"/>
            <ac:picMk id="7" creationId="{7DECBD3C-5D9A-F5AB-8501-FCAE3E919DB3}"/>
          </ac:picMkLst>
        </pc:picChg>
      </pc:sldChg>
      <pc:sldChg chg="addSp delSp modSp add mod">
        <pc:chgData name="Daisy Leigh-Phippard" userId="2da46619-52fb-48e1-9abf-ece134e97cf7" providerId="ADAL" clId="{D31A51BA-B0C4-4840-A0FD-E2C0430FC330}" dt="2025-07-23T15:24:35.175" v="7868" actId="20577"/>
        <pc:sldMkLst>
          <pc:docMk/>
          <pc:sldMk cId="3143513858" sldId="2581"/>
        </pc:sldMkLst>
        <pc:spChg chg="mod">
          <ac:chgData name="Daisy Leigh-Phippard" userId="2da46619-52fb-48e1-9abf-ece134e97cf7" providerId="ADAL" clId="{D31A51BA-B0C4-4840-A0FD-E2C0430FC330}" dt="2025-07-11T10:34:21.580" v="1484" actId="20577"/>
          <ac:spMkLst>
            <pc:docMk/>
            <pc:sldMk cId="3143513858" sldId="2581"/>
            <ac:spMk id="5" creationId="{501725D1-07A7-C78B-2D88-0071D37A6BAC}"/>
          </ac:spMkLst>
        </pc:spChg>
        <pc:spChg chg="add mod">
          <ac:chgData name="Daisy Leigh-Phippard" userId="2da46619-52fb-48e1-9abf-ece134e97cf7" providerId="ADAL" clId="{D31A51BA-B0C4-4840-A0FD-E2C0430FC330}" dt="2025-07-23T15:24:35.175" v="7868" actId="20577"/>
          <ac:spMkLst>
            <pc:docMk/>
            <pc:sldMk cId="3143513858" sldId="2581"/>
            <ac:spMk id="6" creationId="{28728A75-73E0-9DDD-7B64-66A6F28482AB}"/>
          </ac:spMkLst>
        </pc:spChg>
        <pc:cxnChg chg="add mod">
          <ac:chgData name="Daisy Leigh-Phippard" userId="2da46619-52fb-48e1-9abf-ece134e97cf7" providerId="ADAL" clId="{D31A51BA-B0C4-4840-A0FD-E2C0430FC330}" dt="2025-07-17T17:16:04.342" v="4033"/>
          <ac:cxnSpMkLst>
            <pc:docMk/>
            <pc:sldMk cId="3143513858" sldId="2581"/>
            <ac:cxnSpMk id="7" creationId="{FF00F425-546C-6032-F0C4-A01CA3049DAB}"/>
          </ac:cxnSpMkLst>
        </pc:cxnChg>
      </pc:sldChg>
      <pc:sldChg chg="addSp delSp modSp add mod delAnim modAnim modNotesTx">
        <pc:chgData name="Daisy Leigh-Phippard" userId="2da46619-52fb-48e1-9abf-ece134e97cf7" providerId="ADAL" clId="{D31A51BA-B0C4-4840-A0FD-E2C0430FC330}" dt="2025-07-23T15:25:11.788" v="8003" actId="20577"/>
        <pc:sldMkLst>
          <pc:docMk/>
          <pc:sldMk cId="1330302761" sldId="2582"/>
        </pc:sldMkLst>
        <pc:picChg chg="add mod ord">
          <ac:chgData name="Daisy Leigh-Phippard" userId="2da46619-52fb-48e1-9abf-ece134e97cf7" providerId="ADAL" clId="{D31A51BA-B0C4-4840-A0FD-E2C0430FC330}" dt="2025-07-17T08:10:47.556" v="1616" actId="1076"/>
          <ac:picMkLst>
            <pc:docMk/>
            <pc:sldMk cId="1330302761" sldId="2582"/>
            <ac:picMk id="2" creationId="{FAA85FF3-F97B-BD0A-1DDF-BB23DE7F28ED}"/>
          </ac:picMkLst>
        </pc:picChg>
      </pc:sldChg>
      <pc:sldChg chg="delSp new del mod">
        <pc:chgData name="Daisy Leigh-Phippard" userId="2da46619-52fb-48e1-9abf-ece134e97cf7" providerId="ADAL" clId="{D31A51BA-B0C4-4840-A0FD-E2C0430FC330}" dt="2025-07-11T11:13:48.497" v="1592" actId="47"/>
        <pc:sldMkLst>
          <pc:docMk/>
          <pc:sldMk cId="2369532235" sldId="2583"/>
        </pc:sldMkLst>
      </pc:sldChg>
      <pc:sldChg chg="addSp delSp modSp new del mod modAnim">
        <pc:chgData name="Daisy Leigh-Phippard" userId="2da46619-52fb-48e1-9abf-ece134e97cf7" providerId="ADAL" clId="{D31A51BA-B0C4-4840-A0FD-E2C0430FC330}" dt="2025-07-11T11:14:12.445" v="1596" actId="47"/>
        <pc:sldMkLst>
          <pc:docMk/>
          <pc:sldMk cId="2426143424" sldId="2583"/>
        </pc:sldMkLst>
      </pc:sldChg>
      <pc:sldChg chg="add del">
        <pc:chgData name="Daisy Leigh-Phippard" userId="2da46619-52fb-48e1-9abf-ece134e97cf7" providerId="ADAL" clId="{D31A51BA-B0C4-4840-A0FD-E2C0430FC330}" dt="2025-07-17T08:12:48.998" v="1619" actId="47"/>
        <pc:sldMkLst>
          <pc:docMk/>
          <pc:sldMk cId="3379810393" sldId="2583"/>
        </pc:sldMkLst>
      </pc:sldChg>
      <pc:sldChg chg="addSp delSp modSp add mod modNotesTx">
        <pc:chgData name="Daisy Leigh-Phippard" userId="2da46619-52fb-48e1-9abf-ece134e97cf7" providerId="ADAL" clId="{D31A51BA-B0C4-4840-A0FD-E2C0430FC330}" dt="2025-07-23T15:31:58.869" v="10122" actId="20577"/>
        <pc:sldMkLst>
          <pc:docMk/>
          <pc:sldMk cId="3805706450" sldId="2583"/>
        </pc:sldMkLst>
        <pc:spChg chg="mod modCrop">
          <ac:chgData name="Daisy Leigh-Phippard" userId="2da46619-52fb-48e1-9abf-ece134e97cf7" providerId="ADAL" clId="{D31A51BA-B0C4-4840-A0FD-E2C0430FC330}" dt="2025-07-17T17:17:30.966" v="4059" actId="1076"/>
          <ac:spMkLst>
            <pc:docMk/>
            <pc:sldMk cId="3805706450" sldId="2583"/>
            <ac:spMk id="2" creationId="{C3BCEE34-6A5E-7ABD-C733-C0586BDEB7EC}"/>
          </ac:spMkLst>
        </pc:spChg>
        <pc:spChg chg="mod">
          <ac:chgData name="Daisy Leigh-Phippard" userId="2da46619-52fb-48e1-9abf-ece134e97cf7" providerId="ADAL" clId="{D31A51BA-B0C4-4840-A0FD-E2C0430FC330}" dt="2025-07-17T08:13:12.454" v="1659" actId="20577"/>
          <ac:spMkLst>
            <pc:docMk/>
            <pc:sldMk cId="3805706450" sldId="2583"/>
            <ac:spMk id="3" creationId="{65A34F63-6475-C3FE-CA09-E1F0D3B3CE80}"/>
          </ac:spMkLst>
        </pc:spChg>
        <pc:spChg chg="add mod">
          <ac:chgData name="Daisy Leigh-Phippard" userId="2da46619-52fb-48e1-9abf-ece134e97cf7" providerId="ADAL" clId="{D31A51BA-B0C4-4840-A0FD-E2C0430FC330}" dt="2025-07-17T17:17:30.966" v="4059" actId="1076"/>
          <ac:spMkLst>
            <pc:docMk/>
            <pc:sldMk cId="3805706450" sldId="2583"/>
            <ac:spMk id="12" creationId="{480BF05B-3C93-D0CF-4E2C-15E397D92AD7}"/>
          </ac:spMkLst>
        </pc:spChg>
        <pc:spChg chg="add mod">
          <ac:chgData name="Daisy Leigh-Phippard" userId="2da46619-52fb-48e1-9abf-ece134e97cf7" providerId="ADAL" clId="{D31A51BA-B0C4-4840-A0FD-E2C0430FC330}" dt="2025-07-17T17:17:30.966" v="4059" actId="1076"/>
          <ac:spMkLst>
            <pc:docMk/>
            <pc:sldMk cId="3805706450" sldId="2583"/>
            <ac:spMk id="14" creationId="{5899BFFC-DD5D-B45E-5B5A-18D1A1B7F451}"/>
          </ac:spMkLst>
        </pc:spChg>
        <pc:spChg chg="mod">
          <ac:chgData name="Daisy Leigh-Phippard" userId="2da46619-52fb-48e1-9abf-ece134e97cf7" providerId="ADAL" clId="{D31A51BA-B0C4-4840-A0FD-E2C0430FC330}" dt="2025-07-17T17:17:23.058" v="4058" actId="1076"/>
          <ac:spMkLst>
            <pc:docMk/>
            <pc:sldMk cId="3805706450" sldId="2583"/>
            <ac:spMk id="28" creationId="{0D955D73-C114-9631-6D2E-05D174815B36}"/>
          </ac:spMkLst>
        </pc:spChg>
        <pc:spChg chg="mod">
          <ac:chgData name="Daisy Leigh-Phippard" userId="2da46619-52fb-48e1-9abf-ece134e97cf7" providerId="ADAL" clId="{D31A51BA-B0C4-4840-A0FD-E2C0430FC330}" dt="2025-07-17T17:17:30.966" v="4059" actId="1076"/>
          <ac:spMkLst>
            <pc:docMk/>
            <pc:sldMk cId="3805706450" sldId="2583"/>
            <ac:spMk id="30" creationId="{DD6FE232-63C8-9180-7B7B-66B3A7D6E369}"/>
          </ac:spMkLst>
        </pc:spChg>
        <pc:spChg chg="mod">
          <ac:chgData name="Daisy Leigh-Phippard" userId="2da46619-52fb-48e1-9abf-ece134e97cf7" providerId="ADAL" clId="{D31A51BA-B0C4-4840-A0FD-E2C0430FC330}" dt="2025-07-17T17:17:30.966" v="4059" actId="1076"/>
          <ac:spMkLst>
            <pc:docMk/>
            <pc:sldMk cId="3805706450" sldId="2583"/>
            <ac:spMk id="31" creationId="{B2204BA0-1037-2D17-21F9-02F329DB3DF6}"/>
          </ac:spMkLst>
        </pc:spChg>
        <pc:spChg chg="add mod">
          <ac:chgData name="Daisy Leigh-Phippard" userId="2da46619-52fb-48e1-9abf-ece134e97cf7" providerId="ADAL" clId="{D31A51BA-B0C4-4840-A0FD-E2C0430FC330}" dt="2025-07-17T08:18:45.445" v="2148"/>
          <ac:spMkLst>
            <pc:docMk/>
            <pc:sldMk cId="3805706450" sldId="2583"/>
            <ac:spMk id="35" creationId="{DEC5A6A4-CEF5-3A9A-C606-9CA2471D0748}"/>
          </ac:spMkLst>
        </pc:spChg>
        <pc:picChg chg="add mod">
          <ac:chgData name="Daisy Leigh-Phippard" userId="2da46619-52fb-48e1-9abf-ece134e97cf7" providerId="ADAL" clId="{D31A51BA-B0C4-4840-A0FD-E2C0430FC330}" dt="2025-07-17T08:18:45.445" v="2148"/>
          <ac:picMkLst>
            <pc:docMk/>
            <pc:sldMk cId="3805706450" sldId="2583"/>
            <ac:picMk id="36" creationId="{60E0FE41-E1C8-51E9-9523-0481291011ED}"/>
          </ac:picMkLst>
        </pc:picChg>
        <pc:cxnChg chg="add mod">
          <ac:chgData name="Daisy Leigh-Phippard" userId="2da46619-52fb-48e1-9abf-ece134e97cf7" providerId="ADAL" clId="{D31A51BA-B0C4-4840-A0FD-E2C0430FC330}" dt="2025-07-23T15:30:01.673" v="9402" actId="1036"/>
          <ac:cxnSpMkLst>
            <pc:docMk/>
            <pc:sldMk cId="3805706450" sldId="2583"/>
            <ac:cxnSpMk id="4" creationId="{47A12614-6090-CB2F-484D-818397FDA12A}"/>
          </ac:cxnSpMkLst>
        </pc:cxnChg>
        <pc:cxnChg chg="add mod">
          <ac:chgData name="Daisy Leigh-Phippard" userId="2da46619-52fb-48e1-9abf-ece134e97cf7" providerId="ADAL" clId="{D31A51BA-B0C4-4840-A0FD-E2C0430FC330}" dt="2025-07-17T08:18:45.445" v="2148"/>
          <ac:cxnSpMkLst>
            <pc:docMk/>
            <pc:sldMk cId="3805706450" sldId="2583"/>
            <ac:cxnSpMk id="33" creationId="{547AB0BF-F37B-1D4E-7CB6-B0D09F7DC95E}"/>
          </ac:cxnSpMkLst>
        </pc:cxnChg>
      </pc:sldChg>
      <pc:sldChg chg="addSp delSp modSp add mod modNotesTx">
        <pc:chgData name="Daisy Leigh-Phippard" userId="2da46619-52fb-48e1-9abf-ece134e97cf7" providerId="ADAL" clId="{D31A51BA-B0C4-4840-A0FD-E2C0430FC330}" dt="2025-07-23T15:23:28.544" v="7797" actId="12"/>
        <pc:sldMkLst>
          <pc:docMk/>
          <pc:sldMk cId="2317730316" sldId="2584"/>
        </pc:sldMkLst>
        <pc:spChg chg="add mod">
          <ac:chgData name="Daisy Leigh-Phippard" userId="2da46619-52fb-48e1-9abf-ece134e97cf7" providerId="ADAL" clId="{D31A51BA-B0C4-4840-A0FD-E2C0430FC330}" dt="2025-07-23T15:13:38.622" v="6692" actId="20577"/>
          <ac:spMkLst>
            <pc:docMk/>
            <pc:sldMk cId="2317730316" sldId="2584"/>
            <ac:spMk id="8" creationId="{2F18E252-1EB6-E6C0-0483-175270C3A742}"/>
          </ac:spMkLst>
        </pc:spChg>
        <pc:picChg chg="add mod modCrop">
          <ac:chgData name="Daisy Leigh-Phippard" userId="2da46619-52fb-48e1-9abf-ece134e97cf7" providerId="ADAL" clId="{D31A51BA-B0C4-4840-A0FD-E2C0430FC330}" dt="2025-07-23T15:21:50.799" v="7592" actId="1038"/>
          <ac:picMkLst>
            <pc:docMk/>
            <pc:sldMk cId="2317730316" sldId="2584"/>
            <ac:picMk id="28" creationId="{BDBC7331-CE4A-6BC3-09F3-BB617EF65051}"/>
          </ac:picMkLst>
        </pc:picChg>
        <pc:picChg chg="add mod">
          <ac:chgData name="Daisy Leigh-Phippard" userId="2da46619-52fb-48e1-9abf-ece134e97cf7" providerId="ADAL" clId="{D31A51BA-B0C4-4840-A0FD-E2C0430FC330}" dt="2025-07-23T15:21:42.621" v="7575" actId="14100"/>
          <ac:picMkLst>
            <pc:docMk/>
            <pc:sldMk cId="2317730316" sldId="2584"/>
            <ac:picMk id="30" creationId="{2E1C804E-9BB4-77D3-15F9-35E0540C2AF1}"/>
          </ac:picMkLst>
        </pc:picChg>
        <pc:picChg chg="add mod">
          <ac:chgData name="Daisy Leigh-Phippard" userId="2da46619-52fb-48e1-9abf-ece134e97cf7" providerId="ADAL" clId="{D31A51BA-B0C4-4840-A0FD-E2C0430FC330}" dt="2025-07-23T15:21:45.733" v="7576" actId="14100"/>
          <ac:picMkLst>
            <pc:docMk/>
            <pc:sldMk cId="2317730316" sldId="2584"/>
            <ac:picMk id="32" creationId="{35781002-D630-4448-47ED-9B16FC12AE86}"/>
          </ac:picMkLst>
        </pc:picChg>
        <pc:picChg chg="add mod modCrop">
          <ac:chgData name="Daisy Leigh-Phippard" userId="2da46619-52fb-48e1-9abf-ece134e97cf7" providerId="ADAL" clId="{D31A51BA-B0C4-4840-A0FD-E2C0430FC330}" dt="2025-07-23T15:21:50.799" v="7592" actId="1038"/>
          <ac:picMkLst>
            <pc:docMk/>
            <pc:sldMk cId="2317730316" sldId="2584"/>
            <ac:picMk id="34" creationId="{C27E840B-3AB0-E960-8FCC-07BE5F3762A8}"/>
          </ac:picMkLst>
        </pc:picChg>
      </pc:sldChg>
      <pc:sldChg chg="delSp modSp add del mod">
        <pc:chgData name="Daisy Leigh-Phippard" userId="2da46619-52fb-48e1-9abf-ece134e97cf7" providerId="ADAL" clId="{D31A51BA-B0C4-4840-A0FD-E2C0430FC330}" dt="2025-07-17T17:24:10.494" v="4345" actId="47"/>
        <pc:sldMkLst>
          <pc:docMk/>
          <pc:sldMk cId="3708889574" sldId="2584"/>
        </pc:sldMkLst>
      </pc:sldChg>
      <pc:sldMasterChg chg="delSldLayout">
        <pc:chgData name="Daisy Leigh-Phippard" userId="2da46619-52fb-48e1-9abf-ece134e97cf7" providerId="ADAL" clId="{D31A51BA-B0C4-4840-A0FD-E2C0430FC330}" dt="2025-07-11T10:35:03.495" v="1586" actId="47"/>
        <pc:sldMasterMkLst>
          <pc:docMk/>
          <pc:sldMasterMk cId="810505515" sldId="2147483913"/>
        </pc:sldMasterMkLst>
        <pc:sldLayoutChg chg="del">
          <pc:chgData name="Daisy Leigh-Phippard" userId="2da46619-52fb-48e1-9abf-ece134e97cf7" providerId="ADAL" clId="{D31A51BA-B0C4-4840-A0FD-E2C0430FC330}" dt="2025-07-11T09:55:48.519" v="76" actId="47"/>
          <pc:sldLayoutMkLst>
            <pc:docMk/>
            <pc:sldMasterMk cId="810505515" sldId="2147483913"/>
            <pc:sldLayoutMk cId="1115046689" sldId="2147483692"/>
          </pc:sldLayoutMkLst>
        </pc:sldLayoutChg>
        <pc:sldLayoutChg chg="del">
          <pc:chgData name="Daisy Leigh-Phippard" userId="2da46619-52fb-48e1-9abf-ece134e97cf7" providerId="ADAL" clId="{D31A51BA-B0C4-4840-A0FD-E2C0430FC330}" dt="2025-07-11T10:11:27.294" v="509" actId="47"/>
          <pc:sldLayoutMkLst>
            <pc:docMk/>
            <pc:sldMasterMk cId="810505515" sldId="2147483913"/>
            <pc:sldLayoutMk cId="1944635298" sldId="2147483903"/>
          </pc:sldLayoutMkLst>
        </pc:sldLayoutChg>
        <pc:sldLayoutChg chg="del">
          <pc:chgData name="Daisy Leigh-Phippard" userId="2da46619-52fb-48e1-9abf-ece134e97cf7" providerId="ADAL" clId="{D31A51BA-B0C4-4840-A0FD-E2C0430FC330}" dt="2025-07-11T10:33:01.793" v="1433" actId="47"/>
          <pc:sldLayoutMkLst>
            <pc:docMk/>
            <pc:sldMasterMk cId="810505515" sldId="2147483913"/>
            <pc:sldLayoutMk cId="2655982354" sldId="2147483906"/>
          </pc:sldLayoutMkLst>
        </pc:sldLayoutChg>
        <pc:sldLayoutChg chg="del">
          <pc:chgData name="Daisy Leigh-Phippard" userId="2da46619-52fb-48e1-9abf-ece134e97cf7" providerId="ADAL" clId="{D31A51BA-B0C4-4840-A0FD-E2C0430FC330}" dt="2025-07-11T10:35:03.495" v="1586" actId="47"/>
          <pc:sldLayoutMkLst>
            <pc:docMk/>
            <pc:sldMasterMk cId="810505515" sldId="2147483913"/>
            <pc:sldLayoutMk cId="252595269" sldId="21474839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920F9-1C8A-472B-9B64-6DAAFB54B28E}" type="datetimeFigureOut">
              <a:t>7/30/2025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C166D-7E70-473D-9CAA-6EB1307946CE}" type="slidenum">
              <a:t>‹#›</a:t>
            </a:fld>
            <a:endParaRPr lang="en-GB"/>
          </a:p>
        </p:txBody>
      </p:sp>
    </p:spTree>
    <p:extLst>
      <p:ext uri="{BB962C8B-B14F-4D97-AF65-F5344CB8AC3E}">
        <p14:creationId xmlns:p14="http://schemas.microsoft.com/office/powerpoint/2010/main" val="347437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solidFill>
                  <a:srgbClr val="000000"/>
                </a:solidFill>
                <a:ea typeface="Calibri" panose="020F0502020204030204"/>
                <a:cs typeface="Calibri" panose="020F0502020204030204"/>
              </a:rPr>
              <a:t>[title card]</a:t>
            </a:r>
          </a:p>
          <a:p>
            <a:pPr>
              <a:defRPr/>
            </a:pPr>
            <a:r>
              <a:rPr lang="en-GB" dirty="0">
                <a:solidFill>
                  <a:srgbClr val="000000"/>
                </a:solidFill>
                <a:ea typeface="Calibri" panose="020F0502020204030204"/>
                <a:cs typeface="Calibri" panose="020F0502020204030204"/>
              </a:rPr>
              <a:t>[</a:t>
            </a:r>
            <a:r>
              <a:rPr lang="en-GB" b="1" dirty="0">
                <a:solidFill>
                  <a:srgbClr val="000000"/>
                </a:solidFill>
                <a:ea typeface="Calibri" panose="020F0502020204030204"/>
                <a:cs typeface="Calibri" panose="020F0502020204030204"/>
              </a:rPr>
              <a:t>PLEASE NOTE</a:t>
            </a:r>
            <a:r>
              <a:rPr lang="en-GB" dirty="0">
                <a:solidFill>
                  <a:srgbClr val="000000"/>
                </a:solidFill>
                <a:ea typeface="Calibri" panose="020F0502020204030204"/>
                <a:cs typeface="Calibri" panose="020F0502020204030204"/>
              </a:rPr>
              <a:t>: the notes section of these decks have been filled with additional information to the onscreen text and imagery. It is intended to support your delivery, rather than be a mandatory script to use. Allow the additional information to inspire and guide your journey through the module, and focus on what you and your students find more engaging and useful! If you have any specific questions, you can reach out to the BAFTA albert education team at alberteducation@bafta.org]</a:t>
            </a:r>
          </a:p>
        </p:txBody>
      </p:sp>
      <p:sp>
        <p:nvSpPr>
          <p:cNvPr id="4" name="Slide Number Placeholder 3"/>
          <p:cNvSpPr>
            <a:spLocks noGrp="1"/>
          </p:cNvSpPr>
          <p:nvPr>
            <p:ph type="sldNum" sz="quarter" idx="5"/>
          </p:nvPr>
        </p:nvSpPr>
        <p:spPr/>
        <p:txBody>
          <a:bodyPr/>
          <a:lstStyle/>
          <a:p>
            <a:fld id="{BD4C232A-38FC-5546-B2B9-14721DB3CF89}" type="slidenum">
              <a:rPr lang="en-GB" smtClean="0"/>
              <a:t>1</a:t>
            </a:fld>
            <a:endParaRPr lang="en-GB"/>
          </a:p>
        </p:txBody>
      </p:sp>
    </p:spTree>
    <p:extLst>
      <p:ext uri="{BB962C8B-B14F-4D97-AF65-F5344CB8AC3E}">
        <p14:creationId xmlns:p14="http://schemas.microsoft.com/office/powerpoint/2010/main" val="2824563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solidFill>
                  <a:srgbClr val="000000"/>
                </a:solidFill>
                <a:ea typeface="Calibri" panose="020F0502020204030204"/>
                <a:cs typeface="Calibri" panose="020F0502020204030204"/>
              </a:rPr>
              <a:t>[title + agenda card]</a:t>
            </a:r>
          </a:p>
        </p:txBody>
      </p:sp>
      <p:sp>
        <p:nvSpPr>
          <p:cNvPr id="4" name="Slide Number Placeholder 3"/>
          <p:cNvSpPr>
            <a:spLocks noGrp="1"/>
          </p:cNvSpPr>
          <p:nvPr>
            <p:ph type="sldNum" sz="quarter" idx="5"/>
          </p:nvPr>
        </p:nvSpPr>
        <p:spPr/>
        <p:txBody>
          <a:bodyPr/>
          <a:lstStyle/>
          <a:p>
            <a:fld id="{BD4C232A-38FC-5546-B2B9-14721DB3CF89}" type="slidenum">
              <a:rPr lang="en-GB" smtClean="0"/>
              <a:t>2</a:t>
            </a:fld>
            <a:endParaRPr lang="en-GB"/>
          </a:p>
        </p:txBody>
      </p:sp>
    </p:spTree>
    <p:extLst>
      <p:ext uri="{BB962C8B-B14F-4D97-AF65-F5344CB8AC3E}">
        <p14:creationId xmlns:p14="http://schemas.microsoft.com/office/powerpoint/2010/main" val="2824563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[BAFTA albert Education Partnership showreel to set the scene – duration 1:54]</a:t>
            </a:r>
          </a:p>
          <a:p>
            <a:r>
              <a:rPr lang="en-GB" dirty="0"/>
              <a:t>[Source: BAFTA albert YouTube]</a:t>
            </a:r>
          </a:p>
        </p:txBody>
      </p:sp>
      <p:sp>
        <p:nvSpPr>
          <p:cNvPr id="4" name="Slide Number Placeholder 3"/>
          <p:cNvSpPr>
            <a:spLocks noGrp="1"/>
          </p:cNvSpPr>
          <p:nvPr>
            <p:ph type="sldNum" sz="quarter" idx="5"/>
          </p:nvPr>
        </p:nvSpPr>
        <p:spPr/>
        <p:txBody>
          <a:bodyPr/>
          <a:lstStyle/>
          <a:p>
            <a:fld id="{944C166D-7E70-473D-9CAA-6EB1307946CE}" type="slidenum">
              <a:rPr lang="en-GB" smtClean="0"/>
              <a:t>3</a:t>
            </a:fld>
            <a:endParaRPr lang="en-GB"/>
          </a:p>
        </p:txBody>
      </p:sp>
    </p:spTree>
    <p:extLst>
      <p:ext uri="{BB962C8B-B14F-4D97-AF65-F5344CB8AC3E}">
        <p14:creationId xmlns:p14="http://schemas.microsoft.com/office/powerpoint/2010/main" val="1846552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385D0-6000-5FE2-9259-9EA18D3BA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92FE8D-B84E-6F7E-017D-DFCA9AC7E4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2051EB-97F4-28DA-BF9A-C9BDF6727386}"/>
              </a:ext>
            </a:extLst>
          </p:cNvPr>
          <p:cNvSpPr>
            <a:spLocks noGrp="1"/>
          </p:cNvSpPr>
          <p:nvPr>
            <p:ph type="body" idx="1"/>
          </p:nvPr>
        </p:nvSpPr>
        <p:spPr/>
        <p:txBody>
          <a:bodyPr/>
          <a:lstStyle/>
          <a:p>
            <a:pPr marL="171450" indent="-171450">
              <a:buFont typeface="Arial" panose="020B0604020202020204" pitchFamily="34" charset="0"/>
              <a:buChar char="•"/>
            </a:pPr>
            <a:r>
              <a:rPr lang="en-US" dirty="0">
                <a:ea typeface="Calibri"/>
                <a:cs typeface="Calibri"/>
              </a:rPr>
              <a:t>These are our 59 partnered institutions delivering the BAFTA albert Skills for a Sustainable Screen Industry module, from September 2025-August 2026</a:t>
            </a:r>
          </a:p>
        </p:txBody>
      </p:sp>
      <p:sp>
        <p:nvSpPr>
          <p:cNvPr id="4" name="Slide Number Placeholder 3">
            <a:extLst>
              <a:ext uri="{FF2B5EF4-FFF2-40B4-BE49-F238E27FC236}">
                <a16:creationId xmlns:a16="http://schemas.microsoft.com/office/drawing/2014/main" id="{7A00A7C5-B314-239F-0A11-9A04E8750DF6}"/>
              </a:ext>
            </a:extLst>
          </p:cNvPr>
          <p:cNvSpPr>
            <a:spLocks noGrp="1"/>
          </p:cNvSpPr>
          <p:nvPr>
            <p:ph type="sldNum" sz="quarter" idx="5"/>
          </p:nvPr>
        </p:nvSpPr>
        <p:spPr/>
        <p:txBody>
          <a:bodyPr/>
          <a:lstStyle/>
          <a:p>
            <a:fld id="{BD4C232A-38FC-5546-B2B9-14721DB3CF89}" type="slidenum">
              <a:rPr lang="en-GB" smtClean="0"/>
              <a:t>4</a:t>
            </a:fld>
            <a:endParaRPr lang="en-GB"/>
          </a:p>
        </p:txBody>
      </p:sp>
    </p:spTree>
    <p:extLst>
      <p:ext uri="{BB962C8B-B14F-4D97-AF65-F5344CB8AC3E}">
        <p14:creationId xmlns:p14="http://schemas.microsoft.com/office/powerpoint/2010/main" val="1582008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p:cNvSpPr>
            <a:spLocks noGrp="1"/>
          </p:cNvSpPr>
          <p:nvPr>
            <p:ph type="sldNum" sz="quarter" idx="5"/>
          </p:nvPr>
        </p:nvSpPr>
        <p:spPr/>
        <p:txBody>
          <a:bodyPr/>
          <a:lstStyle/>
          <a:p>
            <a:fld id="{7FFA8A05-D37A-BE40-9AA2-A55140395AED}" type="slidenum">
              <a:rPr lang="en-US" smtClean="0"/>
              <a:t>5</a:t>
            </a:fld>
            <a:endParaRPr lang="en-US"/>
          </a:p>
        </p:txBody>
      </p:sp>
    </p:spTree>
    <p:extLst>
      <p:ext uri="{BB962C8B-B14F-4D97-AF65-F5344CB8AC3E}">
        <p14:creationId xmlns:p14="http://schemas.microsoft.com/office/powerpoint/2010/main" val="898615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[clip on BAFTA albert goal – duration 1:43]</a:t>
            </a:r>
          </a:p>
          <a:p>
            <a:r>
              <a:rPr lang="en-GB" dirty="0"/>
              <a:t>[source: BAFTA albert YouTube]</a:t>
            </a:r>
          </a:p>
        </p:txBody>
      </p:sp>
      <p:sp>
        <p:nvSpPr>
          <p:cNvPr id="4" name="Slide Number Placeholder 3"/>
          <p:cNvSpPr>
            <a:spLocks noGrp="1"/>
          </p:cNvSpPr>
          <p:nvPr>
            <p:ph type="sldNum" sz="quarter" idx="5"/>
          </p:nvPr>
        </p:nvSpPr>
        <p:spPr/>
        <p:txBody>
          <a:bodyPr/>
          <a:lstStyle/>
          <a:p>
            <a:fld id="{944C166D-7E70-473D-9CAA-6EB1307946CE}" type="slidenum">
              <a:rPr lang="en-GB" smtClean="0"/>
              <a:t>6</a:t>
            </a:fld>
            <a:endParaRPr lang="en-GB"/>
          </a:p>
        </p:txBody>
      </p:sp>
    </p:spTree>
    <p:extLst>
      <p:ext uri="{BB962C8B-B14F-4D97-AF65-F5344CB8AC3E}">
        <p14:creationId xmlns:p14="http://schemas.microsoft.com/office/powerpoint/2010/main" val="3849837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dirty="0"/>
          </a:p>
        </p:txBody>
      </p:sp>
      <p:sp>
        <p:nvSpPr>
          <p:cNvPr id="4" name="Slide Number Placeholder 3"/>
          <p:cNvSpPr>
            <a:spLocks noGrp="1"/>
          </p:cNvSpPr>
          <p:nvPr>
            <p:ph type="sldNum" sz="quarter" idx="5"/>
          </p:nvPr>
        </p:nvSpPr>
        <p:spPr/>
        <p:txBody>
          <a:bodyPr/>
          <a:lstStyle/>
          <a:p>
            <a:fld id="{944C166D-7E70-473D-9CAA-6EB1307946CE}" type="slidenum">
              <a:rPr lang="en-GB" smtClean="0"/>
              <a:t>7</a:t>
            </a:fld>
            <a:endParaRPr lang="en-GB"/>
          </a:p>
        </p:txBody>
      </p:sp>
    </p:spTree>
    <p:extLst>
      <p:ext uri="{BB962C8B-B14F-4D97-AF65-F5344CB8AC3E}">
        <p14:creationId xmlns:p14="http://schemas.microsoft.com/office/powerpoint/2010/main" val="2204942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suggested assessments laid out in these decks are suggestions and recommendation for media production courses – tutors may suggest alternative assessments that better suit the course/programme to show completion of the learning outcomes</a:t>
            </a:r>
          </a:p>
        </p:txBody>
      </p:sp>
      <p:sp>
        <p:nvSpPr>
          <p:cNvPr id="4" name="Slide Number Placeholder 3"/>
          <p:cNvSpPr>
            <a:spLocks noGrp="1"/>
          </p:cNvSpPr>
          <p:nvPr>
            <p:ph type="sldNum" sz="quarter" idx="5"/>
          </p:nvPr>
        </p:nvSpPr>
        <p:spPr/>
        <p:txBody>
          <a:bodyPr/>
          <a:lstStyle/>
          <a:p>
            <a:fld id="{944C166D-7E70-473D-9CAA-6EB1307946CE}" type="slidenum">
              <a:rPr lang="en-GB" smtClean="0"/>
              <a:t>9</a:t>
            </a:fld>
            <a:endParaRPr lang="en-GB"/>
          </a:p>
        </p:txBody>
      </p:sp>
    </p:spTree>
    <p:extLst>
      <p:ext uri="{BB962C8B-B14F-4D97-AF65-F5344CB8AC3E}">
        <p14:creationId xmlns:p14="http://schemas.microsoft.com/office/powerpoint/2010/main" val="259234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These are the four suggested assessments to show that students have met the learning outcomes</a:t>
            </a:r>
          </a:p>
        </p:txBody>
      </p:sp>
      <p:sp>
        <p:nvSpPr>
          <p:cNvPr id="4" name="Slide Number Placeholder 3"/>
          <p:cNvSpPr>
            <a:spLocks noGrp="1"/>
          </p:cNvSpPr>
          <p:nvPr>
            <p:ph type="sldNum" sz="quarter" idx="5"/>
          </p:nvPr>
        </p:nvSpPr>
        <p:spPr/>
        <p:txBody>
          <a:bodyPr/>
          <a:lstStyle/>
          <a:p>
            <a:fld id="{944C166D-7E70-473D-9CAA-6EB1307946CE}" type="slidenum">
              <a:rPr lang="en-GB" smtClean="0"/>
              <a:t>10</a:t>
            </a:fld>
            <a:endParaRPr lang="en-GB"/>
          </a:p>
        </p:txBody>
      </p:sp>
    </p:spTree>
    <p:extLst>
      <p:ext uri="{BB962C8B-B14F-4D97-AF65-F5344CB8AC3E}">
        <p14:creationId xmlns:p14="http://schemas.microsoft.com/office/powerpoint/2010/main" val="4001962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5B9D7-6AB5-8FAD-CB24-DAD01C9A02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9369E5-1EAB-6592-09D3-668194DBF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CCBC81-AF06-BFAD-C08A-B7504E7A76E2}"/>
              </a:ext>
            </a:extLst>
          </p:cNvPr>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4ECDB127-3CAB-4A37-2733-F430EA70E9D5}"/>
              </a:ext>
            </a:extLst>
          </p:cNvPr>
          <p:cNvSpPr>
            <a:spLocks noGrp="1"/>
          </p:cNvSpPr>
          <p:nvPr>
            <p:ph type="sldNum" sz="quarter" idx="5"/>
          </p:nvPr>
        </p:nvSpPr>
        <p:spPr/>
        <p:txBody>
          <a:bodyPr/>
          <a:lstStyle/>
          <a:p>
            <a:fld id="{7FFA8A05-D37A-BE40-9AA2-A55140395AED}" type="slidenum">
              <a:rPr lang="en-US" smtClean="0"/>
              <a:t>11</a:t>
            </a:fld>
            <a:endParaRPr lang="en-US"/>
          </a:p>
        </p:txBody>
      </p:sp>
    </p:spTree>
    <p:extLst>
      <p:ext uri="{BB962C8B-B14F-4D97-AF65-F5344CB8AC3E}">
        <p14:creationId xmlns:p14="http://schemas.microsoft.com/office/powerpoint/2010/main" val="34196513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[clip from the BBC on importance of planet placement and climate action from the screen industries – duration 1:06]</a:t>
            </a:r>
          </a:p>
        </p:txBody>
      </p:sp>
      <p:sp>
        <p:nvSpPr>
          <p:cNvPr id="4" name="Slide Number Placeholder 3"/>
          <p:cNvSpPr>
            <a:spLocks noGrp="1"/>
          </p:cNvSpPr>
          <p:nvPr>
            <p:ph type="sldNum" sz="quarter" idx="5"/>
          </p:nvPr>
        </p:nvSpPr>
        <p:spPr/>
        <p:txBody>
          <a:bodyPr/>
          <a:lstStyle/>
          <a:p>
            <a:fld id="{944C166D-7E70-473D-9CAA-6EB1307946CE}" type="slidenum">
              <a:rPr lang="en-GB" smtClean="0"/>
              <a:t>12</a:t>
            </a:fld>
            <a:endParaRPr lang="en-GB"/>
          </a:p>
        </p:txBody>
      </p:sp>
    </p:spTree>
    <p:extLst>
      <p:ext uri="{BB962C8B-B14F-4D97-AF65-F5344CB8AC3E}">
        <p14:creationId xmlns:p14="http://schemas.microsoft.com/office/powerpoint/2010/main" val="2733407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Why is this relevant to students learning media and artistic practices?</a:t>
            </a:r>
          </a:p>
        </p:txBody>
      </p:sp>
      <p:sp>
        <p:nvSpPr>
          <p:cNvPr id="4" name="Slide Number Placeholder 3"/>
          <p:cNvSpPr>
            <a:spLocks noGrp="1"/>
          </p:cNvSpPr>
          <p:nvPr>
            <p:ph type="sldNum" sz="quarter" idx="5"/>
          </p:nvPr>
        </p:nvSpPr>
        <p:spPr/>
        <p:txBody>
          <a:bodyPr/>
          <a:lstStyle/>
          <a:p>
            <a:fld id="{944C166D-7E70-473D-9CAA-6EB1307946CE}" type="slidenum">
              <a:rPr lang="en-GB" smtClean="0"/>
              <a:t>13</a:t>
            </a:fld>
            <a:endParaRPr lang="en-GB"/>
          </a:p>
        </p:txBody>
      </p:sp>
    </p:spTree>
    <p:extLst>
      <p:ext uri="{BB962C8B-B14F-4D97-AF65-F5344CB8AC3E}">
        <p14:creationId xmlns:p14="http://schemas.microsoft.com/office/powerpoint/2010/main" val="4922190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It’s important to acknowledge that this module can feel like an emotional rollercoaster – some information, particularly around climate change, can feel overwhelming</a:t>
            </a:r>
          </a:p>
          <a:p>
            <a:pPr marL="171450" indent="-171450">
              <a:buFont typeface="Arial" panose="020B0604020202020204" pitchFamily="34" charset="0"/>
              <a:buChar char="•"/>
            </a:pPr>
            <a:r>
              <a:rPr lang="en-GB" dirty="0"/>
              <a:t>The important thing to keep in mind is that you can’t solve a problem until you understand – by completing this module you are taking action to better understand the problem, its challenges, and the solutions available</a:t>
            </a:r>
          </a:p>
        </p:txBody>
      </p:sp>
      <p:sp>
        <p:nvSpPr>
          <p:cNvPr id="4" name="Slide Number Placeholder 3"/>
          <p:cNvSpPr>
            <a:spLocks noGrp="1"/>
          </p:cNvSpPr>
          <p:nvPr>
            <p:ph type="sldNum" sz="quarter" idx="5"/>
          </p:nvPr>
        </p:nvSpPr>
        <p:spPr/>
        <p:txBody>
          <a:bodyPr/>
          <a:lstStyle/>
          <a:p>
            <a:fld id="{944C166D-7E70-473D-9CAA-6EB1307946CE}" type="slidenum">
              <a:rPr lang="en-GB" smtClean="0"/>
              <a:t>14</a:t>
            </a:fld>
            <a:endParaRPr lang="en-GB"/>
          </a:p>
        </p:txBody>
      </p:sp>
    </p:spTree>
    <p:extLst>
      <p:ext uri="{BB962C8B-B14F-4D97-AF65-F5344CB8AC3E}">
        <p14:creationId xmlns:p14="http://schemas.microsoft.com/office/powerpoint/2010/main" val="6753984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FED64-D52D-AFD8-8EF9-C598B7FCE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3B1BF2-EE59-A607-A5BF-473A07E28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D18010-4079-3C5C-482E-4BF7AD333381}"/>
              </a:ext>
            </a:extLst>
          </p:cNvPr>
          <p:cNvSpPr>
            <a:spLocks noGrp="1"/>
          </p:cNvSpPr>
          <p:nvPr>
            <p:ph type="body" idx="1"/>
          </p:nvPr>
        </p:nvSpPr>
        <p:spPr/>
        <p:txBody>
          <a:bodyPr/>
          <a:lstStyle/>
          <a:p>
            <a:pPr marL="171450" indent="-171450">
              <a:buFont typeface="Arial" panose="020B0604020202020204" pitchFamily="34" charset="0"/>
              <a:buChar char="•"/>
            </a:pPr>
            <a:r>
              <a:rPr lang="en-GB" dirty="0"/>
              <a:t>There are lots of resources, websites and communities out there to support with any anxiety you and your peers may around the information shared in this module</a:t>
            </a:r>
          </a:p>
          <a:p>
            <a:pPr marL="171450" indent="-171450">
              <a:buFont typeface="Arial" panose="020B0604020202020204" pitchFamily="34" charset="0"/>
              <a:buChar char="•"/>
            </a:pPr>
            <a:r>
              <a:rPr lang="en-GB" dirty="0"/>
              <a:t>Remember: everyone does their best work when they feel supported, so support each other and yourselves, and work together to face challenges and find solutions</a:t>
            </a:r>
          </a:p>
          <a:p>
            <a:pPr marL="171450" indent="-171450">
              <a:buFont typeface="Arial" panose="020B0604020202020204" pitchFamily="34" charset="0"/>
              <a:buChar char="•"/>
            </a:pPr>
            <a:r>
              <a:rPr lang="en-GB" dirty="0"/>
              <a:t>Four organisations that support young people specifically with eco-anxiety – use them!</a:t>
            </a:r>
          </a:p>
          <a:p>
            <a:pPr marL="171450" indent="-171450">
              <a:buFont typeface="Courier New" panose="02070309020205020404" pitchFamily="49" charset="0"/>
              <a:buChar char="o"/>
            </a:pPr>
            <a:r>
              <a:rPr lang="en-GB" dirty="0"/>
              <a:t>The Resilience Project [https://theresilienceproject.org.uk/resources/]</a:t>
            </a:r>
          </a:p>
          <a:p>
            <a:pPr marL="171450" indent="-171450">
              <a:buFont typeface="Courier New" panose="02070309020205020404" pitchFamily="49" charset="0"/>
              <a:buChar char="o"/>
            </a:pPr>
            <a:r>
              <a:rPr lang="en-GB" dirty="0"/>
              <a:t>Eco-Anxious Stories [https://ecoanxious.ca/]</a:t>
            </a:r>
          </a:p>
          <a:p>
            <a:pPr marL="171450" indent="-171450">
              <a:buFont typeface="Courier New" panose="02070309020205020404" pitchFamily="49" charset="0"/>
              <a:buChar char="o"/>
            </a:pPr>
            <a:r>
              <a:rPr lang="en-GB" dirty="0"/>
              <a:t>Greenpeace [https://www.greenpeace.org.uk/news/climate-anxiety-resources-to-energise-action/]</a:t>
            </a:r>
          </a:p>
          <a:p>
            <a:pPr marL="171450" indent="-171450">
              <a:buFont typeface="Courier New" panose="02070309020205020404" pitchFamily="49" charset="0"/>
              <a:buChar char="o"/>
            </a:pPr>
            <a:r>
              <a:rPr lang="en-GB" dirty="0"/>
              <a:t>Force of Nature [https://www.forceofnature.xyz/]</a:t>
            </a:r>
          </a:p>
          <a:p>
            <a:pPr marL="171450" indent="-171450">
              <a:buFont typeface="Arial" panose="020B0604020202020204" pitchFamily="34" charset="0"/>
              <a:buChar char="•"/>
            </a:pPr>
            <a:r>
              <a:rPr lang="en-GB" dirty="0"/>
              <a:t>There’s lots more eco-anxiety resources in the Bonus Further Resources deck</a:t>
            </a:r>
          </a:p>
        </p:txBody>
      </p:sp>
      <p:sp>
        <p:nvSpPr>
          <p:cNvPr id="4" name="Slide Number Placeholder 3">
            <a:extLst>
              <a:ext uri="{FF2B5EF4-FFF2-40B4-BE49-F238E27FC236}">
                <a16:creationId xmlns:a16="http://schemas.microsoft.com/office/drawing/2014/main" id="{7AE6809A-AEE9-6559-E7F6-48AD60CCBE30}"/>
              </a:ext>
            </a:extLst>
          </p:cNvPr>
          <p:cNvSpPr>
            <a:spLocks noGrp="1"/>
          </p:cNvSpPr>
          <p:nvPr>
            <p:ph type="sldNum" sz="quarter" idx="5"/>
          </p:nvPr>
        </p:nvSpPr>
        <p:spPr/>
        <p:txBody>
          <a:bodyPr/>
          <a:lstStyle/>
          <a:p>
            <a:fld id="{944C166D-7E70-473D-9CAA-6EB1307946CE}" type="slidenum">
              <a:rPr lang="en-GB" smtClean="0"/>
              <a:t>15</a:t>
            </a:fld>
            <a:endParaRPr lang="en-GB"/>
          </a:p>
        </p:txBody>
      </p:sp>
    </p:spTree>
    <p:extLst>
      <p:ext uri="{BB962C8B-B14F-4D97-AF65-F5344CB8AC3E}">
        <p14:creationId xmlns:p14="http://schemas.microsoft.com/office/powerpoint/2010/main" val="535217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C166D-7E70-473D-9CAA-6EB1307946CE}" type="slidenum">
              <a:rPr lang="en-GB" smtClean="0"/>
              <a:t>16</a:t>
            </a:fld>
            <a:endParaRPr lang="en-GB"/>
          </a:p>
        </p:txBody>
      </p:sp>
    </p:spTree>
    <p:extLst>
      <p:ext uri="{BB962C8B-B14F-4D97-AF65-F5344CB8AC3E}">
        <p14:creationId xmlns:p14="http://schemas.microsoft.com/office/powerpoint/2010/main" val="36784481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[clip of Richard Curtis talking about the relevance of climate both on and offscreen – duration 1:25]</a:t>
            </a:r>
          </a:p>
          <a:p>
            <a:r>
              <a:rPr lang="en-GB" dirty="0"/>
              <a:t>[Source: BAFTA]</a:t>
            </a:r>
          </a:p>
        </p:txBody>
      </p:sp>
      <p:sp>
        <p:nvSpPr>
          <p:cNvPr id="4" name="Slide Number Placeholder 3"/>
          <p:cNvSpPr>
            <a:spLocks noGrp="1"/>
          </p:cNvSpPr>
          <p:nvPr>
            <p:ph type="sldNum" sz="quarter" idx="5"/>
          </p:nvPr>
        </p:nvSpPr>
        <p:spPr/>
        <p:txBody>
          <a:bodyPr/>
          <a:lstStyle/>
          <a:p>
            <a:fld id="{944C166D-7E70-473D-9CAA-6EB1307946CE}" type="slidenum">
              <a:rPr lang="en-GB" smtClean="0"/>
              <a:t>17</a:t>
            </a:fld>
            <a:endParaRPr lang="en-GB"/>
          </a:p>
        </p:txBody>
      </p:sp>
    </p:spTree>
    <p:extLst>
      <p:ext uri="{BB962C8B-B14F-4D97-AF65-F5344CB8AC3E}">
        <p14:creationId xmlns:p14="http://schemas.microsoft.com/office/powerpoint/2010/main" val="2539660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2F719-181E-7351-50F1-807AB96930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51FAA-F47D-89BD-50A1-E9071BF426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8E2A46-D54F-F338-3D70-1B9760CBD6C1}"/>
              </a:ext>
            </a:extLst>
          </p:cNvPr>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FF47AF12-D8DA-F37C-E373-AEEEB540856A}"/>
              </a:ext>
            </a:extLst>
          </p:cNvPr>
          <p:cNvSpPr>
            <a:spLocks noGrp="1"/>
          </p:cNvSpPr>
          <p:nvPr>
            <p:ph type="sldNum" sz="quarter" idx="5"/>
          </p:nvPr>
        </p:nvSpPr>
        <p:spPr/>
        <p:txBody>
          <a:bodyPr/>
          <a:lstStyle/>
          <a:p>
            <a:fld id="{7FFA8A05-D37A-BE40-9AA2-A55140395AED}" type="slidenum">
              <a:rPr lang="en-US" smtClean="0"/>
              <a:t>18</a:t>
            </a:fld>
            <a:endParaRPr lang="en-US"/>
          </a:p>
        </p:txBody>
      </p:sp>
    </p:spTree>
    <p:extLst>
      <p:ext uri="{BB962C8B-B14F-4D97-AF65-F5344CB8AC3E}">
        <p14:creationId xmlns:p14="http://schemas.microsoft.com/office/powerpoint/2010/main" val="11079157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dirty="0"/>
              <a:t>Founded in 2011, albert grew out of a carbon calculation project at the BBC, and is now part of BAFTA</a:t>
            </a:r>
            <a:endParaRPr lang="en-US" dirty="0"/>
          </a:p>
          <a:p>
            <a:pPr marL="171450" indent="-171450">
              <a:buFont typeface="Arial,Sans-Serif"/>
              <a:buChar char="•"/>
            </a:pPr>
            <a:r>
              <a:rPr lang="en-GB" dirty="0"/>
              <a:t>We support TV and film in:</a:t>
            </a:r>
            <a:endParaRPr lang="en-US" dirty="0"/>
          </a:p>
          <a:p>
            <a:pPr marL="514350" indent="-285750">
              <a:buFont typeface="Courier New" panose="02070309020205020404" pitchFamily="49" charset="0"/>
              <a:buChar char="o"/>
            </a:pPr>
            <a:r>
              <a:rPr lang="en-GB" dirty="0"/>
              <a:t>avoiding &amp; reducing the environmental impact of production (what happens offscreen)</a:t>
            </a:r>
            <a:endParaRPr lang="en-US" dirty="0"/>
          </a:p>
          <a:p>
            <a:pPr marL="514350" indent="-285750">
              <a:buFont typeface="Courier New" panose="02070309020205020404" pitchFamily="49" charset="0"/>
              <a:buChar char="o"/>
            </a:pPr>
            <a:r>
              <a:rPr lang="en-GB" dirty="0"/>
              <a:t>creating content to inspire screen audiences to act for a sustainable future (what happens onscreen)</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BD4C232A-38FC-5546-B2B9-14721DB3CF89}" type="slidenum">
              <a:rPr lang="en-GB" smtClean="0"/>
              <a:t>19</a:t>
            </a:fld>
            <a:endParaRPr lang="en-GB"/>
          </a:p>
        </p:txBody>
      </p:sp>
    </p:spTree>
    <p:extLst>
      <p:ext uri="{BB962C8B-B14F-4D97-AF65-F5344CB8AC3E}">
        <p14:creationId xmlns:p14="http://schemas.microsoft.com/office/powerpoint/2010/main" val="258916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t>We’re governed by a Consortium, Steering Group and Board, made up of industry representatives from many content forms and genres</a:t>
            </a:r>
            <a:endParaRPr lang="en-US" dirty="0">
              <a:ea typeface="Calibri" panose="020F0502020204030204"/>
              <a:cs typeface="Calibri" panose="020F0502020204030204"/>
            </a:endParaRPr>
          </a:p>
          <a:p>
            <a:pPr marL="171450" indent="-171450">
              <a:buFont typeface="Arial" panose="020B0604020202020204" pitchFamily="34" charset="0"/>
              <a:buChar char="•"/>
            </a:pPr>
            <a:r>
              <a:rPr lang="en-GB" dirty="0"/>
              <a:t>We work directly with productions and studios, as well as with commissioners and broadcasters and even suppliers</a:t>
            </a:r>
          </a:p>
        </p:txBody>
      </p:sp>
      <p:sp>
        <p:nvSpPr>
          <p:cNvPr id="4" name="Slide Number Placeholder 3"/>
          <p:cNvSpPr>
            <a:spLocks noGrp="1"/>
          </p:cNvSpPr>
          <p:nvPr>
            <p:ph type="sldNum" sz="quarter" idx="5"/>
          </p:nvPr>
        </p:nvSpPr>
        <p:spPr/>
        <p:txBody>
          <a:bodyPr/>
          <a:lstStyle/>
          <a:p>
            <a:fld id="{7FFA8A05-D37A-BE40-9AA2-A55140395AED}" type="slidenum">
              <a:rPr lang="en-US" smtClean="0"/>
              <a:t>20</a:t>
            </a:fld>
            <a:endParaRPr lang="en-US"/>
          </a:p>
        </p:txBody>
      </p:sp>
    </p:spTree>
    <p:extLst>
      <p:ext uri="{BB962C8B-B14F-4D97-AF65-F5344CB8AC3E}">
        <p14:creationId xmlns:p14="http://schemas.microsoft.com/office/powerpoint/2010/main" val="12558401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These 20 organisations – including their dozens of owned independent production companies – make up the BAFTA albert Consortium, and drive ongoing sustainability action from the top down</a:t>
            </a:r>
          </a:p>
        </p:txBody>
      </p:sp>
      <p:sp>
        <p:nvSpPr>
          <p:cNvPr id="4" name="Slide Number Placeholder 3"/>
          <p:cNvSpPr>
            <a:spLocks noGrp="1"/>
          </p:cNvSpPr>
          <p:nvPr>
            <p:ph type="sldNum" sz="quarter" idx="5"/>
          </p:nvPr>
        </p:nvSpPr>
        <p:spPr/>
        <p:txBody>
          <a:bodyPr/>
          <a:lstStyle/>
          <a:p>
            <a:fld id="{944C166D-7E70-473D-9CAA-6EB1307946CE}" type="slidenum">
              <a:rPr lang="en-GB" smtClean="0"/>
              <a:t>21</a:t>
            </a:fld>
            <a:endParaRPr lang="en-GB"/>
          </a:p>
        </p:txBody>
      </p:sp>
    </p:spTree>
    <p:extLst>
      <p:ext uri="{BB962C8B-B14F-4D97-AF65-F5344CB8AC3E}">
        <p14:creationId xmlns:p14="http://schemas.microsoft.com/office/powerpoint/2010/main" val="25488840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2024, BAFTA albert released their Climate Action Blueprint – a strategic principle to enable total industry mobilisation through four key areas of work</a:t>
            </a:r>
          </a:p>
          <a:p>
            <a:pPr marL="171450" indent="-171450">
              <a:buFont typeface="Arial" panose="020B0604020202020204" pitchFamily="34" charset="0"/>
              <a:buChar char="•"/>
            </a:pPr>
            <a:r>
              <a:rPr lang="en-GB" dirty="0"/>
              <a:t>Measurement and Reporting looks at tracking the impact of productions’ through carbon emissions, and creating tools to support measurement and reduction of these impacts</a:t>
            </a:r>
          </a:p>
          <a:p>
            <a:pPr marL="171450" indent="-171450">
              <a:buFont typeface="Arial" panose="020B0604020202020204" pitchFamily="34" charset="0"/>
              <a:buChar char="•"/>
            </a:pPr>
            <a:r>
              <a:rPr lang="en-GB" dirty="0"/>
              <a:t>Off Screen Actions which breaks down specifically into the four highest impact areas of Energy, Travel, Materials and Waste, and Biodiversity – all of which need to be considered for long-term significant impact</a:t>
            </a:r>
          </a:p>
          <a:p>
            <a:pPr marL="171450" indent="-171450">
              <a:buFont typeface="Arial" panose="020B0604020202020204" pitchFamily="34" charset="0"/>
              <a:buChar char="•"/>
            </a:pPr>
            <a:r>
              <a:rPr lang="en-GB" dirty="0"/>
              <a:t>Content and Storytelling, which looks at the power of onscreen storytelling to educate, inform and catalyse real society change</a:t>
            </a:r>
          </a:p>
          <a:p>
            <a:pPr marL="171450" indent="-171450">
              <a:buFont typeface="Arial" panose="020B0604020202020204" pitchFamily="34" charset="0"/>
              <a:buChar char="•"/>
            </a:pPr>
            <a:r>
              <a:rPr lang="en-GB" dirty="0"/>
              <a:t>Culture and Capability, which looks at the long-term skills of creatives working across the screen industries, so that sustainability impact can continue to innovate alongside the evolution of climate change and policy</a:t>
            </a:r>
          </a:p>
        </p:txBody>
      </p:sp>
      <p:sp>
        <p:nvSpPr>
          <p:cNvPr id="4" name="Slide Number Placeholder 3"/>
          <p:cNvSpPr>
            <a:spLocks noGrp="1"/>
          </p:cNvSpPr>
          <p:nvPr>
            <p:ph type="sldNum" sz="quarter" idx="5"/>
          </p:nvPr>
        </p:nvSpPr>
        <p:spPr/>
        <p:txBody>
          <a:bodyPr/>
          <a:lstStyle/>
          <a:p>
            <a:fld id="{944C166D-7E70-473D-9CAA-6EB1307946CE}" type="slidenum">
              <a:rPr lang="en-GB" smtClean="0"/>
              <a:t>22</a:t>
            </a:fld>
            <a:endParaRPr lang="en-GB"/>
          </a:p>
        </p:txBody>
      </p:sp>
    </p:spTree>
    <p:extLst>
      <p:ext uri="{BB962C8B-B14F-4D97-AF65-F5344CB8AC3E}">
        <p14:creationId xmlns:p14="http://schemas.microsoft.com/office/powerpoint/2010/main" val="20393840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BAFTA albert Education Partnership is an integral part of the Culture &amp; Capability puzzle piece; up to now, the industry has had to learn about sustainability on the job – but by arming students with sustainability understanding and skills as new entrants, we can future-proof the capability of the industry to deal with evolving sustainability challenges</a:t>
            </a:r>
          </a:p>
          <a:p>
            <a:pPr marL="171450" indent="-171450">
              <a:buFont typeface="Arial" panose="020B0604020202020204" pitchFamily="34" charset="0"/>
              <a:buChar char="•"/>
            </a:pPr>
            <a:r>
              <a:rPr lang="en-GB" dirty="0"/>
              <a:t>You are absolutely necessary to making our industry reduce its impact and take full advantage of its storytelling power!</a:t>
            </a:r>
          </a:p>
        </p:txBody>
      </p:sp>
      <p:sp>
        <p:nvSpPr>
          <p:cNvPr id="4" name="Slide Number Placeholder 3"/>
          <p:cNvSpPr>
            <a:spLocks noGrp="1"/>
          </p:cNvSpPr>
          <p:nvPr>
            <p:ph type="sldNum" sz="quarter" idx="5"/>
          </p:nvPr>
        </p:nvSpPr>
        <p:spPr/>
        <p:txBody>
          <a:bodyPr/>
          <a:lstStyle/>
          <a:p>
            <a:fld id="{944C166D-7E70-473D-9CAA-6EB1307946CE}" type="slidenum">
              <a:rPr lang="en-GB" smtClean="0"/>
              <a:t>23</a:t>
            </a:fld>
            <a:endParaRPr lang="en-GB"/>
          </a:p>
        </p:txBody>
      </p:sp>
    </p:spTree>
    <p:extLst>
      <p:ext uri="{BB962C8B-B14F-4D97-AF65-F5344CB8AC3E}">
        <p14:creationId xmlns:p14="http://schemas.microsoft.com/office/powerpoint/2010/main" val="2709757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E163D"/>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67603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30/07/2025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5306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30/07/2025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478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30/07/2025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314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hasCustomPrompt="1"/>
          </p:nvPr>
        </p:nvSpPr>
        <p:spPr>
          <a:xfrm>
            <a:off x="839788" y="2505075"/>
            <a:ext cx="5157787" cy="3684588"/>
          </a:xfrm>
          <a:prstGeom prst="rect">
            <a:avLst/>
          </a:prstGeom>
        </p:spPr>
        <p:txBody>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hasCustomPrompt="1"/>
          </p:nvPr>
        </p:nvSpPr>
        <p:spPr>
          <a:xfrm>
            <a:off x="6172200" y="2505075"/>
            <a:ext cx="5183188" cy="3684588"/>
          </a:xfrm>
          <a:prstGeom prst="rect">
            <a:avLst/>
          </a:prstGeom>
        </p:spPr>
        <p:txBody>
          <a:bodyPr/>
          <a:lstStyle/>
          <a:p>
            <a:pPr lvl="0"/>
            <a:r>
              <a:rPr lang="en-GB"/>
              <a:t> 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30/07/2025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11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447649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6854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1CCD570C-0FB8-8C4E-9C2D-35A9940DA08B}"/>
              </a:ext>
            </a:extLst>
          </p:cNvPr>
          <p:cNvSpPr txBox="1">
            <a:spLocks/>
          </p:cNvSpPr>
          <p:nvPr userDrawn="1"/>
        </p:nvSpPr>
        <p:spPr>
          <a:xfrm>
            <a:off x="314326" y="365125"/>
            <a:ext cx="5349626"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rPr>
              <a:t>Click to edit Master title style</a:t>
            </a:r>
            <a:endParaRPr kumimoji="0" lang="en-US"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endParaRPr>
          </a:p>
        </p:txBody>
      </p:sp>
      <p:sp>
        <p:nvSpPr>
          <p:cNvPr id="8" name="Content Placeholder 2">
            <a:extLst>
              <a:ext uri="{FF2B5EF4-FFF2-40B4-BE49-F238E27FC236}">
                <a16:creationId xmlns:a16="http://schemas.microsoft.com/office/drawing/2014/main" id="{E4E905AD-89BC-6C43-ACD3-B8BB1EE98A25}"/>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9" name="Text Placeholder 2">
            <a:extLst>
              <a:ext uri="{FF2B5EF4-FFF2-40B4-BE49-F238E27FC236}">
                <a16:creationId xmlns:a16="http://schemas.microsoft.com/office/drawing/2014/main" id="{928C15AD-5849-564D-A567-35D4D803455A}"/>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1953808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Tree>
    <p:extLst>
      <p:ext uri="{BB962C8B-B14F-4D97-AF65-F5344CB8AC3E}">
        <p14:creationId xmlns:p14="http://schemas.microsoft.com/office/powerpoint/2010/main" val="2570191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5" name="Google Shape;793;p75">
            <a:extLst>
              <a:ext uri="{FF2B5EF4-FFF2-40B4-BE49-F238E27FC236}">
                <a16:creationId xmlns:a16="http://schemas.microsoft.com/office/drawing/2014/main" id="{A28547AC-F0DB-364C-9BFC-0B183D851A85}"/>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4272193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Blank">
    <p:bg>
      <p:bgPr>
        <a:solidFill>
          <a:srgbClr val="5856D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14326" y="365126"/>
            <a:ext cx="5349626"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62612" y="0"/>
            <a:ext cx="6096000" cy="6858000"/>
          </a:xfrm>
        </p:spPr>
        <p:txBody>
          <a:bodyPr/>
          <a:lstStyle>
            <a:lvl1pPr marL="0" indent="0">
              <a:buNone/>
              <a:defRPr/>
            </a:lvl1pPr>
          </a:lstStyle>
          <a:p>
            <a:endParaRPr lang="en-GB"/>
          </a:p>
        </p:txBody>
      </p:sp>
      <p:sp>
        <p:nvSpPr>
          <p:cNvPr id="10" name="Google Shape;793;p75">
            <a:extLst>
              <a:ext uri="{FF2B5EF4-FFF2-40B4-BE49-F238E27FC236}">
                <a16:creationId xmlns:a16="http://schemas.microsoft.com/office/drawing/2014/main" id="{A02A0BF2-E3F3-9A48-8E3F-502DEC6B9235}"/>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2" name="Content Placeholder 2">
            <a:extLst>
              <a:ext uri="{FF2B5EF4-FFF2-40B4-BE49-F238E27FC236}">
                <a16:creationId xmlns:a16="http://schemas.microsoft.com/office/drawing/2014/main" id="{00633D9E-616F-E74F-8069-1EEFA481549C}"/>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13" name="Text Placeholder 2">
            <a:extLst>
              <a:ext uri="{FF2B5EF4-FFF2-40B4-BE49-F238E27FC236}">
                <a16:creationId xmlns:a16="http://schemas.microsoft.com/office/drawing/2014/main" id="{0E965066-7B25-0D4D-A645-64790FBAD11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85258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524021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7" name="Picture Placeholder 4">
            <a:extLst>
              <a:ext uri="{FF2B5EF4-FFF2-40B4-BE49-F238E27FC236}">
                <a16:creationId xmlns:a16="http://schemas.microsoft.com/office/drawing/2014/main" id="{80C35469-1D64-9B43-B92A-C9A64F206F96}"/>
              </a:ext>
            </a:extLst>
          </p:cNvPr>
          <p:cNvSpPr>
            <a:spLocks noGrp="1"/>
          </p:cNvSpPr>
          <p:nvPr>
            <p:ph type="pic" sz="quarter" idx="12"/>
          </p:nvPr>
        </p:nvSpPr>
        <p:spPr>
          <a:xfrm>
            <a:off x="8023274" y="2492896"/>
            <a:ext cx="3350865" cy="3096344"/>
          </a:xfrm>
        </p:spPr>
        <p:txBody>
          <a:bodyPr/>
          <a:lstStyle>
            <a:lvl1pPr marL="0" indent="0">
              <a:buNone/>
              <a:defRPr/>
            </a:lvl1pPr>
          </a:lstStyle>
          <a:p>
            <a:endParaRPr lang="en-GB"/>
          </a:p>
        </p:txBody>
      </p:sp>
      <p:sp>
        <p:nvSpPr>
          <p:cNvPr id="8" name="Picture Placeholder 4">
            <a:extLst>
              <a:ext uri="{FF2B5EF4-FFF2-40B4-BE49-F238E27FC236}">
                <a16:creationId xmlns:a16="http://schemas.microsoft.com/office/drawing/2014/main" id="{CE3E3E57-EB01-9A4D-8D71-381D9CF92689}"/>
              </a:ext>
            </a:extLst>
          </p:cNvPr>
          <p:cNvSpPr>
            <a:spLocks noGrp="1"/>
          </p:cNvSpPr>
          <p:nvPr>
            <p:ph type="pic" sz="quarter" idx="13"/>
          </p:nvPr>
        </p:nvSpPr>
        <p:spPr>
          <a:xfrm>
            <a:off x="4420567" y="2495178"/>
            <a:ext cx="3350865" cy="3096344"/>
          </a:xfrm>
        </p:spPr>
        <p:txBody>
          <a:bodyPr/>
          <a:lstStyle>
            <a:lvl1pPr marL="0" indent="0">
              <a:buNone/>
              <a:defRPr/>
            </a:lvl1pPr>
          </a:lstStyle>
          <a:p>
            <a:endParaRPr lang="en-GB"/>
          </a:p>
        </p:txBody>
      </p:sp>
      <p:sp>
        <p:nvSpPr>
          <p:cNvPr id="9" name="Picture Placeholder 4">
            <a:extLst>
              <a:ext uri="{FF2B5EF4-FFF2-40B4-BE49-F238E27FC236}">
                <a16:creationId xmlns:a16="http://schemas.microsoft.com/office/drawing/2014/main" id="{12EF0A0D-F018-7744-96B9-076FDA9CC591}"/>
              </a:ext>
            </a:extLst>
          </p:cNvPr>
          <p:cNvSpPr>
            <a:spLocks noGrp="1"/>
          </p:cNvSpPr>
          <p:nvPr>
            <p:ph type="pic" sz="quarter" idx="14"/>
          </p:nvPr>
        </p:nvSpPr>
        <p:spPr>
          <a:xfrm>
            <a:off x="841399" y="2492896"/>
            <a:ext cx="3350865" cy="3096344"/>
          </a:xfrm>
        </p:spPr>
        <p:txBody>
          <a:bodyPr/>
          <a:lstStyle>
            <a:lvl1pPr marL="0" indent="0">
              <a:buNone/>
              <a:defRPr/>
            </a:lvl1pPr>
          </a:lstStyle>
          <a:p>
            <a:endParaRPr lang="en-GB"/>
          </a:p>
        </p:txBody>
      </p:sp>
    </p:spTree>
    <p:extLst>
      <p:ext uri="{BB962C8B-B14F-4D97-AF65-F5344CB8AC3E}">
        <p14:creationId xmlns:p14="http://schemas.microsoft.com/office/powerpoint/2010/main" val="2758213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94559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32678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2442667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611974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277618"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1844825"/>
            <a:ext cx="5277618" cy="4648050"/>
          </a:xfrm>
          <a:prstGeom prst="rect">
            <a:avLst/>
          </a:prstGeom>
        </p:spPr>
        <p:txBody>
          <a:bodyPr/>
          <a:lstStyle>
            <a:lvl1pPr marL="0" indent="0">
              <a:buNone/>
              <a:defRPr/>
            </a:lvl1pPr>
            <a:lvl2pPr marL="457200" indent="0">
              <a:buNone/>
              <a:defRPr/>
            </a:lvl2pPr>
          </a:lstStyle>
          <a:p>
            <a:pPr lvl="0"/>
            <a:r>
              <a:rPr lang="en-GB"/>
              <a:t>Click to edit Master text styles</a:t>
            </a:r>
          </a:p>
        </p:txBody>
      </p:sp>
    </p:spTree>
    <p:extLst>
      <p:ext uri="{BB962C8B-B14F-4D97-AF65-F5344CB8AC3E}">
        <p14:creationId xmlns:p14="http://schemas.microsoft.com/office/powerpoint/2010/main" val="3706296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Tree>
    <p:extLst>
      <p:ext uri="{BB962C8B-B14F-4D97-AF65-F5344CB8AC3E}">
        <p14:creationId xmlns:p14="http://schemas.microsoft.com/office/powerpoint/2010/main" val="17175722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Tree>
    <p:extLst>
      <p:ext uri="{BB962C8B-B14F-4D97-AF65-F5344CB8AC3E}">
        <p14:creationId xmlns:p14="http://schemas.microsoft.com/office/powerpoint/2010/main" val="1481581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Blank">
    <p:bg>
      <p:bgPr>
        <a:solidFill>
          <a:srgbClr val="5856D6"/>
        </a:soli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AB6A76A2-B135-9F49-A556-B9B0DDCC5A40}"/>
              </a:ext>
            </a:extLst>
          </p:cNvPr>
          <p:cNvSpPr/>
          <p:nvPr userDrawn="1"/>
        </p:nvSpPr>
        <p:spPr>
          <a:xfrm>
            <a:off x="9336360" y="5949280"/>
            <a:ext cx="2592288" cy="648072"/>
          </a:xfrm>
          <a:prstGeom prst="roundRect">
            <a:avLst/>
          </a:prstGeom>
          <a:solidFill>
            <a:srgbClr val="5856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35360" y="620688"/>
            <a:ext cx="5029200"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71220" y="-17091"/>
            <a:ext cx="6096000" cy="6858000"/>
          </a:xfrm>
        </p:spPr>
        <p:txBody>
          <a:bodyPr/>
          <a:lstStyle>
            <a:lvl1pPr marL="0" indent="0">
              <a:buNone/>
              <a:defRPr/>
            </a:lvl1pPr>
          </a:lstStyle>
          <a:p>
            <a:r>
              <a:rPr lang="en-GB"/>
              <a:t>Click icon to add picture</a:t>
            </a:r>
          </a:p>
        </p:txBody>
      </p:sp>
      <p:sp>
        <p:nvSpPr>
          <p:cNvPr id="4" name="Google Shape;793;p75">
            <a:extLst>
              <a:ext uri="{FF2B5EF4-FFF2-40B4-BE49-F238E27FC236}">
                <a16:creationId xmlns:a16="http://schemas.microsoft.com/office/drawing/2014/main" id="{5FDF6B7B-9D3C-9E4D-9209-3EE2B8AEC490}"/>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8" name="Rectangle 7">
            <a:extLst>
              <a:ext uri="{FF2B5EF4-FFF2-40B4-BE49-F238E27FC236}">
                <a16:creationId xmlns:a16="http://schemas.microsoft.com/office/drawing/2014/main" id="{82364677-C600-E04A-B663-FA8DE351A46E}"/>
              </a:ext>
            </a:extLst>
          </p:cNvPr>
          <p:cNvSpPr/>
          <p:nvPr userDrawn="1"/>
        </p:nvSpPr>
        <p:spPr>
          <a:xfrm>
            <a:off x="314326" y="2708920"/>
            <a:ext cx="5029200" cy="2970912"/>
          </a:xfrm>
          <a:prstGeom prst="rect">
            <a:avLst/>
          </a:prstGeom>
        </p:spPr>
        <p:txBody>
          <a:bodyPr wrap="square">
            <a:noAutofit/>
          </a:bodyPr>
          <a:lstStyle/>
          <a:p>
            <a:pPr marL="285750" marR="0" lvl="0"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Master text styles</a:t>
            </a:r>
          </a:p>
          <a:p>
            <a:pPr marL="800100" marR="0" lvl="1"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Second level</a:t>
            </a:r>
          </a:p>
          <a:p>
            <a:pPr marL="1200150" marR="0" lvl="2"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Third level</a:t>
            </a:r>
          </a:p>
          <a:p>
            <a:pPr marL="1714500" marR="0" lvl="3"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Fourth level</a:t>
            </a:r>
          </a:p>
          <a:p>
            <a:pPr marL="2114550" marR="0" lvl="4"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Fifth level</a:t>
            </a:r>
          </a:p>
        </p:txBody>
      </p:sp>
      <p:sp>
        <p:nvSpPr>
          <p:cNvPr id="9" name="TextBox 8">
            <a:extLst>
              <a:ext uri="{FF2B5EF4-FFF2-40B4-BE49-F238E27FC236}">
                <a16:creationId xmlns:a16="http://schemas.microsoft.com/office/drawing/2014/main" id="{13FC68DD-6CF0-BE4A-9BDE-23AE5D99717B}"/>
              </a:ext>
            </a:extLst>
          </p:cNvPr>
          <p:cNvSpPr txBox="1"/>
          <p:nvPr userDrawn="1"/>
        </p:nvSpPr>
        <p:spPr>
          <a:xfrm>
            <a:off x="314326" y="2204864"/>
            <a:ext cx="2664296"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
                <a:srgbClr val="8070FF"/>
              </a:buClr>
              <a:buSzTx/>
              <a:buFontTx/>
              <a:buNone/>
              <a:tabLst/>
              <a:defRPr/>
            </a:pPr>
            <a:r>
              <a:rPr kumimoji="0" lang="en-US"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a:t>
            </a:r>
          </a:p>
        </p:txBody>
      </p:sp>
    </p:spTree>
    <p:extLst>
      <p:ext uri="{BB962C8B-B14F-4D97-AF65-F5344CB8AC3E}">
        <p14:creationId xmlns:p14="http://schemas.microsoft.com/office/powerpoint/2010/main" val="3103852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7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Tree>
    <p:extLst>
      <p:ext uri="{BB962C8B-B14F-4D97-AF65-F5344CB8AC3E}">
        <p14:creationId xmlns:p14="http://schemas.microsoft.com/office/powerpoint/2010/main" val="2002048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9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sp>
        <p:nvSpPr>
          <p:cNvPr id="7" name="Text Placeholder 6">
            <a:extLst>
              <a:ext uri="{FF2B5EF4-FFF2-40B4-BE49-F238E27FC236}">
                <a16:creationId xmlns:a16="http://schemas.microsoft.com/office/drawing/2014/main" id="{94AF7D26-B5E6-1042-83B6-12A0F8731A4C}"/>
              </a:ext>
            </a:extLst>
          </p:cNvPr>
          <p:cNvSpPr>
            <a:spLocks noGrp="1"/>
          </p:cNvSpPr>
          <p:nvPr>
            <p:ph type="body" sz="quarter" idx="11"/>
          </p:nvPr>
        </p:nvSpPr>
        <p:spPr>
          <a:xfrm>
            <a:off x="839416" y="975618"/>
            <a:ext cx="8929687" cy="3600450"/>
          </a:xfrm>
        </p:spPr>
        <p:txBody>
          <a:bodyPr>
            <a:noAutofit/>
          </a:bodyPr>
          <a:lstStyle>
            <a:lvl1pPr marL="914400" marR="0" indent="-914400" algn="l" defTabSz="914400" rtl="0" eaLnBrk="1" fontAlgn="auto" latinLnBrk="0" hangingPunct="1">
              <a:lnSpc>
                <a:spcPct val="90000"/>
              </a:lnSpc>
              <a:spcBef>
                <a:spcPts val="1000"/>
              </a:spcBef>
              <a:spcAft>
                <a:spcPts val="0"/>
              </a:spcAft>
              <a:buClr>
                <a:srgbClr val="0E163D"/>
              </a:buClr>
              <a:buSzPct val="100000"/>
              <a:buFont typeface="+mj-lt"/>
              <a:buAutoNum type="arabicPeriod"/>
              <a:tabLst/>
              <a:defRPr sz="4800">
                <a:solidFill>
                  <a:srgbClr val="0E163D"/>
                </a:solidFill>
              </a:defRPr>
            </a:lvl1pPr>
            <a:lvl2pPr marL="1371600" indent="-914400">
              <a:buFont typeface="+mj-lt"/>
              <a:buAutoNum type="arabicPeriod"/>
              <a:defRPr sz="4800">
                <a:solidFill>
                  <a:srgbClr val="0E163D"/>
                </a:solidFill>
              </a:defRPr>
            </a:lvl2pPr>
            <a:lvl3pPr marL="914400" indent="0">
              <a:buFont typeface="+mj-lt"/>
              <a:buNone/>
              <a:defRPr sz="4800">
                <a:solidFill>
                  <a:srgbClr val="0E163D"/>
                </a:solidFill>
              </a:defRPr>
            </a:lvl3pPr>
            <a:lvl4pPr marL="2286000" indent="-914400">
              <a:buFont typeface="+mj-lt"/>
              <a:buAutoNum type="arabicPeriod"/>
              <a:defRPr sz="4800">
                <a:solidFill>
                  <a:srgbClr val="0E163D"/>
                </a:solidFill>
              </a:defRPr>
            </a:lvl4pPr>
            <a:lvl5pPr marL="2743200" indent="-914400">
              <a:buFont typeface="+mj-lt"/>
              <a:buAutoNum type="arabicPeriod"/>
              <a:defRPr sz="4800">
                <a:solidFill>
                  <a:srgbClr val="0E163D"/>
                </a:solidFill>
              </a:defRPr>
            </a:lvl5pPr>
          </a:lstStyle>
          <a:p>
            <a:pPr lvl="0"/>
            <a:r>
              <a:rPr lang="en-GB"/>
              <a:t>Click to edit Master text styles</a:t>
            </a:r>
          </a:p>
        </p:txBody>
      </p:sp>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1701973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0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
        <p:nvSpPr>
          <p:cNvPr id="5" name="Title 1">
            <a:extLst>
              <a:ext uri="{FF2B5EF4-FFF2-40B4-BE49-F238E27FC236}">
                <a16:creationId xmlns:a16="http://schemas.microsoft.com/office/drawing/2014/main" id="{937323BC-9380-6C4C-924B-417FDF2445FA}"/>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2744185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1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28043685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2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
        <p:nvSpPr>
          <p:cNvPr id="5" name="Picture Placeholder 4">
            <a:extLst>
              <a:ext uri="{FF2B5EF4-FFF2-40B4-BE49-F238E27FC236}">
                <a16:creationId xmlns:a16="http://schemas.microsoft.com/office/drawing/2014/main" id="{80EA3993-DF62-4342-A8D9-7DE86690C696}"/>
              </a:ext>
            </a:extLst>
          </p:cNvPr>
          <p:cNvSpPr>
            <a:spLocks noGrp="1"/>
          </p:cNvSpPr>
          <p:nvPr>
            <p:ph type="pic" sz="quarter" idx="12"/>
          </p:nvPr>
        </p:nvSpPr>
        <p:spPr>
          <a:xfrm>
            <a:off x="8023274" y="2492896"/>
            <a:ext cx="3350865" cy="3096344"/>
          </a:xfrm>
        </p:spPr>
        <p:txBody>
          <a:bodyPr/>
          <a:lstStyle>
            <a:lvl1pPr marL="0" indent="0">
              <a:buNone/>
              <a:defRPr/>
            </a:lvl1pPr>
          </a:lstStyle>
          <a:p>
            <a:r>
              <a:rPr lang="en-GB"/>
              <a:t>Click icon to add picture</a:t>
            </a:r>
          </a:p>
        </p:txBody>
      </p:sp>
      <p:sp>
        <p:nvSpPr>
          <p:cNvPr id="6" name="Picture Placeholder 4">
            <a:extLst>
              <a:ext uri="{FF2B5EF4-FFF2-40B4-BE49-F238E27FC236}">
                <a16:creationId xmlns:a16="http://schemas.microsoft.com/office/drawing/2014/main" id="{58F92CCF-FA13-8E4F-922E-AC9A91E53CFD}"/>
              </a:ext>
            </a:extLst>
          </p:cNvPr>
          <p:cNvSpPr>
            <a:spLocks noGrp="1"/>
          </p:cNvSpPr>
          <p:nvPr>
            <p:ph type="pic" sz="quarter" idx="13"/>
          </p:nvPr>
        </p:nvSpPr>
        <p:spPr>
          <a:xfrm>
            <a:off x="4420567" y="2495178"/>
            <a:ext cx="3350865" cy="3096344"/>
          </a:xfrm>
        </p:spPr>
        <p:txBody>
          <a:bodyPr/>
          <a:lstStyle>
            <a:lvl1pPr marL="0" indent="0">
              <a:buNone/>
              <a:defRPr/>
            </a:lvl1pPr>
          </a:lstStyle>
          <a:p>
            <a:r>
              <a:rPr lang="en-GB"/>
              <a:t>Click icon to add picture</a:t>
            </a:r>
          </a:p>
        </p:txBody>
      </p:sp>
      <p:sp>
        <p:nvSpPr>
          <p:cNvPr id="7" name="Picture Placeholder 4">
            <a:extLst>
              <a:ext uri="{FF2B5EF4-FFF2-40B4-BE49-F238E27FC236}">
                <a16:creationId xmlns:a16="http://schemas.microsoft.com/office/drawing/2014/main" id="{554672CF-CEFE-E748-BD7F-3E908559D5D8}"/>
              </a:ext>
            </a:extLst>
          </p:cNvPr>
          <p:cNvSpPr>
            <a:spLocks noGrp="1"/>
          </p:cNvSpPr>
          <p:nvPr>
            <p:ph type="pic" sz="quarter" idx="14"/>
          </p:nvPr>
        </p:nvSpPr>
        <p:spPr>
          <a:xfrm>
            <a:off x="841399" y="2492896"/>
            <a:ext cx="3350865" cy="3096344"/>
          </a:xfrm>
        </p:spPr>
        <p:txBody>
          <a:bodyPr/>
          <a:lstStyle>
            <a:lvl1pPr marL="0" indent="0">
              <a:buNone/>
              <a:defRPr/>
            </a:lvl1pPr>
          </a:lstStyle>
          <a:p>
            <a:r>
              <a:rPr lang="en-GB"/>
              <a:t>Click icon to add picture</a:t>
            </a:r>
          </a:p>
        </p:txBody>
      </p:sp>
      <p:sp>
        <p:nvSpPr>
          <p:cNvPr id="9" name="Title 1">
            <a:extLst>
              <a:ext uri="{FF2B5EF4-FFF2-40B4-BE49-F238E27FC236}">
                <a16:creationId xmlns:a16="http://schemas.microsoft.com/office/drawing/2014/main" id="{99B0A7B1-34E1-0C49-9B57-F8575D28497B}"/>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18328074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itle slide 4">
    <p:bg>
      <p:bgPr>
        <a:solidFill>
          <a:srgbClr val="0F123D"/>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sp>
        <p:nvSpPr>
          <p:cNvPr id="10" name="Text Placeholder 7">
            <a:extLst>
              <a:ext uri="{FF2B5EF4-FFF2-40B4-BE49-F238E27FC236}">
                <a16:creationId xmlns:a16="http://schemas.microsoft.com/office/drawing/2014/main" id="{B28BED36-9884-7642-BD4E-7AA775D01445}"/>
              </a:ext>
            </a:extLst>
          </p:cNvPr>
          <p:cNvSpPr>
            <a:spLocks noGrp="1"/>
          </p:cNvSpPr>
          <p:nvPr>
            <p:ph type="body" sz="quarter" idx="10" hasCustomPrompt="1"/>
          </p:nvPr>
        </p:nvSpPr>
        <p:spPr>
          <a:xfrm>
            <a:off x="470647" y="1402760"/>
            <a:ext cx="9045615" cy="1494332"/>
          </a:xfrm>
          <a:prstGeom prst="rect">
            <a:avLst/>
          </a:prstGeom>
        </p:spPr>
        <p:txBody>
          <a:bodyPr anchor="b"/>
          <a:lstStyle>
            <a:lvl1pPr marL="0" indent="0">
              <a:lnSpc>
                <a:spcPct val="90000"/>
              </a:lnSpc>
              <a:spcBef>
                <a:spcPts val="0"/>
              </a:spcBef>
              <a:buFontTx/>
              <a:buNone/>
              <a:defRPr sz="56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1" name="Text Placeholder 7">
            <a:extLst>
              <a:ext uri="{FF2B5EF4-FFF2-40B4-BE49-F238E27FC236}">
                <a16:creationId xmlns:a16="http://schemas.microsoft.com/office/drawing/2014/main" id="{201A4D0B-4AF6-3241-9519-04A6C48339E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2742310652"/>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28"/>
        <p:cNvGrpSpPr/>
        <p:nvPr/>
      </p:nvGrpSpPr>
      <p:grpSpPr>
        <a:xfrm>
          <a:off x="0" y="0"/>
          <a:ext cx="0" cy="0"/>
          <a:chOff x="0" y="0"/>
          <a:chExt cx="0" cy="0"/>
        </a:xfrm>
      </p:grpSpPr>
      <p:sp>
        <p:nvSpPr>
          <p:cNvPr id="29" name="Google Shape;29;p108"/>
          <p:cNvSpPr txBox="1">
            <a:spLocks noGrp="1"/>
          </p:cNvSpPr>
          <p:nvPr>
            <p:ph type="title"/>
          </p:nvPr>
        </p:nvSpPr>
        <p:spPr>
          <a:xfrm>
            <a:off x="838200" y="365125"/>
            <a:ext cx="10515600" cy="132556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0" name="Google Shape;30;p108"/>
          <p:cNvSpPr txBox="1">
            <a:spLocks noGrp="1"/>
          </p:cNvSpPr>
          <p:nvPr>
            <p:ph type="body" idx="1"/>
          </p:nvPr>
        </p:nvSpPr>
        <p:spPr>
          <a:xfrm>
            <a:off x="838200" y="1825625"/>
            <a:ext cx="10515600" cy="4351338"/>
          </a:xfrm>
          <a:prstGeom prst="rect">
            <a:avLst/>
          </a:prstGeom>
          <a:noFill/>
          <a:ln>
            <a:noFill/>
          </a:ln>
        </p:spPr>
        <p:txBody>
          <a:bodyPr spcFirstLastPara="1" wrap="square" lIns="45675" tIns="45675" rIns="45675" bIns="45675" anchor="t" anchorCtr="0">
            <a:normAutofit/>
          </a:bodyPr>
          <a:lstStyle>
            <a:lvl1pPr marL="457200" lvl="0" indent="-406400" algn="l">
              <a:lnSpc>
                <a:spcPct val="90000"/>
              </a:lnSpc>
              <a:spcBef>
                <a:spcPts val="1000"/>
              </a:spcBef>
              <a:spcAft>
                <a:spcPts val="0"/>
              </a:spcAft>
              <a:buSzPts val="2800"/>
              <a:buChar char="•"/>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31" name="Google Shape;31;p108"/>
          <p:cNvSpPr txBox="1">
            <a:spLocks noGrp="1"/>
          </p:cNvSpPr>
          <p:nvPr>
            <p:ph type="sldNum" idx="12"/>
          </p:nvPr>
        </p:nvSpPr>
        <p:spPr>
          <a:xfrm>
            <a:off x="11116045" y="6419552"/>
            <a:ext cx="237756" cy="238721"/>
          </a:xfrm>
          <a:prstGeom prst="rect">
            <a:avLst/>
          </a:prstGeom>
          <a:noFill/>
          <a:ln>
            <a:noFill/>
          </a:ln>
        </p:spPr>
        <p:txBody>
          <a:bodyPr spcFirstLastPara="1" wrap="square" lIns="45675" tIns="45675" rIns="45675" bIns="45675" anchor="ctr" anchorCtr="0">
            <a:spAutoFit/>
          </a:bodyPr>
          <a:lstStyle>
            <a:lvl1pPr marL="0" lvl="0" indent="0" algn="r">
              <a:lnSpc>
                <a:spcPct val="100000"/>
              </a:lnSpc>
              <a:spcBef>
                <a:spcPts val="0"/>
              </a:spcBef>
              <a:spcAft>
                <a:spcPts val="0"/>
              </a:spcAft>
              <a:buClr>
                <a:srgbClr val="888888"/>
              </a:buClr>
              <a:buSzPts val="1200"/>
              <a:buFont typeface="Arial"/>
              <a:buNone/>
              <a:defRPr sz="1200">
                <a:solidFill>
                  <a:srgbClr val="888888"/>
                </a:solidFill>
              </a:defRPr>
            </a:lvl1pPr>
            <a:lvl2pPr marL="0" lvl="1" indent="0" algn="r">
              <a:lnSpc>
                <a:spcPct val="100000"/>
              </a:lnSpc>
              <a:spcBef>
                <a:spcPts val="0"/>
              </a:spcBef>
              <a:spcAft>
                <a:spcPts val="0"/>
              </a:spcAft>
              <a:buClr>
                <a:srgbClr val="888888"/>
              </a:buClr>
              <a:buSzPts val="1200"/>
              <a:buFont typeface="Arial"/>
              <a:buNone/>
              <a:defRPr sz="1200">
                <a:solidFill>
                  <a:srgbClr val="888888"/>
                </a:solidFill>
              </a:defRPr>
            </a:lvl2pPr>
            <a:lvl3pPr marL="0" lvl="2" indent="0" algn="r">
              <a:lnSpc>
                <a:spcPct val="100000"/>
              </a:lnSpc>
              <a:spcBef>
                <a:spcPts val="0"/>
              </a:spcBef>
              <a:spcAft>
                <a:spcPts val="0"/>
              </a:spcAft>
              <a:buClr>
                <a:srgbClr val="888888"/>
              </a:buClr>
              <a:buSzPts val="1200"/>
              <a:buFont typeface="Arial"/>
              <a:buNone/>
              <a:defRPr sz="1200">
                <a:solidFill>
                  <a:srgbClr val="888888"/>
                </a:solidFill>
              </a:defRPr>
            </a:lvl3pPr>
            <a:lvl4pPr marL="0" lvl="3" indent="0" algn="r">
              <a:lnSpc>
                <a:spcPct val="100000"/>
              </a:lnSpc>
              <a:spcBef>
                <a:spcPts val="0"/>
              </a:spcBef>
              <a:spcAft>
                <a:spcPts val="0"/>
              </a:spcAft>
              <a:buClr>
                <a:srgbClr val="888888"/>
              </a:buClr>
              <a:buSzPts val="1200"/>
              <a:buFont typeface="Arial"/>
              <a:buNone/>
              <a:defRPr sz="1200">
                <a:solidFill>
                  <a:srgbClr val="888888"/>
                </a:solidFill>
              </a:defRPr>
            </a:lvl4pPr>
            <a:lvl5pPr marL="0" lvl="4" indent="0" algn="r">
              <a:lnSpc>
                <a:spcPct val="100000"/>
              </a:lnSpc>
              <a:spcBef>
                <a:spcPts val="0"/>
              </a:spcBef>
              <a:spcAft>
                <a:spcPts val="0"/>
              </a:spcAft>
              <a:buClr>
                <a:srgbClr val="888888"/>
              </a:buClr>
              <a:buSzPts val="1200"/>
              <a:buFont typeface="Arial"/>
              <a:buNone/>
              <a:defRPr sz="1200">
                <a:solidFill>
                  <a:srgbClr val="888888"/>
                </a:solidFill>
              </a:defRPr>
            </a:lvl5pPr>
            <a:lvl6pPr marL="0" lvl="5" indent="0" algn="r">
              <a:lnSpc>
                <a:spcPct val="100000"/>
              </a:lnSpc>
              <a:spcBef>
                <a:spcPts val="0"/>
              </a:spcBef>
              <a:spcAft>
                <a:spcPts val="0"/>
              </a:spcAft>
              <a:buClr>
                <a:srgbClr val="888888"/>
              </a:buClr>
              <a:buSzPts val="1200"/>
              <a:buFont typeface="Arial"/>
              <a:buNone/>
              <a:defRPr sz="1200">
                <a:solidFill>
                  <a:srgbClr val="888888"/>
                </a:solidFill>
              </a:defRPr>
            </a:lvl6pPr>
            <a:lvl7pPr marL="0" lvl="6" indent="0" algn="r">
              <a:lnSpc>
                <a:spcPct val="100000"/>
              </a:lnSpc>
              <a:spcBef>
                <a:spcPts val="0"/>
              </a:spcBef>
              <a:spcAft>
                <a:spcPts val="0"/>
              </a:spcAft>
              <a:buClr>
                <a:srgbClr val="888888"/>
              </a:buClr>
              <a:buSzPts val="1200"/>
              <a:buFont typeface="Arial"/>
              <a:buNone/>
              <a:defRPr sz="1200">
                <a:solidFill>
                  <a:srgbClr val="888888"/>
                </a:solidFill>
              </a:defRPr>
            </a:lvl7pPr>
            <a:lvl8pPr marL="0" lvl="7" indent="0" algn="r">
              <a:lnSpc>
                <a:spcPct val="100000"/>
              </a:lnSpc>
              <a:spcBef>
                <a:spcPts val="0"/>
              </a:spcBef>
              <a:spcAft>
                <a:spcPts val="0"/>
              </a:spcAft>
              <a:buClr>
                <a:srgbClr val="888888"/>
              </a:buClr>
              <a:buSzPts val="1200"/>
              <a:buFont typeface="Arial"/>
              <a:buNone/>
              <a:defRPr sz="1200">
                <a:solidFill>
                  <a:srgbClr val="888888"/>
                </a:solidFill>
              </a:defRPr>
            </a:lvl8pPr>
            <a:lvl9pPr marL="0" lvl="8" indent="0" algn="r">
              <a:lnSpc>
                <a:spcPct val="100000"/>
              </a:lnSpc>
              <a:spcBef>
                <a:spcPts val="0"/>
              </a:spcBef>
              <a:spcAft>
                <a:spcPts val="0"/>
              </a:spcAft>
              <a:buClr>
                <a:srgbClr val="888888"/>
              </a:buClr>
              <a:buSzPts val="1200"/>
              <a:buFont typeface="Arial"/>
              <a:buNone/>
              <a:defRPr sz="1200">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026442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Large text purple background">
    <p:bg>
      <p:bgPr>
        <a:solidFill>
          <a:srgbClr val="7F70FF"/>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pic>
        <p:nvPicPr>
          <p:cNvPr id="6" name="Picture 5">
            <a:extLst>
              <a:ext uri="{FF2B5EF4-FFF2-40B4-BE49-F238E27FC236}">
                <a16:creationId xmlns:a16="http://schemas.microsoft.com/office/drawing/2014/main" id="{EF2BBA62-E9E4-7D47-B74C-5308F64892A1}"/>
              </a:ext>
            </a:extLst>
          </p:cNvPr>
          <p:cNvPicPr>
            <a:picLocks noChangeAspect="1"/>
          </p:cNvPicPr>
          <p:nvPr userDrawn="1"/>
        </p:nvPicPr>
        <p:blipFill>
          <a:blip r:embed="rId3"/>
          <a:stretch>
            <a:fillRect/>
          </a:stretch>
        </p:blipFill>
        <p:spPr>
          <a:xfrm>
            <a:off x="9440278" y="333375"/>
            <a:ext cx="2343736" cy="269966"/>
          </a:xfrm>
          <a:prstGeom prst="rect">
            <a:avLst/>
          </a:prstGeom>
        </p:spPr>
      </p:pic>
      <p:pic>
        <p:nvPicPr>
          <p:cNvPr id="9" name="Picture 8">
            <a:extLst>
              <a:ext uri="{FF2B5EF4-FFF2-40B4-BE49-F238E27FC236}">
                <a16:creationId xmlns:a16="http://schemas.microsoft.com/office/drawing/2014/main" id="{686F1ECA-AD6F-F945-816F-D254AF55CC3D}"/>
              </a:ext>
            </a:extLst>
          </p:cNvPr>
          <p:cNvPicPr>
            <a:picLocks noChangeAspect="1"/>
          </p:cNvPicPr>
          <p:nvPr userDrawn="1"/>
        </p:nvPicPr>
        <p:blipFill>
          <a:blip r:embed="rId2">
            <a:alphaModFix amt="6000"/>
          </a:blip>
          <a:stretch>
            <a:fillRect/>
          </a:stretch>
        </p:blipFill>
        <p:spPr>
          <a:xfrm rot="15803356">
            <a:off x="-1930367" y="-2564183"/>
            <a:ext cx="11633460" cy="11633460"/>
          </a:xfrm>
          <a:prstGeom prst="rect">
            <a:avLst/>
          </a:prstGeom>
        </p:spPr>
      </p:pic>
      <p:sp>
        <p:nvSpPr>
          <p:cNvPr id="7" name="Text Placeholder 7">
            <a:extLst>
              <a:ext uri="{FF2B5EF4-FFF2-40B4-BE49-F238E27FC236}">
                <a16:creationId xmlns:a16="http://schemas.microsoft.com/office/drawing/2014/main" id="{823D6EAD-5D29-1543-B811-5CAD518DF954}"/>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8" name="Text Placeholder 7">
            <a:extLst>
              <a:ext uri="{FF2B5EF4-FFF2-40B4-BE49-F238E27FC236}">
                <a16:creationId xmlns:a16="http://schemas.microsoft.com/office/drawing/2014/main" id="{40A1D31D-8FF9-D340-B01B-4E9AD0111FC1}"/>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3125451198"/>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Large text white backgroun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print">
            <a:extLst>
              <a:ext uri="{28A0092B-C50C-407E-A947-70E740481C1C}">
                <a14:useLocalDpi xmlns:a14="http://schemas.microsoft.com/office/drawing/2010/main" val="0"/>
              </a:ext>
            </a:extLst>
          </a:blip>
          <a:srcRect l="34068" t="23964" r="14176" b="24292"/>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5AA2CFF8-BF03-1846-A63E-80E24242A6FB}"/>
              </a:ext>
            </a:extLst>
          </p:cNvPr>
          <p:cNvPicPr>
            <a:picLocks noChangeAspect="1"/>
          </p:cNvPicPr>
          <p:nvPr userDrawn="1"/>
        </p:nvPicPr>
        <p:blipFill>
          <a:blip r:embed="rId3"/>
          <a:stretch>
            <a:fillRect/>
          </a:stretch>
        </p:blipFill>
        <p:spPr>
          <a:xfrm>
            <a:off x="9440277" y="333375"/>
            <a:ext cx="2343736" cy="268777"/>
          </a:xfrm>
          <a:prstGeom prst="rect">
            <a:avLst/>
          </a:prstGeom>
        </p:spPr>
      </p:pic>
      <p:sp>
        <p:nvSpPr>
          <p:cNvPr id="14" name="Text Placeholder 7">
            <a:extLst>
              <a:ext uri="{FF2B5EF4-FFF2-40B4-BE49-F238E27FC236}">
                <a16:creationId xmlns:a16="http://schemas.microsoft.com/office/drawing/2014/main" id="{D78ADDAC-D167-8147-87B1-F89C92720C05}"/>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rgbClr val="0F123D"/>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15" name="Text Placeholder 7">
            <a:extLst>
              <a:ext uri="{FF2B5EF4-FFF2-40B4-BE49-F238E27FC236}">
                <a16:creationId xmlns:a16="http://schemas.microsoft.com/office/drawing/2014/main" id="{B26FE3ED-B0E9-E44D-8269-7E4FB81670EE}"/>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rgbClr val="0F123D"/>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1325252030"/>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Large text white background">
  <p:cSld name="1_Large text white background">
    <p:bg>
      <p:bgPr>
        <a:solidFill>
          <a:schemeClr val="lt1"/>
        </a:solidFill>
        <a:effectLst/>
      </p:bgPr>
    </p:bg>
    <p:spTree>
      <p:nvGrpSpPr>
        <p:cNvPr id="1" name="Shape 27"/>
        <p:cNvGrpSpPr/>
        <p:nvPr/>
      </p:nvGrpSpPr>
      <p:grpSpPr>
        <a:xfrm>
          <a:off x="0" y="0"/>
          <a:ext cx="0" cy="0"/>
          <a:chOff x="0" y="0"/>
          <a:chExt cx="0" cy="0"/>
        </a:xfrm>
      </p:grpSpPr>
      <p:pic>
        <p:nvPicPr>
          <p:cNvPr id="28" name="Google Shape;28;p116"/>
          <p:cNvPicPr preferRelativeResize="0"/>
          <p:nvPr/>
        </p:nvPicPr>
        <p:blipFill rotWithShape="1">
          <a:blip r:embed="rId2">
            <a:alphaModFix/>
          </a:blip>
          <a:srcRect l="34068" t="23964" r="14175" b="24291"/>
          <a:stretch/>
        </p:blipFill>
        <p:spPr>
          <a:xfrm>
            <a:off x="0" y="0"/>
            <a:ext cx="12192000" cy="6858000"/>
          </a:xfrm>
          <a:prstGeom prst="rect">
            <a:avLst/>
          </a:prstGeom>
          <a:noFill/>
          <a:ln>
            <a:noFill/>
          </a:ln>
        </p:spPr>
      </p:pic>
      <p:pic>
        <p:nvPicPr>
          <p:cNvPr id="29" name="Google Shape;29;p116"/>
          <p:cNvPicPr preferRelativeResize="0"/>
          <p:nvPr/>
        </p:nvPicPr>
        <p:blipFill rotWithShape="1">
          <a:blip r:embed="rId3">
            <a:alphaModFix/>
          </a:blip>
          <a:srcRect/>
          <a:stretch/>
        </p:blipFill>
        <p:spPr>
          <a:xfrm>
            <a:off x="9440277" y="333375"/>
            <a:ext cx="2343736" cy="268777"/>
          </a:xfrm>
          <a:prstGeom prst="rect">
            <a:avLst/>
          </a:prstGeom>
          <a:noFill/>
          <a:ln>
            <a:noFill/>
          </a:ln>
        </p:spPr>
      </p:pic>
      <p:sp>
        <p:nvSpPr>
          <p:cNvPr id="30" name="Google Shape;30;p116"/>
          <p:cNvSpPr txBox="1">
            <a:spLocks noGrp="1"/>
          </p:cNvSpPr>
          <p:nvPr>
            <p:ph type="body" idx="1"/>
          </p:nvPr>
        </p:nvSpPr>
        <p:spPr>
          <a:xfrm>
            <a:off x="327304" y="346822"/>
            <a:ext cx="8682225" cy="742203"/>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8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
        <p:nvSpPr>
          <p:cNvPr id="31" name="Google Shape;31;p116"/>
          <p:cNvSpPr txBox="1">
            <a:spLocks noGrp="1"/>
          </p:cNvSpPr>
          <p:nvPr>
            <p:ph type="body" idx="2"/>
          </p:nvPr>
        </p:nvSpPr>
        <p:spPr>
          <a:xfrm>
            <a:off x="327304" y="1412051"/>
            <a:ext cx="11456709" cy="5041137"/>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2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Tree>
    <p:extLst>
      <p:ext uri="{BB962C8B-B14F-4D97-AF65-F5344CB8AC3E}">
        <p14:creationId xmlns:p14="http://schemas.microsoft.com/office/powerpoint/2010/main" val="11424177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eader: White | Logo: Whi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2D2A7D-0317-D65D-D0FC-44767FC1186B}"/>
              </a:ext>
            </a:extLst>
          </p:cNvPr>
          <p:cNvSpPr>
            <a:spLocks noGrp="1"/>
          </p:cNvSpPr>
          <p:nvPr>
            <p:ph type="ctrTitle"/>
          </p:nvPr>
        </p:nvSpPr>
        <p:spPr>
          <a:xfrm>
            <a:off x="531223" y="1041400"/>
            <a:ext cx="9144000" cy="1109610"/>
          </a:xfrm>
        </p:spPr>
        <p:txBody>
          <a:bodyPr anchor="t">
            <a:normAutofit/>
          </a:bodyPr>
          <a:lstStyle>
            <a:lvl1pPr algn="l">
              <a:defRPr sz="4400" b="1">
                <a:solidFill>
                  <a:schemeClr val="bg1"/>
                </a:solidFill>
              </a:defRPr>
            </a:lvl1pPr>
          </a:lstStyle>
          <a:p>
            <a:r>
              <a:rPr lang="en-GB"/>
              <a:t>Click to edit Master title style</a:t>
            </a:r>
            <a:endParaRPr lang="en-US"/>
          </a:p>
        </p:txBody>
      </p:sp>
      <p:sp>
        <p:nvSpPr>
          <p:cNvPr id="6" name="Subtitle 2">
            <a:extLst>
              <a:ext uri="{FF2B5EF4-FFF2-40B4-BE49-F238E27FC236}">
                <a16:creationId xmlns:a16="http://schemas.microsoft.com/office/drawing/2014/main" id="{C53E0302-ECA9-D78E-862D-3873C259C2C6}"/>
              </a:ext>
            </a:extLst>
          </p:cNvPr>
          <p:cNvSpPr>
            <a:spLocks noGrp="1"/>
          </p:cNvSpPr>
          <p:nvPr>
            <p:ph type="subTitle" idx="1"/>
          </p:nvPr>
        </p:nvSpPr>
        <p:spPr>
          <a:xfrm>
            <a:off x="531223" y="2287044"/>
            <a:ext cx="9144000" cy="16557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146503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Title slide 4">
    <p:bg>
      <p:bgRef idx="1001">
        <a:schemeClr val="bg1"/>
      </p:bgRef>
    </p:bg>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36464" t="19264" b="4466"/>
          <a:stretch/>
        </p:blipFill>
        <p:spPr>
          <a:xfrm>
            <a:off x="2037971" y="0"/>
            <a:ext cx="10154029" cy="6858000"/>
          </a:xfrm>
          <a:prstGeom prst="rect">
            <a:avLst/>
          </a:prstGeom>
        </p:spPr>
      </p:pic>
      <p:sp>
        <p:nvSpPr>
          <p:cNvPr id="9" name="Text Placeholder 7">
            <a:extLst>
              <a:ext uri="{FF2B5EF4-FFF2-40B4-BE49-F238E27FC236}">
                <a16:creationId xmlns:a16="http://schemas.microsoft.com/office/drawing/2014/main" id="{A853E3FC-B021-CD4C-9336-DBCE4D7D2FD9}"/>
              </a:ext>
            </a:extLst>
          </p:cNvPr>
          <p:cNvSpPr>
            <a:spLocks noGrp="1"/>
          </p:cNvSpPr>
          <p:nvPr>
            <p:ph type="body" sz="quarter" idx="10" hasCustomPrompt="1"/>
          </p:nvPr>
        </p:nvSpPr>
        <p:spPr>
          <a:xfrm>
            <a:off x="457200" y="1209720"/>
            <a:ext cx="9045615" cy="1494332"/>
          </a:xfrm>
          <a:prstGeom prst="rect">
            <a:avLst/>
          </a:prstGeom>
        </p:spPr>
        <p:txBody>
          <a:bodyPr anchor="b"/>
          <a:lstStyle>
            <a:lvl1pPr marL="0" indent="0">
              <a:lnSpc>
                <a:spcPct val="90000"/>
              </a:lnSpc>
              <a:spcBef>
                <a:spcPts val="0"/>
              </a:spcBef>
              <a:buFontTx/>
              <a:buNone/>
              <a:defRPr sz="4800" b="1"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0" name="Text Placeholder 7">
            <a:extLst>
              <a:ext uri="{FF2B5EF4-FFF2-40B4-BE49-F238E27FC236}">
                <a16:creationId xmlns:a16="http://schemas.microsoft.com/office/drawing/2014/main" id="{EFECF17E-7068-0341-989E-BD150381B08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401975828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emf"/><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E163D"/>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015E384-EEB2-DD41-AB14-632698E9CC48}"/>
              </a:ext>
            </a:extLst>
          </p:cNvPr>
          <p:cNvPicPr>
            <a:picLocks noChangeAspect="1"/>
          </p:cNvPicPr>
          <p:nvPr userDrawn="1"/>
        </p:nvPicPr>
        <p:blipFill>
          <a:blip r:embed="rId35">
            <a:alphaModFix amt="6000"/>
          </a:blip>
          <a:stretch>
            <a:fillRect/>
          </a:stretch>
        </p:blipFill>
        <p:spPr>
          <a:xfrm rot="5221086">
            <a:off x="14698" y="-1750828"/>
            <a:ext cx="10779506" cy="11276442"/>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7" name="Text Placeholder 6">
            <a:extLst>
              <a:ext uri="{FF2B5EF4-FFF2-40B4-BE49-F238E27FC236}">
                <a16:creationId xmlns:a16="http://schemas.microsoft.com/office/drawing/2014/main" id="{068B67F1-91BB-8C41-9C37-8F37B054F3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10505515"/>
      </p:ext>
    </p:extLst>
  </p:cSld>
  <p:clrMap bg1="lt1" tx1="dk1" bg2="lt2" tx2="dk2" accent1="accent1" accent2="accent2" accent3="accent3" accent4="accent4" accent5="accent5" accent6="accent6" hlink="hlink" folHlink="folHlink"/>
  <p:sldLayoutIdLst>
    <p:sldLayoutId id="2147483904" r:id="rId1"/>
    <p:sldLayoutId id="2147483911" r:id="rId2"/>
    <p:sldLayoutId id="2147483912" r:id="rId3"/>
    <p:sldLayoutId id="2147483910" r:id="rId4"/>
    <p:sldLayoutId id="2147483889" r:id="rId5"/>
    <p:sldLayoutId id="2147483890" r:id="rId6"/>
    <p:sldLayoutId id="2147483667" r:id="rId7"/>
    <p:sldLayoutId id="2147483668" r:id="rId8"/>
    <p:sldLayoutId id="2147483669" r:id="rId9"/>
    <p:sldLayoutId id="2147483892" r:id="rId10"/>
    <p:sldLayoutId id="2147483891" r:id="rId11"/>
    <p:sldLayoutId id="2147483893" r:id="rId12"/>
    <p:sldLayoutId id="2147483673" r:id="rId13"/>
    <p:sldLayoutId id="2147483894" r:id="rId14"/>
    <p:sldLayoutId id="2147483895" r:id="rId15"/>
    <p:sldLayoutId id="2147483896" r:id="rId16"/>
    <p:sldLayoutId id="2147483677" r:id="rId17"/>
    <p:sldLayoutId id="2147483678" r:id="rId18"/>
    <p:sldLayoutId id="2147483898" r:id="rId19"/>
    <p:sldLayoutId id="2147483897" r:id="rId20"/>
    <p:sldLayoutId id="2147483899" r:id="rId21"/>
    <p:sldLayoutId id="2147483900" r:id="rId22"/>
    <p:sldLayoutId id="2147483901" r:id="rId23"/>
    <p:sldLayoutId id="2147483902" r:id="rId24"/>
    <p:sldLayoutId id="2147483685" r:id="rId25"/>
    <p:sldLayoutId id="2147483888" r:id="rId26"/>
    <p:sldLayoutId id="2147483905" r:id="rId27"/>
    <p:sldLayoutId id="2147483914" r:id="rId28"/>
    <p:sldLayoutId id="2147483691" r:id="rId29"/>
    <p:sldLayoutId id="2147483908" r:id="rId30"/>
    <p:sldLayoutId id="2147483909" r:id="rId31"/>
    <p:sldLayoutId id="2147483915" r:id="rId32"/>
    <p:sldLayoutId id="2147483916" r:id="rId33"/>
  </p:sldLayoutIdLst>
  <p:txStyles>
    <p:title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p:titleStyle>
    <p:bodyStyle>
      <a:lvl1pPr marL="228600" indent="-228600" algn="l" defTabSz="914400" rtl="0" eaLnBrk="1" latinLnBrk="0" hangingPunct="1">
        <a:lnSpc>
          <a:spcPct val="90000"/>
        </a:lnSpc>
        <a:spcBef>
          <a:spcPts val="1000"/>
        </a:spcBef>
        <a:buClr>
          <a:srgbClr val="7030A0"/>
        </a:buClr>
        <a:buSzPct val="117000"/>
        <a:buFont typeface="Courier New" panose="02070309020205020404" pitchFamily="49" charset="0"/>
        <a:buChar char="o"/>
        <a:defRPr sz="2800" b="0" i="0" kern="1200">
          <a:solidFill>
            <a:schemeClr val="bg1"/>
          </a:solidFill>
          <a:latin typeface="Founders Grotesk Regular" panose="020B0503030202060203" pitchFamily="34" charset="77"/>
          <a:ea typeface="+mn-ea"/>
          <a:cs typeface="+mn-cs"/>
        </a:defRPr>
      </a:lvl1pPr>
      <a:lvl2pPr marL="685800" indent="-228600" algn="l" defTabSz="914400" rtl="0" eaLnBrk="1" latinLnBrk="0" hangingPunct="1">
        <a:lnSpc>
          <a:spcPct val="90000"/>
        </a:lnSpc>
        <a:spcBef>
          <a:spcPts val="500"/>
        </a:spcBef>
        <a:buClr>
          <a:srgbClr val="7030A0"/>
        </a:buClr>
        <a:buSzPct val="117000"/>
        <a:buFont typeface="System Font Regular"/>
        <a:buChar char="-"/>
        <a:defRPr sz="2400" b="0" i="0" kern="1200">
          <a:solidFill>
            <a:schemeClr val="bg1"/>
          </a:solidFill>
          <a:latin typeface="Founders Grotesk Regular" panose="020B0503030202060203" pitchFamily="34" charset="77"/>
          <a:ea typeface="+mn-ea"/>
          <a:cs typeface="+mn-cs"/>
        </a:defRPr>
      </a:lvl2pPr>
      <a:lvl3pPr marL="11430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2000" b="0" i="0" kern="1200">
          <a:solidFill>
            <a:schemeClr val="bg1"/>
          </a:solidFill>
          <a:latin typeface="Founders Grotesk Regular" panose="020B0503030202060203" pitchFamily="34" charset="77"/>
          <a:ea typeface="+mn-ea"/>
          <a:cs typeface="+mn-cs"/>
        </a:defRPr>
      </a:lvl3pPr>
      <a:lvl4pPr marL="1600200" indent="-228600" algn="l" defTabSz="914400" rtl="0" eaLnBrk="1" latinLnBrk="0" hangingPunct="1">
        <a:lnSpc>
          <a:spcPct val="90000"/>
        </a:lnSpc>
        <a:spcBef>
          <a:spcPts val="500"/>
        </a:spcBef>
        <a:buClr>
          <a:srgbClr val="7030A0"/>
        </a:buClr>
        <a:buSzPct val="117000"/>
        <a:buFont typeface="System Font Regular"/>
        <a:buChar char="-"/>
        <a:defRPr sz="1800" b="0" i="0" kern="1200">
          <a:solidFill>
            <a:schemeClr val="bg1"/>
          </a:solidFill>
          <a:latin typeface="Founders Grotesk Regular" panose="020B0503030202060203" pitchFamily="34" charset="77"/>
          <a:ea typeface="+mn-ea"/>
          <a:cs typeface="+mn-cs"/>
        </a:defRPr>
      </a:lvl4pPr>
      <a:lvl5pPr marL="20574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1800" b="0" i="0" kern="1200">
          <a:solidFill>
            <a:schemeClr val="bg1"/>
          </a:solidFill>
          <a:latin typeface="Founders Grotesk Regular" panose="020B050303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32.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2.xml"/><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2.png"/><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6" Type="http://schemas.openxmlformats.org/officeDocument/2006/relationships/image" Target="../media/image30.png"/><Relationship Id="rId21" Type="http://schemas.microsoft.com/office/2007/relationships/hdphoto" Target="../media/hdphoto5.wdp"/><Relationship Id="rId42" Type="http://schemas.openxmlformats.org/officeDocument/2006/relationships/image" Target="../media/image42.png"/><Relationship Id="rId47" Type="http://schemas.openxmlformats.org/officeDocument/2006/relationships/image" Target="../media/image47.png"/><Relationship Id="rId63" Type="http://schemas.openxmlformats.org/officeDocument/2006/relationships/image" Target="../media/image63.png"/><Relationship Id="rId68" Type="http://schemas.openxmlformats.org/officeDocument/2006/relationships/image" Target="../media/image68.png"/><Relationship Id="rId2" Type="http://schemas.openxmlformats.org/officeDocument/2006/relationships/notesSlide" Target="../notesSlides/notesSlide4.xml"/><Relationship Id="rId16" Type="http://schemas.openxmlformats.org/officeDocument/2006/relationships/image" Target="../media/image25.png"/><Relationship Id="rId29" Type="http://schemas.microsoft.com/office/2007/relationships/hdphoto" Target="../media/hdphoto9.wdp"/><Relationship Id="rId11" Type="http://schemas.openxmlformats.org/officeDocument/2006/relationships/image" Target="../media/image22.png"/><Relationship Id="rId24" Type="http://schemas.openxmlformats.org/officeDocument/2006/relationships/image" Target="../media/image29.png"/><Relationship Id="rId32" Type="http://schemas.openxmlformats.org/officeDocument/2006/relationships/image" Target="../media/image33.png"/><Relationship Id="rId37" Type="http://schemas.openxmlformats.org/officeDocument/2006/relationships/image" Target="../media/image37.png"/><Relationship Id="rId40" Type="http://schemas.openxmlformats.org/officeDocument/2006/relationships/image" Target="../media/image40.png"/><Relationship Id="rId45" Type="http://schemas.openxmlformats.org/officeDocument/2006/relationships/image" Target="../media/image45.png"/><Relationship Id="rId53" Type="http://schemas.openxmlformats.org/officeDocument/2006/relationships/image" Target="../media/image53.png"/><Relationship Id="rId58" Type="http://schemas.openxmlformats.org/officeDocument/2006/relationships/image" Target="../media/image58.png"/><Relationship Id="rId66" Type="http://schemas.openxmlformats.org/officeDocument/2006/relationships/image" Target="../media/image66.png"/><Relationship Id="rId74" Type="http://schemas.microsoft.com/office/2007/relationships/hdphoto" Target="../media/hdphoto12.wdp"/><Relationship Id="rId5" Type="http://schemas.openxmlformats.org/officeDocument/2006/relationships/image" Target="../media/image16.png"/><Relationship Id="rId61" Type="http://schemas.openxmlformats.org/officeDocument/2006/relationships/image" Target="../media/image61.jpeg"/><Relationship Id="rId19" Type="http://schemas.microsoft.com/office/2007/relationships/hdphoto" Target="../media/hdphoto4.wdp"/><Relationship Id="rId14" Type="http://schemas.microsoft.com/office/2007/relationships/hdphoto" Target="../media/hdphoto2.wdp"/><Relationship Id="rId22" Type="http://schemas.openxmlformats.org/officeDocument/2006/relationships/image" Target="../media/image28.png"/><Relationship Id="rId27" Type="http://schemas.microsoft.com/office/2007/relationships/hdphoto" Target="../media/hdphoto8.wdp"/><Relationship Id="rId30" Type="http://schemas.openxmlformats.org/officeDocument/2006/relationships/image" Target="../media/image32.png"/><Relationship Id="rId35" Type="http://schemas.openxmlformats.org/officeDocument/2006/relationships/image" Target="../media/image35.png"/><Relationship Id="rId43" Type="http://schemas.openxmlformats.org/officeDocument/2006/relationships/image" Target="../media/image43.png"/><Relationship Id="rId48" Type="http://schemas.openxmlformats.org/officeDocument/2006/relationships/image" Target="../media/image48.png"/><Relationship Id="rId56" Type="http://schemas.openxmlformats.org/officeDocument/2006/relationships/image" Target="../media/image56.png"/><Relationship Id="rId64" Type="http://schemas.openxmlformats.org/officeDocument/2006/relationships/image" Target="../media/image64.png"/><Relationship Id="rId69" Type="http://schemas.openxmlformats.org/officeDocument/2006/relationships/image" Target="../media/image69.png"/><Relationship Id="rId8" Type="http://schemas.openxmlformats.org/officeDocument/2006/relationships/image" Target="../media/image19.png"/><Relationship Id="rId51" Type="http://schemas.openxmlformats.org/officeDocument/2006/relationships/image" Target="../media/image51.png"/><Relationship Id="rId72" Type="http://schemas.openxmlformats.org/officeDocument/2006/relationships/image" Target="../media/image72.png"/><Relationship Id="rId3" Type="http://schemas.openxmlformats.org/officeDocument/2006/relationships/image" Target="../media/image14.png"/><Relationship Id="rId12" Type="http://schemas.microsoft.com/office/2007/relationships/hdphoto" Target="../media/hdphoto1.wdp"/><Relationship Id="rId17" Type="http://schemas.microsoft.com/office/2007/relationships/hdphoto" Target="../media/hdphoto3.wdp"/><Relationship Id="rId25" Type="http://schemas.microsoft.com/office/2007/relationships/hdphoto" Target="../media/hdphoto7.wdp"/><Relationship Id="rId33" Type="http://schemas.microsoft.com/office/2007/relationships/hdphoto" Target="../media/hdphoto11.wdp"/><Relationship Id="rId38" Type="http://schemas.openxmlformats.org/officeDocument/2006/relationships/image" Target="../media/image38.png"/><Relationship Id="rId46" Type="http://schemas.openxmlformats.org/officeDocument/2006/relationships/image" Target="../media/image46.png"/><Relationship Id="rId59" Type="http://schemas.openxmlformats.org/officeDocument/2006/relationships/image" Target="../media/image59.png"/><Relationship Id="rId67" Type="http://schemas.openxmlformats.org/officeDocument/2006/relationships/image" Target="../media/image67.svg"/><Relationship Id="rId20" Type="http://schemas.openxmlformats.org/officeDocument/2006/relationships/image" Target="../media/image27.png"/><Relationship Id="rId41" Type="http://schemas.openxmlformats.org/officeDocument/2006/relationships/image" Target="../media/image41.png"/><Relationship Id="rId54" Type="http://schemas.openxmlformats.org/officeDocument/2006/relationships/image" Target="../media/image54.png"/><Relationship Id="rId62" Type="http://schemas.openxmlformats.org/officeDocument/2006/relationships/image" Target="../media/image62.png"/><Relationship Id="rId70" Type="http://schemas.openxmlformats.org/officeDocument/2006/relationships/image" Target="../media/image70.png"/><Relationship Id="rId75" Type="http://schemas.openxmlformats.org/officeDocument/2006/relationships/image" Target="../media/image74.png"/><Relationship Id="rId1" Type="http://schemas.openxmlformats.org/officeDocument/2006/relationships/slideLayout" Target="../slideLayouts/slideLayout32.xml"/><Relationship Id="rId6" Type="http://schemas.openxmlformats.org/officeDocument/2006/relationships/image" Target="../media/image17.png"/><Relationship Id="rId15" Type="http://schemas.openxmlformats.org/officeDocument/2006/relationships/image" Target="../media/image24.png"/><Relationship Id="rId23" Type="http://schemas.microsoft.com/office/2007/relationships/hdphoto" Target="../media/hdphoto6.wdp"/><Relationship Id="rId28" Type="http://schemas.openxmlformats.org/officeDocument/2006/relationships/image" Target="../media/image31.png"/><Relationship Id="rId36" Type="http://schemas.openxmlformats.org/officeDocument/2006/relationships/image" Target="../media/image36.png"/><Relationship Id="rId49" Type="http://schemas.openxmlformats.org/officeDocument/2006/relationships/image" Target="../media/image49.png"/><Relationship Id="rId57" Type="http://schemas.openxmlformats.org/officeDocument/2006/relationships/image" Target="../media/image57.svg"/><Relationship Id="rId10" Type="http://schemas.openxmlformats.org/officeDocument/2006/relationships/image" Target="../media/image21.png"/><Relationship Id="rId31" Type="http://schemas.microsoft.com/office/2007/relationships/hdphoto" Target="../media/hdphoto10.wdp"/><Relationship Id="rId44" Type="http://schemas.openxmlformats.org/officeDocument/2006/relationships/image" Target="../media/image44.png"/><Relationship Id="rId52" Type="http://schemas.openxmlformats.org/officeDocument/2006/relationships/image" Target="../media/image52.png"/><Relationship Id="rId60" Type="http://schemas.openxmlformats.org/officeDocument/2006/relationships/image" Target="../media/image60.jpeg"/><Relationship Id="rId65" Type="http://schemas.openxmlformats.org/officeDocument/2006/relationships/image" Target="../media/image65.png"/><Relationship Id="rId73" Type="http://schemas.openxmlformats.org/officeDocument/2006/relationships/image" Target="../media/image73.png"/><Relationship Id="rId4" Type="http://schemas.openxmlformats.org/officeDocument/2006/relationships/image" Target="../media/image15.png"/><Relationship Id="rId9" Type="http://schemas.openxmlformats.org/officeDocument/2006/relationships/image" Target="../media/image20.png"/><Relationship Id="rId13" Type="http://schemas.openxmlformats.org/officeDocument/2006/relationships/image" Target="../media/image23.png"/><Relationship Id="rId18" Type="http://schemas.openxmlformats.org/officeDocument/2006/relationships/image" Target="../media/image26.png"/><Relationship Id="rId39" Type="http://schemas.openxmlformats.org/officeDocument/2006/relationships/image" Target="../media/image39.png"/><Relationship Id="rId34" Type="http://schemas.openxmlformats.org/officeDocument/2006/relationships/image" Target="../media/image34.png"/><Relationship Id="rId50" Type="http://schemas.openxmlformats.org/officeDocument/2006/relationships/image" Target="../media/image50.png"/><Relationship Id="rId55" Type="http://schemas.openxmlformats.org/officeDocument/2006/relationships/image" Target="../media/image55.png"/><Relationship Id="rId76" Type="http://schemas.openxmlformats.org/officeDocument/2006/relationships/image" Target="../media/image12.png"/><Relationship Id="rId7" Type="http://schemas.openxmlformats.org/officeDocument/2006/relationships/image" Target="../media/image18.png"/><Relationship Id="rId71" Type="http://schemas.openxmlformats.org/officeDocument/2006/relationships/image" Target="../media/image71.png"/></Relationships>
</file>

<file path=ppt/slides/_rels/slide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5.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image" Target="../media/image7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76Xgz32Dkp4" TargetMode="External"/><Relationship Id="rId5" Type="http://schemas.openxmlformats.org/officeDocument/2006/relationships/image" Target="../media/image12.png"/><Relationship Id="rId4" Type="http://schemas.openxmlformats.org/officeDocument/2006/relationships/image" Target="../media/image77.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76.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0.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image" Target="../media/image7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2.png"/><Relationship Id="rId5" Type="http://schemas.openxmlformats.org/officeDocument/2006/relationships/image" Target="../media/image80.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76.png"/></Relationships>
</file>

<file path=ppt/slides/_rels/slide14.xml.rels><?xml version="1.0" encoding="UTF-8" standalone="yes"?>
<Relationships xmlns="http://schemas.openxmlformats.org/package/2006/relationships"><Relationship Id="rId3" Type="http://schemas.openxmlformats.org/officeDocument/2006/relationships/image" Target="../media/image82.tiff"/><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76.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8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16.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7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5" Type="http://schemas.openxmlformats.org/officeDocument/2006/relationships/image" Target="../media/image88.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7.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image" Target="../media/image76.png"/></Relationships>
</file>

<file path=ppt/slides/_rels/slide19.xml.rels><?xml version="1.0" encoding="UTF-8" standalone="yes"?>
<Relationships xmlns="http://schemas.openxmlformats.org/package/2006/relationships"><Relationship Id="rId3" Type="http://schemas.openxmlformats.org/officeDocument/2006/relationships/image" Target="../media/image90.png"/><Relationship Id="rId7"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32.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76.png"/></Relationships>
</file>

<file path=ppt/slides/_rels/slide20.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notesSlide" Target="../notesSlides/notesSlide19.xml"/><Relationship Id="rId1" Type="http://schemas.openxmlformats.org/officeDocument/2006/relationships/slideLayout" Target="../slideLayouts/slideLayout32.xml"/><Relationship Id="rId6" Type="http://schemas.openxmlformats.org/officeDocument/2006/relationships/image" Target="../media/image96.png"/><Relationship Id="rId5" Type="http://schemas.openxmlformats.org/officeDocument/2006/relationships/image" Target="../media/image95.png"/><Relationship Id="rId10" Type="http://schemas.openxmlformats.org/officeDocument/2006/relationships/image" Target="../media/image12.png"/><Relationship Id="rId4" Type="http://schemas.openxmlformats.org/officeDocument/2006/relationships/image" Target="../media/image94.png"/><Relationship Id="rId9" Type="http://schemas.openxmlformats.org/officeDocument/2006/relationships/image" Target="../media/image99.png"/></Relationships>
</file>

<file path=ppt/slides/_rels/slide21.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png"/><Relationship Id="rId18" Type="http://schemas.openxmlformats.org/officeDocument/2006/relationships/image" Target="../media/image115.png"/><Relationship Id="rId3" Type="http://schemas.openxmlformats.org/officeDocument/2006/relationships/image" Target="../media/image100.png"/><Relationship Id="rId21" Type="http://schemas.openxmlformats.org/officeDocument/2006/relationships/image" Target="../media/image118.png"/><Relationship Id="rId7" Type="http://schemas.openxmlformats.org/officeDocument/2006/relationships/image" Target="../media/image104.png"/><Relationship Id="rId12" Type="http://schemas.openxmlformats.org/officeDocument/2006/relationships/image" Target="../media/image109.png"/><Relationship Id="rId17" Type="http://schemas.openxmlformats.org/officeDocument/2006/relationships/image" Target="../media/image114.png"/><Relationship Id="rId2" Type="http://schemas.openxmlformats.org/officeDocument/2006/relationships/notesSlide" Target="../notesSlides/notesSlide20.xml"/><Relationship Id="rId16" Type="http://schemas.openxmlformats.org/officeDocument/2006/relationships/image" Target="../media/image113.png"/><Relationship Id="rId20" Type="http://schemas.openxmlformats.org/officeDocument/2006/relationships/image" Target="../media/image117.png"/><Relationship Id="rId1" Type="http://schemas.openxmlformats.org/officeDocument/2006/relationships/slideLayout" Target="../slideLayouts/slideLayout33.xml"/><Relationship Id="rId6" Type="http://schemas.openxmlformats.org/officeDocument/2006/relationships/image" Target="../media/image103.png"/><Relationship Id="rId11" Type="http://schemas.openxmlformats.org/officeDocument/2006/relationships/image" Target="../media/image108.png"/><Relationship Id="rId5" Type="http://schemas.openxmlformats.org/officeDocument/2006/relationships/image" Target="../media/image102.png"/><Relationship Id="rId15" Type="http://schemas.openxmlformats.org/officeDocument/2006/relationships/image" Target="../media/image112.png"/><Relationship Id="rId23" Type="http://schemas.openxmlformats.org/officeDocument/2006/relationships/image" Target="../media/image12.png"/><Relationship Id="rId10" Type="http://schemas.openxmlformats.org/officeDocument/2006/relationships/image" Target="../media/image107.png"/><Relationship Id="rId19" Type="http://schemas.openxmlformats.org/officeDocument/2006/relationships/image" Target="../media/image116.png"/><Relationship Id="rId4" Type="http://schemas.openxmlformats.org/officeDocument/2006/relationships/image" Target="../media/image101.png"/><Relationship Id="rId9" Type="http://schemas.openxmlformats.org/officeDocument/2006/relationships/image" Target="../media/image106.png"/><Relationship Id="rId14" Type="http://schemas.openxmlformats.org/officeDocument/2006/relationships/image" Target="../media/image111.png"/><Relationship Id="rId22" Type="http://schemas.openxmlformats.org/officeDocument/2006/relationships/image" Target="../media/image119.png"/></Relationships>
</file>

<file path=ppt/slides/_rels/slide2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12.png"/><Relationship Id="rId4" Type="http://schemas.microsoft.com/office/2007/relationships/hdphoto" Target="../media/hdphoto13.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4">
            <a:extLst>
              <a:ext uri="{FF2B5EF4-FFF2-40B4-BE49-F238E27FC236}">
                <a16:creationId xmlns:a16="http://schemas.microsoft.com/office/drawing/2014/main" id="{1DA7ED70-2628-1F3B-74B0-F3DE477F9D9F}"/>
              </a:ext>
            </a:extLst>
          </p:cNvPr>
          <p:cNvSpPr txBox="1">
            <a:spLocks/>
          </p:cNvSpPr>
          <p:nvPr/>
        </p:nvSpPr>
        <p:spPr>
          <a:xfrm>
            <a:off x="1729848" y="1125588"/>
            <a:ext cx="5789723" cy="428592"/>
          </a:xfrm>
          <a:prstGeom prst="rect">
            <a:avLst/>
          </a:prstGeom>
        </p:spPr>
        <p:txBody>
          <a:bodyPr vert="horz" lIns="91440" tIns="45720" rIns="91440" bIns="45720" rtlCol="0" anchor="t">
            <a:normAutofit/>
          </a:bodyPr>
          <a:lstStyle>
            <a:defPPr>
              <a:defRPr lang="en-US"/>
            </a:defPPr>
            <a:lvl1pPr marL="0"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t>BAFTA albert Education Partnership:</a:t>
            </a:r>
          </a:p>
        </p:txBody>
      </p:sp>
      <p:sp>
        <p:nvSpPr>
          <p:cNvPr id="13" name="Subtitle 1">
            <a:extLst>
              <a:ext uri="{FF2B5EF4-FFF2-40B4-BE49-F238E27FC236}">
                <a16:creationId xmlns:a16="http://schemas.microsoft.com/office/drawing/2014/main" id="{72956B4E-0559-C745-A09C-9C110EA10863}"/>
              </a:ext>
            </a:extLst>
          </p:cNvPr>
          <p:cNvSpPr>
            <a:spLocks noGrp="1"/>
          </p:cNvSpPr>
          <p:nvPr/>
        </p:nvSpPr>
        <p:spPr>
          <a:xfrm>
            <a:off x="1659612" y="1982771"/>
            <a:ext cx="8790391" cy="3267653"/>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US" sz="8000" dirty="0">
                <a:solidFill>
                  <a:srgbClr val="7E6EFA"/>
                </a:solidFill>
                <a:latin typeface="Century Gothic"/>
              </a:rPr>
              <a:t>Skills for a Sustainable Screen Industry</a:t>
            </a:r>
            <a:endParaRPr lang="en-US" dirty="0"/>
          </a:p>
        </p:txBody>
      </p:sp>
      <p:cxnSp>
        <p:nvCxnSpPr>
          <p:cNvPr id="15" name="Straight Connector 14">
            <a:extLst>
              <a:ext uri="{FF2B5EF4-FFF2-40B4-BE49-F238E27FC236}">
                <a16:creationId xmlns:a16="http://schemas.microsoft.com/office/drawing/2014/main" id="{37F5212A-F7F0-1269-6465-7F78AF8E115C}"/>
              </a:ext>
            </a:extLst>
          </p:cNvPr>
          <p:cNvCxnSpPr>
            <a:cxnSpLocks/>
          </p:cNvCxnSpPr>
          <p:nvPr/>
        </p:nvCxnSpPr>
        <p:spPr>
          <a:xfrm flipH="1">
            <a:off x="1786409" y="1554180"/>
            <a:ext cx="4716000" cy="2"/>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descr="A blue circle and square&#10;&#10;AI-generated content may be incorrect.">
            <a:extLst>
              <a:ext uri="{FF2B5EF4-FFF2-40B4-BE49-F238E27FC236}">
                <a16:creationId xmlns:a16="http://schemas.microsoft.com/office/drawing/2014/main" id="{1752993A-B9B1-B6E6-3012-4A33D0659EA9}"/>
              </a:ext>
            </a:extLst>
          </p:cNvPr>
          <p:cNvPicPr>
            <a:picLocks noChangeAspect="1"/>
          </p:cNvPicPr>
          <p:nvPr/>
        </p:nvPicPr>
        <p:blipFill>
          <a:blip r:embed="rId3"/>
          <a:stretch>
            <a:fillRect/>
          </a:stretch>
        </p:blipFill>
        <p:spPr>
          <a:xfrm>
            <a:off x="1659612" y="5370078"/>
            <a:ext cx="3653118" cy="450698"/>
          </a:xfrm>
          <a:prstGeom prst="rect">
            <a:avLst/>
          </a:prstGeom>
        </p:spPr>
      </p:pic>
      <p:cxnSp>
        <p:nvCxnSpPr>
          <p:cNvPr id="3" name="Straight Connector 2">
            <a:extLst>
              <a:ext uri="{FF2B5EF4-FFF2-40B4-BE49-F238E27FC236}">
                <a16:creationId xmlns:a16="http://schemas.microsoft.com/office/drawing/2014/main" id="{4065CFC7-73E4-3747-A0C3-B69A5EE4B8B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5" name="TextBox 73">
            <a:extLst>
              <a:ext uri="{FF2B5EF4-FFF2-40B4-BE49-F238E27FC236}">
                <a16:creationId xmlns:a16="http://schemas.microsoft.com/office/drawing/2014/main" id="{BA414DA7-7683-CF78-14D2-4E4E2F25B50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7" name="Picture 6" descr="A logo with white text and blue circles&#10;&#10;Description automatically generated">
            <a:extLst>
              <a:ext uri="{FF2B5EF4-FFF2-40B4-BE49-F238E27FC236}">
                <a16:creationId xmlns:a16="http://schemas.microsoft.com/office/drawing/2014/main" id="{0FA4032C-8773-D833-D82A-19CF21BC19E0}"/>
              </a:ext>
            </a:extLst>
          </p:cNvPr>
          <p:cNvPicPr>
            <a:picLocks noChangeAspect="1"/>
          </p:cNvPicPr>
          <p:nvPr/>
        </p:nvPicPr>
        <p:blipFill>
          <a:blip r:embed="rId4"/>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817397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3C612EBA-0907-3555-C283-5BC2B969A935}"/>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7B2A920A-705C-468F-EACE-41B0F3CBD08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0" name="Picture 9" descr="A logo with white text and blue circles&#10;&#10;Description automatically generated">
            <a:extLst>
              <a:ext uri="{FF2B5EF4-FFF2-40B4-BE49-F238E27FC236}">
                <a16:creationId xmlns:a16="http://schemas.microsoft.com/office/drawing/2014/main" id="{70AFC95D-6EC2-FA75-9810-6FFE7E1779BF}"/>
              </a:ext>
            </a:extLst>
          </p:cNvPr>
          <p:cNvPicPr>
            <a:picLocks noChangeAspect="1"/>
          </p:cNvPicPr>
          <p:nvPr/>
        </p:nvPicPr>
        <p:blipFill>
          <a:blip r:embed="rId3"/>
          <a:stretch>
            <a:fillRect/>
          </a:stretch>
        </p:blipFill>
        <p:spPr>
          <a:xfrm>
            <a:off x="11209806" y="142490"/>
            <a:ext cx="838327" cy="868300"/>
          </a:xfrm>
          <a:prstGeom prst="rect">
            <a:avLst/>
          </a:prstGeom>
        </p:spPr>
      </p:pic>
      <p:sp>
        <p:nvSpPr>
          <p:cNvPr id="12" name="Title 4">
            <a:extLst>
              <a:ext uri="{FF2B5EF4-FFF2-40B4-BE49-F238E27FC236}">
                <a16:creationId xmlns:a16="http://schemas.microsoft.com/office/drawing/2014/main" id="{1DA7ED70-2628-1F3B-74B0-F3DE477F9D9F}"/>
              </a:ext>
            </a:extLst>
          </p:cNvPr>
          <p:cNvSpPr txBox="1">
            <a:spLocks/>
          </p:cNvSpPr>
          <p:nvPr/>
        </p:nvSpPr>
        <p:spPr>
          <a:xfrm>
            <a:off x="472333" y="1897637"/>
            <a:ext cx="5789723" cy="428592"/>
          </a:xfrm>
          <a:prstGeom prst="rect">
            <a:avLst/>
          </a:prstGeom>
        </p:spPr>
        <p:txBody>
          <a:bodyPr vert="horz" lIns="91440" tIns="45720" rIns="91440" bIns="45720" rtlCol="0" anchor="t">
            <a:normAutofit/>
          </a:bodyPr>
          <a:lstStyle>
            <a:defPPr>
              <a:defRPr lang="en-US"/>
            </a:defPPr>
            <a:lvl1pPr marL="0"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t>PART 1</a:t>
            </a:r>
          </a:p>
        </p:txBody>
      </p:sp>
      <p:sp>
        <p:nvSpPr>
          <p:cNvPr id="13" name="Subtitle 1">
            <a:extLst>
              <a:ext uri="{FF2B5EF4-FFF2-40B4-BE49-F238E27FC236}">
                <a16:creationId xmlns:a16="http://schemas.microsoft.com/office/drawing/2014/main" id="{72956B4E-0559-C745-A09C-9C110EA10863}"/>
              </a:ext>
            </a:extLst>
          </p:cNvPr>
          <p:cNvSpPr>
            <a:spLocks noGrp="1"/>
          </p:cNvSpPr>
          <p:nvPr/>
        </p:nvSpPr>
        <p:spPr>
          <a:xfrm>
            <a:off x="453933" y="2681681"/>
            <a:ext cx="6917100" cy="2117588"/>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US" sz="8000" dirty="0">
                <a:solidFill>
                  <a:srgbClr val="7E6EFA"/>
                </a:solidFill>
                <a:latin typeface="Century Gothic"/>
              </a:rPr>
              <a:t>Screen Industry Sustainability</a:t>
            </a:r>
            <a:endParaRPr lang="en-US" dirty="0"/>
          </a:p>
        </p:txBody>
      </p:sp>
      <p:cxnSp>
        <p:nvCxnSpPr>
          <p:cNvPr id="15" name="Straight Connector 14">
            <a:extLst>
              <a:ext uri="{FF2B5EF4-FFF2-40B4-BE49-F238E27FC236}">
                <a16:creationId xmlns:a16="http://schemas.microsoft.com/office/drawing/2014/main" id="{37F5212A-F7F0-1269-6465-7F78AF8E115C}"/>
              </a:ext>
            </a:extLst>
          </p:cNvPr>
          <p:cNvCxnSpPr>
            <a:cxnSpLocks/>
          </p:cNvCxnSpPr>
          <p:nvPr/>
        </p:nvCxnSpPr>
        <p:spPr>
          <a:xfrm flipH="1">
            <a:off x="528894" y="2326229"/>
            <a:ext cx="4716000" cy="2"/>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descr="A blue circle and square&#10;&#10;AI-generated content may be incorrect.">
            <a:extLst>
              <a:ext uri="{FF2B5EF4-FFF2-40B4-BE49-F238E27FC236}">
                <a16:creationId xmlns:a16="http://schemas.microsoft.com/office/drawing/2014/main" id="{4B3F64A1-8B31-DDE3-1B1E-575C507C87C5}"/>
              </a:ext>
            </a:extLst>
          </p:cNvPr>
          <p:cNvPicPr>
            <a:picLocks noChangeAspect="1"/>
          </p:cNvPicPr>
          <p:nvPr/>
        </p:nvPicPr>
        <p:blipFill>
          <a:blip r:embed="rId4"/>
          <a:stretch>
            <a:fillRect/>
          </a:stretch>
        </p:blipFill>
        <p:spPr>
          <a:xfrm>
            <a:off x="472333" y="5149907"/>
            <a:ext cx="3653118" cy="450698"/>
          </a:xfrm>
          <a:prstGeom prst="rect">
            <a:avLst/>
          </a:prstGeom>
        </p:spPr>
      </p:pic>
      <p:sp>
        <p:nvSpPr>
          <p:cNvPr id="5" name="Subtitle 1">
            <a:extLst>
              <a:ext uri="{FF2B5EF4-FFF2-40B4-BE49-F238E27FC236}">
                <a16:creationId xmlns:a16="http://schemas.microsoft.com/office/drawing/2014/main" id="{2EE01CEA-D007-8C65-84C2-6383C1F19E7A}"/>
              </a:ext>
            </a:extLst>
          </p:cNvPr>
          <p:cNvSpPr>
            <a:spLocks noGrp="1"/>
          </p:cNvSpPr>
          <p:nvPr>
            <p:ph type="subTitle" idx="1"/>
          </p:nvPr>
        </p:nvSpPr>
        <p:spPr>
          <a:xfrm>
            <a:off x="7757367" y="2666853"/>
            <a:ext cx="701620" cy="543305"/>
          </a:xfrm>
        </p:spPr>
        <p:txBody>
          <a:bodyPr>
            <a:normAutofit/>
          </a:bodyPr>
          <a:lstStyle/>
          <a:p>
            <a:r>
              <a:rPr lang="en-US" sz="3200" b="1" dirty="0">
                <a:solidFill>
                  <a:srgbClr val="7E6EFA"/>
                </a:solidFill>
                <a:latin typeface="Century Gothic" panose="020B0502020202020204" pitchFamily="34" charset="0"/>
              </a:rPr>
              <a:t>01</a:t>
            </a:r>
          </a:p>
        </p:txBody>
      </p:sp>
      <p:sp>
        <p:nvSpPr>
          <p:cNvPr id="7" name="Subtitle 1">
            <a:extLst>
              <a:ext uri="{FF2B5EF4-FFF2-40B4-BE49-F238E27FC236}">
                <a16:creationId xmlns:a16="http://schemas.microsoft.com/office/drawing/2014/main" id="{245B4789-FA40-6FAD-FE1B-792A673F0468}"/>
              </a:ext>
            </a:extLst>
          </p:cNvPr>
          <p:cNvSpPr txBox="1">
            <a:spLocks/>
          </p:cNvSpPr>
          <p:nvPr/>
        </p:nvSpPr>
        <p:spPr>
          <a:xfrm>
            <a:off x="8430705" y="2715580"/>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Module introduction</a:t>
            </a:r>
          </a:p>
        </p:txBody>
      </p:sp>
      <p:cxnSp>
        <p:nvCxnSpPr>
          <p:cNvPr id="8" name="Straight Connector 7">
            <a:extLst>
              <a:ext uri="{FF2B5EF4-FFF2-40B4-BE49-F238E27FC236}">
                <a16:creationId xmlns:a16="http://schemas.microsoft.com/office/drawing/2014/main" id="{01C5A964-9B68-1388-1684-3EEDB0B1B6D7}"/>
              </a:ext>
            </a:extLst>
          </p:cNvPr>
          <p:cNvCxnSpPr>
            <a:cxnSpLocks/>
          </p:cNvCxnSpPr>
          <p:nvPr/>
        </p:nvCxnSpPr>
        <p:spPr>
          <a:xfrm flipH="1">
            <a:off x="8498067" y="3093929"/>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9" name="Subtitle 1">
            <a:extLst>
              <a:ext uri="{FF2B5EF4-FFF2-40B4-BE49-F238E27FC236}">
                <a16:creationId xmlns:a16="http://schemas.microsoft.com/office/drawing/2014/main" id="{ABCC8C94-7036-4C64-59AE-DBCEDCAD3F53}"/>
              </a:ext>
            </a:extLst>
          </p:cNvPr>
          <p:cNvSpPr txBox="1">
            <a:spLocks/>
          </p:cNvSpPr>
          <p:nvPr/>
        </p:nvSpPr>
        <p:spPr>
          <a:xfrm>
            <a:off x="7757367" y="3313399"/>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7E6EFA"/>
                </a:solidFill>
              </a:rPr>
              <a:t>02</a:t>
            </a:r>
          </a:p>
        </p:txBody>
      </p:sp>
      <p:sp>
        <p:nvSpPr>
          <p:cNvPr id="14" name="Subtitle 1">
            <a:extLst>
              <a:ext uri="{FF2B5EF4-FFF2-40B4-BE49-F238E27FC236}">
                <a16:creationId xmlns:a16="http://schemas.microsoft.com/office/drawing/2014/main" id="{F232FE11-888E-D689-13C8-C9E8BE70ED45}"/>
              </a:ext>
            </a:extLst>
          </p:cNvPr>
          <p:cNvSpPr txBox="1">
            <a:spLocks/>
          </p:cNvSpPr>
          <p:nvPr/>
        </p:nvSpPr>
        <p:spPr>
          <a:xfrm>
            <a:off x="8430705" y="3362126"/>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Why does it matter?</a:t>
            </a:r>
          </a:p>
        </p:txBody>
      </p:sp>
      <p:cxnSp>
        <p:nvCxnSpPr>
          <p:cNvPr id="16" name="Straight Connector 15">
            <a:extLst>
              <a:ext uri="{FF2B5EF4-FFF2-40B4-BE49-F238E27FC236}">
                <a16:creationId xmlns:a16="http://schemas.microsoft.com/office/drawing/2014/main" id="{BC9A0BA8-9CFC-51AC-F5D9-DF48EBF57AF0}"/>
              </a:ext>
            </a:extLst>
          </p:cNvPr>
          <p:cNvCxnSpPr>
            <a:cxnSpLocks/>
          </p:cNvCxnSpPr>
          <p:nvPr/>
        </p:nvCxnSpPr>
        <p:spPr>
          <a:xfrm flipH="1">
            <a:off x="8498067" y="3740475"/>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17" name="Subtitle 1">
            <a:extLst>
              <a:ext uri="{FF2B5EF4-FFF2-40B4-BE49-F238E27FC236}">
                <a16:creationId xmlns:a16="http://schemas.microsoft.com/office/drawing/2014/main" id="{746A6B67-4ADB-C926-B5C5-331971336A74}"/>
              </a:ext>
            </a:extLst>
          </p:cNvPr>
          <p:cNvSpPr txBox="1">
            <a:spLocks/>
          </p:cNvSpPr>
          <p:nvPr/>
        </p:nvSpPr>
        <p:spPr>
          <a:xfrm>
            <a:off x="7757367" y="3978417"/>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03</a:t>
            </a:r>
          </a:p>
        </p:txBody>
      </p:sp>
      <p:sp>
        <p:nvSpPr>
          <p:cNvPr id="18" name="Subtitle 1">
            <a:extLst>
              <a:ext uri="{FF2B5EF4-FFF2-40B4-BE49-F238E27FC236}">
                <a16:creationId xmlns:a16="http://schemas.microsoft.com/office/drawing/2014/main" id="{2BF16633-F029-3AA5-83AC-AE4360329587}"/>
              </a:ext>
            </a:extLst>
          </p:cNvPr>
          <p:cNvSpPr txBox="1">
            <a:spLocks/>
          </p:cNvSpPr>
          <p:nvPr/>
        </p:nvSpPr>
        <p:spPr>
          <a:xfrm>
            <a:off x="8430705" y="4027144"/>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t>Who is BAFTA albert?</a:t>
            </a:r>
          </a:p>
        </p:txBody>
      </p:sp>
      <p:cxnSp>
        <p:nvCxnSpPr>
          <p:cNvPr id="19" name="Straight Connector 18">
            <a:extLst>
              <a:ext uri="{FF2B5EF4-FFF2-40B4-BE49-F238E27FC236}">
                <a16:creationId xmlns:a16="http://schemas.microsoft.com/office/drawing/2014/main" id="{CB4E67EA-939E-E079-7D6C-C5F201C16A3B}"/>
              </a:ext>
            </a:extLst>
          </p:cNvPr>
          <p:cNvCxnSpPr>
            <a:cxnSpLocks/>
          </p:cNvCxnSpPr>
          <p:nvPr/>
        </p:nvCxnSpPr>
        <p:spPr>
          <a:xfrm flipH="1">
            <a:off x="8498067" y="4405493"/>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3235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56CB5-4491-AEFA-A11E-42853EC5EC1E}"/>
            </a:ext>
          </a:extLst>
        </p:cNvPr>
        <p:cNvGrpSpPr/>
        <p:nvPr/>
      </p:nvGrpSpPr>
      <p:grpSpPr>
        <a:xfrm>
          <a:off x="0" y="0"/>
          <a:ext cx="0" cy="0"/>
          <a:chOff x="0" y="0"/>
          <a:chExt cx="0" cy="0"/>
        </a:xfrm>
      </p:grpSpPr>
      <p:pic>
        <p:nvPicPr>
          <p:cNvPr id="6" name="Education Partnership Reel WEB_H.264">
            <a:hlinkClick r:id="" action="ppaction://media"/>
            <a:extLst>
              <a:ext uri="{FF2B5EF4-FFF2-40B4-BE49-F238E27FC236}">
                <a16:creationId xmlns:a16="http://schemas.microsoft.com/office/drawing/2014/main" id="{6DFF4FD7-30DB-2DA0-13FB-D5F51CF7AD1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65578" y="882698"/>
            <a:ext cx="9660844" cy="5439443"/>
          </a:xfrm>
          <a:prstGeom prst="rect">
            <a:avLst/>
          </a:prstGeom>
        </p:spPr>
      </p:pic>
      <p:cxnSp>
        <p:nvCxnSpPr>
          <p:cNvPr id="2" name="Straight Connector 1">
            <a:extLst>
              <a:ext uri="{FF2B5EF4-FFF2-40B4-BE49-F238E27FC236}">
                <a16:creationId xmlns:a16="http://schemas.microsoft.com/office/drawing/2014/main" id="{5C8EF708-91B4-3BC0-8617-E544D94A2D9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046FCD7A-0805-85A6-E0E1-C0448AEA6C7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8" name="Picture 7" descr="A logo with white text and blue circles&#10;&#10;Description automatically generated">
            <a:extLst>
              <a:ext uri="{FF2B5EF4-FFF2-40B4-BE49-F238E27FC236}">
                <a16:creationId xmlns:a16="http://schemas.microsoft.com/office/drawing/2014/main" id="{20BE31B4-03AA-00BA-4C92-7B818D900F72}"/>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519845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0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p:cTn id="12" fill="hold" display="0">
                  <p:stCondLst>
                    <p:cond delay="indefinite"/>
                  </p:stCondLst>
                </p:cTn>
                <p:tgtEl>
                  <p:spTgt spid="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57DA28-CEAE-AAA8-3906-538C7C45266A}"/>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7F68AECF-AC5F-6759-EC3F-19F224DDCFBC}"/>
              </a:ext>
            </a:extLst>
          </p:cNvPr>
          <p:cNvSpPr>
            <a:spLocks noGrp="1"/>
          </p:cNvSpPr>
          <p:nvPr>
            <p:ph type="ctrTitle"/>
          </p:nvPr>
        </p:nvSpPr>
        <p:spPr>
          <a:xfrm>
            <a:off x="610831" y="1041317"/>
            <a:ext cx="7822983" cy="675580"/>
          </a:xfrm>
        </p:spPr>
        <p:txBody>
          <a:bodyPr>
            <a:normAutofit fontScale="90000"/>
          </a:bodyPr>
          <a:lstStyle/>
          <a:p>
            <a:r>
              <a:rPr lang="en-US" dirty="0">
                <a:solidFill>
                  <a:srgbClr val="7F70FF"/>
                </a:solidFill>
                <a:latin typeface="Century Gothic"/>
              </a:rPr>
              <a:t>Welcome</a:t>
            </a:r>
            <a:r>
              <a:rPr lang="en-US" dirty="0">
                <a:latin typeface="Century Gothic"/>
              </a:rPr>
              <a:t> to our community</a:t>
            </a:r>
            <a:endParaRPr lang="en-US" dirty="0"/>
          </a:p>
        </p:txBody>
      </p:sp>
      <p:pic>
        <p:nvPicPr>
          <p:cNvPr id="14" name="Picture 13" descr="A black and white logo&#10;&#10;AI-generated content may be incorrect.">
            <a:extLst>
              <a:ext uri="{FF2B5EF4-FFF2-40B4-BE49-F238E27FC236}">
                <a16:creationId xmlns:a16="http://schemas.microsoft.com/office/drawing/2014/main" id="{53AF6ADC-CFB0-3151-1399-20CFE932A91B}"/>
              </a:ext>
            </a:extLst>
          </p:cNvPr>
          <p:cNvPicPr>
            <a:picLocks noChangeAspect="1"/>
          </p:cNvPicPr>
          <p:nvPr/>
        </p:nvPicPr>
        <p:blipFill>
          <a:blip r:embed="rId3">
            <a:clrChange>
              <a:clrFrom>
                <a:srgbClr val="000000"/>
              </a:clrFrom>
              <a:clrTo>
                <a:srgbClr val="000000">
                  <a:alpha val="0"/>
                </a:srgbClr>
              </a:clrTo>
            </a:clrChange>
          </a:blip>
          <a:stretch>
            <a:fillRect/>
          </a:stretch>
        </p:blipFill>
        <p:spPr>
          <a:xfrm>
            <a:off x="7037531" y="2574053"/>
            <a:ext cx="1278421" cy="605021"/>
          </a:xfrm>
          <a:prstGeom prst="rect">
            <a:avLst/>
          </a:prstGeom>
        </p:spPr>
      </p:pic>
      <p:pic>
        <p:nvPicPr>
          <p:cNvPr id="17" name="Picture 16" descr="A black and white logo&#10;&#10;AI-generated content may be incorrect.">
            <a:extLst>
              <a:ext uri="{FF2B5EF4-FFF2-40B4-BE49-F238E27FC236}">
                <a16:creationId xmlns:a16="http://schemas.microsoft.com/office/drawing/2014/main" id="{6879807B-50FB-08AC-4CC1-3D8462C9783B}"/>
              </a:ext>
            </a:extLst>
          </p:cNvPr>
          <p:cNvPicPr>
            <a:picLocks noChangeAspect="1"/>
          </p:cNvPicPr>
          <p:nvPr/>
        </p:nvPicPr>
        <p:blipFill>
          <a:blip r:embed="rId4">
            <a:clrChange>
              <a:clrFrom>
                <a:srgbClr val="000000"/>
              </a:clrFrom>
              <a:clrTo>
                <a:srgbClr val="000000">
                  <a:alpha val="0"/>
                </a:srgbClr>
              </a:clrTo>
            </a:clrChange>
          </a:blip>
          <a:stretch>
            <a:fillRect/>
          </a:stretch>
        </p:blipFill>
        <p:spPr>
          <a:xfrm>
            <a:off x="380506" y="3678198"/>
            <a:ext cx="741095" cy="735071"/>
          </a:xfrm>
          <a:prstGeom prst="rect">
            <a:avLst/>
          </a:prstGeom>
        </p:spPr>
      </p:pic>
      <p:pic>
        <p:nvPicPr>
          <p:cNvPr id="19" name="Picture 2" descr="Image result for canterbury christchurch logo">
            <a:extLst>
              <a:ext uri="{FF2B5EF4-FFF2-40B4-BE49-F238E27FC236}">
                <a16:creationId xmlns:a16="http://schemas.microsoft.com/office/drawing/2014/main" id="{1C8112CA-B21B-BE1D-6527-F1041F8461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1861" y="3121754"/>
            <a:ext cx="1369850" cy="718106"/>
          </a:xfrm>
          <a:prstGeom prst="rect">
            <a:avLst/>
          </a:prstGeom>
          <a:noFill/>
          <a:extLst>
            <a:ext uri="{909E8E84-426E-40DD-AFC4-6F175D3DCCD1}">
              <a14:hiddenFill xmlns:a14="http://schemas.microsoft.com/office/drawing/2010/main">
                <a:solidFill>
                  <a:srgbClr val="FFFFFF"/>
                </a:solidFill>
              </a14:hiddenFill>
            </a:ext>
          </a:extLst>
        </p:spPr>
      </p:pic>
      <p:pic>
        <p:nvPicPr>
          <p:cNvPr id="23" name="Google Shape;124;p15">
            <a:extLst>
              <a:ext uri="{FF2B5EF4-FFF2-40B4-BE49-F238E27FC236}">
                <a16:creationId xmlns:a16="http://schemas.microsoft.com/office/drawing/2014/main" id="{3D047402-2FDC-2B31-9840-3156671E831F}"/>
              </a:ext>
            </a:extLst>
          </p:cNvPr>
          <p:cNvPicPr preferRelativeResize="0">
            <a:picLocks noChangeAspect="1"/>
          </p:cNvPicPr>
          <p:nvPr/>
        </p:nvPicPr>
        <p:blipFill rotWithShape="1">
          <a:blip r:embed="rId6">
            <a:alphaModFix/>
          </a:blip>
          <a:srcRect/>
          <a:stretch/>
        </p:blipFill>
        <p:spPr>
          <a:xfrm>
            <a:off x="1250233" y="3874007"/>
            <a:ext cx="1375399" cy="345926"/>
          </a:xfrm>
          <a:prstGeom prst="rect">
            <a:avLst/>
          </a:prstGeom>
          <a:noFill/>
          <a:ln>
            <a:noFill/>
          </a:ln>
        </p:spPr>
      </p:pic>
      <p:pic>
        <p:nvPicPr>
          <p:cNvPr id="25" name="Google Shape;128;p15" descr="A black and white logo&#10;&#10;AI-generated content may be incorrect.">
            <a:extLst>
              <a:ext uri="{FF2B5EF4-FFF2-40B4-BE49-F238E27FC236}">
                <a16:creationId xmlns:a16="http://schemas.microsoft.com/office/drawing/2014/main" id="{4E18AC0E-7934-73EE-48DA-0BE70CF5BD06}"/>
              </a:ext>
            </a:extLst>
          </p:cNvPr>
          <p:cNvPicPr preferRelativeResize="0">
            <a:picLocks noChangeAspect="1"/>
          </p:cNvPicPr>
          <p:nvPr/>
        </p:nvPicPr>
        <p:blipFill rotWithShape="1">
          <a:blip r:embed="rId7">
            <a:clrChange>
              <a:clrFrom>
                <a:srgbClr val="000000"/>
              </a:clrFrom>
              <a:clrTo>
                <a:srgbClr val="000000">
                  <a:alpha val="0"/>
                </a:srgbClr>
              </a:clrTo>
            </a:clrChange>
            <a:alphaModFix/>
          </a:blip>
          <a:srcRect/>
          <a:stretch/>
        </p:blipFill>
        <p:spPr>
          <a:xfrm>
            <a:off x="2849045" y="3727235"/>
            <a:ext cx="1371623" cy="612884"/>
          </a:xfrm>
          <a:prstGeom prst="rect">
            <a:avLst/>
          </a:prstGeom>
          <a:noFill/>
          <a:ln>
            <a:noFill/>
          </a:ln>
        </p:spPr>
      </p:pic>
      <p:pic>
        <p:nvPicPr>
          <p:cNvPr id="27" name="Google Shape;120;p15">
            <a:extLst>
              <a:ext uri="{FF2B5EF4-FFF2-40B4-BE49-F238E27FC236}">
                <a16:creationId xmlns:a16="http://schemas.microsoft.com/office/drawing/2014/main" id="{9600FE08-2B2A-4584-12EF-8BCA89F9A637}"/>
              </a:ext>
            </a:extLst>
          </p:cNvPr>
          <p:cNvPicPr preferRelativeResize="0">
            <a:picLocks noChangeAspect="1"/>
          </p:cNvPicPr>
          <p:nvPr/>
        </p:nvPicPr>
        <p:blipFill rotWithShape="1">
          <a:blip r:embed="rId8">
            <a:alphaModFix/>
          </a:blip>
          <a:srcRect l="4184" t="15151" r="4171" b="7574"/>
          <a:stretch/>
        </p:blipFill>
        <p:spPr>
          <a:xfrm>
            <a:off x="4403448" y="3874564"/>
            <a:ext cx="1375400" cy="304823"/>
          </a:xfrm>
          <a:prstGeom prst="rect">
            <a:avLst/>
          </a:prstGeom>
          <a:noFill/>
          <a:ln>
            <a:noFill/>
          </a:ln>
        </p:spPr>
      </p:pic>
      <p:pic>
        <p:nvPicPr>
          <p:cNvPr id="29" name="Google Shape;122;p15" descr="A black and white logo with white text&#10;&#10;AI-generated content may be incorrect.">
            <a:extLst>
              <a:ext uri="{FF2B5EF4-FFF2-40B4-BE49-F238E27FC236}">
                <a16:creationId xmlns:a16="http://schemas.microsoft.com/office/drawing/2014/main" id="{9F999788-BFAA-06E5-073C-3C51CA25F46D}"/>
              </a:ext>
            </a:extLst>
          </p:cNvPr>
          <p:cNvPicPr preferRelativeResize="0">
            <a:picLocks noChangeAspect="1"/>
          </p:cNvPicPr>
          <p:nvPr/>
        </p:nvPicPr>
        <p:blipFill rotWithShape="1">
          <a:blip r:embed="rId9">
            <a:alphaModFix/>
          </a:blip>
          <a:srcRect/>
          <a:stretch/>
        </p:blipFill>
        <p:spPr>
          <a:xfrm>
            <a:off x="5949004" y="3762095"/>
            <a:ext cx="953411" cy="541110"/>
          </a:xfrm>
          <a:prstGeom prst="rect">
            <a:avLst/>
          </a:prstGeom>
          <a:noFill/>
          <a:ln>
            <a:noFill/>
          </a:ln>
        </p:spPr>
      </p:pic>
      <p:pic>
        <p:nvPicPr>
          <p:cNvPr id="31" name="Google Shape;123;p15">
            <a:extLst>
              <a:ext uri="{FF2B5EF4-FFF2-40B4-BE49-F238E27FC236}">
                <a16:creationId xmlns:a16="http://schemas.microsoft.com/office/drawing/2014/main" id="{1E7C893C-26ED-C5FA-15FB-8B74B21D0532}"/>
              </a:ext>
            </a:extLst>
          </p:cNvPr>
          <p:cNvPicPr preferRelativeResize="0">
            <a:picLocks noChangeAspect="1"/>
          </p:cNvPicPr>
          <p:nvPr/>
        </p:nvPicPr>
        <p:blipFill rotWithShape="1">
          <a:blip r:embed="rId10">
            <a:clrChange>
              <a:clrFrom>
                <a:srgbClr val="000000"/>
              </a:clrFrom>
              <a:clrTo>
                <a:srgbClr val="000000">
                  <a:alpha val="0"/>
                </a:srgbClr>
              </a:clrTo>
            </a:clrChange>
            <a:alphaModFix/>
          </a:blip>
          <a:srcRect/>
          <a:stretch/>
        </p:blipFill>
        <p:spPr>
          <a:xfrm>
            <a:off x="422369" y="4591704"/>
            <a:ext cx="1366539" cy="283702"/>
          </a:xfrm>
          <a:prstGeom prst="rect">
            <a:avLst/>
          </a:prstGeom>
          <a:noFill/>
          <a:ln>
            <a:noFill/>
          </a:ln>
        </p:spPr>
      </p:pic>
      <p:pic>
        <p:nvPicPr>
          <p:cNvPr id="33" name="Google Shape;125;p15" descr="White text on a black background&#10;&#10;AI-generated content may be incorrect.">
            <a:extLst>
              <a:ext uri="{FF2B5EF4-FFF2-40B4-BE49-F238E27FC236}">
                <a16:creationId xmlns:a16="http://schemas.microsoft.com/office/drawing/2014/main" id="{6685B370-9A7D-D500-2CC9-665DE18EDC83}"/>
              </a:ext>
            </a:extLst>
          </p:cNvPr>
          <p:cNvPicPr preferRelativeResize="0">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Lst>
          </a:blip>
          <a:srcRect/>
          <a:stretch/>
        </p:blipFill>
        <p:spPr>
          <a:xfrm>
            <a:off x="2021520" y="4455823"/>
            <a:ext cx="896327" cy="549701"/>
          </a:xfrm>
          <a:prstGeom prst="rect">
            <a:avLst/>
          </a:prstGeom>
          <a:noFill/>
          <a:ln>
            <a:noFill/>
          </a:ln>
        </p:spPr>
      </p:pic>
      <p:pic>
        <p:nvPicPr>
          <p:cNvPr id="35" name="Picture 34" descr="A logo with blue text&#10;&#10;AI-generated content may be incorrect.">
            <a:extLst>
              <a:ext uri="{FF2B5EF4-FFF2-40B4-BE49-F238E27FC236}">
                <a16:creationId xmlns:a16="http://schemas.microsoft.com/office/drawing/2014/main" id="{417C3F7F-54A5-DC64-7C50-10767F5F7AC7}"/>
              </a:ext>
            </a:extLst>
          </p:cNvPr>
          <p:cNvPicPr>
            <a:picLocks noChangeAspect="1"/>
          </p:cNvPicPr>
          <p:nvPr/>
        </p:nvPicPr>
        <p:blipFill>
          <a:blip r:embed="rId13">
            <a:biLevel thresh="25000"/>
            <a:extLst>
              <a:ext uri="{BEBA8EAE-BF5A-486C-A8C5-ECC9F3942E4B}">
                <a14:imgProps xmlns:a14="http://schemas.microsoft.com/office/drawing/2010/main">
                  <a14:imgLayer r:embed="rId14">
                    <a14:imgEffect>
                      <a14:saturation sat="0"/>
                    </a14:imgEffect>
                    <a14:imgEffect>
                      <a14:brightnessContrast bright="62000" contrast="12000"/>
                    </a14:imgEffect>
                  </a14:imgLayer>
                </a14:imgProps>
              </a:ext>
            </a:extLst>
          </a:blip>
          <a:srcRect/>
          <a:stretch/>
        </p:blipFill>
        <p:spPr>
          <a:xfrm>
            <a:off x="10324908" y="4427692"/>
            <a:ext cx="963131" cy="460778"/>
          </a:xfrm>
          <a:prstGeom prst="rect">
            <a:avLst/>
          </a:prstGeom>
        </p:spPr>
      </p:pic>
      <p:pic>
        <p:nvPicPr>
          <p:cNvPr id="37" name="Picture 36" descr="A black and white logo&#10;&#10;AI-generated content may be incorrect.">
            <a:extLst>
              <a:ext uri="{FF2B5EF4-FFF2-40B4-BE49-F238E27FC236}">
                <a16:creationId xmlns:a16="http://schemas.microsoft.com/office/drawing/2014/main" id="{992C90B1-871B-EC9E-C4B7-CE014BA828A4}"/>
              </a:ext>
            </a:extLst>
          </p:cNvPr>
          <p:cNvPicPr>
            <a:picLocks noChangeAspect="1"/>
          </p:cNvPicPr>
          <p:nvPr/>
        </p:nvPicPr>
        <p:blipFill>
          <a:blip r:embed="rId15"/>
          <a:srcRect/>
          <a:stretch/>
        </p:blipFill>
        <p:spPr>
          <a:xfrm>
            <a:off x="3074922" y="4369950"/>
            <a:ext cx="639646" cy="640000"/>
          </a:xfrm>
          <a:prstGeom prst="rect">
            <a:avLst/>
          </a:prstGeom>
        </p:spPr>
      </p:pic>
      <p:pic>
        <p:nvPicPr>
          <p:cNvPr id="39" name="Picture 38" descr="A black and white logo&#10;&#10;AI-generated content may be incorrect.">
            <a:extLst>
              <a:ext uri="{FF2B5EF4-FFF2-40B4-BE49-F238E27FC236}">
                <a16:creationId xmlns:a16="http://schemas.microsoft.com/office/drawing/2014/main" id="{FF033551-D9B4-D169-A669-605A1F11C83A}"/>
              </a:ext>
            </a:extLst>
          </p:cNvPr>
          <p:cNvPicPr>
            <a:picLocks noChangeAspect="1"/>
          </p:cNvPicPr>
          <p:nvPr/>
        </p:nvPicPr>
        <p:blipFill>
          <a:blip r:embed="rId16">
            <a:extLst>
              <a:ext uri="{BEBA8EAE-BF5A-486C-A8C5-ECC9F3942E4B}">
                <a14:imgProps xmlns:a14="http://schemas.microsoft.com/office/drawing/2010/main">
                  <a14:imgLayer r:embed="rId17">
                    <a14:imgEffect>
                      <a14:brightnessContrast bright="100000"/>
                    </a14:imgEffect>
                  </a14:imgLayer>
                </a14:imgProps>
              </a:ext>
            </a:extLst>
          </a:blip>
          <a:srcRect/>
          <a:stretch/>
        </p:blipFill>
        <p:spPr>
          <a:xfrm>
            <a:off x="6900830" y="3062678"/>
            <a:ext cx="1377524" cy="784192"/>
          </a:xfrm>
          <a:prstGeom prst="rect">
            <a:avLst/>
          </a:prstGeom>
        </p:spPr>
      </p:pic>
      <p:pic>
        <p:nvPicPr>
          <p:cNvPr id="41" name="Picture 40" descr="A black text on a black background&#10;&#10;AI-generated content may be incorrect.">
            <a:extLst>
              <a:ext uri="{FF2B5EF4-FFF2-40B4-BE49-F238E27FC236}">
                <a16:creationId xmlns:a16="http://schemas.microsoft.com/office/drawing/2014/main" id="{87D72EDB-7E07-0CAB-65C7-4C3EC4F0242E}"/>
              </a:ext>
            </a:extLst>
          </p:cNvPr>
          <p:cNvPicPr>
            <a:picLocks noChangeAspect="1"/>
          </p:cNvPicPr>
          <p:nvPr/>
        </p:nvPicPr>
        <p:blipFill>
          <a:blip r:embed="rId18">
            <a:extLst>
              <a:ext uri="{BEBA8EAE-BF5A-486C-A8C5-ECC9F3942E4B}">
                <a14:imgProps xmlns:a14="http://schemas.microsoft.com/office/drawing/2010/main">
                  <a14:imgLayer r:embed="rId19">
                    <a14:imgEffect>
                      <a14:brightnessContrast bright="100000" contrast="100000"/>
                    </a14:imgEffect>
                  </a14:imgLayer>
                </a14:imgProps>
              </a:ext>
            </a:extLst>
          </a:blip>
          <a:srcRect/>
          <a:stretch/>
        </p:blipFill>
        <p:spPr>
          <a:xfrm>
            <a:off x="9349462" y="3846870"/>
            <a:ext cx="1372172" cy="538548"/>
          </a:xfrm>
          <a:prstGeom prst="rect">
            <a:avLst/>
          </a:prstGeom>
          <a:noFill/>
        </p:spPr>
      </p:pic>
      <p:pic>
        <p:nvPicPr>
          <p:cNvPr id="43" name="Picture 42" descr="A black and white sign with white text&#10;&#10;AI-generated content may be incorrect.">
            <a:extLst>
              <a:ext uri="{FF2B5EF4-FFF2-40B4-BE49-F238E27FC236}">
                <a16:creationId xmlns:a16="http://schemas.microsoft.com/office/drawing/2014/main" id="{153C63C1-43F1-2B33-CDC2-3B1AFB9CD2C0}"/>
              </a:ext>
            </a:extLst>
          </p:cNvPr>
          <p:cNvPicPr>
            <a:picLocks noChangeAspect="1"/>
          </p:cNvPicPr>
          <p:nvPr/>
        </p:nvPicPr>
        <p:blipFill>
          <a:blip r:embed="rId20">
            <a:extLst>
              <a:ext uri="{BEBA8EAE-BF5A-486C-A8C5-ECC9F3942E4B}">
                <a14:imgProps xmlns:a14="http://schemas.microsoft.com/office/drawing/2010/main">
                  <a14:imgLayer r:embed="rId21">
                    <a14:imgEffect>
                      <a14:brightnessContrast bright="100000" contrast="100000"/>
                    </a14:imgEffect>
                  </a14:imgLayer>
                </a14:imgProps>
              </a:ext>
            </a:extLst>
          </a:blip>
          <a:srcRect/>
          <a:stretch/>
        </p:blipFill>
        <p:spPr>
          <a:xfrm>
            <a:off x="8630739" y="2074750"/>
            <a:ext cx="1110407" cy="458731"/>
          </a:xfrm>
          <a:prstGeom prst="rect">
            <a:avLst/>
          </a:prstGeom>
        </p:spPr>
      </p:pic>
      <p:pic>
        <p:nvPicPr>
          <p:cNvPr id="45" name="Picture 44" descr="A black and white image of a skeleton&#10;&#10;AI-generated content may be incorrect.">
            <a:extLst>
              <a:ext uri="{FF2B5EF4-FFF2-40B4-BE49-F238E27FC236}">
                <a16:creationId xmlns:a16="http://schemas.microsoft.com/office/drawing/2014/main" id="{7CB42CAA-246C-B619-C114-5433747C3D9F}"/>
              </a:ext>
            </a:extLst>
          </p:cNvPr>
          <p:cNvPicPr>
            <a:picLocks noChangeAspect="1"/>
          </p:cNvPicPr>
          <p:nvPr/>
        </p:nvPicPr>
        <p:blipFill>
          <a:blip r:embed="rId22">
            <a:extLst>
              <a:ext uri="{BEBA8EAE-BF5A-486C-A8C5-ECC9F3942E4B}">
                <a14:imgProps xmlns:a14="http://schemas.microsoft.com/office/drawing/2010/main">
                  <a14:imgLayer r:embed="rId23">
                    <a14:imgEffect>
                      <a14:brightnessContrast bright="100000"/>
                    </a14:imgEffect>
                  </a14:imgLayer>
                </a14:imgProps>
              </a:ext>
            </a:extLst>
          </a:blip>
          <a:srcRect/>
          <a:stretch/>
        </p:blipFill>
        <p:spPr>
          <a:xfrm>
            <a:off x="9739141" y="2047122"/>
            <a:ext cx="1141650" cy="461553"/>
          </a:xfrm>
          <a:prstGeom prst="rect">
            <a:avLst/>
          </a:prstGeom>
        </p:spPr>
      </p:pic>
      <p:pic>
        <p:nvPicPr>
          <p:cNvPr id="47" name="Picture 46">
            <a:extLst>
              <a:ext uri="{FF2B5EF4-FFF2-40B4-BE49-F238E27FC236}">
                <a16:creationId xmlns:a16="http://schemas.microsoft.com/office/drawing/2014/main" id="{638F9AEB-D04B-6365-6F1A-AFF90331BCDB}"/>
              </a:ext>
            </a:extLst>
          </p:cNvPr>
          <p:cNvPicPr>
            <a:picLocks noChangeAspect="1"/>
          </p:cNvPicPr>
          <p:nvPr/>
        </p:nvPicPr>
        <p:blipFill>
          <a:blip r:embed="rId24">
            <a:extLst>
              <a:ext uri="{BEBA8EAE-BF5A-486C-A8C5-ECC9F3942E4B}">
                <a14:imgProps xmlns:a14="http://schemas.microsoft.com/office/drawing/2010/main">
                  <a14:imgLayer r:embed="rId25">
                    <a14:imgEffect>
                      <a14:brightnessContrast bright="100000"/>
                    </a14:imgEffect>
                  </a14:imgLayer>
                </a14:imgProps>
              </a:ext>
            </a:extLst>
          </a:blip>
          <a:srcRect/>
          <a:stretch/>
        </p:blipFill>
        <p:spPr>
          <a:xfrm>
            <a:off x="8381524" y="2587748"/>
            <a:ext cx="1286166" cy="635997"/>
          </a:xfrm>
          <a:prstGeom prst="rect">
            <a:avLst/>
          </a:prstGeom>
        </p:spPr>
      </p:pic>
      <p:pic>
        <p:nvPicPr>
          <p:cNvPr id="49" name="Picture 48" descr="A black and white text&#10;&#10;AI-generated content may be incorrect.">
            <a:extLst>
              <a:ext uri="{FF2B5EF4-FFF2-40B4-BE49-F238E27FC236}">
                <a16:creationId xmlns:a16="http://schemas.microsoft.com/office/drawing/2014/main" id="{DB4DB416-84AE-BB26-D266-7BBBEB9CBB3C}"/>
              </a:ext>
            </a:extLst>
          </p:cNvPr>
          <p:cNvPicPr>
            <a:picLocks noChangeAspect="1"/>
          </p:cNvPicPr>
          <p:nvPr/>
        </p:nvPicPr>
        <p:blipFill>
          <a:blip r:embed="rId26">
            <a:extLst>
              <a:ext uri="{BEBA8EAE-BF5A-486C-A8C5-ECC9F3942E4B}">
                <a14:imgProps xmlns:a14="http://schemas.microsoft.com/office/drawing/2010/main">
                  <a14:imgLayer r:embed="rId27">
                    <a14:imgEffect>
                      <a14:brightnessContrast bright="100000"/>
                    </a14:imgEffect>
                  </a14:imgLayer>
                </a14:imgProps>
              </a:ext>
            </a:extLst>
          </a:blip>
          <a:srcRect/>
          <a:stretch/>
        </p:blipFill>
        <p:spPr>
          <a:xfrm>
            <a:off x="9669555" y="2767245"/>
            <a:ext cx="1515107" cy="269201"/>
          </a:xfrm>
          <a:prstGeom prst="rect">
            <a:avLst/>
          </a:prstGeom>
        </p:spPr>
      </p:pic>
      <p:pic>
        <p:nvPicPr>
          <p:cNvPr id="51" name="Picture 50" descr="A black and white image of a lion&#10;&#10;AI-generated content may be incorrect.">
            <a:extLst>
              <a:ext uri="{FF2B5EF4-FFF2-40B4-BE49-F238E27FC236}">
                <a16:creationId xmlns:a16="http://schemas.microsoft.com/office/drawing/2014/main" id="{729859B5-922F-6449-32F4-3E268F36C836}"/>
              </a:ext>
            </a:extLst>
          </p:cNvPr>
          <p:cNvPicPr>
            <a:picLocks noChangeAspect="1"/>
          </p:cNvPicPr>
          <p:nvPr/>
        </p:nvPicPr>
        <p:blipFill rotWithShape="1">
          <a:blip r:embed="rId28">
            <a:extLst>
              <a:ext uri="{BEBA8EAE-BF5A-486C-A8C5-ECC9F3942E4B}">
                <a14:imgProps xmlns:a14="http://schemas.microsoft.com/office/drawing/2010/main">
                  <a14:imgLayer r:embed="rId29">
                    <a14:imgEffect>
                      <a14:brightnessContrast bright="100000"/>
                    </a14:imgEffect>
                  </a14:imgLayer>
                </a14:imgProps>
              </a:ext>
            </a:extLst>
          </a:blip>
          <a:srcRect l="48644"/>
          <a:stretch/>
        </p:blipFill>
        <p:spPr>
          <a:xfrm>
            <a:off x="7040540" y="3817947"/>
            <a:ext cx="1536742" cy="458288"/>
          </a:xfrm>
          <a:prstGeom prst="rect">
            <a:avLst/>
          </a:prstGeom>
        </p:spPr>
      </p:pic>
      <p:pic>
        <p:nvPicPr>
          <p:cNvPr id="53" name="Picture 52">
            <a:extLst>
              <a:ext uri="{FF2B5EF4-FFF2-40B4-BE49-F238E27FC236}">
                <a16:creationId xmlns:a16="http://schemas.microsoft.com/office/drawing/2014/main" id="{480F0DB5-E4E1-F0EB-7930-F789C8B05842}"/>
              </a:ext>
            </a:extLst>
          </p:cNvPr>
          <p:cNvPicPr>
            <a:picLocks noChangeAspect="1"/>
          </p:cNvPicPr>
          <p:nvPr/>
        </p:nvPicPr>
        <p:blipFill>
          <a:blip r:embed="rId30">
            <a:extLst>
              <a:ext uri="{BEBA8EAE-BF5A-486C-A8C5-ECC9F3942E4B}">
                <a14:imgProps xmlns:a14="http://schemas.microsoft.com/office/drawing/2010/main">
                  <a14:imgLayer r:embed="rId31">
                    <a14:imgEffect>
                      <a14:brightnessContrast bright="100000"/>
                    </a14:imgEffect>
                  </a14:imgLayer>
                </a14:imgProps>
              </a:ext>
            </a:extLst>
          </a:blip>
          <a:srcRect/>
          <a:stretch/>
        </p:blipFill>
        <p:spPr>
          <a:xfrm>
            <a:off x="3940062" y="4412865"/>
            <a:ext cx="852782" cy="547020"/>
          </a:xfrm>
          <a:prstGeom prst="rect">
            <a:avLst/>
          </a:prstGeom>
        </p:spPr>
      </p:pic>
      <p:pic>
        <p:nvPicPr>
          <p:cNvPr id="55" name="Picture 54" descr="A pink star on a black background&#10;&#10;AI-generated content may be incorrect.">
            <a:extLst>
              <a:ext uri="{FF2B5EF4-FFF2-40B4-BE49-F238E27FC236}">
                <a16:creationId xmlns:a16="http://schemas.microsoft.com/office/drawing/2014/main" id="{011E0D80-D600-16A2-FBCC-F360C1B72958}"/>
              </a:ext>
            </a:extLst>
          </p:cNvPr>
          <p:cNvPicPr>
            <a:picLocks noChangeAspect="1"/>
          </p:cNvPicPr>
          <p:nvPr/>
        </p:nvPicPr>
        <p:blipFill>
          <a:blip r:embed="rId32">
            <a:extLst>
              <a:ext uri="{BEBA8EAE-BF5A-486C-A8C5-ECC9F3942E4B}">
                <a14:imgProps xmlns:a14="http://schemas.microsoft.com/office/drawing/2010/main">
                  <a14:imgLayer r:embed="rId33">
                    <a14:imgEffect>
                      <a14:brightnessContrast bright="100000"/>
                    </a14:imgEffect>
                  </a14:imgLayer>
                </a14:imgProps>
              </a:ext>
            </a:extLst>
          </a:blip>
          <a:srcRect/>
          <a:stretch/>
        </p:blipFill>
        <p:spPr>
          <a:xfrm>
            <a:off x="9970353" y="3224020"/>
            <a:ext cx="929331" cy="554327"/>
          </a:xfrm>
          <a:prstGeom prst="rect">
            <a:avLst/>
          </a:prstGeom>
        </p:spPr>
      </p:pic>
      <p:pic>
        <p:nvPicPr>
          <p:cNvPr id="57" name="Picture 56" descr="A black background with white text&#10;&#10;AI-generated content may be incorrect.">
            <a:extLst>
              <a:ext uri="{FF2B5EF4-FFF2-40B4-BE49-F238E27FC236}">
                <a16:creationId xmlns:a16="http://schemas.microsoft.com/office/drawing/2014/main" id="{3F6E82F0-7C12-032E-FBC4-53AD673A1778}"/>
              </a:ext>
            </a:extLst>
          </p:cNvPr>
          <p:cNvPicPr>
            <a:picLocks noChangeAspect="1"/>
          </p:cNvPicPr>
          <p:nvPr/>
        </p:nvPicPr>
        <p:blipFill>
          <a:blip r:embed="rId34" cstate="print">
            <a:extLst>
              <a:ext uri="{28A0092B-C50C-407E-A947-70E740481C1C}">
                <a14:useLocalDpi xmlns:a14="http://schemas.microsoft.com/office/drawing/2010/main" val="0"/>
              </a:ext>
            </a:extLst>
          </a:blip>
          <a:stretch>
            <a:fillRect/>
          </a:stretch>
        </p:blipFill>
        <p:spPr>
          <a:xfrm>
            <a:off x="336828" y="3286482"/>
            <a:ext cx="1463361" cy="295940"/>
          </a:xfrm>
          <a:prstGeom prst="rect">
            <a:avLst/>
          </a:prstGeom>
        </p:spPr>
      </p:pic>
      <p:pic>
        <p:nvPicPr>
          <p:cNvPr id="59" name="Picture 58" descr="A black background with white text&#10;&#10;AI-generated content may be incorrect.">
            <a:extLst>
              <a:ext uri="{FF2B5EF4-FFF2-40B4-BE49-F238E27FC236}">
                <a16:creationId xmlns:a16="http://schemas.microsoft.com/office/drawing/2014/main" id="{47AC7CEE-5048-3212-1094-0A03A2A63473}"/>
              </a:ext>
            </a:extLst>
          </p:cNvPr>
          <p:cNvPicPr>
            <a:picLocks noChangeAspect="1"/>
          </p:cNvPicPr>
          <p:nvPr/>
        </p:nvPicPr>
        <p:blipFill>
          <a:blip r:embed="rId35" cstate="print">
            <a:extLst>
              <a:ext uri="{28A0092B-C50C-407E-A947-70E740481C1C}">
                <a14:useLocalDpi xmlns:a14="http://schemas.microsoft.com/office/drawing/2010/main" val="0"/>
              </a:ext>
            </a:extLst>
          </a:blip>
          <a:stretch>
            <a:fillRect/>
          </a:stretch>
        </p:blipFill>
        <p:spPr>
          <a:xfrm>
            <a:off x="2020460" y="3285502"/>
            <a:ext cx="1375254" cy="350225"/>
          </a:xfrm>
          <a:prstGeom prst="rect">
            <a:avLst/>
          </a:prstGeom>
        </p:spPr>
      </p:pic>
      <p:pic>
        <p:nvPicPr>
          <p:cNvPr id="61" name="Picture 60" descr="A black square with white text&#10;&#10;AI-generated content may be incorrect.">
            <a:extLst>
              <a:ext uri="{FF2B5EF4-FFF2-40B4-BE49-F238E27FC236}">
                <a16:creationId xmlns:a16="http://schemas.microsoft.com/office/drawing/2014/main" id="{BD7A9465-22CB-3885-008F-92FCB98619F6}"/>
              </a:ext>
            </a:extLst>
          </p:cNvPr>
          <p:cNvPicPr>
            <a:picLocks noChangeAspect="1"/>
          </p:cNvPicPr>
          <p:nvPr/>
        </p:nvPicPr>
        <p:blipFill>
          <a:blip r:embed="rId36" cstate="print">
            <a:extLst>
              <a:ext uri="{28A0092B-C50C-407E-A947-70E740481C1C}">
                <a14:useLocalDpi xmlns:a14="http://schemas.microsoft.com/office/drawing/2010/main" val="0"/>
              </a:ext>
            </a:extLst>
          </a:blip>
          <a:stretch>
            <a:fillRect/>
          </a:stretch>
        </p:blipFill>
        <p:spPr>
          <a:xfrm>
            <a:off x="6163323" y="2510158"/>
            <a:ext cx="732598" cy="730826"/>
          </a:xfrm>
          <a:prstGeom prst="rect">
            <a:avLst/>
          </a:prstGeom>
        </p:spPr>
      </p:pic>
      <p:pic>
        <p:nvPicPr>
          <p:cNvPr id="63" name="Picture 62" descr="A white hexagon with black text&#10;&#10;AI-generated content may be incorrect.">
            <a:extLst>
              <a:ext uri="{FF2B5EF4-FFF2-40B4-BE49-F238E27FC236}">
                <a16:creationId xmlns:a16="http://schemas.microsoft.com/office/drawing/2014/main" id="{A6A57834-E120-DC8B-DEFB-B8D41D1587CE}"/>
              </a:ext>
            </a:extLst>
          </p:cNvPr>
          <p:cNvPicPr>
            <a:picLocks noChangeAspect="1"/>
          </p:cNvPicPr>
          <p:nvPr/>
        </p:nvPicPr>
        <p:blipFill>
          <a:blip r:embed="rId37" cstate="print">
            <a:extLst>
              <a:ext uri="{28A0092B-C50C-407E-A947-70E740481C1C}">
                <a14:useLocalDpi xmlns:a14="http://schemas.microsoft.com/office/drawing/2010/main" val="0"/>
              </a:ext>
            </a:extLst>
          </a:blip>
          <a:stretch>
            <a:fillRect/>
          </a:stretch>
        </p:blipFill>
        <p:spPr>
          <a:xfrm>
            <a:off x="8556168" y="3757751"/>
            <a:ext cx="660245" cy="674753"/>
          </a:xfrm>
          <a:prstGeom prst="rect">
            <a:avLst/>
          </a:prstGeom>
        </p:spPr>
      </p:pic>
      <p:pic>
        <p:nvPicPr>
          <p:cNvPr id="65" name="Picture 64" descr="A white letters on a black background&#10;&#10;AI-generated content may be incorrect.">
            <a:extLst>
              <a:ext uri="{FF2B5EF4-FFF2-40B4-BE49-F238E27FC236}">
                <a16:creationId xmlns:a16="http://schemas.microsoft.com/office/drawing/2014/main" id="{FB4CE3F0-1045-D4A4-8DDD-62527F84874F}"/>
              </a:ext>
            </a:extLst>
          </p:cNvPr>
          <p:cNvPicPr>
            <a:picLocks noChangeAspect="1"/>
          </p:cNvPicPr>
          <p:nvPr/>
        </p:nvPicPr>
        <p:blipFill>
          <a:blip r:embed="rId38" cstate="print">
            <a:extLst>
              <a:ext uri="{28A0092B-C50C-407E-A947-70E740481C1C}">
                <a14:useLocalDpi xmlns:a14="http://schemas.microsoft.com/office/drawing/2010/main" val="0"/>
              </a:ext>
            </a:extLst>
          </a:blip>
          <a:stretch>
            <a:fillRect/>
          </a:stretch>
        </p:blipFill>
        <p:spPr>
          <a:xfrm>
            <a:off x="7458892" y="2108488"/>
            <a:ext cx="1023298" cy="367163"/>
          </a:xfrm>
          <a:prstGeom prst="rect">
            <a:avLst/>
          </a:prstGeom>
        </p:spPr>
      </p:pic>
      <p:pic>
        <p:nvPicPr>
          <p:cNvPr id="67" name="Picture 66" descr="White text on a black background&#10;&#10;AI-generated content may be incorrect.">
            <a:extLst>
              <a:ext uri="{FF2B5EF4-FFF2-40B4-BE49-F238E27FC236}">
                <a16:creationId xmlns:a16="http://schemas.microsoft.com/office/drawing/2014/main" id="{D0E6D006-C590-CE70-D54A-257A4DA742F1}"/>
              </a:ext>
            </a:extLst>
          </p:cNvPr>
          <p:cNvPicPr>
            <a:picLocks noChangeAspect="1"/>
          </p:cNvPicPr>
          <p:nvPr/>
        </p:nvPicPr>
        <p:blipFill>
          <a:blip r:embed="rId39" cstate="print">
            <a:extLst>
              <a:ext uri="{28A0092B-C50C-407E-A947-70E740481C1C}">
                <a14:useLocalDpi xmlns:a14="http://schemas.microsoft.com/office/drawing/2010/main" val="0"/>
              </a:ext>
            </a:extLst>
          </a:blip>
          <a:stretch>
            <a:fillRect/>
          </a:stretch>
        </p:blipFill>
        <p:spPr>
          <a:xfrm>
            <a:off x="3549126" y="3223745"/>
            <a:ext cx="1370734" cy="470477"/>
          </a:xfrm>
          <a:prstGeom prst="rect">
            <a:avLst/>
          </a:prstGeom>
        </p:spPr>
      </p:pic>
      <p:pic>
        <p:nvPicPr>
          <p:cNvPr id="69" name="Picture 68" descr="A white circle with black text&#10;&#10;AI-generated content may be incorrect.">
            <a:extLst>
              <a:ext uri="{FF2B5EF4-FFF2-40B4-BE49-F238E27FC236}">
                <a16:creationId xmlns:a16="http://schemas.microsoft.com/office/drawing/2014/main" id="{A5C109BE-0DAB-A5FE-E6C3-38AD5E3777D8}"/>
              </a:ext>
            </a:extLst>
          </p:cNvPr>
          <p:cNvPicPr>
            <a:picLocks noChangeAspect="1"/>
          </p:cNvPicPr>
          <p:nvPr/>
        </p:nvPicPr>
        <p:blipFill>
          <a:blip r:embed="rId40" cstate="print">
            <a:extLst>
              <a:ext uri="{28A0092B-C50C-407E-A947-70E740481C1C}">
                <a14:useLocalDpi xmlns:a14="http://schemas.microsoft.com/office/drawing/2010/main" val="0"/>
              </a:ext>
            </a:extLst>
          </a:blip>
          <a:stretch>
            <a:fillRect/>
          </a:stretch>
        </p:blipFill>
        <p:spPr>
          <a:xfrm>
            <a:off x="4923816" y="3224757"/>
            <a:ext cx="462442" cy="457481"/>
          </a:xfrm>
          <a:prstGeom prst="rect">
            <a:avLst/>
          </a:prstGeom>
        </p:spPr>
      </p:pic>
      <p:pic>
        <p:nvPicPr>
          <p:cNvPr id="71" name="Picture 70" descr="A logo of university of chester&#10;&#10;AI-generated content may be incorrect.">
            <a:extLst>
              <a:ext uri="{FF2B5EF4-FFF2-40B4-BE49-F238E27FC236}">
                <a16:creationId xmlns:a16="http://schemas.microsoft.com/office/drawing/2014/main" id="{2F3B9B2C-BA1F-4892-197B-9AA435C13F83}"/>
              </a:ext>
            </a:extLst>
          </p:cNvPr>
          <p:cNvPicPr>
            <a:picLocks noChangeAspect="1"/>
          </p:cNvPicPr>
          <p:nvPr/>
        </p:nvPicPr>
        <p:blipFill>
          <a:blip r:embed="rId41" cstate="print">
            <a:extLst>
              <a:ext uri="{28A0092B-C50C-407E-A947-70E740481C1C}">
                <a14:useLocalDpi xmlns:a14="http://schemas.microsoft.com/office/drawing/2010/main" val="0"/>
              </a:ext>
            </a:extLst>
          </a:blip>
          <a:srcRect l="-202" t="26279" r="-813" b="28901"/>
          <a:stretch>
            <a:fillRect/>
          </a:stretch>
        </p:blipFill>
        <p:spPr>
          <a:xfrm>
            <a:off x="5547784" y="3211143"/>
            <a:ext cx="1095837" cy="481923"/>
          </a:xfrm>
          <a:prstGeom prst="rect">
            <a:avLst/>
          </a:prstGeom>
        </p:spPr>
      </p:pic>
      <p:pic>
        <p:nvPicPr>
          <p:cNvPr id="73" name="Picture 72" descr="A black background with white text&#10;&#10;AI-generated content may be incorrect.">
            <a:extLst>
              <a:ext uri="{FF2B5EF4-FFF2-40B4-BE49-F238E27FC236}">
                <a16:creationId xmlns:a16="http://schemas.microsoft.com/office/drawing/2014/main" id="{568662BD-E8CB-98FC-3E8C-74B7FDA36609}"/>
              </a:ext>
            </a:extLst>
          </p:cNvPr>
          <p:cNvPicPr>
            <a:picLocks noChangeAspect="1"/>
          </p:cNvPicPr>
          <p:nvPr/>
        </p:nvPicPr>
        <p:blipFill>
          <a:blip r:embed="rId42" cstate="print">
            <a:extLst>
              <a:ext uri="{28A0092B-C50C-407E-A947-70E740481C1C}">
                <a14:useLocalDpi xmlns:a14="http://schemas.microsoft.com/office/drawing/2010/main" val="0"/>
              </a:ext>
            </a:extLst>
          </a:blip>
          <a:stretch>
            <a:fillRect/>
          </a:stretch>
        </p:blipFill>
        <p:spPr>
          <a:xfrm>
            <a:off x="5946705" y="2087257"/>
            <a:ext cx="1375793" cy="341826"/>
          </a:xfrm>
          <a:prstGeom prst="rect">
            <a:avLst/>
          </a:prstGeom>
        </p:spPr>
      </p:pic>
      <p:pic>
        <p:nvPicPr>
          <p:cNvPr id="75" name="Picture 74" descr="A black background with white text&#10;&#10;AI-generated content may be incorrect.">
            <a:extLst>
              <a:ext uri="{FF2B5EF4-FFF2-40B4-BE49-F238E27FC236}">
                <a16:creationId xmlns:a16="http://schemas.microsoft.com/office/drawing/2014/main" id="{72050012-05DF-A5F0-38F5-D859C56A1691}"/>
              </a:ext>
            </a:extLst>
          </p:cNvPr>
          <p:cNvPicPr>
            <a:picLocks noChangeAspect="1"/>
          </p:cNvPicPr>
          <p:nvPr/>
        </p:nvPicPr>
        <p:blipFill>
          <a:blip r:embed="rId43" cstate="print">
            <a:extLst>
              <a:ext uri="{28A0092B-C50C-407E-A947-70E740481C1C}">
                <a14:useLocalDpi xmlns:a14="http://schemas.microsoft.com/office/drawing/2010/main" val="0"/>
              </a:ext>
            </a:extLst>
          </a:blip>
          <a:stretch>
            <a:fillRect/>
          </a:stretch>
        </p:blipFill>
        <p:spPr>
          <a:xfrm>
            <a:off x="4660141" y="2711695"/>
            <a:ext cx="1373139" cy="394668"/>
          </a:xfrm>
          <a:prstGeom prst="rect">
            <a:avLst/>
          </a:prstGeom>
        </p:spPr>
      </p:pic>
      <p:pic>
        <p:nvPicPr>
          <p:cNvPr id="77" name="Picture 76" descr="A white text on a black background&#10;&#10;AI-generated content may be incorrect.">
            <a:extLst>
              <a:ext uri="{FF2B5EF4-FFF2-40B4-BE49-F238E27FC236}">
                <a16:creationId xmlns:a16="http://schemas.microsoft.com/office/drawing/2014/main" id="{B5A1CAF2-5AB1-D93C-4D04-3BDEEA5EBBF6}"/>
              </a:ext>
            </a:extLst>
          </p:cNvPr>
          <p:cNvPicPr>
            <a:picLocks noChangeAspect="1"/>
          </p:cNvPicPr>
          <p:nvPr/>
        </p:nvPicPr>
        <p:blipFill>
          <a:blip r:embed="rId44" cstate="print">
            <a:extLst>
              <a:ext uri="{28A0092B-C50C-407E-A947-70E740481C1C}">
                <a14:useLocalDpi xmlns:a14="http://schemas.microsoft.com/office/drawing/2010/main" val="0"/>
              </a:ext>
            </a:extLst>
          </a:blip>
          <a:stretch>
            <a:fillRect/>
          </a:stretch>
        </p:blipFill>
        <p:spPr>
          <a:xfrm>
            <a:off x="3012768" y="2675904"/>
            <a:ext cx="1359468" cy="463496"/>
          </a:xfrm>
          <a:prstGeom prst="rect">
            <a:avLst/>
          </a:prstGeom>
        </p:spPr>
      </p:pic>
      <p:pic>
        <p:nvPicPr>
          <p:cNvPr id="79" name="Picture 78" descr="A black background with white text&#10;&#10;AI-generated content may be incorrect.">
            <a:extLst>
              <a:ext uri="{FF2B5EF4-FFF2-40B4-BE49-F238E27FC236}">
                <a16:creationId xmlns:a16="http://schemas.microsoft.com/office/drawing/2014/main" id="{AC187EB9-117E-790B-726F-AE3A17A4AF27}"/>
              </a:ext>
            </a:extLst>
          </p:cNvPr>
          <p:cNvPicPr>
            <a:picLocks noChangeAspect="1"/>
          </p:cNvPicPr>
          <p:nvPr/>
        </p:nvPicPr>
        <p:blipFill>
          <a:blip r:embed="rId45" cstate="print">
            <a:extLst>
              <a:ext uri="{28A0092B-C50C-407E-A947-70E740481C1C}">
                <a14:useLocalDpi xmlns:a14="http://schemas.microsoft.com/office/drawing/2010/main" val="0"/>
              </a:ext>
            </a:extLst>
          </a:blip>
          <a:stretch>
            <a:fillRect/>
          </a:stretch>
        </p:blipFill>
        <p:spPr>
          <a:xfrm>
            <a:off x="1639914" y="2743477"/>
            <a:ext cx="1131611" cy="364108"/>
          </a:xfrm>
          <a:prstGeom prst="rect">
            <a:avLst/>
          </a:prstGeom>
        </p:spPr>
      </p:pic>
      <p:pic>
        <p:nvPicPr>
          <p:cNvPr id="81" name="Picture 80" descr="A black and white logo&#10;&#10;AI-generated content may be incorrect.">
            <a:extLst>
              <a:ext uri="{FF2B5EF4-FFF2-40B4-BE49-F238E27FC236}">
                <a16:creationId xmlns:a16="http://schemas.microsoft.com/office/drawing/2014/main" id="{87DEC112-45DF-A037-5AB8-3054E9F3D120}"/>
              </a:ext>
            </a:extLst>
          </p:cNvPr>
          <p:cNvPicPr>
            <a:picLocks noChangeAspect="1"/>
          </p:cNvPicPr>
          <p:nvPr/>
        </p:nvPicPr>
        <p:blipFill>
          <a:blip r:embed="rId46" cstate="print">
            <a:extLst>
              <a:ext uri="{28A0092B-C50C-407E-A947-70E740481C1C}">
                <a14:useLocalDpi xmlns:a14="http://schemas.microsoft.com/office/drawing/2010/main" val="0"/>
              </a:ext>
            </a:extLst>
          </a:blip>
          <a:stretch>
            <a:fillRect/>
          </a:stretch>
        </p:blipFill>
        <p:spPr>
          <a:xfrm>
            <a:off x="423445" y="2653683"/>
            <a:ext cx="907613" cy="452649"/>
          </a:xfrm>
          <a:prstGeom prst="rect">
            <a:avLst/>
          </a:prstGeom>
        </p:spPr>
      </p:pic>
      <p:pic>
        <p:nvPicPr>
          <p:cNvPr id="83" name="Picture 82" descr="A black and white logo&#10;&#10;AI-generated content may be incorrect.">
            <a:extLst>
              <a:ext uri="{FF2B5EF4-FFF2-40B4-BE49-F238E27FC236}">
                <a16:creationId xmlns:a16="http://schemas.microsoft.com/office/drawing/2014/main" id="{6C6D86E5-A45A-2D34-2B23-87609A4D1822}"/>
              </a:ext>
            </a:extLst>
          </p:cNvPr>
          <p:cNvPicPr>
            <a:picLocks noChangeAspect="1"/>
          </p:cNvPicPr>
          <p:nvPr/>
        </p:nvPicPr>
        <p:blipFill>
          <a:blip r:embed="rId47" cstate="print">
            <a:extLst>
              <a:ext uri="{28A0092B-C50C-407E-A947-70E740481C1C}">
                <a14:useLocalDpi xmlns:a14="http://schemas.microsoft.com/office/drawing/2010/main" val="0"/>
              </a:ext>
            </a:extLst>
          </a:blip>
          <a:stretch>
            <a:fillRect/>
          </a:stretch>
        </p:blipFill>
        <p:spPr>
          <a:xfrm>
            <a:off x="4834373" y="2108256"/>
            <a:ext cx="939131" cy="364700"/>
          </a:xfrm>
          <a:prstGeom prst="rect">
            <a:avLst/>
          </a:prstGeom>
        </p:spPr>
      </p:pic>
      <p:pic>
        <p:nvPicPr>
          <p:cNvPr id="85" name="Picture 84" descr="A black background with white text&#10;&#10;AI-generated content may be incorrect.">
            <a:extLst>
              <a:ext uri="{FF2B5EF4-FFF2-40B4-BE49-F238E27FC236}">
                <a16:creationId xmlns:a16="http://schemas.microsoft.com/office/drawing/2014/main" id="{E3BC0B0E-5345-95DB-D521-C56CFDC50FF6}"/>
              </a:ext>
            </a:extLst>
          </p:cNvPr>
          <p:cNvPicPr>
            <a:picLocks noChangeAspect="1"/>
          </p:cNvPicPr>
          <p:nvPr/>
        </p:nvPicPr>
        <p:blipFill>
          <a:blip r:embed="rId48" cstate="print">
            <a:extLst>
              <a:ext uri="{28A0092B-C50C-407E-A947-70E740481C1C}">
                <a14:useLocalDpi xmlns:a14="http://schemas.microsoft.com/office/drawing/2010/main" val="0"/>
              </a:ext>
            </a:extLst>
          </a:blip>
          <a:stretch>
            <a:fillRect/>
          </a:stretch>
        </p:blipFill>
        <p:spPr>
          <a:xfrm>
            <a:off x="423688" y="2080473"/>
            <a:ext cx="988801" cy="456613"/>
          </a:xfrm>
          <a:prstGeom prst="rect">
            <a:avLst/>
          </a:prstGeom>
        </p:spPr>
      </p:pic>
      <p:pic>
        <p:nvPicPr>
          <p:cNvPr id="87" name="Picture 86" descr="A black and white sign with white text&#10;&#10;AI-generated content may be incorrect.">
            <a:extLst>
              <a:ext uri="{FF2B5EF4-FFF2-40B4-BE49-F238E27FC236}">
                <a16:creationId xmlns:a16="http://schemas.microsoft.com/office/drawing/2014/main" id="{6AF96861-4928-6FE6-5BEB-91BFA42986DC}"/>
              </a:ext>
            </a:extLst>
          </p:cNvPr>
          <p:cNvPicPr>
            <a:picLocks noChangeAspect="1"/>
          </p:cNvPicPr>
          <p:nvPr/>
        </p:nvPicPr>
        <p:blipFill>
          <a:blip r:embed="rId49" cstate="print">
            <a:extLst>
              <a:ext uri="{28A0092B-C50C-407E-A947-70E740481C1C}">
                <a14:useLocalDpi xmlns:a14="http://schemas.microsoft.com/office/drawing/2010/main" val="0"/>
              </a:ext>
            </a:extLst>
          </a:blip>
          <a:stretch>
            <a:fillRect/>
          </a:stretch>
        </p:blipFill>
        <p:spPr>
          <a:xfrm>
            <a:off x="1638944" y="2168120"/>
            <a:ext cx="1376429" cy="243481"/>
          </a:xfrm>
          <a:prstGeom prst="rect">
            <a:avLst/>
          </a:prstGeom>
        </p:spPr>
      </p:pic>
      <p:pic>
        <p:nvPicPr>
          <p:cNvPr id="89" name="Picture 88" descr="A black and white sign with white text&#10;&#10;Description automatically generated">
            <a:extLst>
              <a:ext uri="{FF2B5EF4-FFF2-40B4-BE49-F238E27FC236}">
                <a16:creationId xmlns:a16="http://schemas.microsoft.com/office/drawing/2014/main" id="{3D30E8CE-4379-9013-F581-0B8D047536E0}"/>
              </a:ext>
            </a:extLst>
          </p:cNvPr>
          <p:cNvPicPr>
            <a:picLocks noChangeAspect="1"/>
          </p:cNvPicPr>
          <p:nvPr/>
        </p:nvPicPr>
        <p:blipFill>
          <a:blip r:embed="rId50"/>
          <a:stretch>
            <a:fillRect/>
          </a:stretch>
        </p:blipFill>
        <p:spPr>
          <a:xfrm>
            <a:off x="3245369" y="2143062"/>
            <a:ext cx="1372397" cy="299248"/>
          </a:xfrm>
          <a:prstGeom prst="rect">
            <a:avLst/>
          </a:prstGeom>
        </p:spPr>
      </p:pic>
      <p:pic>
        <p:nvPicPr>
          <p:cNvPr id="90" name="Picture 89" descr="A black background with white text&#10;&#10;AI-generated content may be incorrect.">
            <a:extLst>
              <a:ext uri="{FF2B5EF4-FFF2-40B4-BE49-F238E27FC236}">
                <a16:creationId xmlns:a16="http://schemas.microsoft.com/office/drawing/2014/main" id="{C6C9F8B4-45A8-3ABA-BF77-3568469A0D02}"/>
              </a:ext>
            </a:extLst>
          </p:cNvPr>
          <p:cNvPicPr>
            <a:picLocks noChangeAspect="1"/>
          </p:cNvPicPr>
          <p:nvPr/>
        </p:nvPicPr>
        <p:blipFill>
          <a:blip r:embed="rId51">
            <a:lum bright="70000" contrast="-70000"/>
          </a:blip>
          <a:stretch>
            <a:fillRect/>
          </a:stretch>
        </p:blipFill>
        <p:spPr>
          <a:xfrm>
            <a:off x="9154895" y="4510861"/>
            <a:ext cx="1011533" cy="275701"/>
          </a:xfrm>
          <a:prstGeom prst="rect">
            <a:avLst/>
          </a:prstGeom>
        </p:spPr>
      </p:pic>
      <p:pic>
        <p:nvPicPr>
          <p:cNvPr id="91" name="Picture 90" descr="A black background with white text&#10;&#10;AI-generated content may be incorrect.">
            <a:extLst>
              <a:ext uri="{FF2B5EF4-FFF2-40B4-BE49-F238E27FC236}">
                <a16:creationId xmlns:a16="http://schemas.microsoft.com/office/drawing/2014/main" id="{64018575-91D9-0DA7-C485-C8E9A3A30531}"/>
              </a:ext>
            </a:extLst>
          </p:cNvPr>
          <p:cNvPicPr>
            <a:picLocks noChangeAspect="1"/>
          </p:cNvPicPr>
          <p:nvPr/>
        </p:nvPicPr>
        <p:blipFill>
          <a:blip r:embed="rId52">
            <a:lum bright="70000" contrast="-70000"/>
          </a:blip>
          <a:stretch>
            <a:fillRect/>
          </a:stretch>
        </p:blipFill>
        <p:spPr>
          <a:xfrm>
            <a:off x="5778520" y="5103828"/>
            <a:ext cx="1366593" cy="420051"/>
          </a:xfrm>
          <a:prstGeom prst="rect">
            <a:avLst/>
          </a:prstGeom>
        </p:spPr>
      </p:pic>
      <p:pic>
        <p:nvPicPr>
          <p:cNvPr id="93" name="Picture 92" descr="A logo on a black background&#10;&#10;AI-generated content may be incorrect.">
            <a:extLst>
              <a:ext uri="{FF2B5EF4-FFF2-40B4-BE49-F238E27FC236}">
                <a16:creationId xmlns:a16="http://schemas.microsoft.com/office/drawing/2014/main" id="{4807674D-BC8B-2403-C2A0-1F634E2F9012}"/>
              </a:ext>
            </a:extLst>
          </p:cNvPr>
          <p:cNvPicPr>
            <a:picLocks noChangeAspect="1"/>
          </p:cNvPicPr>
          <p:nvPr/>
        </p:nvPicPr>
        <p:blipFill>
          <a:blip r:embed="rId53">
            <a:lum bright="70000" contrast="-70000"/>
          </a:blip>
          <a:stretch>
            <a:fillRect/>
          </a:stretch>
        </p:blipFill>
        <p:spPr>
          <a:xfrm>
            <a:off x="338537" y="5757111"/>
            <a:ext cx="914104" cy="458721"/>
          </a:xfrm>
          <a:prstGeom prst="rect">
            <a:avLst/>
          </a:prstGeom>
        </p:spPr>
      </p:pic>
      <p:pic>
        <p:nvPicPr>
          <p:cNvPr id="94" name="Picture 93" descr="A logo with blue letters&#10;&#10;AI-generated content may be incorrect.">
            <a:extLst>
              <a:ext uri="{FF2B5EF4-FFF2-40B4-BE49-F238E27FC236}">
                <a16:creationId xmlns:a16="http://schemas.microsoft.com/office/drawing/2014/main" id="{795566BC-0654-D416-05BC-4CFFB0E8BC07}"/>
              </a:ext>
            </a:extLst>
          </p:cNvPr>
          <p:cNvPicPr>
            <a:picLocks noChangeAspect="1"/>
          </p:cNvPicPr>
          <p:nvPr/>
        </p:nvPicPr>
        <p:blipFill>
          <a:blip r:embed="rId54">
            <a:lum bright="70000" contrast="-70000"/>
          </a:blip>
          <a:stretch>
            <a:fillRect/>
          </a:stretch>
        </p:blipFill>
        <p:spPr>
          <a:xfrm>
            <a:off x="8691612" y="5045213"/>
            <a:ext cx="744623" cy="455584"/>
          </a:xfrm>
          <a:prstGeom prst="rect">
            <a:avLst/>
          </a:prstGeom>
        </p:spPr>
      </p:pic>
      <p:pic>
        <p:nvPicPr>
          <p:cNvPr id="95" name="Picture 94" descr="A blue text on a black background&#10;&#10;AI-generated content may be incorrect.">
            <a:extLst>
              <a:ext uri="{FF2B5EF4-FFF2-40B4-BE49-F238E27FC236}">
                <a16:creationId xmlns:a16="http://schemas.microsoft.com/office/drawing/2014/main" id="{A1C89D05-B509-118E-3CE1-1AD958BC2A36}"/>
              </a:ext>
            </a:extLst>
          </p:cNvPr>
          <p:cNvPicPr>
            <a:picLocks noChangeAspect="1"/>
          </p:cNvPicPr>
          <p:nvPr/>
        </p:nvPicPr>
        <p:blipFill>
          <a:blip r:embed="rId55">
            <a:lum bright="70000" contrast="-70000"/>
          </a:blip>
          <a:stretch>
            <a:fillRect/>
          </a:stretch>
        </p:blipFill>
        <p:spPr>
          <a:xfrm>
            <a:off x="3677043" y="5717036"/>
            <a:ext cx="1092497" cy="546250"/>
          </a:xfrm>
          <a:prstGeom prst="rect">
            <a:avLst/>
          </a:prstGeom>
        </p:spPr>
      </p:pic>
      <p:pic>
        <p:nvPicPr>
          <p:cNvPr id="96" name="Graphic 95">
            <a:extLst>
              <a:ext uri="{FF2B5EF4-FFF2-40B4-BE49-F238E27FC236}">
                <a16:creationId xmlns:a16="http://schemas.microsoft.com/office/drawing/2014/main" id="{748606DC-5E01-990F-7E82-458259828EC6}"/>
              </a:ext>
            </a:extLst>
          </p:cNvPr>
          <p:cNvPicPr>
            <a:picLocks noChangeAspect="1"/>
          </p:cNvPicPr>
          <p:nvPr/>
        </p:nvPicPr>
        <p:blipFill>
          <a:blip r:embed="rId56">
            <a:extLst>
              <a:ext uri="{96DAC541-7B7A-43D3-8B79-37D633B846F1}">
                <asvg:svgBlip xmlns:asvg="http://schemas.microsoft.com/office/drawing/2016/SVG/main" r:embed="rId57"/>
              </a:ext>
            </a:extLst>
          </a:blip>
          <a:stretch>
            <a:fillRect/>
          </a:stretch>
        </p:blipFill>
        <p:spPr>
          <a:xfrm>
            <a:off x="5890543" y="4373132"/>
            <a:ext cx="556484" cy="542007"/>
          </a:xfrm>
          <a:prstGeom prst="rect">
            <a:avLst/>
          </a:prstGeom>
        </p:spPr>
      </p:pic>
      <p:pic>
        <p:nvPicPr>
          <p:cNvPr id="97" name="Picture 96">
            <a:extLst>
              <a:ext uri="{FF2B5EF4-FFF2-40B4-BE49-F238E27FC236}">
                <a16:creationId xmlns:a16="http://schemas.microsoft.com/office/drawing/2014/main" id="{E727C3C1-0AEE-B5A2-5260-CB3F8BCE0CE8}"/>
              </a:ext>
            </a:extLst>
          </p:cNvPr>
          <p:cNvPicPr>
            <a:picLocks noChangeAspect="1"/>
          </p:cNvPicPr>
          <p:nvPr/>
        </p:nvPicPr>
        <p:blipFill>
          <a:blip r:embed="rId58">
            <a:lum bright="70000" contrast="-70000"/>
          </a:blip>
          <a:stretch>
            <a:fillRect/>
          </a:stretch>
        </p:blipFill>
        <p:spPr>
          <a:xfrm>
            <a:off x="7365107" y="5085276"/>
            <a:ext cx="1034005" cy="370372"/>
          </a:xfrm>
          <a:prstGeom prst="rect">
            <a:avLst/>
          </a:prstGeom>
        </p:spPr>
      </p:pic>
      <p:pic>
        <p:nvPicPr>
          <p:cNvPr id="98" name="Picture 97" descr="A black background with blue text&#10;&#10;AI-generated content may be incorrect.">
            <a:extLst>
              <a:ext uri="{FF2B5EF4-FFF2-40B4-BE49-F238E27FC236}">
                <a16:creationId xmlns:a16="http://schemas.microsoft.com/office/drawing/2014/main" id="{77DA773A-4728-47A9-8F97-D6791E1EB66B}"/>
              </a:ext>
            </a:extLst>
          </p:cNvPr>
          <p:cNvPicPr>
            <a:picLocks noChangeAspect="1"/>
          </p:cNvPicPr>
          <p:nvPr/>
        </p:nvPicPr>
        <p:blipFill>
          <a:blip r:embed="rId59">
            <a:lum bright="70000" contrast="-70000"/>
          </a:blip>
          <a:stretch>
            <a:fillRect/>
          </a:stretch>
        </p:blipFill>
        <p:spPr>
          <a:xfrm>
            <a:off x="9659775" y="5035419"/>
            <a:ext cx="1165596" cy="548775"/>
          </a:xfrm>
          <a:prstGeom prst="rect">
            <a:avLst/>
          </a:prstGeom>
        </p:spPr>
      </p:pic>
      <p:pic>
        <p:nvPicPr>
          <p:cNvPr id="99" name="Picture 98" descr="A black and white sign with white text&#10;&#10;AI-generated content may be incorrect.">
            <a:extLst>
              <a:ext uri="{FF2B5EF4-FFF2-40B4-BE49-F238E27FC236}">
                <a16:creationId xmlns:a16="http://schemas.microsoft.com/office/drawing/2014/main" id="{BDC9B08F-C61B-DD99-7948-4908058B048C}"/>
              </a:ext>
            </a:extLst>
          </p:cNvPr>
          <p:cNvPicPr>
            <a:picLocks noChangeAspect="1"/>
          </p:cNvPicPr>
          <p:nvPr/>
        </p:nvPicPr>
        <p:blipFill>
          <a:blip r:embed="rId60">
            <a:lum bright="70000" contrast="-70000"/>
          </a:blip>
          <a:stretch>
            <a:fillRect/>
          </a:stretch>
        </p:blipFill>
        <p:spPr>
          <a:xfrm>
            <a:off x="6215871" y="5764806"/>
            <a:ext cx="856155" cy="453902"/>
          </a:xfrm>
          <a:prstGeom prst="rect">
            <a:avLst/>
          </a:prstGeom>
        </p:spPr>
      </p:pic>
      <p:pic>
        <p:nvPicPr>
          <p:cNvPr id="100" name="Picture 99" descr="A logo for a company&#10;&#10;AI-generated content may be incorrect.">
            <a:extLst>
              <a:ext uri="{FF2B5EF4-FFF2-40B4-BE49-F238E27FC236}">
                <a16:creationId xmlns:a16="http://schemas.microsoft.com/office/drawing/2014/main" id="{48CF739C-F22A-5335-C440-EA22D9FE4C1C}"/>
              </a:ext>
            </a:extLst>
          </p:cNvPr>
          <p:cNvPicPr>
            <a:picLocks noChangeAspect="1"/>
          </p:cNvPicPr>
          <p:nvPr/>
        </p:nvPicPr>
        <p:blipFill>
          <a:blip r:embed="rId61">
            <a:lum bright="70000" contrast="-70000"/>
          </a:blip>
          <a:stretch>
            <a:fillRect/>
          </a:stretch>
        </p:blipFill>
        <p:spPr>
          <a:xfrm>
            <a:off x="8335694" y="5627714"/>
            <a:ext cx="715674" cy="727893"/>
          </a:xfrm>
          <a:prstGeom prst="rect">
            <a:avLst/>
          </a:prstGeom>
        </p:spPr>
      </p:pic>
      <p:pic>
        <p:nvPicPr>
          <p:cNvPr id="101" name="Picture 100" descr="A logo on a black background&#10;&#10;AI-generated content may be incorrect.">
            <a:extLst>
              <a:ext uri="{FF2B5EF4-FFF2-40B4-BE49-F238E27FC236}">
                <a16:creationId xmlns:a16="http://schemas.microsoft.com/office/drawing/2014/main" id="{22811493-62FC-5419-3DA8-51CC37137855}"/>
              </a:ext>
            </a:extLst>
          </p:cNvPr>
          <p:cNvPicPr>
            <a:picLocks noChangeAspect="1"/>
          </p:cNvPicPr>
          <p:nvPr/>
        </p:nvPicPr>
        <p:blipFill>
          <a:blip r:embed="rId62">
            <a:lum bright="70000" contrast="-70000"/>
          </a:blip>
          <a:stretch>
            <a:fillRect/>
          </a:stretch>
        </p:blipFill>
        <p:spPr>
          <a:xfrm>
            <a:off x="1246011" y="4799764"/>
            <a:ext cx="2195067" cy="939142"/>
          </a:xfrm>
          <a:prstGeom prst="rect">
            <a:avLst/>
          </a:prstGeom>
        </p:spPr>
      </p:pic>
      <p:pic>
        <p:nvPicPr>
          <p:cNvPr id="102" name="Picture 101">
            <a:extLst>
              <a:ext uri="{FF2B5EF4-FFF2-40B4-BE49-F238E27FC236}">
                <a16:creationId xmlns:a16="http://schemas.microsoft.com/office/drawing/2014/main" id="{0F528714-809D-F854-325A-FE48276259C1}"/>
              </a:ext>
            </a:extLst>
          </p:cNvPr>
          <p:cNvPicPr>
            <a:picLocks noChangeAspect="1"/>
          </p:cNvPicPr>
          <p:nvPr/>
        </p:nvPicPr>
        <p:blipFill>
          <a:blip r:embed="rId63">
            <a:lum bright="70000" contrast="-70000"/>
          </a:blip>
          <a:stretch>
            <a:fillRect/>
          </a:stretch>
        </p:blipFill>
        <p:spPr>
          <a:xfrm>
            <a:off x="10564777" y="3831972"/>
            <a:ext cx="1366949" cy="518781"/>
          </a:xfrm>
          <a:prstGeom prst="rect">
            <a:avLst/>
          </a:prstGeom>
        </p:spPr>
      </p:pic>
      <p:pic>
        <p:nvPicPr>
          <p:cNvPr id="103" name="Picture 102" descr="A black square with white text&#10;&#10;AI-generated content may be incorrect.">
            <a:extLst>
              <a:ext uri="{FF2B5EF4-FFF2-40B4-BE49-F238E27FC236}">
                <a16:creationId xmlns:a16="http://schemas.microsoft.com/office/drawing/2014/main" id="{C0A42B39-D65A-CB3E-718B-0C1F20E1687F}"/>
              </a:ext>
            </a:extLst>
          </p:cNvPr>
          <p:cNvPicPr>
            <a:picLocks noChangeAspect="1"/>
          </p:cNvPicPr>
          <p:nvPr/>
        </p:nvPicPr>
        <p:blipFill>
          <a:blip r:embed="rId64"/>
          <a:stretch>
            <a:fillRect/>
          </a:stretch>
        </p:blipFill>
        <p:spPr>
          <a:xfrm>
            <a:off x="7228428" y="5537281"/>
            <a:ext cx="894552" cy="918281"/>
          </a:xfrm>
          <a:prstGeom prst="rect">
            <a:avLst/>
          </a:prstGeom>
        </p:spPr>
      </p:pic>
      <p:pic>
        <p:nvPicPr>
          <p:cNvPr id="104" name="Picture 103" descr="A green and black logo&#10;&#10;AI-generated content may be incorrect.">
            <a:extLst>
              <a:ext uri="{FF2B5EF4-FFF2-40B4-BE49-F238E27FC236}">
                <a16:creationId xmlns:a16="http://schemas.microsoft.com/office/drawing/2014/main" id="{72B1E4BA-DD5F-978C-FE0D-6C656F5B8094}"/>
              </a:ext>
            </a:extLst>
          </p:cNvPr>
          <p:cNvPicPr>
            <a:picLocks noChangeAspect="1"/>
          </p:cNvPicPr>
          <p:nvPr/>
        </p:nvPicPr>
        <p:blipFill>
          <a:blip r:embed="rId65">
            <a:lum bright="70000" contrast="-70000"/>
          </a:blip>
          <a:stretch>
            <a:fillRect/>
          </a:stretch>
        </p:blipFill>
        <p:spPr>
          <a:xfrm>
            <a:off x="3027335" y="5082340"/>
            <a:ext cx="1002342" cy="455607"/>
          </a:xfrm>
          <a:prstGeom prst="rect">
            <a:avLst/>
          </a:prstGeom>
        </p:spPr>
      </p:pic>
      <p:pic>
        <p:nvPicPr>
          <p:cNvPr id="105" name="Graphic 104">
            <a:extLst>
              <a:ext uri="{FF2B5EF4-FFF2-40B4-BE49-F238E27FC236}">
                <a16:creationId xmlns:a16="http://schemas.microsoft.com/office/drawing/2014/main" id="{334B34FA-B76F-17A6-4FC3-AEB570B9EC6B}"/>
              </a:ext>
            </a:extLst>
          </p:cNvPr>
          <p:cNvPicPr>
            <a:picLocks noChangeAspect="1"/>
          </p:cNvPicPr>
          <p:nvPr/>
        </p:nvPicPr>
        <p:blipFill>
          <a:blip r:embed="rId66">
            <a:extLst>
              <a:ext uri="{96DAC541-7B7A-43D3-8B79-37D633B846F1}">
                <asvg:svgBlip xmlns:asvg="http://schemas.microsoft.com/office/drawing/2016/SVG/main" r:embed="rId67"/>
              </a:ext>
            </a:extLst>
          </a:blip>
          <a:stretch>
            <a:fillRect/>
          </a:stretch>
        </p:blipFill>
        <p:spPr>
          <a:xfrm>
            <a:off x="4951605" y="4414513"/>
            <a:ext cx="793380" cy="551326"/>
          </a:xfrm>
          <a:prstGeom prst="rect">
            <a:avLst/>
          </a:prstGeom>
        </p:spPr>
      </p:pic>
      <p:pic>
        <p:nvPicPr>
          <p:cNvPr id="106" name="Picture 105" descr="A close-up of a sign&#10;&#10;AI-generated content may be incorrect.">
            <a:extLst>
              <a:ext uri="{FF2B5EF4-FFF2-40B4-BE49-F238E27FC236}">
                <a16:creationId xmlns:a16="http://schemas.microsoft.com/office/drawing/2014/main" id="{31A37D42-7297-0AEA-A08E-5E5D7D173C90}"/>
              </a:ext>
            </a:extLst>
          </p:cNvPr>
          <p:cNvPicPr>
            <a:picLocks noChangeAspect="1"/>
          </p:cNvPicPr>
          <p:nvPr/>
        </p:nvPicPr>
        <p:blipFill>
          <a:blip r:embed="rId68">
            <a:biLevel thresh="25000"/>
          </a:blip>
          <a:stretch>
            <a:fillRect/>
          </a:stretch>
        </p:blipFill>
        <p:spPr>
          <a:xfrm>
            <a:off x="336828" y="5175526"/>
            <a:ext cx="1376031" cy="27622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pic>
        <p:nvPicPr>
          <p:cNvPr id="107" name="Picture 106" descr="A logo with a purple circle&#10;&#10;AI-generated content may be incorrect.">
            <a:extLst>
              <a:ext uri="{FF2B5EF4-FFF2-40B4-BE49-F238E27FC236}">
                <a16:creationId xmlns:a16="http://schemas.microsoft.com/office/drawing/2014/main" id="{CC10EB68-C5C7-3160-CB1F-78F3B4D1FDEC}"/>
              </a:ext>
            </a:extLst>
          </p:cNvPr>
          <p:cNvPicPr>
            <a:picLocks noChangeAspect="1"/>
          </p:cNvPicPr>
          <p:nvPr/>
        </p:nvPicPr>
        <p:blipFill>
          <a:blip r:embed="rId69">
            <a:lum bright="70000" contrast="-70000"/>
          </a:blip>
          <a:stretch>
            <a:fillRect/>
          </a:stretch>
        </p:blipFill>
        <p:spPr>
          <a:xfrm>
            <a:off x="2375859" y="5758943"/>
            <a:ext cx="1062512" cy="462658"/>
          </a:xfrm>
          <a:prstGeom prst="rect">
            <a:avLst/>
          </a:prstGeom>
        </p:spPr>
      </p:pic>
      <p:pic>
        <p:nvPicPr>
          <p:cNvPr id="108" name="Picture 107" descr="A black background with red text&#10;&#10;AI-generated content may be incorrect.">
            <a:extLst>
              <a:ext uri="{FF2B5EF4-FFF2-40B4-BE49-F238E27FC236}">
                <a16:creationId xmlns:a16="http://schemas.microsoft.com/office/drawing/2014/main" id="{3F214114-7055-FB9E-1954-0C783BAF2D93}"/>
              </a:ext>
            </a:extLst>
          </p:cNvPr>
          <p:cNvPicPr>
            <a:picLocks noChangeAspect="1"/>
          </p:cNvPicPr>
          <p:nvPr/>
        </p:nvPicPr>
        <p:blipFill>
          <a:blip r:embed="rId70">
            <a:lum bright="70000" contrast="-70000"/>
          </a:blip>
          <a:stretch>
            <a:fillRect/>
          </a:stretch>
        </p:blipFill>
        <p:spPr>
          <a:xfrm>
            <a:off x="4237711" y="4997189"/>
            <a:ext cx="1371858" cy="640523"/>
          </a:xfrm>
          <a:prstGeom prst="rect">
            <a:avLst/>
          </a:prstGeom>
        </p:spPr>
      </p:pic>
      <p:pic>
        <p:nvPicPr>
          <p:cNvPr id="109" name="Picture 108" descr="A blue text on a black background&#10;&#10;AI-generated content may be incorrect.">
            <a:extLst>
              <a:ext uri="{FF2B5EF4-FFF2-40B4-BE49-F238E27FC236}">
                <a16:creationId xmlns:a16="http://schemas.microsoft.com/office/drawing/2014/main" id="{89883BC0-366C-1C69-38BC-FA166B800CE8}"/>
              </a:ext>
            </a:extLst>
          </p:cNvPr>
          <p:cNvPicPr>
            <a:picLocks noChangeAspect="1"/>
          </p:cNvPicPr>
          <p:nvPr/>
        </p:nvPicPr>
        <p:blipFill>
          <a:blip r:embed="rId71">
            <a:lum bright="70000" contrast="-70000"/>
          </a:blip>
          <a:stretch>
            <a:fillRect/>
          </a:stretch>
        </p:blipFill>
        <p:spPr>
          <a:xfrm>
            <a:off x="1408679" y="5740245"/>
            <a:ext cx="818123" cy="461523"/>
          </a:xfrm>
          <a:prstGeom prst="rect">
            <a:avLst/>
          </a:prstGeom>
        </p:spPr>
      </p:pic>
      <p:pic>
        <p:nvPicPr>
          <p:cNvPr id="110" name="Picture 109" descr="A red and white bag with a black background&#10;&#10;AI-generated content may be incorrect.">
            <a:extLst>
              <a:ext uri="{FF2B5EF4-FFF2-40B4-BE49-F238E27FC236}">
                <a16:creationId xmlns:a16="http://schemas.microsoft.com/office/drawing/2014/main" id="{27D820E4-9B5F-B383-D74D-DB7B629CC720}"/>
              </a:ext>
            </a:extLst>
          </p:cNvPr>
          <p:cNvPicPr>
            <a:picLocks noChangeAspect="1"/>
          </p:cNvPicPr>
          <p:nvPr/>
        </p:nvPicPr>
        <p:blipFill>
          <a:blip r:embed="rId72">
            <a:lum bright="70000" contrast="-70000"/>
          </a:blip>
          <a:stretch>
            <a:fillRect/>
          </a:stretch>
        </p:blipFill>
        <p:spPr>
          <a:xfrm>
            <a:off x="4950154" y="5738224"/>
            <a:ext cx="1039679" cy="454715"/>
          </a:xfrm>
          <a:prstGeom prst="rect">
            <a:avLst/>
          </a:prstGeom>
        </p:spPr>
      </p:pic>
      <p:pic>
        <p:nvPicPr>
          <p:cNvPr id="111" name="Picture 110" descr="Blue text on a black background&#10;&#10;AI-generated content may be incorrect.">
            <a:extLst>
              <a:ext uri="{FF2B5EF4-FFF2-40B4-BE49-F238E27FC236}">
                <a16:creationId xmlns:a16="http://schemas.microsoft.com/office/drawing/2014/main" id="{839F3D18-9374-42E7-6812-1884D93F5C15}"/>
              </a:ext>
            </a:extLst>
          </p:cNvPr>
          <p:cNvPicPr>
            <a:picLocks noChangeAspect="1"/>
          </p:cNvPicPr>
          <p:nvPr/>
        </p:nvPicPr>
        <p:blipFill>
          <a:blip r:embed="rId73">
            <a:clrChange>
              <a:clrFrom>
                <a:srgbClr val="626262">
                  <a:alpha val="94118"/>
                </a:srgbClr>
              </a:clrFrom>
              <a:clrTo>
                <a:srgbClr val="626262">
                  <a:alpha val="0"/>
                </a:srgbClr>
              </a:clrTo>
            </a:clrChange>
            <a:lum bright="70000" contrast="-70000"/>
            <a:extLst>
              <a:ext uri="{BEBA8EAE-BF5A-486C-A8C5-ECC9F3942E4B}">
                <a14:imgProps xmlns:a14="http://schemas.microsoft.com/office/drawing/2010/main">
                  <a14:imgLayer r:embed="rId74">
                    <a14:imgEffect>
                      <a14:sharpenSoften amount="50000"/>
                    </a14:imgEffect>
                    <a14:imgEffect>
                      <a14:colorTemperature colorTemp="4700"/>
                    </a14:imgEffect>
                    <a14:imgEffect>
                      <a14:saturation sat="0"/>
                    </a14:imgEffect>
                    <a14:imgEffect>
                      <a14:brightnessContrast/>
                    </a14:imgEffect>
                  </a14:imgLayer>
                </a14:imgProps>
              </a:ext>
            </a:extLst>
          </a:blip>
          <a:stretch>
            <a:fillRect/>
          </a:stretch>
        </p:blipFill>
        <p:spPr>
          <a:xfrm>
            <a:off x="7830013" y="4568687"/>
            <a:ext cx="1080000" cy="245658"/>
          </a:xfrm>
          <a:prstGeom prst="rect">
            <a:avLst/>
          </a:prstGeom>
          <a:noFill/>
        </p:spPr>
      </p:pic>
      <p:pic>
        <p:nvPicPr>
          <p:cNvPr id="3" name="Picture 2" descr="A logo on a black background&#10;&#10;AI-generated content may be incorrect.">
            <a:extLst>
              <a:ext uri="{FF2B5EF4-FFF2-40B4-BE49-F238E27FC236}">
                <a16:creationId xmlns:a16="http://schemas.microsoft.com/office/drawing/2014/main" id="{6A9A29D8-100B-C57A-AC7A-F4DAA245E19C}"/>
              </a:ext>
            </a:extLst>
          </p:cNvPr>
          <p:cNvPicPr>
            <a:picLocks noChangeAspect="1"/>
          </p:cNvPicPr>
          <p:nvPr/>
        </p:nvPicPr>
        <p:blipFill>
          <a:blip r:embed="rId75" cstate="print">
            <a:extLst>
              <a:ext uri="{28A0092B-C50C-407E-A947-70E740481C1C}">
                <a14:useLocalDpi xmlns:a14="http://schemas.microsoft.com/office/drawing/2010/main" val="0"/>
              </a:ext>
            </a:extLst>
          </a:blip>
          <a:stretch>
            <a:fillRect/>
          </a:stretch>
        </p:blipFill>
        <p:spPr>
          <a:xfrm>
            <a:off x="6683654" y="4247179"/>
            <a:ext cx="896623" cy="896623"/>
          </a:xfrm>
          <a:prstGeom prst="rect">
            <a:avLst/>
          </a:prstGeom>
        </p:spPr>
      </p:pic>
      <p:cxnSp>
        <p:nvCxnSpPr>
          <p:cNvPr id="2" name="Straight Connector 1">
            <a:extLst>
              <a:ext uri="{FF2B5EF4-FFF2-40B4-BE49-F238E27FC236}">
                <a16:creationId xmlns:a16="http://schemas.microsoft.com/office/drawing/2014/main" id="{4FE756AF-A7B5-CBDB-8528-5EFAB00DD1C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1D49C1F5-70B1-7D82-FB7F-2161DB77F52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6" name="Picture 5" descr="A logo with white text and blue circles&#10;&#10;Description automatically generated">
            <a:extLst>
              <a:ext uri="{FF2B5EF4-FFF2-40B4-BE49-F238E27FC236}">
                <a16:creationId xmlns:a16="http://schemas.microsoft.com/office/drawing/2014/main" id="{300E1347-0BA2-DF60-E38F-55996E1D3CA9}"/>
              </a:ext>
            </a:extLst>
          </p:cNvPr>
          <p:cNvPicPr>
            <a:picLocks noChangeAspect="1"/>
          </p:cNvPicPr>
          <p:nvPr/>
        </p:nvPicPr>
        <p:blipFill>
          <a:blip r:embed="rId7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451679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standing in front of a red wall&#10;&#10;AI-generated content may be incorrect.">
            <a:extLst>
              <a:ext uri="{FF2B5EF4-FFF2-40B4-BE49-F238E27FC236}">
                <a16:creationId xmlns:a16="http://schemas.microsoft.com/office/drawing/2014/main" id="{9C268BD6-8A9E-79E2-CC1C-5C0F6F807EB9}"/>
              </a:ext>
            </a:extLst>
          </p:cNvPr>
          <p:cNvPicPr>
            <a:picLocks noChangeAspect="1"/>
          </p:cNvPicPr>
          <p:nvPr/>
        </p:nvPicPr>
        <p:blipFill>
          <a:blip r:embed="rId3"/>
          <a:srcRect l="10790" t="-38" r="39515"/>
          <a:stretch>
            <a:fillRect/>
          </a:stretch>
        </p:blipFill>
        <p:spPr>
          <a:xfrm>
            <a:off x="-19641" y="-2629"/>
            <a:ext cx="5112153" cy="6860627"/>
          </a:xfrm>
          <a:prstGeom prst="rect">
            <a:avLst/>
          </a:prstGeom>
        </p:spPr>
      </p:pic>
      <p:pic>
        <p:nvPicPr>
          <p:cNvPr id="3" name="Picture 2" descr="A black and white image&#10;&#10;Description automatically generated">
            <a:extLst>
              <a:ext uri="{FF2B5EF4-FFF2-40B4-BE49-F238E27FC236}">
                <a16:creationId xmlns:a16="http://schemas.microsoft.com/office/drawing/2014/main" id="{090637F2-F018-A114-BF3E-D4DF960A03F1}"/>
              </a:ext>
            </a:extLst>
          </p:cNvPr>
          <p:cNvPicPr>
            <a:picLocks noChangeAspect="1"/>
          </p:cNvPicPr>
          <p:nvPr/>
        </p:nvPicPr>
        <p:blipFill>
          <a:blip r:embed="rId4"/>
          <a:stretch>
            <a:fillRect/>
          </a:stretch>
        </p:blipFill>
        <p:spPr>
          <a:xfrm>
            <a:off x="4963" y="-3286"/>
            <a:ext cx="5087959" cy="2657475"/>
          </a:xfrm>
          <a:prstGeom prst="rect">
            <a:avLst/>
          </a:prstGeom>
        </p:spPr>
      </p:pic>
      <p:sp>
        <p:nvSpPr>
          <p:cNvPr id="8" name="Rectangle 7" descr="Young filmmakers frame up a shot.">
            <a:extLst>
              <a:ext uri="{FF2B5EF4-FFF2-40B4-BE49-F238E27FC236}">
                <a16:creationId xmlns:a16="http://schemas.microsoft.com/office/drawing/2014/main" id="{E86677F5-8BE8-4F1A-CB53-6E382AFD4FDC}"/>
              </a:ext>
              <a:ext uri="{C183D7F6-B498-43B3-948B-1728B52AA6E4}">
                <adec:decorative xmlns:adec="http://schemas.microsoft.com/office/drawing/2017/decorative" val="0"/>
              </a:ext>
            </a:extLst>
          </p:cNvPr>
          <p:cNvSpPr/>
          <p:nvPr/>
        </p:nvSpPr>
        <p:spPr>
          <a:xfrm>
            <a:off x="-4751" y="-1151"/>
            <a:ext cx="5120265" cy="6859151"/>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Rectangle 6">
            <a:extLst>
              <a:ext uri="{FF2B5EF4-FFF2-40B4-BE49-F238E27FC236}">
                <a16:creationId xmlns:a16="http://schemas.microsoft.com/office/drawing/2014/main" id="{932C7273-5125-4E08-0C7E-4E579B1EA1E0}"/>
              </a:ext>
            </a:extLst>
          </p:cNvPr>
          <p:cNvSpPr/>
          <p:nvPr/>
        </p:nvSpPr>
        <p:spPr>
          <a:xfrm>
            <a:off x="4821379" y="2498103"/>
            <a:ext cx="5522156"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6096000" y="2596624"/>
            <a:ext cx="701620" cy="543305"/>
          </a:xfrm>
        </p:spPr>
        <p:txBody>
          <a:bodyPr>
            <a:normAutofit lnSpcReduction="10000"/>
          </a:bodyPr>
          <a:lstStyle/>
          <a:p>
            <a:r>
              <a:rPr lang="en-US" sz="3600" b="1" dirty="0">
                <a:solidFill>
                  <a:srgbClr val="0F123D"/>
                </a:solidFill>
                <a:latin typeface="Century Gothic" panose="020B0502020202020204" pitchFamily="34" charset="0"/>
              </a:rPr>
              <a:t>01</a:t>
            </a:r>
          </a:p>
        </p:txBody>
      </p:sp>
      <p:sp>
        <p:nvSpPr>
          <p:cNvPr id="15" name="Subtitle 1">
            <a:extLst>
              <a:ext uri="{FF2B5EF4-FFF2-40B4-BE49-F238E27FC236}">
                <a16:creationId xmlns:a16="http://schemas.microsoft.com/office/drawing/2014/main" id="{3CC0092F-9A76-2806-7F8C-9F0A7258FC93}"/>
              </a:ext>
            </a:extLst>
          </p:cNvPr>
          <p:cNvSpPr txBox="1">
            <a:spLocks/>
          </p:cNvSpPr>
          <p:nvPr/>
        </p:nvSpPr>
        <p:spPr>
          <a:xfrm>
            <a:off x="6769338" y="2617643"/>
            <a:ext cx="5145571" cy="51098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Module introduction</a:t>
            </a:r>
          </a:p>
        </p:txBody>
      </p:sp>
      <p:sp>
        <p:nvSpPr>
          <p:cNvPr id="38" name="Subtitle 1">
            <a:extLst>
              <a:ext uri="{FF2B5EF4-FFF2-40B4-BE49-F238E27FC236}">
                <a16:creationId xmlns:a16="http://schemas.microsoft.com/office/drawing/2014/main" id="{3357C692-22A2-3CFF-5783-EF74D385290B}"/>
              </a:ext>
            </a:extLst>
          </p:cNvPr>
          <p:cNvSpPr txBox="1">
            <a:spLocks/>
          </p:cNvSpPr>
          <p:nvPr/>
        </p:nvSpPr>
        <p:spPr>
          <a:xfrm>
            <a:off x="6096000" y="3224696"/>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02</a:t>
            </a:r>
          </a:p>
        </p:txBody>
      </p:sp>
      <p:sp>
        <p:nvSpPr>
          <p:cNvPr id="39" name="Subtitle 1">
            <a:extLst>
              <a:ext uri="{FF2B5EF4-FFF2-40B4-BE49-F238E27FC236}">
                <a16:creationId xmlns:a16="http://schemas.microsoft.com/office/drawing/2014/main" id="{2A219A58-C7A6-2E3F-1635-03192D651B5F}"/>
              </a:ext>
            </a:extLst>
          </p:cNvPr>
          <p:cNvSpPr txBox="1">
            <a:spLocks/>
          </p:cNvSpPr>
          <p:nvPr/>
        </p:nvSpPr>
        <p:spPr>
          <a:xfrm>
            <a:off x="6769338" y="3273423"/>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Why does it matter?</a:t>
            </a:r>
          </a:p>
        </p:txBody>
      </p:sp>
      <p:sp>
        <p:nvSpPr>
          <p:cNvPr id="44" name="Subtitle 1">
            <a:extLst>
              <a:ext uri="{FF2B5EF4-FFF2-40B4-BE49-F238E27FC236}">
                <a16:creationId xmlns:a16="http://schemas.microsoft.com/office/drawing/2014/main" id="{C5C5B5D0-B02A-7A18-06D8-1F91202CA55D}"/>
              </a:ext>
            </a:extLst>
          </p:cNvPr>
          <p:cNvSpPr txBox="1">
            <a:spLocks/>
          </p:cNvSpPr>
          <p:nvPr/>
        </p:nvSpPr>
        <p:spPr>
          <a:xfrm>
            <a:off x="6096000" y="3695758"/>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45" name="Subtitle 1">
            <a:extLst>
              <a:ext uri="{FF2B5EF4-FFF2-40B4-BE49-F238E27FC236}">
                <a16:creationId xmlns:a16="http://schemas.microsoft.com/office/drawing/2014/main" id="{7F14FD64-73D6-190B-5681-6D6D7998B61C}"/>
              </a:ext>
            </a:extLst>
          </p:cNvPr>
          <p:cNvSpPr txBox="1">
            <a:spLocks/>
          </p:cNvSpPr>
          <p:nvPr/>
        </p:nvSpPr>
        <p:spPr>
          <a:xfrm>
            <a:off x="6769338" y="3744485"/>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Who is BAFTA albert?</a:t>
            </a:r>
          </a:p>
        </p:txBody>
      </p:sp>
      <p:cxnSp>
        <p:nvCxnSpPr>
          <p:cNvPr id="9" name="Straight Connector 8">
            <a:extLst>
              <a:ext uri="{FF2B5EF4-FFF2-40B4-BE49-F238E27FC236}">
                <a16:creationId xmlns:a16="http://schemas.microsoft.com/office/drawing/2014/main" id="{7DA5C687-8210-8FDB-8E1E-77CC24694F0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564ED360-B3BB-84EB-FA6E-78FB9C8E89E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1" name="Picture 10" descr="A logo with white text and blue circles&#10;&#10;Description automatically generated">
            <a:extLst>
              <a:ext uri="{FF2B5EF4-FFF2-40B4-BE49-F238E27FC236}">
                <a16:creationId xmlns:a16="http://schemas.microsoft.com/office/drawing/2014/main" id="{C2986AA0-1C7D-0F69-AF6D-F51FF8E4CCD0}"/>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144130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76Xgz32Dkp4">
            <a:extLst>
              <a:ext uri="{FF2B5EF4-FFF2-40B4-BE49-F238E27FC236}">
                <a16:creationId xmlns:a16="http://schemas.microsoft.com/office/drawing/2014/main" id="{AF1320A6-0BC6-390B-016A-203FCA659BDF}"/>
              </a:ext>
            </a:extLst>
          </p:cNvPr>
          <p:cNvPicPr>
            <a:picLocks noRot="1" noChangeAspect="1"/>
          </p:cNvPicPr>
          <p:nvPr>
            <a:videoFile r:link="rId1"/>
          </p:nvPr>
        </p:nvPicPr>
        <p:blipFill>
          <a:blip r:embed="rId4"/>
          <a:stretch>
            <a:fillRect/>
          </a:stretch>
        </p:blipFill>
        <p:spPr>
          <a:xfrm>
            <a:off x="1264800" y="876305"/>
            <a:ext cx="9662400" cy="5403556"/>
          </a:xfrm>
          <a:prstGeom prst="rect">
            <a:avLst/>
          </a:prstGeom>
        </p:spPr>
      </p:pic>
      <p:cxnSp>
        <p:nvCxnSpPr>
          <p:cNvPr id="3" name="Straight Connector 2">
            <a:extLst>
              <a:ext uri="{FF2B5EF4-FFF2-40B4-BE49-F238E27FC236}">
                <a16:creationId xmlns:a16="http://schemas.microsoft.com/office/drawing/2014/main" id="{8195AFC8-67EF-D703-BB57-7CFB74A0953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6241044B-C370-2285-FEE5-95EBA40C299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5" name="Picture 4" descr="A logo with white text and blue circles&#10;&#10;Description automatically generated">
            <a:extLst>
              <a:ext uri="{FF2B5EF4-FFF2-40B4-BE49-F238E27FC236}">
                <a16:creationId xmlns:a16="http://schemas.microsoft.com/office/drawing/2014/main" id="{8E511FF9-4B90-126F-3063-29B8D46D1BFC}"/>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19101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p:cTn id="12"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382D6-A3F0-714E-B2F2-15B87048E86C}"/>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FF6B8BBD-6CF1-54F7-03E1-5FCA44B4D7C9}"/>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523D3771-18E8-6FA4-D7AC-9B1D4661C78C}"/>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4" name="Picture 3" descr="A logo with white text and blue circles&#10;&#10;Description automatically generated">
            <a:extLst>
              <a:ext uri="{FF2B5EF4-FFF2-40B4-BE49-F238E27FC236}">
                <a16:creationId xmlns:a16="http://schemas.microsoft.com/office/drawing/2014/main" id="{6C3D8EB1-9242-69F5-D33B-67B25113E731}"/>
              </a:ext>
            </a:extLst>
          </p:cNvPr>
          <p:cNvPicPr>
            <a:picLocks noChangeAspect="1"/>
          </p:cNvPicPr>
          <p:nvPr/>
        </p:nvPicPr>
        <p:blipFill>
          <a:blip r:embed="rId3"/>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041E51B1-150E-6676-D59B-A0E0E08F1E6B}"/>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BAFTA albert Education Partnership</a:t>
            </a:r>
          </a:p>
        </p:txBody>
      </p:sp>
      <p:sp>
        <p:nvSpPr>
          <p:cNvPr id="8" name="Subtitle 1">
            <a:extLst>
              <a:ext uri="{FF2B5EF4-FFF2-40B4-BE49-F238E27FC236}">
                <a16:creationId xmlns:a16="http://schemas.microsoft.com/office/drawing/2014/main" id="{F432F019-F373-192C-2EE8-1816BE1154F8}"/>
              </a:ext>
            </a:extLst>
          </p:cNvPr>
          <p:cNvSpPr>
            <a:spLocks noGrp="1"/>
          </p:cNvSpPr>
          <p:nvPr/>
        </p:nvSpPr>
        <p:spPr>
          <a:xfrm>
            <a:off x="666677" y="2070012"/>
            <a:ext cx="9979162" cy="423246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​​​​​​​Welcome to the BAFTA albert Skills for a Sustainable Screen Industry module, delivered through your institution as part of the BAFTA albert Education Partnership.</a:t>
            </a:r>
          </a:p>
          <a:p>
            <a:endParaRPr lang="en-GB" sz="1800" dirty="0"/>
          </a:p>
          <a:p>
            <a:r>
              <a:rPr lang="en-GB" sz="1800" dirty="0"/>
              <a:t>You will learn:</a:t>
            </a:r>
          </a:p>
          <a:p>
            <a:pPr marL="285750" indent="-285750">
              <a:buFont typeface="Arial" panose="020B0604020202020204" pitchFamily="34" charset="0"/>
              <a:buChar char="•"/>
            </a:pPr>
            <a:r>
              <a:rPr lang="en-GB" sz="1800" dirty="0"/>
              <a:t>The science of climate change</a:t>
            </a:r>
          </a:p>
          <a:p>
            <a:pPr marL="285750" indent="-285750">
              <a:buFont typeface="Arial" panose="020B0604020202020204" pitchFamily="34" charset="0"/>
              <a:buChar char="•"/>
            </a:pPr>
            <a:r>
              <a:rPr lang="en-GB" sz="1800" dirty="0"/>
              <a:t>The global impact of a changing climate</a:t>
            </a:r>
          </a:p>
          <a:p>
            <a:pPr marL="285750" indent="-285750">
              <a:buFont typeface="Arial" panose="020B0604020202020204" pitchFamily="34" charset="0"/>
              <a:buChar char="•"/>
            </a:pPr>
            <a:r>
              <a:rPr lang="en-GB" sz="1800" dirty="0"/>
              <a:t>Our industry’s impact</a:t>
            </a:r>
          </a:p>
          <a:p>
            <a:pPr marL="285750" indent="-285750">
              <a:buFont typeface="Arial" panose="020B0604020202020204" pitchFamily="34" charset="0"/>
              <a:buChar char="•"/>
            </a:pPr>
            <a:r>
              <a:rPr lang="en-GB" sz="1800" dirty="0"/>
              <a:t>Solutions for a sustainable screen industries</a:t>
            </a:r>
          </a:p>
          <a:p>
            <a:pPr marL="285750" indent="-285750">
              <a:buFont typeface="Arial" panose="020B0604020202020204" pitchFamily="34" charset="0"/>
              <a:buChar char="•"/>
            </a:pPr>
            <a:r>
              <a:rPr lang="en-GB" sz="1800" dirty="0"/>
              <a:t>Behaviour change through the screen industries</a:t>
            </a:r>
          </a:p>
          <a:p>
            <a:pPr marL="285750" indent="-285750">
              <a:buFont typeface="Arial" panose="020B0604020202020204" pitchFamily="34" charset="0"/>
              <a:buChar char="•"/>
            </a:pPr>
            <a:r>
              <a:rPr lang="en-GB" sz="1800" dirty="0"/>
              <a:t>Telling stories with climate consciousness</a:t>
            </a:r>
          </a:p>
        </p:txBody>
      </p:sp>
      <p:cxnSp>
        <p:nvCxnSpPr>
          <p:cNvPr id="9" name="Straight Connector 8">
            <a:extLst>
              <a:ext uri="{FF2B5EF4-FFF2-40B4-BE49-F238E27FC236}">
                <a16:creationId xmlns:a16="http://schemas.microsoft.com/office/drawing/2014/main" id="{952F4713-94A3-D212-6ECE-F8B715C980AC}"/>
              </a:ext>
            </a:extLst>
          </p:cNvPr>
          <p:cNvCxnSpPr>
            <a:cxnSpLocks/>
          </p:cNvCxnSpPr>
          <p:nvPr/>
        </p:nvCxnSpPr>
        <p:spPr>
          <a:xfrm>
            <a:off x="595272" y="2107974"/>
            <a:ext cx="0" cy="45916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3381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31FC9-B85A-CEB0-56A7-0DE3FCCB00B3}"/>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8FB0A5B-CC6B-A103-9783-BECEBD1C7BE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978F6231-5865-B7F3-9F7A-9C536E8E433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4" name="Picture 3" descr="A logo with white text and blue circles&#10;&#10;Description automatically generated">
            <a:extLst>
              <a:ext uri="{FF2B5EF4-FFF2-40B4-BE49-F238E27FC236}">
                <a16:creationId xmlns:a16="http://schemas.microsoft.com/office/drawing/2014/main" id="{3A538B30-E216-8087-C9EC-8F265333E126}"/>
              </a:ext>
            </a:extLst>
          </p:cNvPr>
          <p:cNvPicPr>
            <a:picLocks noChangeAspect="1"/>
          </p:cNvPicPr>
          <p:nvPr/>
        </p:nvPicPr>
        <p:blipFill>
          <a:blip r:embed="rId2"/>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9B0DFEDB-3FB5-0EB4-1ED8-CC64555D294C}"/>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Core </a:t>
            </a:r>
            <a:r>
              <a:rPr lang="en-US" dirty="0">
                <a:solidFill>
                  <a:srgbClr val="7F70FF"/>
                </a:solidFill>
              </a:rPr>
              <a:t>Learning Outcomes</a:t>
            </a:r>
          </a:p>
        </p:txBody>
      </p:sp>
      <p:sp>
        <p:nvSpPr>
          <p:cNvPr id="7" name="Subtitle 1">
            <a:extLst>
              <a:ext uri="{FF2B5EF4-FFF2-40B4-BE49-F238E27FC236}">
                <a16:creationId xmlns:a16="http://schemas.microsoft.com/office/drawing/2014/main" id="{D80033EA-CA9A-0803-D476-F05D41D33E6E}"/>
              </a:ext>
            </a:extLst>
          </p:cNvPr>
          <p:cNvSpPr>
            <a:spLocks noGrp="1"/>
          </p:cNvSpPr>
          <p:nvPr/>
        </p:nvSpPr>
        <p:spPr>
          <a:xfrm>
            <a:off x="666677" y="2045822"/>
            <a:ext cx="10257352" cy="4256656"/>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latin typeface="Century Gothic"/>
              </a:rPr>
              <a:t>By completing this module, you will:</a:t>
            </a:r>
          </a:p>
          <a:p>
            <a:endParaRPr lang="en-GB" sz="1800" dirty="0">
              <a:latin typeface="Century Gothic"/>
            </a:endParaRPr>
          </a:p>
          <a:p>
            <a:pPr marL="342900" indent="-342900">
              <a:buFont typeface="+mj-lt"/>
              <a:buAutoNum type="arabicPeriod"/>
            </a:pPr>
            <a:r>
              <a:rPr lang="en-GB" sz="1800" dirty="0">
                <a:latin typeface="Century Gothic"/>
              </a:rPr>
              <a:t>Evidence a general understanding of the science of climate change and its impacts</a:t>
            </a:r>
          </a:p>
          <a:p>
            <a:pPr marL="342900" indent="-342900">
              <a:buAutoNum type="arabicPeriod"/>
            </a:pPr>
            <a:endParaRPr lang="en-GB" sz="1800" dirty="0">
              <a:latin typeface="Century Gothic"/>
            </a:endParaRPr>
          </a:p>
          <a:p>
            <a:pPr marL="342900" indent="-342900">
              <a:buFont typeface="+mj-lt"/>
              <a:buAutoNum type="arabicPeriod"/>
            </a:pPr>
            <a:r>
              <a:rPr lang="en-GB" sz="1800" dirty="0"/>
              <a:t>Make a commitment to creating a greener industry in a future role you would like to hold within the industry</a:t>
            </a:r>
          </a:p>
          <a:p>
            <a:pPr marL="342900" indent="-342900">
              <a:buAutoNum type="arabicPeriod"/>
            </a:pPr>
            <a:endParaRPr lang="en-GB" sz="1800" dirty="0">
              <a:latin typeface="Century Gothic"/>
            </a:endParaRPr>
          </a:p>
          <a:p>
            <a:pPr marL="342900" indent="-342900">
              <a:buFont typeface="+mj-lt"/>
              <a:buAutoNum type="arabicPeriod"/>
            </a:pPr>
            <a:r>
              <a:rPr lang="en-GB" sz="1800" dirty="0">
                <a:latin typeface="Century Gothic"/>
              </a:rPr>
              <a:t>Calculate a production’s carbon footprint using the albert carbon footprint calculator and discuss solutions to reduce the environmental impact of a production</a:t>
            </a:r>
          </a:p>
          <a:p>
            <a:pPr marL="342900" indent="-342900">
              <a:buAutoNum type="arabicPeriod"/>
            </a:pPr>
            <a:endParaRPr lang="en-GB" sz="1800" dirty="0">
              <a:latin typeface="Century Gothic"/>
            </a:endParaRPr>
          </a:p>
          <a:p>
            <a:pPr marL="342900" indent="-342900">
              <a:buFont typeface="+mj-lt"/>
              <a:buAutoNum type="arabicPeriod"/>
            </a:pPr>
            <a:r>
              <a:rPr lang="en-GB" sz="1800" dirty="0"/>
              <a:t>Identify strategies that could engage audiences with environmental sustainability</a:t>
            </a:r>
          </a:p>
        </p:txBody>
      </p:sp>
      <p:cxnSp>
        <p:nvCxnSpPr>
          <p:cNvPr id="10" name="Straight Connector 9">
            <a:extLst>
              <a:ext uri="{FF2B5EF4-FFF2-40B4-BE49-F238E27FC236}">
                <a16:creationId xmlns:a16="http://schemas.microsoft.com/office/drawing/2014/main" id="{9197AC5B-9220-236C-EAC6-EE4F711DD1C8}"/>
              </a:ext>
            </a:extLst>
          </p:cNvPr>
          <p:cNvCxnSpPr>
            <a:cxnSpLocks/>
          </p:cNvCxnSpPr>
          <p:nvPr/>
        </p:nvCxnSpPr>
        <p:spPr>
          <a:xfrm>
            <a:off x="595272" y="2075316"/>
            <a:ext cx="0" cy="25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9056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1CA46-9D37-A612-EE36-F524177B6BB1}"/>
            </a:ext>
          </a:extLst>
        </p:cNvPr>
        <p:cNvGrpSpPr/>
        <p:nvPr/>
      </p:nvGrpSpPr>
      <p:grpSpPr>
        <a:xfrm>
          <a:off x="0" y="0"/>
          <a:ext cx="0" cy="0"/>
          <a:chOff x="0" y="0"/>
          <a:chExt cx="0" cy="0"/>
        </a:xfrm>
      </p:grpSpPr>
      <p:pic>
        <p:nvPicPr>
          <p:cNvPr id="7" name="Picture 6" descr="A person holding a camera to a child&#10;&#10;AI-generated content may be incorrect.">
            <a:extLst>
              <a:ext uri="{FF2B5EF4-FFF2-40B4-BE49-F238E27FC236}">
                <a16:creationId xmlns:a16="http://schemas.microsoft.com/office/drawing/2014/main" id="{70687E0C-97A1-38E9-0886-5BC7D26DAB09}"/>
              </a:ext>
            </a:extLst>
          </p:cNvPr>
          <p:cNvPicPr>
            <a:picLocks noChangeAspect="1"/>
          </p:cNvPicPr>
          <p:nvPr/>
        </p:nvPicPr>
        <p:blipFill>
          <a:blip r:embed="rId3"/>
          <a:srcRect l="22797" r="21152" b="-212"/>
          <a:stretch>
            <a:fillRect/>
          </a:stretch>
        </p:blipFill>
        <p:spPr>
          <a:xfrm>
            <a:off x="6419972" y="0"/>
            <a:ext cx="5765573" cy="6872525"/>
          </a:xfrm>
          <a:prstGeom prst="rect">
            <a:avLst/>
          </a:prstGeom>
        </p:spPr>
      </p:pic>
      <p:pic>
        <p:nvPicPr>
          <p:cNvPr id="9" name="Picture 8" descr="A black and white image&#10;&#10;Description automatically generated">
            <a:extLst>
              <a:ext uri="{FF2B5EF4-FFF2-40B4-BE49-F238E27FC236}">
                <a16:creationId xmlns:a16="http://schemas.microsoft.com/office/drawing/2014/main" id="{D579DD15-7C11-18C3-E579-50D8E00E07B2}"/>
              </a:ext>
            </a:extLst>
          </p:cNvPr>
          <p:cNvPicPr>
            <a:picLocks noChangeAspect="1"/>
          </p:cNvPicPr>
          <p:nvPr/>
        </p:nvPicPr>
        <p:blipFill>
          <a:blip r:embed="rId4"/>
          <a:stretch>
            <a:fillRect/>
          </a:stretch>
        </p:blipFill>
        <p:spPr>
          <a:xfrm>
            <a:off x="6415439" y="-3286"/>
            <a:ext cx="5753197" cy="2076903"/>
          </a:xfrm>
          <a:prstGeom prst="rect">
            <a:avLst/>
          </a:prstGeom>
        </p:spPr>
      </p:pic>
      <p:sp>
        <p:nvSpPr>
          <p:cNvPr id="10" name="Rectangle 9" descr="A young boy looks down the lens of a camera">
            <a:extLst>
              <a:ext uri="{FF2B5EF4-FFF2-40B4-BE49-F238E27FC236}">
                <a16:creationId xmlns:a16="http://schemas.microsoft.com/office/drawing/2014/main" id="{B95CED7D-6362-C836-86A2-2ED04AAD897C}"/>
              </a:ext>
            </a:extLst>
          </p:cNvPr>
          <p:cNvSpPr/>
          <p:nvPr/>
        </p:nvSpPr>
        <p:spPr>
          <a:xfrm>
            <a:off x="6417821" y="-1151"/>
            <a:ext cx="5761312" cy="687124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2" name="Straight Connector 1">
            <a:extLst>
              <a:ext uri="{FF2B5EF4-FFF2-40B4-BE49-F238E27FC236}">
                <a16:creationId xmlns:a16="http://schemas.microsoft.com/office/drawing/2014/main" id="{8475A4CA-44F1-BFE7-11CC-D479B4C4870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C394A90D-91F6-8A6B-BAF2-D0EA6DE06D6D}"/>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4" name="Picture 3" descr="A logo with white text and blue circles&#10;&#10;Description automatically generated">
            <a:extLst>
              <a:ext uri="{FF2B5EF4-FFF2-40B4-BE49-F238E27FC236}">
                <a16:creationId xmlns:a16="http://schemas.microsoft.com/office/drawing/2014/main" id="{6E71907A-37A5-F6F0-9F04-A961AD391C2D}"/>
              </a:ext>
            </a:extLst>
          </p:cNvPr>
          <p:cNvPicPr>
            <a:picLocks noChangeAspect="1"/>
          </p:cNvPicPr>
          <p:nvPr/>
        </p:nvPicPr>
        <p:blipFill>
          <a:blip r:embed="rId5"/>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0AA4BD7D-B709-3D58-A226-5B5F6AC4DB06}"/>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Assessments</a:t>
            </a:r>
          </a:p>
        </p:txBody>
      </p:sp>
      <p:sp>
        <p:nvSpPr>
          <p:cNvPr id="11" name="Subtitle 1">
            <a:extLst>
              <a:ext uri="{FF2B5EF4-FFF2-40B4-BE49-F238E27FC236}">
                <a16:creationId xmlns:a16="http://schemas.microsoft.com/office/drawing/2014/main" id="{44437F47-5060-9A1D-4CB4-8F96166D0870}"/>
              </a:ext>
            </a:extLst>
          </p:cNvPr>
          <p:cNvSpPr>
            <a:spLocks noGrp="1"/>
          </p:cNvSpPr>
          <p:nvPr/>
        </p:nvSpPr>
        <p:spPr>
          <a:xfrm>
            <a:off x="678772" y="2033727"/>
            <a:ext cx="5431353" cy="426875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To complete the Skills for a Sustainable Screen Industry module and claim your albert Grad certificate you will need to collate and submit the four assessments placed throughout the module.</a:t>
            </a:r>
          </a:p>
          <a:p>
            <a:endParaRPr lang="en-GB" sz="1800" dirty="0"/>
          </a:p>
          <a:p>
            <a:r>
              <a:rPr lang="en-GB" sz="1800" dirty="0"/>
              <a:t>The evidence that you submit can be appropriate work that you have either:</a:t>
            </a:r>
          </a:p>
          <a:p>
            <a:pPr marL="285750" indent="-285750">
              <a:buFont typeface="Arial" panose="020B0604020202020204" pitchFamily="34" charset="0"/>
              <a:buChar char="•"/>
            </a:pPr>
            <a:r>
              <a:rPr lang="en-GB" sz="1800" dirty="0"/>
              <a:t>Carried out as part of your academic course, or</a:t>
            </a:r>
          </a:p>
          <a:p>
            <a:pPr marL="285750" indent="-285750">
              <a:buFont typeface="Arial" panose="020B0604020202020204" pitchFamily="34" charset="0"/>
              <a:buChar char="•"/>
            </a:pPr>
            <a:r>
              <a:rPr lang="en-GB" sz="1800" dirty="0"/>
              <a:t>Produced through completing this module</a:t>
            </a:r>
          </a:p>
          <a:p>
            <a:endParaRPr lang="en-GB" sz="1800" dirty="0"/>
          </a:p>
          <a:p>
            <a:r>
              <a:rPr lang="en-GB" sz="1800" dirty="0"/>
              <a:t>Your lecturer will set your assessed work.</a:t>
            </a:r>
          </a:p>
        </p:txBody>
      </p:sp>
      <p:cxnSp>
        <p:nvCxnSpPr>
          <p:cNvPr id="12" name="Straight Connector 11">
            <a:extLst>
              <a:ext uri="{FF2B5EF4-FFF2-40B4-BE49-F238E27FC236}">
                <a16:creationId xmlns:a16="http://schemas.microsoft.com/office/drawing/2014/main" id="{CB072675-9B20-B8D9-0EF7-E8357BE7C2E6}"/>
              </a:ext>
            </a:extLst>
          </p:cNvPr>
          <p:cNvCxnSpPr>
            <a:cxnSpLocks/>
          </p:cNvCxnSpPr>
          <p:nvPr/>
        </p:nvCxnSpPr>
        <p:spPr>
          <a:xfrm>
            <a:off x="605105" y="2065487"/>
            <a:ext cx="0" cy="118874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9585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43638-B18B-D815-51A1-3D87839A062E}"/>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25D600D-8E11-6C12-887C-A560DED7238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4B3512E2-0A5E-5884-DBD8-62DED25C3C0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4" name="Picture 3" descr="A logo with white text and blue circles&#10;&#10;Description automatically generated">
            <a:extLst>
              <a:ext uri="{FF2B5EF4-FFF2-40B4-BE49-F238E27FC236}">
                <a16:creationId xmlns:a16="http://schemas.microsoft.com/office/drawing/2014/main" id="{42148ABF-06E3-0C35-0E99-892E9D8ACE76}"/>
              </a:ext>
            </a:extLst>
          </p:cNvPr>
          <p:cNvPicPr>
            <a:picLocks noChangeAspect="1"/>
          </p:cNvPicPr>
          <p:nvPr/>
        </p:nvPicPr>
        <p:blipFill>
          <a:blip r:embed="rId3"/>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D982F0D6-9ACF-1DB1-96AD-6C0B9B756A93}"/>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Assessments</a:t>
            </a:r>
          </a:p>
        </p:txBody>
      </p:sp>
      <p:sp>
        <p:nvSpPr>
          <p:cNvPr id="8" name="Rectangle: Rounded Corners 7">
            <a:extLst>
              <a:ext uri="{FF2B5EF4-FFF2-40B4-BE49-F238E27FC236}">
                <a16:creationId xmlns:a16="http://schemas.microsoft.com/office/drawing/2014/main" id="{C2CCE457-DD9C-17D1-8733-B978E5A34A69}"/>
              </a:ext>
            </a:extLst>
          </p:cNvPr>
          <p:cNvSpPr/>
          <p:nvPr/>
        </p:nvSpPr>
        <p:spPr>
          <a:xfrm>
            <a:off x="193027" y="1698981"/>
            <a:ext cx="3815393" cy="2125761"/>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b="1" kern="0" dirty="0">
                <a:solidFill>
                  <a:schemeClr val="bg1"/>
                </a:solidFill>
                <a:latin typeface="Century Gothic"/>
                <a:cs typeface="Times New Roman"/>
              </a:rPr>
              <a:t>Assessment 1: Climate Change Science quiz</a:t>
            </a:r>
          </a:p>
          <a:p>
            <a:pPr>
              <a:spcAft>
                <a:spcPts val="1200"/>
              </a:spcAft>
            </a:pPr>
            <a:r>
              <a:rPr lang="en-GB" sz="1600" kern="0" dirty="0">
                <a:solidFill>
                  <a:schemeClr val="bg1"/>
                </a:solidFill>
                <a:latin typeface="Century Gothic"/>
                <a:cs typeface="Times New Roman"/>
              </a:rPr>
              <a:t>You will be asked to complete a multiple-choice quiz to evidence that you have: </a:t>
            </a:r>
            <a:r>
              <a:rPr lang="en-GB" sz="1600" u="sng" kern="0" dirty="0">
                <a:solidFill>
                  <a:schemeClr val="bg1"/>
                </a:solidFill>
                <a:latin typeface="Century Gothic"/>
                <a:cs typeface="Times New Roman"/>
              </a:rPr>
              <a:t>“a general understanding of the science of climate change and its impacts.”</a:t>
            </a:r>
          </a:p>
        </p:txBody>
      </p:sp>
      <p:sp>
        <p:nvSpPr>
          <p:cNvPr id="9" name="Rectangle: Rounded Corners 8">
            <a:extLst>
              <a:ext uri="{FF2B5EF4-FFF2-40B4-BE49-F238E27FC236}">
                <a16:creationId xmlns:a16="http://schemas.microsoft.com/office/drawing/2014/main" id="{75C4AA79-EBB0-3973-94B2-C533B8210DAA}"/>
              </a:ext>
            </a:extLst>
          </p:cNvPr>
          <p:cNvSpPr/>
          <p:nvPr/>
        </p:nvSpPr>
        <p:spPr>
          <a:xfrm>
            <a:off x="193027" y="4002805"/>
            <a:ext cx="3815393" cy="2614303"/>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b="1" kern="0" dirty="0">
                <a:solidFill>
                  <a:schemeClr val="bg1"/>
                </a:solidFill>
                <a:latin typeface="Century Gothic"/>
                <a:cs typeface="Times New Roman"/>
              </a:rPr>
              <a:t>Assessment 2: Make a commitment to sustainability</a:t>
            </a:r>
          </a:p>
          <a:p>
            <a:pPr>
              <a:spcAft>
                <a:spcPts val="1200"/>
              </a:spcAft>
            </a:pPr>
            <a:r>
              <a:rPr lang="en-GB" sz="1600" kern="0" dirty="0">
                <a:solidFill>
                  <a:schemeClr val="bg1"/>
                </a:solidFill>
                <a:latin typeface="Century Gothic"/>
                <a:cs typeface="Times New Roman"/>
              </a:rPr>
              <a:t>You will be asked to make a commitment to sustainability which will evidence that you are: </a:t>
            </a:r>
            <a:r>
              <a:rPr lang="en-GB" sz="1600" u="sng" kern="0" dirty="0">
                <a:solidFill>
                  <a:schemeClr val="bg1"/>
                </a:solidFill>
                <a:latin typeface="Century Gothic"/>
                <a:cs typeface="Times New Roman"/>
              </a:rPr>
              <a:t>“Making a commitment to creating a greener industry in a future role you would like to hold within the industry”</a:t>
            </a:r>
          </a:p>
        </p:txBody>
      </p:sp>
      <p:sp>
        <p:nvSpPr>
          <p:cNvPr id="12" name="Rectangle: Rounded Corners 11">
            <a:extLst>
              <a:ext uri="{FF2B5EF4-FFF2-40B4-BE49-F238E27FC236}">
                <a16:creationId xmlns:a16="http://schemas.microsoft.com/office/drawing/2014/main" id="{DC71CF55-9BC4-1ADE-A999-7FAD07EC62AB}"/>
              </a:ext>
            </a:extLst>
          </p:cNvPr>
          <p:cNvSpPr/>
          <p:nvPr/>
        </p:nvSpPr>
        <p:spPr>
          <a:xfrm>
            <a:off x="4162152" y="1698981"/>
            <a:ext cx="3815393" cy="4918127"/>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b="1" kern="0" dirty="0">
                <a:solidFill>
                  <a:schemeClr val="bg1"/>
                </a:solidFill>
                <a:latin typeface="Century Gothic"/>
                <a:cs typeface="Times New Roman"/>
              </a:rPr>
              <a:t>Assessment 3: Make a commitment to sustainability</a:t>
            </a:r>
          </a:p>
          <a:p>
            <a:pPr>
              <a:spcAft>
                <a:spcPts val="1200"/>
              </a:spcAft>
            </a:pPr>
            <a:r>
              <a:rPr lang="en-GB" sz="1600" kern="0" dirty="0">
                <a:solidFill>
                  <a:schemeClr val="bg1"/>
                </a:solidFill>
                <a:latin typeface="Century Gothic"/>
                <a:cs typeface="Times New Roman"/>
              </a:rPr>
              <a:t>You will be asked to use the albert Calculator to calculate a production’s carbon footprint and identify ways to reduce the footprint to evidence that you have : </a:t>
            </a:r>
            <a:r>
              <a:rPr lang="en-GB" sz="1600" u="sng" kern="0" dirty="0">
                <a:solidFill>
                  <a:schemeClr val="bg1"/>
                </a:solidFill>
                <a:latin typeface="Century Gothic"/>
                <a:cs typeface="Times New Roman"/>
              </a:rPr>
              <a:t>“Calculated a production’s carbon footprint using the albert footprint calculator”</a:t>
            </a:r>
            <a:r>
              <a:rPr lang="en-GB" sz="1600" kern="0" dirty="0">
                <a:solidFill>
                  <a:schemeClr val="bg1"/>
                </a:solidFill>
                <a:latin typeface="Century Gothic"/>
                <a:cs typeface="Times New Roman"/>
              </a:rPr>
              <a:t> and </a:t>
            </a:r>
            <a:r>
              <a:rPr lang="en-GB" sz="1600" u="sng" kern="0" dirty="0">
                <a:solidFill>
                  <a:schemeClr val="bg1"/>
                </a:solidFill>
                <a:latin typeface="Century Gothic"/>
                <a:cs typeface="Times New Roman"/>
              </a:rPr>
              <a:t>“Identified and articulated the environmental impacts of a production, making reference to a calculated carbon footprint and proposed/discussed solutions to reduce the environmental impact of a production.”</a:t>
            </a:r>
          </a:p>
        </p:txBody>
      </p:sp>
      <p:sp>
        <p:nvSpPr>
          <p:cNvPr id="13" name="Rectangle: Rounded Corners 12">
            <a:extLst>
              <a:ext uri="{FF2B5EF4-FFF2-40B4-BE49-F238E27FC236}">
                <a16:creationId xmlns:a16="http://schemas.microsoft.com/office/drawing/2014/main" id="{0BB76E29-EC0D-760A-4385-18C496D75DF2}"/>
              </a:ext>
            </a:extLst>
          </p:cNvPr>
          <p:cNvSpPr/>
          <p:nvPr/>
        </p:nvSpPr>
        <p:spPr>
          <a:xfrm>
            <a:off x="8137442" y="1698981"/>
            <a:ext cx="3815393" cy="4918125"/>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b="1" kern="0" dirty="0">
                <a:solidFill>
                  <a:schemeClr val="bg1"/>
                </a:solidFill>
                <a:latin typeface="Century Gothic"/>
                <a:cs typeface="Times New Roman"/>
              </a:rPr>
              <a:t>Assessment 4: Telling a climate story</a:t>
            </a:r>
          </a:p>
          <a:p>
            <a:pPr>
              <a:spcAft>
                <a:spcPts val="1200"/>
              </a:spcAft>
            </a:pPr>
            <a:r>
              <a:rPr lang="en-GB" sz="1600" kern="0" dirty="0">
                <a:solidFill>
                  <a:schemeClr val="bg1"/>
                </a:solidFill>
                <a:latin typeface="Century Gothic"/>
                <a:cs typeface="Times New Roman"/>
              </a:rPr>
              <a:t>Based on your understanding of the science behind climate change and the opportunity for content to affect societal change you will be asked to discuss solutions and/or create ideas/a storyboard/an elevator pitch for a short, TV show or film that could help connect audiences with solutions. This will evidence your understanding to:  </a:t>
            </a:r>
            <a:r>
              <a:rPr lang="en-GB" sz="1600" u="sng" kern="0" dirty="0">
                <a:solidFill>
                  <a:schemeClr val="bg1"/>
                </a:solidFill>
                <a:latin typeface="Century Gothic"/>
                <a:cs typeface="Times New Roman"/>
              </a:rPr>
              <a:t>“Identify strategies that could engage audiences with environmental sustainability”</a:t>
            </a:r>
          </a:p>
        </p:txBody>
      </p:sp>
    </p:spTree>
    <p:extLst>
      <p:ext uri="{BB962C8B-B14F-4D97-AF65-F5344CB8AC3E}">
        <p14:creationId xmlns:p14="http://schemas.microsoft.com/office/powerpoint/2010/main" val="188960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8152B-4038-4BB5-2227-8EF07E0441C6}"/>
            </a:ext>
          </a:extLst>
        </p:cNvPr>
        <p:cNvGrpSpPr/>
        <p:nvPr/>
      </p:nvGrpSpPr>
      <p:grpSpPr>
        <a:xfrm>
          <a:off x="0" y="0"/>
          <a:ext cx="0" cy="0"/>
          <a:chOff x="0" y="0"/>
          <a:chExt cx="0" cy="0"/>
        </a:xfrm>
      </p:grpSpPr>
      <p:pic>
        <p:nvPicPr>
          <p:cNvPr id="2" name="Picture 1" descr="A person holding a camera&#10;&#10;AI-generated content may be incorrect.">
            <a:extLst>
              <a:ext uri="{FF2B5EF4-FFF2-40B4-BE49-F238E27FC236}">
                <a16:creationId xmlns:a16="http://schemas.microsoft.com/office/drawing/2014/main" id="{8E7CF9AC-5467-4A3B-CA0F-BE7FB0C8D70E}"/>
              </a:ext>
            </a:extLst>
          </p:cNvPr>
          <p:cNvPicPr>
            <a:picLocks noChangeAspect="1"/>
          </p:cNvPicPr>
          <p:nvPr/>
        </p:nvPicPr>
        <p:blipFill>
          <a:blip r:embed="rId3"/>
          <a:srcRect l="128" t="6748" r="-413" b="2578"/>
          <a:stretch>
            <a:fillRect/>
          </a:stretch>
        </p:blipFill>
        <p:spPr>
          <a:xfrm>
            <a:off x="-1625" y="-4021"/>
            <a:ext cx="5118772" cy="6876450"/>
          </a:xfrm>
          <a:prstGeom prst="rect">
            <a:avLst/>
          </a:prstGeom>
        </p:spPr>
      </p:pic>
      <p:pic>
        <p:nvPicPr>
          <p:cNvPr id="3" name="Picture 2" descr="A black and white image&#10;&#10;Description automatically generated">
            <a:extLst>
              <a:ext uri="{FF2B5EF4-FFF2-40B4-BE49-F238E27FC236}">
                <a16:creationId xmlns:a16="http://schemas.microsoft.com/office/drawing/2014/main" id="{1F4BBA65-D4C0-A06E-F939-5AD50B684528}"/>
              </a:ext>
            </a:extLst>
          </p:cNvPr>
          <p:cNvPicPr>
            <a:picLocks noChangeAspect="1"/>
          </p:cNvPicPr>
          <p:nvPr/>
        </p:nvPicPr>
        <p:blipFill>
          <a:blip r:embed="rId4"/>
          <a:stretch>
            <a:fillRect/>
          </a:stretch>
        </p:blipFill>
        <p:spPr>
          <a:xfrm>
            <a:off x="4963" y="-3286"/>
            <a:ext cx="5100054" cy="1387475"/>
          </a:xfrm>
          <a:prstGeom prst="rect">
            <a:avLst/>
          </a:prstGeom>
        </p:spPr>
      </p:pic>
      <p:sp>
        <p:nvSpPr>
          <p:cNvPr id="4" name="Rectangle 3" descr="A female cameraperson operates the camera">
            <a:extLst>
              <a:ext uri="{FF2B5EF4-FFF2-40B4-BE49-F238E27FC236}">
                <a16:creationId xmlns:a16="http://schemas.microsoft.com/office/drawing/2014/main" id="{2DF24E68-C2D6-36DF-5ADB-E6831E28DFFC}"/>
              </a:ext>
            </a:extLst>
          </p:cNvPr>
          <p:cNvSpPr/>
          <p:nvPr/>
        </p:nvSpPr>
        <p:spPr>
          <a:xfrm>
            <a:off x="-4751" y="-1151"/>
            <a:ext cx="5120264" cy="687124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Rectangle 7">
            <a:extLst>
              <a:ext uri="{FF2B5EF4-FFF2-40B4-BE49-F238E27FC236}">
                <a16:creationId xmlns:a16="http://schemas.microsoft.com/office/drawing/2014/main" id="{117FC898-4DE2-F240-6763-A498A9F0ABA6}"/>
              </a:ext>
            </a:extLst>
          </p:cNvPr>
          <p:cNvSpPr/>
          <p:nvPr/>
        </p:nvSpPr>
        <p:spPr>
          <a:xfrm>
            <a:off x="4821379" y="2919391"/>
            <a:ext cx="5522156"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ubtitle 1">
            <a:extLst>
              <a:ext uri="{FF2B5EF4-FFF2-40B4-BE49-F238E27FC236}">
                <a16:creationId xmlns:a16="http://schemas.microsoft.com/office/drawing/2014/main" id="{4A2B08DA-2932-EEC1-526D-308333F81C95}"/>
              </a:ext>
            </a:extLst>
          </p:cNvPr>
          <p:cNvSpPr txBox="1">
            <a:spLocks/>
          </p:cNvSpPr>
          <p:nvPr/>
        </p:nvSpPr>
        <p:spPr>
          <a:xfrm>
            <a:off x="6769338" y="3038931"/>
            <a:ext cx="5145571" cy="51098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Why does it matter?</a:t>
            </a:r>
          </a:p>
        </p:txBody>
      </p:sp>
      <p:cxnSp>
        <p:nvCxnSpPr>
          <p:cNvPr id="9" name="Straight Connector 8">
            <a:extLst>
              <a:ext uri="{FF2B5EF4-FFF2-40B4-BE49-F238E27FC236}">
                <a16:creationId xmlns:a16="http://schemas.microsoft.com/office/drawing/2014/main" id="{88B6C076-F5A3-BEFD-AC10-37AAF6D73389}"/>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49643E5A-ABAE-65C2-F778-CAAFFCD7FEC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1" name="Picture 10" descr="A logo with white text and blue circles&#10;&#10;Description automatically generated">
            <a:extLst>
              <a:ext uri="{FF2B5EF4-FFF2-40B4-BE49-F238E27FC236}">
                <a16:creationId xmlns:a16="http://schemas.microsoft.com/office/drawing/2014/main" id="{18D674C6-1B77-15A1-9FDD-7A5EF1BC0E90}"/>
              </a:ext>
            </a:extLst>
          </p:cNvPr>
          <p:cNvPicPr>
            <a:picLocks noChangeAspect="1"/>
          </p:cNvPicPr>
          <p:nvPr/>
        </p:nvPicPr>
        <p:blipFill>
          <a:blip r:embed="rId5"/>
          <a:stretch>
            <a:fillRect/>
          </a:stretch>
        </p:blipFill>
        <p:spPr>
          <a:xfrm>
            <a:off x="11209806" y="142490"/>
            <a:ext cx="838327" cy="868300"/>
          </a:xfrm>
          <a:prstGeom prst="rect">
            <a:avLst/>
          </a:prstGeom>
        </p:spPr>
      </p:pic>
      <p:sp>
        <p:nvSpPr>
          <p:cNvPr id="12" name="Subtitle 1">
            <a:extLst>
              <a:ext uri="{FF2B5EF4-FFF2-40B4-BE49-F238E27FC236}">
                <a16:creationId xmlns:a16="http://schemas.microsoft.com/office/drawing/2014/main" id="{793F6302-D3E1-16E0-C081-C10A2ADFAD3F}"/>
              </a:ext>
            </a:extLst>
          </p:cNvPr>
          <p:cNvSpPr txBox="1">
            <a:spLocks/>
          </p:cNvSpPr>
          <p:nvPr/>
        </p:nvSpPr>
        <p:spPr>
          <a:xfrm>
            <a:off x="6096000" y="3017912"/>
            <a:ext cx="701620" cy="543305"/>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1000"/>
              </a:spcBef>
              <a:buClr>
                <a:srgbClr val="7030A0"/>
              </a:buClr>
              <a:buSzPct val="117000"/>
              <a:buFont typeface="Courier New" panose="02070309020205020404" pitchFamily="49" charset="0"/>
              <a:buNone/>
              <a:defRPr sz="2400" b="0" i="0" kern="1200">
                <a:solidFill>
                  <a:schemeClr val="bg1"/>
                </a:solidFill>
                <a:latin typeface="Founders Grotesk Regular" panose="020B0503030202060203" pitchFamily="34" charset="77"/>
                <a:ea typeface="+mn-ea"/>
                <a:cs typeface="+mn-cs"/>
              </a:defRPr>
            </a:lvl1pPr>
            <a:lvl2pPr marL="457200" indent="0" algn="ctr" defTabSz="914400" rtl="0" eaLnBrk="1" latinLnBrk="0" hangingPunct="1">
              <a:lnSpc>
                <a:spcPct val="90000"/>
              </a:lnSpc>
              <a:spcBef>
                <a:spcPts val="500"/>
              </a:spcBef>
              <a:buClr>
                <a:srgbClr val="7030A0"/>
              </a:buClr>
              <a:buSzPct val="117000"/>
              <a:buFont typeface="System Font Regular"/>
              <a:buNone/>
              <a:defRPr sz="2000" b="0" i="0" kern="1200">
                <a:solidFill>
                  <a:schemeClr val="bg1"/>
                </a:solidFill>
                <a:latin typeface="Founders Grotesk Regular" panose="020B0503030202060203" pitchFamily="34" charset="77"/>
                <a:ea typeface="+mn-ea"/>
                <a:cs typeface="+mn-cs"/>
              </a:defRPr>
            </a:lvl2pPr>
            <a:lvl3pPr marL="914400" indent="0" algn="ctr" defTabSz="914400" rtl="0" eaLnBrk="1" latinLnBrk="0" hangingPunct="1">
              <a:lnSpc>
                <a:spcPct val="90000"/>
              </a:lnSpc>
              <a:spcBef>
                <a:spcPts val="500"/>
              </a:spcBef>
              <a:buClr>
                <a:srgbClr val="7030A0"/>
              </a:buClr>
              <a:buSzPct val="117000"/>
              <a:buFont typeface="Courier New" panose="02070309020205020404" pitchFamily="49" charset="0"/>
              <a:buNone/>
              <a:defRPr sz="1800" b="0" i="0" kern="1200">
                <a:solidFill>
                  <a:schemeClr val="bg1"/>
                </a:solidFill>
                <a:latin typeface="Founders Grotesk Regular" panose="020B0503030202060203" pitchFamily="34" charset="77"/>
                <a:ea typeface="+mn-ea"/>
                <a:cs typeface="+mn-cs"/>
              </a:defRPr>
            </a:lvl3pPr>
            <a:lvl4pPr marL="1371600" indent="0" algn="ctr" defTabSz="914400" rtl="0" eaLnBrk="1" latinLnBrk="0" hangingPunct="1">
              <a:lnSpc>
                <a:spcPct val="90000"/>
              </a:lnSpc>
              <a:spcBef>
                <a:spcPts val="500"/>
              </a:spcBef>
              <a:buClr>
                <a:srgbClr val="7030A0"/>
              </a:buClr>
              <a:buSzPct val="117000"/>
              <a:buFont typeface="System Font Regular"/>
              <a:buNone/>
              <a:defRPr sz="1600" b="0" i="0" kern="1200">
                <a:solidFill>
                  <a:schemeClr val="bg1"/>
                </a:solidFill>
                <a:latin typeface="Founders Grotesk Regular" panose="020B0503030202060203" pitchFamily="34" charset="77"/>
                <a:ea typeface="+mn-ea"/>
                <a:cs typeface="+mn-cs"/>
              </a:defRPr>
            </a:lvl4pPr>
            <a:lvl5pPr marL="1828800" indent="0" algn="ctr" defTabSz="914400" rtl="0" eaLnBrk="1" latinLnBrk="0" hangingPunct="1">
              <a:lnSpc>
                <a:spcPct val="90000"/>
              </a:lnSpc>
              <a:spcBef>
                <a:spcPts val="500"/>
              </a:spcBef>
              <a:buClr>
                <a:srgbClr val="7030A0"/>
              </a:buClr>
              <a:buSzPct val="117000"/>
              <a:buFont typeface="Courier New" panose="02070309020205020404" pitchFamily="49" charset="0"/>
              <a:buNone/>
              <a:defRPr sz="1600" b="0" i="0" kern="1200">
                <a:solidFill>
                  <a:schemeClr val="bg1"/>
                </a:solidFill>
                <a:latin typeface="Founders Grotesk Regular" panose="020B0503030202060203" pitchFamily="34"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dirty="0">
                <a:solidFill>
                  <a:srgbClr val="0F123D"/>
                </a:solidFill>
                <a:latin typeface="Century Gothic" panose="020B0502020202020204" pitchFamily="34" charset="0"/>
              </a:rPr>
              <a:t>02</a:t>
            </a:r>
          </a:p>
        </p:txBody>
      </p:sp>
      <p:sp>
        <p:nvSpPr>
          <p:cNvPr id="13" name="Subtitle 1">
            <a:extLst>
              <a:ext uri="{FF2B5EF4-FFF2-40B4-BE49-F238E27FC236}">
                <a16:creationId xmlns:a16="http://schemas.microsoft.com/office/drawing/2014/main" id="{05CB420B-4045-9CAC-886E-D0C2FDA22CD6}"/>
              </a:ext>
            </a:extLst>
          </p:cNvPr>
          <p:cNvSpPr txBox="1">
            <a:spLocks/>
          </p:cNvSpPr>
          <p:nvPr/>
        </p:nvSpPr>
        <p:spPr>
          <a:xfrm>
            <a:off x="6096000" y="2265599"/>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01</a:t>
            </a:r>
          </a:p>
        </p:txBody>
      </p:sp>
      <p:sp>
        <p:nvSpPr>
          <p:cNvPr id="14" name="Subtitle 1">
            <a:extLst>
              <a:ext uri="{FF2B5EF4-FFF2-40B4-BE49-F238E27FC236}">
                <a16:creationId xmlns:a16="http://schemas.microsoft.com/office/drawing/2014/main" id="{530CA337-4E99-685C-06AC-A509E0F3AE4A}"/>
              </a:ext>
            </a:extLst>
          </p:cNvPr>
          <p:cNvSpPr txBox="1">
            <a:spLocks/>
          </p:cNvSpPr>
          <p:nvPr/>
        </p:nvSpPr>
        <p:spPr>
          <a:xfrm>
            <a:off x="6769338" y="2314326"/>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Module introduction</a:t>
            </a:r>
          </a:p>
        </p:txBody>
      </p:sp>
      <p:sp>
        <p:nvSpPr>
          <p:cNvPr id="16" name="Subtitle 1">
            <a:extLst>
              <a:ext uri="{FF2B5EF4-FFF2-40B4-BE49-F238E27FC236}">
                <a16:creationId xmlns:a16="http://schemas.microsoft.com/office/drawing/2014/main" id="{451388A2-1392-EF42-6F37-464D8BE7B74C}"/>
              </a:ext>
            </a:extLst>
          </p:cNvPr>
          <p:cNvSpPr txBox="1">
            <a:spLocks/>
          </p:cNvSpPr>
          <p:nvPr/>
        </p:nvSpPr>
        <p:spPr>
          <a:xfrm>
            <a:off x="6096000" y="3695758"/>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17" name="Subtitle 1">
            <a:extLst>
              <a:ext uri="{FF2B5EF4-FFF2-40B4-BE49-F238E27FC236}">
                <a16:creationId xmlns:a16="http://schemas.microsoft.com/office/drawing/2014/main" id="{F0A38B38-9AEF-E2E6-AD72-3DB1DF536094}"/>
              </a:ext>
            </a:extLst>
          </p:cNvPr>
          <p:cNvSpPr txBox="1">
            <a:spLocks/>
          </p:cNvSpPr>
          <p:nvPr/>
        </p:nvSpPr>
        <p:spPr>
          <a:xfrm>
            <a:off x="6769338" y="3744485"/>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Who is BAFTA albert?</a:t>
            </a:r>
          </a:p>
        </p:txBody>
      </p:sp>
    </p:spTree>
    <p:extLst>
      <p:ext uri="{BB962C8B-B14F-4D97-AF65-F5344CB8AC3E}">
        <p14:creationId xmlns:p14="http://schemas.microsoft.com/office/powerpoint/2010/main" val="3494197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D6460-E54E-811A-845A-F599E9A7D4C1}"/>
            </a:ext>
          </a:extLst>
        </p:cNvPr>
        <p:cNvGrpSpPr/>
        <p:nvPr/>
      </p:nvGrpSpPr>
      <p:grpSpPr>
        <a:xfrm>
          <a:off x="0" y="0"/>
          <a:ext cx="0" cy="0"/>
          <a:chOff x="0" y="0"/>
          <a:chExt cx="0" cy="0"/>
        </a:xfrm>
      </p:grpSpPr>
      <p:pic>
        <p:nvPicPr>
          <p:cNvPr id="6" name="It's our responsibility as a public broadcaster to raise awareness of the biggest issues'">
            <a:hlinkClick r:id="" action="ppaction://media"/>
            <a:extLst>
              <a:ext uri="{FF2B5EF4-FFF2-40B4-BE49-F238E27FC236}">
                <a16:creationId xmlns:a16="http://schemas.microsoft.com/office/drawing/2014/main" id="{36330FCC-553C-8944-8C7A-6EFAEC2F990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21310" y="956477"/>
            <a:ext cx="9662400" cy="5435100"/>
          </a:xfrm>
          <a:prstGeom prst="rect">
            <a:avLst/>
          </a:prstGeom>
          <a:ln>
            <a:noFill/>
          </a:ln>
          <a:effectLst/>
          <a:scene3d>
            <a:camera prst="orthographicFront"/>
            <a:lightRig rig="balanced" dir="t"/>
          </a:scene3d>
          <a:sp3d prstMaterial="softEdge">
            <a:bevelT w="203200" h="101600" prst="cross"/>
            <a:contourClr>
              <a:srgbClr val="FFFFFF"/>
            </a:contourClr>
          </a:sp3d>
        </p:spPr>
      </p:pic>
      <p:cxnSp>
        <p:nvCxnSpPr>
          <p:cNvPr id="3" name="Straight Connector 2">
            <a:extLst>
              <a:ext uri="{FF2B5EF4-FFF2-40B4-BE49-F238E27FC236}">
                <a16:creationId xmlns:a16="http://schemas.microsoft.com/office/drawing/2014/main" id="{A31187F7-E580-4EA3-F1C4-2427F80281E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2E05C181-8B13-8A69-D2BA-2CCF9435305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5" name="Picture 4" descr="A logo with white text and blue circles&#10;&#10;Description automatically generated">
            <a:extLst>
              <a:ext uri="{FF2B5EF4-FFF2-40B4-BE49-F238E27FC236}">
                <a16:creationId xmlns:a16="http://schemas.microsoft.com/office/drawing/2014/main" id="{714A3543-D352-279C-E4DC-36AF9554B2AE}"/>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408674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50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FE8C0-8E55-3C8E-875D-8BCEBB25075A}"/>
            </a:ext>
          </a:extLst>
        </p:cNvPr>
        <p:cNvGrpSpPr/>
        <p:nvPr/>
      </p:nvGrpSpPr>
      <p:grpSpPr>
        <a:xfrm>
          <a:off x="0" y="0"/>
          <a:ext cx="0" cy="0"/>
          <a:chOff x="0" y="0"/>
          <a:chExt cx="0" cy="0"/>
        </a:xfrm>
      </p:grpSpPr>
      <p:pic>
        <p:nvPicPr>
          <p:cNvPr id="8" name="Picture 7" descr="A person sitting on a couch and a person in a dress&#10;&#10;AI-generated content may be incorrect.">
            <a:extLst>
              <a:ext uri="{FF2B5EF4-FFF2-40B4-BE49-F238E27FC236}">
                <a16:creationId xmlns:a16="http://schemas.microsoft.com/office/drawing/2014/main" id="{5CD11B30-8328-5955-437A-81250D6334FF}"/>
              </a:ext>
            </a:extLst>
          </p:cNvPr>
          <p:cNvPicPr>
            <a:picLocks noChangeAspect="1"/>
          </p:cNvPicPr>
          <p:nvPr/>
        </p:nvPicPr>
        <p:blipFill>
          <a:blip r:embed="rId3"/>
          <a:stretch>
            <a:fillRect/>
          </a:stretch>
        </p:blipFill>
        <p:spPr>
          <a:xfrm>
            <a:off x="7632285" y="0"/>
            <a:ext cx="4571620" cy="6858000"/>
          </a:xfrm>
          <a:prstGeom prst="rect">
            <a:avLst/>
          </a:prstGeom>
        </p:spPr>
      </p:pic>
      <p:pic>
        <p:nvPicPr>
          <p:cNvPr id="11" name="Picture 10" descr="A black and white image&#10;&#10;Description automatically generated">
            <a:extLst>
              <a:ext uri="{FF2B5EF4-FFF2-40B4-BE49-F238E27FC236}">
                <a16:creationId xmlns:a16="http://schemas.microsoft.com/office/drawing/2014/main" id="{CEEBB37F-FB76-45A5-5F19-ECF60D8A94D6}"/>
              </a:ext>
            </a:extLst>
          </p:cNvPr>
          <p:cNvPicPr>
            <a:picLocks noChangeAspect="1"/>
          </p:cNvPicPr>
          <p:nvPr/>
        </p:nvPicPr>
        <p:blipFill>
          <a:blip r:embed="rId4"/>
          <a:stretch>
            <a:fillRect/>
          </a:stretch>
        </p:blipFill>
        <p:spPr>
          <a:xfrm>
            <a:off x="7624963" y="-3286"/>
            <a:ext cx="4567864" cy="1653570"/>
          </a:xfrm>
          <a:prstGeom prst="rect">
            <a:avLst/>
          </a:prstGeom>
        </p:spPr>
      </p:pic>
      <p:sp>
        <p:nvSpPr>
          <p:cNvPr id="12" name="Rectangle 11" descr="A clapperboard is held in front of a man sitting on a sofa">
            <a:extLst>
              <a:ext uri="{FF2B5EF4-FFF2-40B4-BE49-F238E27FC236}">
                <a16:creationId xmlns:a16="http://schemas.microsoft.com/office/drawing/2014/main" id="{551226F7-634F-5478-4D9C-E6AC189941F5}"/>
              </a:ext>
            </a:extLst>
          </p:cNvPr>
          <p:cNvSpPr/>
          <p:nvPr/>
        </p:nvSpPr>
        <p:spPr>
          <a:xfrm>
            <a:off x="7627345" y="-1151"/>
            <a:ext cx="4575979" cy="6859151"/>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2" name="Straight Connector 1">
            <a:extLst>
              <a:ext uri="{FF2B5EF4-FFF2-40B4-BE49-F238E27FC236}">
                <a16:creationId xmlns:a16="http://schemas.microsoft.com/office/drawing/2014/main" id="{ADEE6658-541F-2188-D8F4-4848D3A8995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FEA9D840-A443-C53E-4D38-78A209BA4CAC}"/>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4" name="Picture 3" descr="A logo with white text and blue circles&#10;&#10;Description automatically generated">
            <a:extLst>
              <a:ext uri="{FF2B5EF4-FFF2-40B4-BE49-F238E27FC236}">
                <a16:creationId xmlns:a16="http://schemas.microsoft.com/office/drawing/2014/main" id="{7CFD68CF-C3C6-2284-E80B-05F9182D0AA3}"/>
              </a:ext>
            </a:extLst>
          </p:cNvPr>
          <p:cNvPicPr>
            <a:picLocks noChangeAspect="1"/>
          </p:cNvPicPr>
          <p:nvPr/>
        </p:nvPicPr>
        <p:blipFill>
          <a:blip r:embed="rId5"/>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98B99DB4-EC69-6465-2AD9-D8AA04D6C5D1}"/>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Why does it matter?</a:t>
            </a:r>
          </a:p>
        </p:txBody>
      </p:sp>
      <p:sp>
        <p:nvSpPr>
          <p:cNvPr id="6" name="Subtitle 1">
            <a:extLst>
              <a:ext uri="{FF2B5EF4-FFF2-40B4-BE49-F238E27FC236}">
                <a16:creationId xmlns:a16="http://schemas.microsoft.com/office/drawing/2014/main" id="{7A310EC3-1D6B-698C-80D6-8469B591A47C}"/>
              </a:ext>
            </a:extLst>
          </p:cNvPr>
          <p:cNvSpPr>
            <a:spLocks noGrp="1"/>
          </p:cNvSpPr>
          <p:nvPr/>
        </p:nvSpPr>
        <p:spPr>
          <a:xfrm>
            <a:off x="702962" y="2021632"/>
            <a:ext cx="6435258" cy="4280846"/>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Why, as creatives and storytellers, do we need to think about climate change in our work?</a:t>
            </a:r>
          </a:p>
          <a:p>
            <a:pPr marL="285750" indent="-285750">
              <a:buFont typeface="Arial" panose="020B0604020202020204" pitchFamily="34" charset="0"/>
              <a:buChar char="•"/>
            </a:pPr>
            <a:r>
              <a:rPr lang="en-GB" sz="1800" dirty="0"/>
              <a:t>Because climate change is happening now</a:t>
            </a:r>
          </a:p>
          <a:p>
            <a:pPr marL="285750" indent="-285750">
              <a:buFont typeface="Arial" panose="020B0604020202020204" pitchFamily="34" charset="0"/>
              <a:buChar char="•"/>
            </a:pPr>
            <a:r>
              <a:rPr lang="en-GB" sz="1800" dirty="0"/>
              <a:t>Climate change is a part of our everyday lives</a:t>
            </a:r>
          </a:p>
          <a:p>
            <a:pPr marL="285750" indent="-285750">
              <a:buFont typeface="Arial" panose="020B0604020202020204" pitchFamily="34" charset="0"/>
              <a:buChar char="•"/>
            </a:pPr>
            <a:r>
              <a:rPr lang="en-GB" sz="1800" dirty="0">
                <a:latin typeface="Century Gothic"/>
              </a:rPr>
              <a:t>Legislation is coming </a:t>
            </a:r>
            <a:r>
              <a:rPr lang="en-GB" sz="1800">
                <a:latin typeface="Century Gothic"/>
              </a:rPr>
              <a:t>into effect</a:t>
            </a:r>
            <a:r>
              <a:rPr lang="en-GB" sz="1800" dirty="0">
                <a:latin typeface="Century Gothic"/>
              </a:rPr>
              <a:t> for every industry</a:t>
            </a:r>
          </a:p>
          <a:p>
            <a:pPr marL="285750" indent="-285750">
              <a:buFont typeface="Arial" panose="020B0604020202020204" pitchFamily="34" charset="0"/>
              <a:buChar char="•"/>
            </a:pPr>
            <a:r>
              <a:rPr lang="en-GB" sz="1800" dirty="0"/>
              <a:t>The resources we need to make films and TV are finite</a:t>
            </a:r>
          </a:p>
          <a:p>
            <a:pPr marL="285750" indent="-285750">
              <a:buFont typeface="Arial" panose="020B0604020202020204" pitchFamily="34" charset="0"/>
              <a:buChar char="•"/>
            </a:pPr>
            <a:r>
              <a:rPr lang="en-GB" sz="1800" dirty="0"/>
              <a:t>The screen industries have a significant impact…</a:t>
            </a:r>
          </a:p>
          <a:p>
            <a:pPr marL="285750" indent="-285750">
              <a:buFont typeface="Arial" panose="020B0604020202020204" pitchFamily="34" charset="0"/>
              <a:buChar char="•"/>
            </a:pPr>
            <a:r>
              <a:rPr lang="en-GB" sz="1800" dirty="0"/>
              <a:t>…and they have an opportunity for positive change</a:t>
            </a:r>
          </a:p>
          <a:p>
            <a:pPr marL="285750" indent="-285750">
              <a:buFont typeface="Arial" panose="020B0604020202020204" pitchFamily="34" charset="0"/>
              <a:buChar char="•"/>
            </a:pPr>
            <a:r>
              <a:rPr lang="en-GB" sz="1800" dirty="0"/>
              <a:t>The skills you learn from managing sustainability requirements are transferable and valuable for your career</a:t>
            </a:r>
          </a:p>
        </p:txBody>
      </p:sp>
      <p:cxnSp>
        <p:nvCxnSpPr>
          <p:cNvPr id="7" name="Straight Connector 6">
            <a:extLst>
              <a:ext uri="{FF2B5EF4-FFF2-40B4-BE49-F238E27FC236}">
                <a16:creationId xmlns:a16="http://schemas.microsoft.com/office/drawing/2014/main" id="{84495898-3DB1-B0FD-BBF2-874895AF0214}"/>
              </a:ext>
            </a:extLst>
          </p:cNvPr>
          <p:cNvCxnSpPr>
            <a:cxnSpLocks/>
          </p:cNvCxnSpPr>
          <p:nvPr/>
        </p:nvCxnSpPr>
        <p:spPr>
          <a:xfrm>
            <a:off x="575608" y="2070790"/>
            <a:ext cx="0" cy="43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0973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E01BC-9C1E-46A1-04B6-791AF3A72473}"/>
            </a:ext>
          </a:extLst>
        </p:cNvPr>
        <p:cNvGrpSpPr/>
        <p:nvPr/>
      </p:nvGrpSpPr>
      <p:grpSpPr>
        <a:xfrm>
          <a:off x="0" y="0"/>
          <a:ext cx="0" cy="0"/>
          <a:chOff x="0" y="0"/>
          <a:chExt cx="0" cy="0"/>
        </a:xfrm>
      </p:grpSpPr>
      <p:pic>
        <p:nvPicPr>
          <p:cNvPr id="6" name="Picture 5" descr="The cartoon characters Spongebob and Patrick are on an emotional rollercoaster">
            <a:extLst>
              <a:ext uri="{FF2B5EF4-FFF2-40B4-BE49-F238E27FC236}">
                <a16:creationId xmlns:a16="http://schemas.microsoft.com/office/drawing/2014/main" id="{8B9E86DA-341B-33CD-5AF4-0E9A5FAC7A34}"/>
              </a:ext>
            </a:extLst>
          </p:cNvPr>
          <p:cNvPicPr>
            <a:picLocks noChangeAspect="1"/>
          </p:cNvPicPr>
          <p:nvPr/>
        </p:nvPicPr>
        <p:blipFill>
          <a:blip r:embed="rId3"/>
          <a:stretch>
            <a:fillRect/>
          </a:stretch>
        </p:blipFill>
        <p:spPr>
          <a:xfrm>
            <a:off x="4944532" y="1"/>
            <a:ext cx="7247467" cy="6857999"/>
          </a:xfrm>
          <a:prstGeom prst="rect">
            <a:avLst/>
          </a:prstGeom>
        </p:spPr>
      </p:pic>
      <p:pic>
        <p:nvPicPr>
          <p:cNvPr id="7" name="Picture 6" descr="A black and white image&#10;&#10;Description automatically generated">
            <a:extLst>
              <a:ext uri="{FF2B5EF4-FFF2-40B4-BE49-F238E27FC236}">
                <a16:creationId xmlns:a16="http://schemas.microsoft.com/office/drawing/2014/main" id="{7DECBD3C-5D9A-F5AB-8501-FCAE3E919DB3}"/>
              </a:ext>
            </a:extLst>
          </p:cNvPr>
          <p:cNvPicPr>
            <a:picLocks noChangeAspect="1"/>
          </p:cNvPicPr>
          <p:nvPr/>
        </p:nvPicPr>
        <p:blipFill>
          <a:blip r:embed="rId4"/>
          <a:stretch>
            <a:fillRect/>
          </a:stretch>
        </p:blipFill>
        <p:spPr>
          <a:xfrm>
            <a:off x="4944532" y="0"/>
            <a:ext cx="7247467" cy="2657475"/>
          </a:xfrm>
          <a:prstGeom prst="rect">
            <a:avLst/>
          </a:prstGeom>
        </p:spPr>
      </p:pic>
      <p:cxnSp>
        <p:nvCxnSpPr>
          <p:cNvPr id="3" name="Straight Connector 2">
            <a:extLst>
              <a:ext uri="{FF2B5EF4-FFF2-40B4-BE49-F238E27FC236}">
                <a16:creationId xmlns:a16="http://schemas.microsoft.com/office/drawing/2014/main" id="{689A7F31-057F-88FC-F426-E41235B5B3A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1B45B7BC-BD91-BEA9-A46D-3AE5F6019795}"/>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5" name="Picture 4" descr="A logo with white text and blue circles&#10;&#10;Description automatically generated">
            <a:extLst>
              <a:ext uri="{FF2B5EF4-FFF2-40B4-BE49-F238E27FC236}">
                <a16:creationId xmlns:a16="http://schemas.microsoft.com/office/drawing/2014/main" id="{E2F77705-62AF-939B-F034-BE847D40AD44}"/>
              </a:ext>
            </a:extLst>
          </p:cNvPr>
          <p:cNvPicPr>
            <a:picLocks noChangeAspect="1"/>
          </p:cNvPicPr>
          <p:nvPr/>
        </p:nvPicPr>
        <p:blipFill>
          <a:blip r:embed="rId5"/>
          <a:stretch>
            <a:fillRect/>
          </a:stretch>
        </p:blipFill>
        <p:spPr>
          <a:xfrm>
            <a:off x="11209806" y="142490"/>
            <a:ext cx="838327" cy="868300"/>
          </a:xfrm>
          <a:prstGeom prst="rect">
            <a:avLst/>
          </a:prstGeom>
        </p:spPr>
      </p:pic>
      <p:sp>
        <p:nvSpPr>
          <p:cNvPr id="2" name="Title 6">
            <a:extLst>
              <a:ext uri="{FF2B5EF4-FFF2-40B4-BE49-F238E27FC236}">
                <a16:creationId xmlns:a16="http://schemas.microsoft.com/office/drawing/2014/main" id="{5C37FF54-FB52-30F5-8876-67F1A4DEC389}"/>
              </a:ext>
            </a:extLst>
          </p:cNvPr>
          <p:cNvSpPr>
            <a:spLocks noGrp="1"/>
          </p:cNvSpPr>
          <p:nvPr/>
        </p:nvSpPr>
        <p:spPr>
          <a:xfrm>
            <a:off x="648169" y="2657475"/>
            <a:ext cx="3811726" cy="281757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It’s an emotional rollercoaster</a:t>
            </a:r>
          </a:p>
        </p:txBody>
      </p:sp>
    </p:spTree>
    <p:extLst>
      <p:ext uri="{BB962C8B-B14F-4D97-AF65-F5344CB8AC3E}">
        <p14:creationId xmlns:p14="http://schemas.microsoft.com/office/powerpoint/2010/main" val="194726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9C812-E263-5738-76A4-2578CEB48404}"/>
            </a:ext>
          </a:extLst>
        </p:cNvPr>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18237E91-08AE-67EE-23F8-A5FB0B49F2E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AE8995F7-0B25-8966-F9EE-4B165F95E4C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5" name="Picture 4" descr="A logo with white text and blue circles&#10;&#10;Description automatically generated">
            <a:extLst>
              <a:ext uri="{FF2B5EF4-FFF2-40B4-BE49-F238E27FC236}">
                <a16:creationId xmlns:a16="http://schemas.microsoft.com/office/drawing/2014/main" id="{C21FA490-F59F-4210-5BF1-D7EB4240DE99}"/>
              </a:ext>
            </a:extLst>
          </p:cNvPr>
          <p:cNvPicPr>
            <a:picLocks noChangeAspect="1"/>
          </p:cNvPicPr>
          <p:nvPr/>
        </p:nvPicPr>
        <p:blipFill>
          <a:blip r:embed="rId3"/>
          <a:stretch>
            <a:fillRect/>
          </a:stretch>
        </p:blipFill>
        <p:spPr>
          <a:xfrm>
            <a:off x="11209806" y="142490"/>
            <a:ext cx="838327" cy="868300"/>
          </a:xfrm>
          <a:prstGeom prst="rect">
            <a:avLst/>
          </a:prstGeom>
        </p:spPr>
      </p:pic>
      <p:sp>
        <p:nvSpPr>
          <p:cNvPr id="8" name="Title 6">
            <a:extLst>
              <a:ext uri="{FF2B5EF4-FFF2-40B4-BE49-F238E27FC236}">
                <a16:creationId xmlns:a16="http://schemas.microsoft.com/office/drawing/2014/main" id="{2F18E252-1EB6-E6C0-0483-175270C3A742}"/>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Eco Anxiety Support</a:t>
            </a:r>
          </a:p>
        </p:txBody>
      </p:sp>
      <p:pic>
        <p:nvPicPr>
          <p:cNvPr id="28" name="Picture 27" descr="Homepage of The Resilience Project">
            <a:extLst>
              <a:ext uri="{FF2B5EF4-FFF2-40B4-BE49-F238E27FC236}">
                <a16:creationId xmlns:a16="http://schemas.microsoft.com/office/drawing/2014/main" id="{BDBC7331-CE4A-6BC3-09F3-BB617EF65051}"/>
              </a:ext>
            </a:extLst>
          </p:cNvPr>
          <p:cNvPicPr>
            <a:picLocks noChangeAspect="1"/>
          </p:cNvPicPr>
          <p:nvPr/>
        </p:nvPicPr>
        <p:blipFill>
          <a:blip r:embed="rId4"/>
          <a:srcRect b="20835"/>
          <a:stretch>
            <a:fillRect/>
          </a:stretch>
        </p:blipFill>
        <p:spPr>
          <a:xfrm>
            <a:off x="1019965" y="1701557"/>
            <a:ext cx="4463273" cy="2338876"/>
          </a:xfrm>
          <a:prstGeom prst="rect">
            <a:avLst/>
          </a:prstGeom>
        </p:spPr>
      </p:pic>
      <p:pic>
        <p:nvPicPr>
          <p:cNvPr id="30" name="Picture 29" descr="Homepage of Eco Anxious Stories">
            <a:extLst>
              <a:ext uri="{FF2B5EF4-FFF2-40B4-BE49-F238E27FC236}">
                <a16:creationId xmlns:a16="http://schemas.microsoft.com/office/drawing/2014/main" id="{2E1C804E-9BB4-77D3-15F9-35E0540C2AF1}"/>
              </a:ext>
            </a:extLst>
          </p:cNvPr>
          <p:cNvPicPr>
            <a:picLocks noChangeAspect="1"/>
          </p:cNvPicPr>
          <p:nvPr/>
        </p:nvPicPr>
        <p:blipFill>
          <a:blip r:embed="rId5"/>
          <a:stretch>
            <a:fillRect/>
          </a:stretch>
        </p:blipFill>
        <p:spPr>
          <a:xfrm>
            <a:off x="5858382" y="1701558"/>
            <a:ext cx="5223275" cy="2534674"/>
          </a:xfrm>
          <a:prstGeom prst="rect">
            <a:avLst/>
          </a:prstGeom>
        </p:spPr>
      </p:pic>
      <p:pic>
        <p:nvPicPr>
          <p:cNvPr id="32" name="Picture 31" descr="Homepage of Force of Nature">
            <a:extLst>
              <a:ext uri="{FF2B5EF4-FFF2-40B4-BE49-F238E27FC236}">
                <a16:creationId xmlns:a16="http://schemas.microsoft.com/office/drawing/2014/main" id="{35781002-D630-4448-47ED-9B16FC12AE86}"/>
              </a:ext>
            </a:extLst>
          </p:cNvPr>
          <p:cNvPicPr>
            <a:picLocks noChangeAspect="1"/>
          </p:cNvPicPr>
          <p:nvPr/>
        </p:nvPicPr>
        <p:blipFill>
          <a:blip r:embed="rId6"/>
          <a:stretch>
            <a:fillRect/>
          </a:stretch>
        </p:blipFill>
        <p:spPr>
          <a:xfrm>
            <a:off x="5858382" y="4432277"/>
            <a:ext cx="5223275" cy="2128388"/>
          </a:xfrm>
          <a:prstGeom prst="rect">
            <a:avLst/>
          </a:prstGeom>
        </p:spPr>
      </p:pic>
      <p:pic>
        <p:nvPicPr>
          <p:cNvPr id="34" name="Picture 33" descr="Homepage of Greenpeace">
            <a:extLst>
              <a:ext uri="{FF2B5EF4-FFF2-40B4-BE49-F238E27FC236}">
                <a16:creationId xmlns:a16="http://schemas.microsoft.com/office/drawing/2014/main" id="{C27E840B-3AB0-E960-8FCC-07BE5F3762A8}"/>
              </a:ext>
            </a:extLst>
          </p:cNvPr>
          <p:cNvPicPr>
            <a:picLocks noChangeAspect="1"/>
          </p:cNvPicPr>
          <p:nvPr/>
        </p:nvPicPr>
        <p:blipFill>
          <a:blip r:embed="rId7"/>
          <a:srcRect t="23624"/>
          <a:stretch>
            <a:fillRect/>
          </a:stretch>
        </p:blipFill>
        <p:spPr>
          <a:xfrm>
            <a:off x="1019966" y="4273059"/>
            <a:ext cx="4463274" cy="2287606"/>
          </a:xfrm>
          <a:prstGeom prst="rect">
            <a:avLst/>
          </a:prstGeom>
        </p:spPr>
      </p:pic>
    </p:spTree>
    <p:extLst>
      <p:ext uri="{BB962C8B-B14F-4D97-AF65-F5344CB8AC3E}">
        <p14:creationId xmlns:p14="http://schemas.microsoft.com/office/powerpoint/2010/main" val="2317730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338DE-8E31-8C9F-F914-40F99C62E14E}"/>
            </a:ext>
          </a:extLst>
        </p:cNvPr>
        <p:cNvGrpSpPr/>
        <p:nvPr/>
      </p:nvGrpSpPr>
      <p:grpSpPr>
        <a:xfrm>
          <a:off x="0" y="0"/>
          <a:ext cx="0" cy="0"/>
          <a:chOff x="0" y="0"/>
          <a:chExt cx="0" cy="0"/>
        </a:xfrm>
      </p:grpSpPr>
      <p:pic>
        <p:nvPicPr>
          <p:cNvPr id="8" name="Picture 7" descr="A group of people looking at a camera&#10;&#10;AI-generated content may be incorrect.">
            <a:extLst>
              <a:ext uri="{FF2B5EF4-FFF2-40B4-BE49-F238E27FC236}">
                <a16:creationId xmlns:a16="http://schemas.microsoft.com/office/drawing/2014/main" id="{0B6F791E-7917-1FE3-EA18-D12C21598324}"/>
              </a:ext>
            </a:extLst>
          </p:cNvPr>
          <p:cNvPicPr>
            <a:picLocks noChangeAspect="1"/>
          </p:cNvPicPr>
          <p:nvPr/>
        </p:nvPicPr>
        <p:blipFill>
          <a:blip r:embed="rId3"/>
          <a:stretch>
            <a:fillRect/>
          </a:stretch>
        </p:blipFill>
        <p:spPr>
          <a:xfrm>
            <a:off x="7619816" y="0"/>
            <a:ext cx="4572369" cy="6858000"/>
          </a:xfrm>
          <a:prstGeom prst="rect">
            <a:avLst/>
          </a:prstGeom>
        </p:spPr>
      </p:pic>
      <p:pic>
        <p:nvPicPr>
          <p:cNvPr id="11" name="Picture 10" descr="A black and white image&#10;&#10;Description automatically generated">
            <a:extLst>
              <a:ext uri="{FF2B5EF4-FFF2-40B4-BE49-F238E27FC236}">
                <a16:creationId xmlns:a16="http://schemas.microsoft.com/office/drawing/2014/main" id="{60BB4F1D-0C06-FE3F-D0B1-84DCA5A74351}"/>
              </a:ext>
            </a:extLst>
          </p:cNvPr>
          <p:cNvPicPr>
            <a:picLocks noChangeAspect="1"/>
          </p:cNvPicPr>
          <p:nvPr/>
        </p:nvPicPr>
        <p:blipFill>
          <a:blip r:embed="rId4"/>
          <a:stretch>
            <a:fillRect/>
          </a:stretch>
        </p:blipFill>
        <p:spPr>
          <a:xfrm>
            <a:off x="7624963" y="-3286"/>
            <a:ext cx="4567864" cy="1738236"/>
          </a:xfrm>
          <a:prstGeom prst="rect">
            <a:avLst/>
          </a:prstGeom>
        </p:spPr>
      </p:pic>
      <p:sp>
        <p:nvSpPr>
          <p:cNvPr id="12" name="Rectangle 11" descr="Two young filmmakers consult a script by a camera, with an actor in the bottom left corner">
            <a:extLst>
              <a:ext uri="{FF2B5EF4-FFF2-40B4-BE49-F238E27FC236}">
                <a16:creationId xmlns:a16="http://schemas.microsoft.com/office/drawing/2014/main" id="{10E11EC8-5C9D-AC59-8924-1F31FC2FD334}"/>
              </a:ext>
            </a:extLst>
          </p:cNvPr>
          <p:cNvSpPr/>
          <p:nvPr/>
        </p:nvSpPr>
        <p:spPr>
          <a:xfrm>
            <a:off x="7615249" y="-1151"/>
            <a:ext cx="4575979" cy="6859151"/>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2" name="Straight Connector 1">
            <a:extLst>
              <a:ext uri="{FF2B5EF4-FFF2-40B4-BE49-F238E27FC236}">
                <a16:creationId xmlns:a16="http://schemas.microsoft.com/office/drawing/2014/main" id="{38B6EDF2-3B7B-E90C-7791-0D887859AD4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22596F3A-1E61-79E2-8FFA-31743DDAA97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4" name="Picture 3" descr="A logo with white text and blue circles&#10;&#10;Description automatically generated">
            <a:extLst>
              <a:ext uri="{FF2B5EF4-FFF2-40B4-BE49-F238E27FC236}">
                <a16:creationId xmlns:a16="http://schemas.microsoft.com/office/drawing/2014/main" id="{8D4842E5-9AD6-00DE-4CEA-700B6AE5F087}"/>
              </a:ext>
            </a:extLst>
          </p:cNvPr>
          <p:cNvPicPr>
            <a:picLocks noChangeAspect="1"/>
          </p:cNvPicPr>
          <p:nvPr/>
        </p:nvPicPr>
        <p:blipFill>
          <a:blip r:embed="rId5"/>
          <a:stretch>
            <a:fillRect/>
          </a:stretch>
        </p:blipFill>
        <p:spPr>
          <a:xfrm>
            <a:off x="11209806" y="142490"/>
            <a:ext cx="838327" cy="868300"/>
          </a:xfrm>
          <a:prstGeom prst="rect">
            <a:avLst/>
          </a:prstGeom>
        </p:spPr>
      </p:pic>
      <p:sp>
        <p:nvSpPr>
          <p:cNvPr id="5" name="Title 6">
            <a:extLst>
              <a:ext uri="{FF2B5EF4-FFF2-40B4-BE49-F238E27FC236}">
                <a16:creationId xmlns:a16="http://schemas.microsoft.com/office/drawing/2014/main" id="{501725D1-07A7-C78B-2D88-0071D37A6BAC}"/>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What will you leave with?</a:t>
            </a:r>
          </a:p>
        </p:txBody>
      </p:sp>
      <p:sp>
        <p:nvSpPr>
          <p:cNvPr id="6" name="Subtitle 1">
            <a:extLst>
              <a:ext uri="{FF2B5EF4-FFF2-40B4-BE49-F238E27FC236}">
                <a16:creationId xmlns:a16="http://schemas.microsoft.com/office/drawing/2014/main" id="{28728A75-73E0-9DDD-7B64-66A6F28482AB}"/>
              </a:ext>
            </a:extLst>
          </p:cNvPr>
          <p:cNvSpPr>
            <a:spLocks noGrp="1"/>
          </p:cNvSpPr>
          <p:nvPr/>
        </p:nvSpPr>
        <p:spPr>
          <a:xfrm>
            <a:off x="702962" y="2021632"/>
            <a:ext cx="6435258" cy="465455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By engaging with this module and by evidencing all 4 learning outcomes, you will:</a:t>
            </a:r>
          </a:p>
          <a:p>
            <a:pPr marL="285750" indent="-285750">
              <a:buFont typeface="Arial" panose="020B0604020202020204" pitchFamily="34" charset="0"/>
              <a:buChar char="•"/>
            </a:pPr>
            <a:r>
              <a:rPr lang="en-GB" sz="1800" dirty="0"/>
              <a:t>Have hands-on experience with the UK industry’s standard carbon calculator</a:t>
            </a:r>
          </a:p>
          <a:p>
            <a:pPr marL="285750" indent="-285750">
              <a:buFont typeface="Arial" panose="020B0604020202020204" pitchFamily="34" charset="0"/>
              <a:buChar char="•"/>
            </a:pPr>
            <a:r>
              <a:rPr lang="en-GB" sz="1800" dirty="0"/>
              <a:t>Gain skills demanded from new industry entrants</a:t>
            </a:r>
          </a:p>
          <a:p>
            <a:pPr marL="285750" indent="-285750">
              <a:buFont typeface="Arial" panose="020B0604020202020204" pitchFamily="34" charset="0"/>
              <a:buChar char="•"/>
            </a:pPr>
            <a:r>
              <a:rPr lang="en-GB" sz="1800" dirty="0"/>
              <a:t>Be awarded an albert Grad certificate. </a:t>
            </a:r>
          </a:p>
          <a:p>
            <a:pPr marL="285750" indent="-285750">
              <a:buFont typeface="Arial" panose="020B0604020202020204" pitchFamily="34" charset="0"/>
              <a:buChar char="•"/>
            </a:pPr>
            <a:r>
              <a:rPr lang="en-GB" sz="1800" dirty="0"/>
              <a:t>An industry recognised accreditation, developed by the albert Education Partnership and supported by all members of the BAFTA albert Consortium</a:t>
            </a:r>
          </a:p>
          <a:p>
            <a:pPr marL="285750" indent="-285750">
              <a:buFont typeface="Arial" panose="020B0604020202020204" pitchFamily="34" charset="0"/>
              <a:buChar char="•"/>
            </a:pPr>
            <a:r>
              <a:rPr lang="en-GB" sz="1800" dirty="0"/>
              <a:t>Ongoing updates on key sustainability trends in the industry</a:t>
            </a:r>
          </a:p>
          <a:p>
            <a:pPr marL="285750" indent="-285750">
              <a:buFont typeface="Arial" panose="020B0604020202020204" pitchFamily="34" charset="0"/>
              <a:buChar char="•"/>
            </a:pPr>
            <a:r>
              <a:rPr lang="en-GB" sz="1800" dirty="0"/>
              <a:t>Employability with a certificate recognised by all the major UK broadcasters and studios</a:t>
            </a:r>
          </a:p>
        </p:txBody>
      </p:sp>
      <p:cxnSp>
        <p:nvCxnSpPr>
          <p:cNvPr id="7" name="Straight Connector 6">
            <a:extLst>
              <a:ext uri="{FF2B5EF4-FFF2-40B4-BE49-F238E27FC236}">
                <a16:creationId xmlns:a16="http://schemas.microsoft.com/office/drawing/2014/main" id="{FF00F425-546C-6032-F0C4-A01CA3049DAB}"/>
              </a:ext>
            </a:extLst>
          </p:cNvPr>
          <p:cNvCxnSpPr>
            <a:cxnSpLocks/>
          </p:cNvCxnSpPr>
          <p:nvPr/>
        </p:nvCxnSpPr>
        <p:spPr>
          <a:xfrm>
            <a:off x="575608" y="2070790"/>
            <a:ext cx="0" cy="43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3513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85AD1-B1B1-6257-F44C-41C04800EE52}"/>
            </a:ext>
          </a:extLst>
        </p:cNvPr>
        <p:cNvGrpSpPr/>
        <p:nvPr/>
      </p:nvGrpSpPr>
      <p:grpSpPr>
        <a:xfrm>
          <a:off x="0" y="0"/>
          <a:ext cx="0" cy="0"/>
          <a:chOff x="0" y="0"/>
          <a:chExt cx="0" cy="0"/>
        </a:xfrm>
      </p:grpSpPr>
      <p:pic>
        <p:nvPicPr>
          <p:cNvPr id="2" name="Director Richard Curtis talks about how TV and Film should be responding to Climate Change">
            <a:hlinkClick r:id="" action="ppaction://media"/>
            <a:extLst>
              <a:ext uri="{FF2B5EF4-FFF2-40B4-BE49-F238E27FC236}">
                <a16:creationId xmlns:a16="http://schemas.microsoft.com/office/drawing/2014/main" id="{FAA85FF3-F97B-BD0A-1DDF-BB23DE7F28E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64800" y="1177772"/>
            <a:ext cx="9662400" cy="49971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3" name="Straight Connector 2">
            <a:extLst>
              <a:ext uri="{FF2B5EF4-FFF2-40B4-BE49-F238E27FC236}">
                <a16:creationId xmlns:a16="http://schemas.microsoft.com/office/drawing/2014/main" id="{0778D45D-72C7-5446-234D-17BE690DB44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8A6B68CA-BABF-4EB0-CF8D-C33BE2A4F52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5" name="Picture 4" descr="A logo with white text and blue circles&#10;&#10;Description automatically generated">
            <a:extLst>
              <a:ext uri="{FF2B5EF4-FFF2-40B4-BE49-F238E27FC236}">
                <a16:creationId xmlns:a16="http://schemas.microsoft.com/office/drawing/2014/main" id="{76861196-30D3-900D-6BC6-7C39942BFF1E}"/>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330302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3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fullScrn="1">
              <p:cMediaNode vol="80000">
                <p:cTn id="12" fill="hold" display="0">
                  <p:stCondLst>
                    <p:cond delay="indefinite"/>
                  </p:stCondLst>
                  <p:endCondLst>
                    <p:cond evt="onNext" delay="0">
                      <p:tgtEl>
                        <p:sldTgt/>
                      </p:tgtEl>
                    </p:cond>
                  </p:end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86D19-8189-1B00-8413-60B71C2D01F2}"/>
            </a:ext>
          </a:extLst>
        </p:cNvPr>
        <p:cNvGrpSpPr/>
        <p:nvPr/>
      </p:nvGrpSpPr>
      <p:grpSpPr>
        <a:xfrm>
          <a:off x="0" y="0"/>
          <a:ext cx="0" cy="0"/>
          <a:chOff x="0" y="0"/>
          <a:chExt cx="0" cy="0"/>
        </a:xfrm>
      </p:grpSpPr>
      <p:pic>
        <p:nvPicPr>
          <p:cNvPr id="4" name="Picture 3" descr="A group of people standing in a river with a horse and a camera&#10;&#10;AI-generated content may be incorrect.">
            <a:extLst>
              <a:ext uri="{FF2B5EF4-FFF2-40B4-BE49-F238E27FC236}">
                <a16:creationId xmlns:a16="http://schemas.microsoft.com/office/drawing/2014/main" id="{A73B5E8D-01B1-F8A5-F357-596A756F55B5}"/>
              </a:ext>
            </a:extLst>
          </p:cNvPr>
          <p:cNvPicPr>
            <a:picLocks noChangeAspect="1"/>
          </p:cNvPicPr>
          <p:nvPr/>
        </p:nvPicPr>
        <p:blipFill>
          <a:blip r:embed="rId3"/>
          <a:srcRect l="1793" t="-39" r="48551" b="-177"/>
          <a:stretch>
            <a:fillRect/>
          </a:stretch>
        </p:blipFill>
        <p:spPr>
          <a:xfrm>
            <a:off x="921" y="-2629"/>
            <a:ext cx="5107123" cy="6872758"/>
          </a:xfrm>
          <a:prstGeom prst="rect">
            <a:avLst/>
          </a:prstGeom>
        </p:spPr>
      </p:pic>
      <p:pic>
        <p:nvPicPr>
          <p:cNvPr id="3" name="Picture 2" descr="A black and white image&#10;&#10;Description automatically generated">
            <a:extLst>
              <a:ext uri="{FF2B5EF4-FFF2-40B4-BE49-F238E27FC236}">
                <a16:creationId xmlns:a16="http://schemas.microsoft.com/office/drawing/2014/main" id="{B9DD8992-908C-271B-BB53-3DD66E3A52A2}"/>
              </a:ext>
            </a:extLst>
          </p:cNvPr>
          <p:cNvPicPr>
            <a:picLocks noChangeAspect="1"/>
          </p:cNvPicPr>
          <p:nvPr/>
        </p:nvPicPr>
        <p:blipFill>
          <a:blip r:embed="rId4"/>
          <a:stretch>
            <a:fillRect/>
          </a:stretch>
        </p:blipFill>
        <p:spPr>
          <a:xfrm>
            <a:off x="4963" y="-3286"/>
            <a:ext cx="5100054" cy="2669570"/>
          </a:xfrm>
          <a:prstGeom prst="rect">
            <a:avLst/>
          </a:prstGeom>
        </p:spPr>
      </p:pic>
      <p:sp>
        <p:nvSpPr>
          <p:cNvPr id="6" name="Rectangle 5" descr="A small film crew shoot from the banks of a river">
            <a:extLst>
              <a:ext uri="{FF2B5EF4-FFF2-40B4-BE49-F238E27FC236}">
                <a16:creationId xmlns:a16="http://schemas.microsoft.com/office/drawing/2014/main" id="{CC5EB48D-7533-E635-2BFF-0A4A927978B7}"/>
              </a:ext>
            </a:extLst>
          </p:cNvPr>
          <p:cNvSpPr/>
          <p:nvPr/>
        </p:nvSpPr>
        <p:spPr>
          <a:xfrm>
            <a:off x="7345" y="-1151"/>
            <a:ext cx="5108169" cy="687124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Rectangle 6">
            <a:extLst>
              <a:ext uri="{FF2B5EF4-FFF2-40B4-BE49-F238E27FC236}">
                <a16:creationId xmlns:a16="http://schemas.microsoft.com/office/drawing/2014/main" id="{387B175B-5397-6F2F-EA1A-E2EAB38C5F01}"/>
              </a:ext>
            </a:extLst>
          </p:cNvPr>
          <p:cNvSpPr/>
          <p:nvPr/>
        </p:nvSpPr>
        <p:spPr>
          <a:xfrm>
            <a:off x="4831211" y="3816728"/>
            <a:ext cx="5522156"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ubtitle 1">
            <a:extLst>
              <a:ext uri="{FF2B5EF4-FFF2-40B4-BE49-F238E27FC236}">
                <a16:creationId xmlns:a16="http://schemas.microsoft.com/office/drawing/2014/main" id="{7925B68A-6054-CA07-C4B7-A769D0A14BAF}"/>
              </a:ext>
            </a:extLst>
          </p:cNvPr>
          <p:cNvSpPr>
            <a:spLocks noGrp="1"/>
          </p:cNvSpPr>
          <p:nvPr>
            <p:ph type="subTitle" idx="1"/>
          </p:nvPr>
        </p:nvSpPr>
        <p:spPr>
          <a:xfrm>
            <a:off x="6105832" y="3915249"/>
            <a:ext cx="701620" cy="543305"/>
          </a:xfrm>
        </p:spPr>
        <p:txBody>
          <a:bodyPr>
            <a:normAutofit lnSpcReduction="10000"/>
          </a:bodyPr>
          <a:lstStyle/>
          <a:p>
            <a:r>
              <a:rPr lang="en-US" sz="3600" b="1" dirty="0">
                <a:solidFill>
                  <a:srgbClr val="0F123D"/>
                </a:solidFill>
                <a:latin typeface="Century Gothic" panose="020B0502020202020204" pitchFamily="34" charset="0"/>
              </a:rPr>
              <a:t>03</a:t>
            </a:r>
          </a:p>
        </p:txBody>
      </p:sp>
      <p:sp>
        <p:nvSpPr>
          <p:cNvPr id="15" name="Subtitle 1">
            <a:extLst>
              <a:ext uri="{FF2B5EF4-FFF2-40B4-BE49-F238E27FC236}">
                <a16:creationId xmlns:a16="http://schemas.microsoft.com/office/drawing/2014/main" id="{7964EE57-C8C1-D29F-49E9-BCAA33487265}"/>
              </a:ext>
            </a:extLst>
          </p:cNvPr>
          <p:cNvSpPr txBox="1">
            <a:spLocks/>
          </p:cNvSpPr>
          <p:nvPr/>
        </p:nvSpPr>
        <p:spPr>
          <a:xfrm>
            <a:off x="6779170" y="3936268"/>
            <a:ext cx="5145571" cy="51098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Who is BAFTA albert?</a:t>
            </a:r>
          </a:p>
        </p:txBody>
      </p:sp>
      <p:sp>
        <p:nvSpPr>
          <p:cNvPr id="38" name="Subtitle 1">
            <a:extLst>
              <a:ext uri="{FF2B5EF4-FFF2-40B4-BE49-F238E27FC236}">
                <a16:creationId xmlns:a16="http://schemas.microsoft.com/office/drawing/2014/main" id="{4383C17F-65F3-B616-7434-AD8CC838DF79}"/>
              </a:ext>
            </a:extLst>
          </p:cNvPr>
          <p:cNvSpPr txBox="1">
            <a:spLocks/>
          </p:cNvSpPr>
          <p:nvPr/>
        </p:nvSpPr>
        <p:spPr>
          <a:xfrm>
            <a:off x="6096000" y="3224696"/>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02</a:t>
            </a:r>
          </a:p>
        </p:txBody>
      </p:sp>
      <p:sp>
        <p:nvSpPr>
          <p:cNvPr id="39" name="Subtitle 1">
            <a:extLst>
              <a:ext uri="{FF2B5EF4-FFF2-40B4-BE49-F238E27FC236}">
                <a16:creationId xmlns:a16="http://schemas.microsoft.com/office/drawing/2014/main" id="{205228E3-CAD6-70FB-AA36-2E3735D1FE7D}"/>
              </a:ext>
            </a:extLst>
          </p:cNvPr>
          <p:cNvSpPr txBox="1">
            <a:spLocks/>
          </p:cNvSpPr>
          <p:nvPr/>
        </p:nvSpPr>
        <p:spPr>
          <a:xfrm>
            <a:off x="6769338" y="3273423"/>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Why does it matter?</a:t>
            </a:r>
          </a:p>
        </p:txBody>
      </p:sp>
      <p:sp>
        <p:nvSpPr>
          <p:cNvPr id="44" name="Subtitle 1">
            <a:extLst>
              <a:ext uri="{FF2B5EF4-FFF2-40B4-BE49-F238E27FC236}">
                <a16:creationId xmlns:a16="http://schemas.microsoft.com/office/drawing/2014/main" id="{B694FED1-F5CA-6B03-2058-A22F6B159587}"/>
              </a:ext>
            </a:extLst>
          </p:cNvPr>
          <p:cNvSpPr txBox="1">
            <a:spLocks/>
          </p:cNvSpPr>
          <p:nvPr/>
        </p:nvSpPr>
        <p:spPr>
          <a:xfrm>
            <a:off x="6105832" y="2654189"/>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01</a:t>
            </a:r>
          </a:p>
        </p:txBody>
      </p:sp>
      <p:sp>
        <p:nvSpPr>
          <p:cNvPr id="45" name="Subtitle 1">
            <a:extLst>
              <a:ext uri="{FF2B5EF4-FFF2-40B4-BE49-F238E27FC236}">
                <a16:creationId xmlns:a16="http://schemas.microsoft.com/office/drawing/2014/main" id="{FCD02244-308E-9B6F-C442-8780E54ABDB7}"/>
              </a:ext>
            </a:extLst>
          </p:cNvPr>
          <p:cNvSpPr txBox="1">
            <a:spLocks/>
          </p:cNvSpPr>
          <p:nvPr/>
        </p:nvSpPr>
        <p:spPr>
          <a:xfrm>
            <a:off x="6779170" y="2702916"/>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Module introduction</a:t>
            </a:r>
          </a:p>
        </p:txBody>
      </p:sp>
      <p:cxnSp>
        <p:nvCxnSpPr>
          <p:cNvPr id="9" name="Straight Connector 8">
            <a:extLst>
              <a:ext uri="{FF2B5EF4-FFF2-40B4-BE49-F238E27FC236}">
                <a16:creationId xmlns:a16="http://schemas.microsoft.com/office/drawing/2014/main" id="{97FDE5E0-ADAD-5B52-5DEE-C68BA2B120A8}"/>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1F9A48E2-6DA2-0DE2-C99A-23575C6EFBE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1" name="Picture 10" descr="A logo with white text and blue circles&#10;&#10;Description automatically generated">
            <a:extLst>
              <a:ext uri="{FF2B5EF4-FFF2-40B4-BE49-F238E27FC236}">
                <a16:creationId xmlns:a16="http://schemas.microsoft.com/office/drawing/2014/main" id="{632CD3FE-2F80-506B-476E-220BD836C35F}"/>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752563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man operates a camera">
            <a:extLst>
              <a:ext uri="{FF2B5EF4-FFF2-40B4-BE49-F238E27FC236}">
                <a16:creationId xmlns:a16="http://schemas.microsoft.com/office/drawing/2014/main" id="{CFFD7214-1E3A-AACE-EAF3-2B520374D238}"/>
              </a:ext>
            </a:extLst>
          </p:cNvPr>
          <p:cNvPicPr>
            <a:picLocks noChangeAspect="1"/>
          </p:cNvPicPr>
          <p:nvPr/>
        </p:nvPicPr>
        <p:blipFill>
          <a:blip r:embed="rId3"/>
          <a:stretch>
            <a:fillRect/>
          </a:stretch>
        </p:blipFill>
        <p:spPr>
          <a:xfrm>
            <a:off x="7734300" y="0"/>
            <a:ext cx="4457700" cy="6858000"/>
          </a:xfrm>
          <a:prstGeom prst="rect">
            <a:avLst/>
          </a:prstGeom>
        </p:spPr>
      </p:pic>
      <p:pic>
        <p:nvPicPr>
          <p:cNvPr id="4" name="Picture 3" descr="A black and white image&#10;&#10;Description automatically generated">
            <a:extLst>
              <a:ext uri="{FF2B5EF4-FFF2-40B4-BE49-F238E27FC236}">
                <a16:creationId xmlns:a16="http://schemas.microsoft.com/office/drawing/2014/main" id="{9E63ACE5-8F7D-66FD-A049-1BA53DE48DD9}"/>
              </a:ext>
            </a:extLst>
          </p:cNvPr>
          <p:cNvPicPr>
            <a:picLocks noChangeAspect="1"/>
          </p:cNvPicPr>
          <p:nvPr/>
        </p:nvPicPr>
        <p:blipFill>
          <a:blip r:embed="rId4"/>
          <a:stretch>
            <a:fillRect/>
          </a:stretch>
        </p:blipFill>
        <p:spPr>
          <a:xfrm>
            <a:off x="7738127" y="-5104"/>
            <a:ext cx="4455215" cy="2737685"/>
          </a:xfrm>
          <a:prstGeom prst="rect">
            <a:avLst/>
          </a:prstGeom>
        </p:spPr>
      </p:pic>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531223" y="1041400"/>
            <a:ext cx="9144000" cy="924965"/>
          </a:xfrm>
        </p:spPr>
        <p:txBody>
          <a:bodyPr/>
          <a:lstStyle/>
          <a:p>
            <a:r>
              <a:rPr lang="en-US" dirty="0">
                <a:latin typeface="Century Gothic" panose="020B0502020202020204" pitchFamily="34" charset="0"/>
              </a:rPr>
              <a:t>albert’s aims</a:t>
            </a:r>
            <a:endParaRPr lang="en-US" dirty="0">
              <a:solidFill>
                <a:srgbClr val="7E6EFA"/>
              </a:solidFill>
              <a:latin typeface="Century Gothic" panose="020B0502020202020204" pitchFamily="34" charset="0"/>
            </a:endParaRPr>
          </a:p>
        </p:txBody>
      </p:sp>
      <p:sp>
        <p:nvSpPr>
          <p:cNvPr id="5" name="Rectangle 4">
            <a:extLst>
              <a:ext uri="{FF2B5EF4-FFF2-40B4-BE49-F238E27FC236}">
                <a16:creationId xmlns:a16="http://schemas.microsoft.com/office/drawing/2014/main" id="{851BF2DB-E99B-AF73-7910-304FE531F0DA}"/>
              </a:ext>
            </a:extLst>
          </p:cNvPr>
          <p:cNvSpPr/>
          <p:nvPr/>
        </p:nvSpPr>
        <p:spPr>
          <a:xfrm>
            <a:off x="672166" y="2750271"/>
            <a:ext cx="3770361" cy="2141365"/>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4">
            <a:extLst>
              <a:ext uri="{FF2B5EF4-FFF2-40B4-BE49-F238E27FC236}">
                <a16:creationId xmlns:a16="http://schemas.microsoft.com/office/drawing/2014/main" id="{7841E152-0527-F842-FA04-EB982D9815F5}"/>
              </a:ext>
            </a:extLst>
          </p:cNvPr>
          <p:cNvSpPr txBox="1">
            <a:spLocks/>
          </p:cNvSpPr>
          <p:nvPr/>
        </p:nvSpPr>
        <p:spPr>
          <a:xfrm>
            <a:off x="1529983" y="3002664"/>
            <a:ext cx="2843136" cy="49154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2800">
                <a:solidFill>
                  <a:srgbClr val="0F123D"/>
                </a:solidFill>
              </a:rPr>
              <a:t>Reduce</a:t>
            </a:r>
          </a:p>
        </p:txBody>
      </p:sp>
      <p:pic>
        <p:nvPicPr>
          <p:cNvPr id="10" name="Picture 9" descr="A blue square with a black arrow&#10;&#10;Description automatically generated">
            <a:extLst>
              <a:ext uri="{FF2B5EF4-FFF2-40B4-BE49-F238E27FC236}">
                <a16:creationId xmlns:a16="http://schemas.microsoft.com/office/drawing/2014/main" id="{1622B9E9-66B6-9582-4EAA-7BE9CA87D79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94002" y="2982175"/>
            <a:ext cx="515055" cy="515055"/>
          </a:xfrm>
          <a:prstGeom prst="rect">
            <a:avLst/>
          </a:prstGeom>
        </p:spPr>
      </p:pic>
      <p:sp>
        <p:nvSpPr>
          <p:cNvPr id="11" name="Title 4">
            <a:extLst>
              <a:ext uri="{FF2B5EF4-FFF2-40B4-BE49-F238E27FC236}">
                <a16:creationId xmlns:a16="http://schemas.microsoft.com/office/drawing/2014/main" id="{62DB5EDC-87C4-CB63-127A-39A59D592F00}"/>
              </a:ext>
            </a:extLst>
          </p:cNvPr>
          <p:cNvSpPr txBox="1">
            <a:spLocks/>
          </p:cNvSpPr>
          <p:nvPr/>
        </p:nvSpPr>
        <p:spPr>
          <a:xfrm>
            <a:off x="1563137" y="3466887"/>
            <a:ext cx="2551396" cy="106046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2400" b="0" dirty="0"/>
              <a:t>environmental impacts in production </a:t>
            </a:r>
          </a:p>
        </p:txBody>
      </p:sp>
      <p:sp>
        <p:nvSpPr>
          <p:cNvPr id="12" name="Rectangle 11">
            <a:extLst>
              <a:ext uri="{FF2B5EF4-FFF2-40B4-BE49-F238E27FC236}">
                <a16:creationId xmlns:a16="http://schemas.microsoft.com/office/drawing/2014/main" id="{684ACBC9-D5B0-015D-C1A9-30F39B424A1C}"/>
              </a:ext>
            </a:extLst>
          </p:cNvPr>
          <p:cNvSpPr/>
          <p:nvPr/>
        </p:nvSpPr>
        <p:spPr>
          <a:xfrm>
            <a:off x="4722701" y="2750271"/>
            <a:ext cx="3770361" cy="2141365"/>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4">
            <a:extLst>
              <a:ext uri="{FF2B5EF4-FFF2-40B4-BE49-F238E27FC236}">
                <a16:creationId xmlns:a16="http://schemas.microsoft.com/office/drawing/2014/main" id="{E232550A-279E-AC00-20E3-FB188DE5D1E8}"/>
              </a:ext>
            </a:extLst>
          </p:cNvPr>
          <p:cNvSpPr txBox="1">
            <a:spLocks/>
          </p:cNvSpPr>
          <p:nvPr/>
        </p:nvSpPr>
        <p:spPr>
          <a:xfrm>
            <a:off x="5649926" y="3002664"/>
            <a:ext cx="2843136" cy="49154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2800">
                <a:solidFill>
                  <a:srgbClr val="0F123D"/>
                </a:solidFill>
              </a:rPr>
              <a:t>Inspire</a:t>
            </a:r>
          </a:p>
        </p:txBody>
      </p:sp>
      <p:sp>
        <p:nvSpPr>
          <p:cNvPr id="15" name="Title 4">
            <a:extLst>
              <a:ext uri="{FF2B5EF4-FFF2-40B4-BE49-F238E27FC236}">
                <a16:creationId xmlns:a16="http://schemas.microsoft.com/office/drawing/2014/main" id="{8BFA62D1-38F2-33B4-C7BB-08D8D0584BB0}"/>
              </a:ext>
            </a:extLst>
          </p:cNvPr>
          <p:cNvSpPr txBox="1">
            <a:spLocks/>
          </p:cNvSpPr>
          <p:nvPr/>
        </p:nvSpPr>
        <p:spPr>
          <a:xfrm>
            <a:off x="5683080" y="3466887"/>
            <a:ext cx="2551396" cy="106046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2400" b="0"/>
              <a:t>industry to </a:t>
            </a:r>
            <a:r>
              <a:rPr lang="en-US" sz="2400" b="0" err="1"/>
              <a:t>realise</a:t>
            </a:r>
            <a:r>
              <a:rPr lang="en-US" sz="2400" b="0"/>
              <a:t> creative opportunities</a:t>
            </a:r>
          </a:p>
        </p:txBody>
      </p:sp>
      <p:pic>
        <p:nvPicPr>
          <p:cNvPr id="17" name="Picture 16" descr="A light bulb with rays of light&#10;&#10;Description automatically generated">
            <a:extLst>
              <a:ext uri="{FF2B5EF4-FFF2-40B4-BE49-F238E27FC236}">
                <a16:creationId xmlns:a16="http://schemas.microsoft.com/office/drawing/2014/main" id="{61B62F25-7497-3EC3-8ACB-4263AF465CC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14150" y="2894943"/>
            <a:ext cx="614850" cy="753923"/>
          </a:xfrm>
          <a:prstGeom prst="rect">
            <a:avLst/>
          </a:prstGeom>
        </p:spPr>
      </p:pic>
      <p:cxnSp>
        <p:nvCxnSpPr>
          <p:cNvPr id="3" name="Straight Connector 2">
            <a:extLst>
              <a:ext uri="{FF2B5EF4-FFF2-40B4-BE49-F238E27FC236}">
                <a16:creationId xmlns:a16="http://schemas.microsoft.com/office/drawing/2014/main" id="{94753ECF-EECC-DC7B-BDEF-FDA51EF63A5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4" name="TextBox 73">
            <a:extLst>
              <a:ext uri="{FF2B5EF4-FFF2-40B4-BE49-F238E27FC236}">
                <a16:creationId xmlns:a16="http://schemas.microsoft.com/office/drawing/2014/main" id="{366D97D0-066F-44C9-6731-C03FE0BBF68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6" name="Picture 15" descr="A logo with white text and blue circles&#10;&#10;Description automatically generated">
            <a:extLst>
              <a:ext uri="{FF2B5EF4-FFF2-40B4-BE49-F238E27FC236}">
                <a16:creationId xmlns:a16="http://schemas.microsoft.com/office/drawing/2014/main" id="{2CA2DB38-1C89-6AD1-6825-E61E86B4602A}"/>
              </a:ext>
            </a:extLst>
          </p:cNvPr>
          <p:cNvPicPr>
            <a:picLocks noChangeAspect="1"/>
          </p:cNvPicPr>
          <p:nvPr/>
        </p:nvPicPr>
        <p:blipFill>
          <a:blip r:embed="rId7"/>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63835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531223" y="1041400"/>
            <a:ext cx="9144000" cy="924965"/>
          </a:xfrm>
        </p:spPr>
        <p:txBody>
          <a:bodyPr/>
          <a:lstStyle/>
          <a:p>
            <a:r>
              <a:rPr lang="en-US" dirty="0">
                <a:latin typeface="Century Gothic" panose="020B0502020202020204" pitchFamily="34" charset="0"/>
              </a:rPr>
              <a:t>What we do</a:t>
            </a:r>
            <a:endParaRPr lang="en-US" dirty="0">
              <a:solidFill>
                <a:srgbClr val="7E6EFA"/>
              </a:solidFill>
              <a:latin typeface="Century Gothic" panose="020B0502020202020204" pitchFamily="34" charset="0"/>
            </a:endParaRPr>
          </a:p>
        </p:txBody>
      </p:sp>
      <p:sp>
        <p:nvSpPr>
          <p:cNvPr id="2" name="Subtitle 1">
            <a:extLst>
              <a:ext uri="{FF2B5EF4-FFF2-40B4-BE49-F238E27FC236}">
                <a16:creationId xmlns:a16="http://schemas.microsoft.com/office/drawing/2014/main" id="{2D9BC3FC-E08A-63D4-E32A-2005E6771DDC}"/>
              </a:ext>
            </a:extLst>
          </p:cNvPr>
          <p:cNvSpPr txBox="1">
            <a:spLocks/>
          </p:cNvSpPr>
          <p:nvPr/>
        </p:nvSpPr>
        <p:spPr>
          <a:xfrm>
            <a:off x="2088259" y="2733854"/>
            <a:ext cx="1066204"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dirty="0"/>
              <a:t>albert</a:t>
            </a:r>
          </a:p>
        </p:txBody>
      </p:sp>
      <p:sp>
        <p:nvSpPr>
          <p:cNvPr id="4" name="Subtitle 1">
            <a:extLst>
              <a:ext uri="{FF2B5EF4-FFF2-40B4-BE49-F238E27FC236}">
                <a16:creationId xmlns:a16="http://schemas.microsoft.com/office/drawing/2014/main" id="{4A34603A-288D-8E86-FF59-05851AEEDB98}"/>
              </a:ext>
            </a:extLst>
          </p:cNvPr>
          <p:cNvSpPr txBox="1">
            <a:spLocks/>
          </p:cNvSpPr>
          <p:nvPr/>
        </p:nvSpPr>
        <p:spPr>
          <a:xfrm>
            <a:off x="2935902" y="4676226"/>
            <a:ext cx="1665015" cy="104891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Broadcasters </a:t>
            </a:r>
            <a:r>
              <a:rPr lang="en-US" sz="1600" err="1"/>
              <a:t>SVoDs</a:t>
            </a:r>
            <a:r>
              <a:rPr lang="en-US" sz="1600"/>
              <a:t> &amp; Studios</a:t>
            </a:r>
          </a:p>
        </p:txBody>
      </p:sp>
      <p:sp>
        <p:nvSpPr>
          <p:cNvPr id="8" name="Oval 7">
            <a:extLst>
              <a:ext uri="{FF2B5EF4-FFF2-40B4-BE49-F238E27FC236}">
                <a16:creationId xmlns:a16="http://schemas.microsoft.com/office/drawing/2014/main" id="{B9A5A6AA-3289-B5CC-42D1-F78C6D63D834}"/>
              </a:ext>
            </a:extLst>
          </p:cNvPr>
          <p:cNvSpPr/>
          <p:nvPr/>
        </p:nvSpPr>
        <p:spPr>
          <a:xfrm>
            <a:off x="2248077" y="3662618"/>
            <a:ext cx="2397344" cy="239734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ubtitle 1">
            <a:extLst>
              <a:ext uri="{FF2B5EF4-FFF2-40B4-BE49-F238E27FC236}">
                <a16:creationId xmlns:a16="http://schemas.microsoft.com/office/drawing/2014/main" id="{48698DF1-4728-E2F2-BAAF-EB4155D1CCB2}"/>
              </a:ext>
            </a:extLst>
          </p:cNvPr>
          <p:cNvSpPr txBox="1">
            <a:spLocks/>
          </p:cNvSpPr>
          <p:nvPr/>
        </p:nvSpPr>
        <p:spPr>
          <a:xfrm>
            <a:off x="531223" y="4754860"/>
            <a:ext cx="1665015" cy="104891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BAFTA</a:t>
            </a:r>
          </a:p>
        </p:txBody>
      </p:sp>
      <p:sp>
        <p:nvSpPr>
          <p:cNvPr id="16" name="Oval 15">
            <a:extLst>
              <a:ext uri="{FF2B5EF4-FFF2-40B4-BE49-F238E27FC236}">
                <a16:creationId xmlns:a16="http://schemas.microsoft.com/office/drawing/2014/main" id="{3CD8AE76-8A19-CDCE-F980-618866C12341}"/>
              </a:ext>
            </a:extLst>
          </p:cNvPr>
          <p:cNvSpPr/>
          <p:nvPr/>
        </p:nvSpPr>
        <p:spPr>
          <a:xfrm>
            <a:off x="613486" y="3662618"/>
            <a:ext cx="2397344" cy="239734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F05C829-64CB-D4FB-60D7-A04AEE3F16DC}"/>
              </a:ext>
            </a:extLst>
          </p:cNvPr>
          <p:cNvSpPr/>
          <p:nvPr/>
        </p:nvSpPr>
        <p:spPr>
          <a:xfrm>
            <a:off x="1422689" y="2230328"/>
            <a:ext cx="2397344" cy="239734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8D872C1B-B098-DDED-DEA2-3EB14499E076}"/>
              </a:ext>
            </a:extLst>
          </p:cNvPr>
          <p:cNvSpPr/>
          <p:nvPr/>
        </p:nvSpPr>
        <p:spPr>
          <a:xfrm>
            <a:off x="2011913" y="3674099"/>
            <a:ext cx="1152818" cy="1152818"/>
          </a:xfrm>
          <a:prstGeom prst="ellipse">
            <a:avLst/>
          </a:prstGeom>
          <a:solidFill>
            <a:srgbClr val="0F12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group of people holding hands&#10;&#10;Description automatically generated">
            <a:extLst>
              <a:ext uri="{FF2B5EF4-FFF2-40B4-BE49-F238E27FC236}">
                <a16:creationId xmlns:a16="http://schemas.microsoft.com/office/drawing/2014/main" id="{7DC5C1CA-2EEB-7BAC-DF4F-B9F0C58BCC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67660" y="3922858"/>
            <a:ext cx="441324" cy="327650"/>
          </a:xfrm>
          <a:prstGeom prst="rect">
            <a:avLst/>
          </a:prstGeom>
        </p:spPr>
      </p:pic>
      <p:pic>
        <p:nvPicPr>
          <p:cNvPr id="24" name="Picture 23" descr="A blue cross on a black background&#10;&#10;Description automatically generated">
            <a:extLst>
              <a:ext uri="{FF2B5EF4-FFF2-40B4-BE49-F238E27FC236}">
                <a16:creationId xmlns:a16="http://schemas.microsoft.com/office/drawing/2014/main" id="{512AA3E4-3CD4-50EE-06AD-C35D77E5D68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37853" y="3675728"/>
            <a:ext cx="262123" cy="635450"/>
          </a:xfrm>
          <a:prstGeom prst="rect">
            <a:avLst/>
          </a:prstGeom>
        </p:spPr>
      </p:pic>
      <p:sp>
        <p:nvSpPr>
          <p:cNvPr id="25" name="Subtitle 1">
            <a:extLst>
              <a:ext uri="{FF2B5EF4-FFF2-40B4-BE49-F238E27FC236}">
                <a16:creationId xmlns:a16="http://schemas.microsoft.com/office/drawing/2014/main" id="{CA73A860-9AEE-2151-5B2F-2C2ADAD77FB3}"/>
              </a:ext>
            </a:extLst>
          </p:cNvPr>
          <p:cNvSpPr txBox="1">
            <a:spLocks/>
          </p:cNvSpPr>
          <p:nvPr/>
        </p:nvSpPr>
        <p:spPr>
          <a:xfrm>
            <a:off x="5607262" y="3769022"/>
            <a:ext cx="1569341" cy="63532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Production Community</a:t>
            </a:r>
          </a:p>
        </p:txBody>
      </p:sp>
      <p:sp>
        <p:nvSpPr>
          <p:cNvPr id="26" name="Oval 25">
            <a:extLst>
              <a:ext uri="{FF2B5EF4-FFF2-40B4-BE49-F238E27FC236}">
                <a16:creationId xmlns:a16="http://schemas.microsoft.com/office/drawing/2014/main" id="{B23FA9D9-3AF9-DB67-8E3D-478CDA781EB8}"/>
              </a:ext>
            </a:extLst>
          </p:cNvPr>
          <p:cNvSpPr/>
          <p:nvPr/>
        </p:nvSpPr>
        <p:spPr>
          <a:xfrm>
            <a:off x="5310892" y="2981365"/>
            <a:ext cx="2162083" cy="2162083"/>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A purple and black symbol&#10;&#10;Description automatically generated">
            <a:extLst>
              <a:ext uri="{FF2B5EF4-FFF2-40B4-BE49-F238E27FC236}">
                <a16:creationId xmlns:a16="http://schemas.microsoft.com/office/drawing/2014/main" id="{95AECF9A-7766-FD22-1A9E-92A44A56B0A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774402" y="3649823"/>
            <a:ext cx="303437" cy="735606"/>
          </a:xfrm>
          <a:prstGeom prst="rect">
            <a:avLst/>
          </a:prstGeom>
        </p:spPr>
      </p:pic>
      <p:sp>
        <p:nvSpPr>
          <p:cNvPr id="29" name="Subtitle 1">
            <a:extLst>
              <a:ext uri="{FF2B5EF4-FFF2-40B4-BE49-F238E27FC236}">
                <a16:creationId xmlns:a16="http://schemas.microsoft.com/office/drawing/2014/main" id="{6ED0299C-A3AD-E00E-2950-CFCB86BB37E0}"/>
              </a:ext>
            </a:extLst>
          </p:cNvPr>
          <p:cNvSpPr txBox="1">
            <a:spLocks/>
          </p:cNvSpPr>
          <p:nvPr/>
        </p:nvSpPr>
        <p:spPr>
          <a:xfrm>
            <a:off x="9199970" y="1966365"/>
            <a:ext cx="1569341" cy="75442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Tools for use across the globe</a:t>
            </a:r>
          </a:p>
        </p:txBody>
      </p:sp>
      <p:sp>
        <p:nvSpPr>
          <p:cNvPr id="30" name="Oval 29">
            <a:extLst>
              <a:ext uri="{FF2B5EF4-FFF2-40B4-BE49-F238E27FC236}">
                <a16:creationId xmlns:a16="http://schemas.microsoft.com/office/drawing/2014/main" id="{B10D2DC2-120E-6FA1-0EBC-9FB124561C45}"/>
              </a:ext>
            </a:extLst>
          </p:cNvPr>
          <p:cNvSpPr/>
          <p:nvPr/>
        </p:nvSpPr>
        <p:spPr>
          <a:xfrm>
            <a:off x="8903600" y="1202984"/>
            <a:ext cx="2162083" cy="2162083"/>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purple and black logo&#10;&#10;Description automatically generated">
            <a:extLst>
              <a:ext uri="{FF2B5EF4-FFF2-40B4-BE49-F238E27FC236}">
                <a16:creationId xmlns:a16="http://schemas.microsoft.com/office/drawing/2014/main" id="{398F6D87-3ECD-9CAE-1496-BF1ACC78ADC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823269" y="3987029"/>
            <a:ext cx="392754" cy="274928"/>
          </a:xfrm>
          <a:prstGeom prst="rect">
            <a:avLst/>
          </a:prstGeom>
        </p:spPr>
      </p:pic>
      <p:pic>
        <p:nvPicPr>
          <p:cNvPr id="34" name="Picture 33" descr="A purple icon with people in front of it&#10;&#10;Description automatically generated">
            <a:extLst>
              <a:ext uri="{FF2B5EF4-FFF2-40B4-BE49-F238E27FC236}">
                <a16:creationId xmlns:a16="http://schemas.microsoft.com/office/drawing/2014/main" id="{733C45D2-BC93-B6C3-06A0-C8C2EE63A29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0806912" y="3959563"/>
            <a:ext cx="329914" cy="337769"/>
          </a:xfrm>
          <a:prstGeom prst="rect">
            <a:avLst/>
          </a:prstGeom>
        </p:spPr>
      </p:pic>
      <p:pic>
        <p:nvPicPr>
          <p:cNvPr id="36" name="Picture 35" descr="A close up of a handshake&#10;&#10;Description automatically generated">
            <a:extLst>
              <a:ext uri="{FF2B5EF4-FFF2-40B4-BE49-F238E27FC236}">
                <a16:creationId xmlns:a16="http://schemas.microsoft.com/office/drawing/2014/main" id="{C299C99B-BD8A-A26B-5CBA-91A5524DB627}"/>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8846380" y="5539493"/>
            <a:ext cx="400610" cy="243508"/>
          </a:xfrm>
          <a:prstGeom prst="rect">
            <a:avLst/>
          </a:prstGeom>
        </p:spPr>
      </p:pic>
      <p:pic>
        <p:nvPicPr>
          <p:cNvPr id="38" name="Picture 37" descr="A light bulb with a black background&#10;&#10;Description automatically generated">
            <a:extLst>
              <a:ext uri="{FF2B5EF4-FFF2-40B4-BE49-F238E27FC236}">
                <a16:creationId xmlns:a16="http://schemas.microsoft.com/office/drawing/2014/main" id="{AF15F35D-9336-A901-3DA6-72FA54AE7EF6}"/>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0822175" y="5476652"/>
            <a:ext cx="243508" cy="306349"/>
          </a:xfrm>
          <a:prstGeom prst="rect">
            <a:avLst/>
          </a:prstGeom>
        </p:spPr>
      </p:pic>
      <p:cxnSp>
        <p:nvCxnSpPr>
          <p:cNvPr id="40" name="Straight Connector 39">
            <a:extLst>
              <a:ext uri="{FF2B5EF4-FFF2-40B4-BE49-F238E27FC236}">
                <a16:creationId xmlns:a16="http://schemas.microsoft.com/office/drawing/2014/main" id="{014259D7-297E-82B7-3C1D-05EF87944432}"/>
              </a:ext>
            </a:extLst>
          </p:cNvPr>
          <p:cNvCxnSpPr/>
          <p:nvPr/>
        </p:nvCxnSpPr>
        <p:spPr>
          <a:xfrm>
            <a:off x="10043835" y="3922858"/>
            <a:ext cx="0" cy="242939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60D6C64B-21E1-4E35-8206-4766C02232B8}"/>
              </a:ext>
            </a:extLst>
          </p:cNvPr>
          <p:cNvCxnSpPr>
            <a:cxnSpLocks/>
          </p:cNvCxnSpPr>
          <p:nvPr/>
        </p:nvCxnSpPr>
        <p:spPr>
          <a:xfrm flipH="1">
            <a:off x="8323030" y="5137553"/>
            <a:ext cx="328904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46" name="Subtitle 1">
            <a:extLst>
              <a:ext uri="{FF2B5EF4-FFF2-40B4-BE49-F238E27FC236}">
                <a16:creationId xmlns:a16="http://schemas.microsoft.com/office/drawing/2014/main" id="{611ACCAC-ECDA-523B-65C1-CC04B3904333}"/>
              </a:ext>
            </a:extLst>
          </p:cNvPr>
          <p:cNvSpPr txBox="1">
            <a:spLocks/>
          </p:cNvSpPr>
          <p:nvPr/>
        </p:nvSpPr>
        <p:spPr>
          <a:xfrm>
            <a:off x="8258294" y="4410159"/>
            <a:ext cx="1569341" cy="75442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Measurement and data</a:t>
            </a:r>
          </a:p>
        </p:txBody>
      </p:sp>
      <p:sp>
        <p:nvSpPr>
          <p:cNvPr id="47" name="Subtitle 1">
            <a:extLst>
              <a:ext uri="{FF2B5EF4-FFF2-40B4-BE49-F238E27FC236}">
                <a16:creationId xmlns:a16="http://schemas.microsoft.com/office/drawing/2014/main" id="{EBE61DB3-FDF5-78EA-1A98-016217C4ACE0}"/>
              </a:ext>
            </a:extLst>
          </p:cNvPr>
          <p:cNvSpPr txBox="1">
            <a:spLocks/>
          </p:cNvSpPr>
          <p:nvPr/>
        </p:nvSpPr>
        <p:spPr>
          <a:xfrm>
            <a:off x="10193942" y="4410159"/>
            <a:ext cx="1569341" cy="75442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Education and training</a:t>
            </a:r>
          </a:p>
        </p:txBody>
      </p:sp>
      <p:sp>
        <p:nvSpPr>
          <p:cNvPr id="48" name="Subtitle 1">
            <a:extLst>
              <a:ext uri="{FF2B5EF4-FFF2-40B4-BE49-F238E27FC236}">
                <a16:creationId xmlns:a16="http://schemas.microsoft.com/office/drawing/2014/main" id="{65612D5A-E9A4-BDC6-98C8-68CE9E5642D8}"/>
              </a:ext>
            </a:extLst>
          </p:cNvPr>
          <p:cNvSpPr txBox="1">
            <a:spLocks/>
          </p:cNvSpPr>
          <p:nvPr/>
        </p:nvSpPr>
        <p:spPr>
          <a:xfrm>
            <a:off x="8250202" y="5891270"/>
            <a:ext cx="1569341" cy="75442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Collaboration</a:t>
            </a:r>
          </a:p>
        </p:txBody>
      </p:sp>
      <p:sp>
        <p:nvSpPr>
          <p:cNvPr id="49" name="Subtitle 1">
            <a:extLst>
              <a:ext uri="{FF2B5EF4-FFF2-40B4-BE49-F238E27FC236}">
                <a16:creationId xmlns:a16="http://schemas.microsoft.com/office/drawing/2014/main" id="{CC948345-6F2A-D675-F565-3EE8290E0059}"/>
              </a:ext>
            </a:extLst>
          </p:cNvPr>
          <p:cNvSpPr txBox="1">
            <a:spLocks/>
          </p:cNvSpPr>
          <p:nvPr/>
        </p:nvSpPr>
        <p:spPr>
          <a:xfrm>
            <a:off x="10187199" y="5891270"/>
            <a:ext cx="1569341" cy="75442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a:t>Ideas and innovation</a:t>
            </a:r>
          </a:p>
        </p:txBody>
      </p:sp>
      <p:cxnSp>
        <p:nvCxnSpPr>
          <p:cNvPr id="3" name="Straight Connector 2">
            <a:extLst>
              <a:ext uri="{FF2B5EF4-FFF2-40B4-BE49-F238E27FC236}">
                <a16:creationId xmlns:a16="http://schemas.microsoft.com/office/drawing/2014/main" id="{4026BBCA-E51E-CDEA-20E4-CC283EBBEC5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D512BDD9-A67F-0912-2735-5DB0B8448AD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1" name="Picture 10" descr="A logo with white text and blue circles&#10;&#10;Description automatically generated">
            <a:extLst>
              <a:ext uri="{FF2B5EF4-FFF2-40B4-BE49-F238E27FC236}">
                <a16:creationId xmlns:a16="http://schemas.microsoft.com/office/drawing/2014/main" id="{C6FC978D-6B15-A096-2DF4-6044146C5D80}"/>
              </a:ext>
            </a:extLst>
          </p:cNvPr>
          <p:cNvPicPr>
            <a:picLocks noChangeAspect="1"/>
          </p:cNvPicPr>
          <p:nvPr/>
        </p:nvPicPr>
        <p:blipFill>
          <a:blip r:embed="rId10"/>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42199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CEC5486-3DF1-286D-A31C-832FB12110B5}"/>
              </a:ext>
            </a:extLst>
          </p:cNvPr>
          <p:cNvSpPr/>
          <p:nvPr/>
        </p:nvSpPr>
        <p:spPr>
          <a:xfrm>
            <a:off x="-14532" y="-580"/>
            <a:ext cx="12219927" cy="1784849"/>
          </a:xfrm>
          <a:prstGeom prst="rect">
            <a:avLst/>
          </a:prstGeom>
          <a:solidFill>
            <a:srgbClr val="0E16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Channel 4 logo">
            <a:extLst>
              <a:ext uri="{FF2B5EF4-FFF2-40B4-BE49-F238E27FC236}">
                <a16:creationId xmlns:a16="http://schemas.microsoft.com/office/drawing/2014/main" id="{5F839EF1-5831-9F90-92CD-9BCC22DD86C4}"/>
              </a:ext>
            </a:extLst>
          </p:cNvPr>
          <p:cNvPicPr>
            <a:picLocks noChangeAspect="1"/>
          </p:cNvPicPr>
          <p:nvPr/>
        </p:nvPicPr>
        <p:blipFill>
          <a:blip r:embed="rId3"/>
          <a:stretch>
            <a:fillRect/>
          </a:stretch>
        </p:blipFill>
        <p:spPr>
          <a:xfrm>
            <a:off x="4891208" y="3011102"/>
            <a:ext cx="638348" cy="840797"/>
          </a:xfrm>
          <a:prstGeom prst="rect">
            <a:avLst/>
          </a:prstGeom>
        </p:spPr>
      </p:pic>
      <p:pic>
        <p:nvPicPr>
          <p:cNvPr id="16" name="Picture 15" descr="All3Media logo">
            <a:extLst>
              <a:ext uri="{FF2B5EF4-FFF2-40B4-BE49-F238E27FC236}">
                <a16:creationId xmlns:a16="http://schemas.microsoft.com/office/drawing/2014/main" id="{7B369E01-AAEC-31E2-AB29-A7930E04E36C}"/>
              </a:ext>
            </a:extLst>
          </p:cNvPr>
          <p:cNvPicPr>
            <a:picLocks noChangeAspect="1"/>
          </p:cNvPicPr>
          <p:nvPr/>
        </p:nvPicPr>
        <p:blipFill>
          <a:blip r:embed="rId4"/>
          <a:stretch>
            <a:fillRect/>
          </a:stretch>
        </p:blipFill>
        <p:spPr>
          <a:xfrm>
            <a:off x="712576" y="2055578"/>
            <a:ext cx="1278126" cy="577312"/>
          </a:xfrm>
          <a:prstGeom prst="rect">
            <a:avLst/>
          </a:prstGeom>
        </p:spPr>
      </p:pic>
      <p:pic>
        <p:nvPicPr>
          <p:cNvPr id="18" name="Picture 17" descr="NBC Universal logo">
            <a:extLst>
              <a:ext uri="{FF2B5EF4-FFF2-40B4-BE49-F238E27FC236}">
                <a16:creationId xmlns:a16="http://schemas.microsoft.com/office/drawing/2014/main" id="{7B603539-953D-9219-A7BD-3B8A904AB727}"/>
              </a:ext>
            </a:extLst>
          </p:cNvPr>
          <p:cNvPicPr>
            <a:picLocks noChangeAspect="1"/>
          </p:cNvPicPr>
          <p:nvPr/>
        </p:nvPicPr>
        <p:blipFill>
          <a:blip r:embed="rId5"/>
          <a:stretch>
            <a:fillRect/>
          </a:stretch>
        </p:blipFill>
        <p:spPr>
          <a:xfrm>
            <a:off x="2396097" y="4576848"/>
            <a:ext cx="2266950" cy="266700"/>
          </a:xfrm>
          <a:prstGeom prst="rect">
            <a:avLst/>
          </a:prstGeom>
        </p:spPr>
      </p:pic>
      <p:pic>
        <p:nvPicPr>
          <p:cNvPr id="19" name="Picture 18" descr="Netflix logo">
            <a:extLst>
              <a:ext uri="{FF2B5EF4-FFF2-40B4-BE49-F238E27FC236}">
                <a16:creationId xmlns:a16="http://schemas.microsoft.com/office/drawing/2014/main" id="{D7225E9A-036B-2638-A680-CFE5E6F947EB}"/>
              </a:ext>
            </a:extLst>
          </p:cNvPr>
          <p:cNvPicPr>
            <a:picLocks noChangeAspect="1"/>
          </p:cNvPicPr>
          <p:nvPr/>
        </p:nvPicPr>
        <p:blipFill>
          <a:blip r:embed="rId6"/>
          <a:stretch>
            <a:fillRect/>
          </a:stretch>
        </p:blipFill>
        <p:spPr>
          <a:xfrm>
            <a:off x="5069574" y="4494261"/>
            <a:ext cx="1628775" cy="438150"/>
          </a:xfrm>
          <a:prstGeom prst="rect">
            <a:avLst/>
          </a:prstGeom>
        </p:spPr>
      </p:pic>
      <p:pic>
        <p:nvPicPr>
          <p:cNvPr id="21" name="Picture 20" descr="Fremantle logo">
            <a:extLst>
              <a:ext uri="{FF2B5EF4-FFF2-40B4-BE49-F238E27FC236}">
                <a16:creationId xmlns:a16="http://schemas.microsoft.com/office/drawing/2014/main" id="{56CE2275-03A4-0E68-4AD5-2BF768ED7524}"/>
              </a:ext>
            </a:extLst>
          </p:cNvPr>
          <p:cNvPicPr>
            <a:picLocks noChangeAspect="1"/>
          </p:cNvPicPr>
          <p:nvPr/>
        </p:nvPicPr>
        <p:blipFill>
          <a:blip r:embed="rId7"/>
          <a:stretch>
            <a:fillRect/>
          </a:stretch>
        </p:blipFill>
        <p:spPr>
          <a:xfrm>
            <a:off x="6311614" y="3292119"/>
            <a:ext cx="2367113" cy="416859"/>
          </a:xfrm>
          <a:prstGeom prst="rect">
            <a:avLst/>
          </a:prstGeom>
        </p:spPr>
      </p:pic>
      <p:pic>
        <p:nvPicPr>
          <p:cNvPr id="23" name="Picture 22" descr="Tinopolis logo">
            <a:extLst>
              <a:ext uri="{FF2B5EF4-FFF2-40B4-BE49-F238E27FC236}">
                <a16:creationId xmlns:a16="http://schemas.microsoft.com/office/drawing/2014/main" id="{33E1E9F6-A3D7-C0C3-964D-FF883711A4B9}"/>
              </a:ext>
            </a:extLst>
          </p:cNvPr>
          <p:cNvPicPr>
            <a:picLocks noChangeAspect="1"/>
          </p:cNvPicPr>
          <p:nvPr/>
        </p:nvPicPr>
        <p:blipFill>
          <a:blip r:embed="rId8"/>
          <a:stretch>
            <a:fillRect/>
          </a:stretch>
        </p:blipFill>
        <p:spPr>
          <a:xfrm>
            <a:off x="5904817" y="5575335"/>
            <a:ext cx="1331821" cy="982491"/>
          </a:xfrm>
          <a:prstGeom prst="rect">
            <a:avLst/>
          </a:prstGeom>
        </p:spPr>
      </p:pic>
      <p:pic>
        <p:nvPicPr>
          <p:cNvPr id="26" name="Picture 25" descr="Warner Bros Discovery logo">
            <a:extLst>
              <a:ext uri="{FF2B5EF4-FFF2-40B4-BE49-F238E27FC236}">
                <a16:creationId xmlns:a16="http://schemas.microsoft.com/office/drawing/2014/main" id="{A97570E8-3B8A-1AFF-3D9B-948A485AC0A2}"/>
              </a:ext>
            </a:extLst>
          </p:cNvPr>
          <p:cNvPicPr>
            <a:picLocks noChangeAspect="1"/>
          </p:cNvPicPr>
          <p:nvPr/>
        </p:nvPicPr>
        <p:blipFill>
          <a:blip r:embed="rId9"/>
          <a:stretch>
            <a:fillRect/>
          </a:stretch>
        </p:blipFill>
        <p:spPr>
          <a:xfrm>
            <a:off x="9118535" y="5369087"/>
            <a:ext cx="1813521" cy="1007075"/>
          </a:xfrm>
          <a:prstGeom prst="rect">
            <a:avLst/>
          </a:prstGeom>
        </p:spPr>
      </p:pic>
      <p:pic>
        <p:nvPicPr>
          <p:cNvPr id="27" name="Picture 26" descr="Sky Studios logo">
            <a:extLst>
              <a:ext uri="{FF2B5EF4-FFF2-40B4-BE49-F238E27FC236}">
                <a16:creationId xmlns:a16="http://schemas.microsoft.com/office/drawing/2014/main" id="{B0ECEE86-92C1-E374-3B05-CF57EB096448}"/>
              </a:ext>
            </a:extLst>
          </p:cNvPr>
          <p:cNvPicPr>
            <a:picLocks noChangeAspect="1"/>
          </p:cNvPicPr>
          <p:nvPr/>
        </p:nvPicPr>
        <p:blipFill>
          <a:blip r:embed="rId10"/>
          <a:stretch>
            <a:fillRect/>
          </a:stretch>
        </p:blipFill>
        <p:spPr>
          <a:xfrm>
            <a:off x="9296688" y="4129086"/>
            <a:ext cx="2238375" cy="1257300"/>
          </a:xfrm>
          <a:prstGeom prst="rect">
            <a:avLst/>
          </a:prstGeom>
        </p:spPr>
      </p:pic>
      <p:pic>
        <p:nvPicPr>
          <p:cNvPr id="42" name="Picture 41" descr="S4C logo">
            <a:extLst>
              <a:ext uri="{FF2B5EF4-FFF2-40B4-BE49-F238E27FC236}">
                <a16:creationId xmlns:a16="http://schemas.microsoft.com/office/drawing/2014/main" id="{8D6ADEC7-C096-98AF-6851-15C73E5EAF0E}"/>
              </a:ext>
            </a:extLst>
          </p:cNvPr>
          <p:cNvPicPr>
            <a:picLocks noChangeAspect="1"/>
          </p:cNvPicPr>
          <p:nvPr/>
        </p:nvPicPr>
        <p:blipFill>
          <a:blip r:embed="rId11"/>
          <a:stretch>
            <a:fillRect/>
          </a:stretch>
        </p:blipFill>
        <p:spPr>
          <a:xfrm>
            <a:off x="4329672" y="5633063"/>
            <a:ext cx="1054110" cy="883749"/>
          </a:xfrm>
          <a:prstGeom prst="rect">
            <a:avLst/>
          </a:prstGeom>
        </p:spPr>
      </p:pic>
      <p:pic>
        <p:nvPicPr>
          <p:cNvPr id="46" name="Picture 45" descr="BFI logo">
            <a:extLst>
              <a:ext uri="{FF2B5EF4-FFF2-40B4-BE49-F238E27FC236}">
                <a16:creationId xmlns:a16="http://schemas.microsoft.com/office/drawing/2014/main" id="{95A7EDF4-F3CA-3D8E-88FA-49949D3CE7EE}"/>
              </a:ext>
            </a:extLst>
          </p:cNvPr>
          <p:cNvPicPr>
            <a:picLocks noChangeAspect="1"/>
          </p:cNvPicPr>
          <p:nvPr/>
        </p:nvPicPr>
        <p:blipFill>
          <a:blip r:embed="rId12"/>
          <a:stretch>
            <a:fillRect/>
          </a:stretch>
        </p:blipFill>
        <p:spPr>
          <a:xfrm>
            <a:off x="3111740" y="2941566"/>
            <a:ext cx="1228725" cy="1162050"/>
          </a:xfrm>
          <a:prstGeom prst="rect">
            <a:avLst/>
          </a:prstGeom>
        </p:spPr>
      </p:pic>
      <p:pic>
        <p:nvPicPr>
          <p:cNvPr id="47" name="Picture 46" descr="Sony Pictures logo">
            <a:extLst>
              <a:ext uri="{FF2B5EF4-FFF2-40B4-BE49-F238E27FC236}">
                <a16:creationId xmlns:a16="http://schemas.microsoft.com/office/drawing/2014/main" id="{3E3FF7C8-87CA-565F-4FF3-DADA9580E298}"/>
              </a:ext>
            </a:extLst>
          </p:cNvPr>
          <p:cNvPicPr>
            <a:picLocks noChangeAspect="1"/>
          </p:cNvPicPr>
          <p:nvPr/>
        </p:nvPicPr>
        <p:blipFill>
          <a:blip r:embed="rId13"/>
          <a:stretch>
            <a:fillRect/>
          </a:stretch>
        </p:blipFill>
        <p:spPr>
          <a:xfrm>
            <a:off x="1005381" y="5477875"/>
            <a:ext cx="733425" cy="1171575"/>
          </a:xfrm>
          <a:prstGeom prst="rect">
            <a:avLst/>
          </a:prstGeom>
        </p:spPr>
      </p:pic>
      <p:pic>
        <p:nvPicPr>
          <p:cNvPr id="48" name="Picture 47" descr="STV Studios logo">
            <a:extLst>
              <a:ext uri="{FF2B5EF4-FFF2-40B4-BE49-F238E27FC236}">
                <a16:creationId xmlns:a16="http://schemas.microsoft.com/office/drawing/2014/main" id="{3FE3A702-18CC-8AE3-0D27-33C7A38BD942}"/>
              </a:ext>
            </a:extLst>
          </p:cNvPr>
          <p:cNvPicPr>
            <a:picLocks noChangeAspect="1"/>
          </p:cNvPicPr>
          <p:nvPr/>
        </p:nvPicPr>
        <p:blipFill>
          <a:blip r:embed="rId14"/>
          <a:stretch>
            <a:fillRect/>
          </a:stretch>
        </p:blipFill>
        <p:spPr>
          <a:xfrm>
            <a:off x="2272461" y="5463578"/>
            <a:ext cx="1536176" cy="984019"/>
          </a:xfrm>
          <a:prstGeom prst="rect">
            <a:avLst/>
          </a:prstGeom>
        </p:spPr>
      </p:pic>
      <p:pic>
        <p:nvPicPr>
          <p:cNvPr id="3" name="Picture 2" descr="AMC Networks logo"/>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302698" y="2125751"/>
            <a:ext cx="2011385" cy="460641"/>
          </a:xfrm>
          <a:prstGeom prst="rect">
            <a:avLst/>
          </a:prstGeom>
        </p:spPr>
      </p:pic>
      <p:pic>
        <p:nvPicPr>
          <p:cNvPr id="30" name="Picture 29" descr="Paramount logo">
            <a:extLst>
              <a:ext uri="{FF2B5EF4-FFF2-40B4-BE49-F238E27FC236}">
                <a16:creationId xmlns:a16="http://schemas.microsoft.com/office/drawing/2014/main" id="{A49A3005-1547-62ED-7D02-095C804C68A5}"/>
              </a:ext>
            </a:extLst>
          </p:cNvPr>
          <p:cNvPicPr>
            <a:picLocks noChangeAspect="1"/>
          </p:cNvPicPr>
          <p:nvPr/>
        </p:nvPicPr>
        <p:blipFill rotWithShape="1">
          <a:blip r:embed="rId16"/>
          <a:srcRect l="42227" t="41753" r="42312" b="49752"/>
          <a:stretch/>
        </p:blipFill>
        <p:spPr>
          <a:xfrm>
            <a:off x="6801627" y="4268676"/>
            <a:ext cx="2499367" cy="773594"/>
          </a:xfrm>
          <a:prstGeom prst="rect">
            <a:avLst/>
          </a:prstGeom>
        </p:spPr>
      </p:pic>
      <p:pic>
        <p:nvPicPr>
          <p:cNvPr id="5" name="Picture 4" descr="UKTV logo"/>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7605917" y="5461451"/>
            <a:ext cx="1098107" cy="1211348"/>
          </a:xfrm>
          <a:prstGeom prst="rect">
            <a:avLst/>
          </a:prstGeom>
        </p:spPr>
      </p:pic>
      <p:pic>
        <p:nvPicPr>
          <p:cNvPr id="6" name="Picture 5" descr="Banijay UK logo"/>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9643407" y="1984868"/>
            <a:ext cx="1913176" cy="746169"/>
          </a:xfrm>
          <a:prstGeom prst="rect">
            <a:avLst/>
          </a:prstGeom>
        </p:spPr>
      </p:pic>
      <p:pic>
        <p:nvPicPr>
          <p:cNvPr id="2" name="Picture 1" descr="ITV Studios logo">
            <a:extLst>
              <a:ext uri="{FF2B5EF4-FFF2-40B4-BE49-F238E27FC236}">
                <a16:creationId xmlns:a16="http://schemas.microsoft.com/office/drawing/2014/main" id="{8F5ACEC0-922A-D77D-27AA-7BAE61254BDA}"/>
              </a:ext>
            </a:extLst>
          </p:cNvPr>
          <p:cNvPicPr>
            <a:picLocks noChangeAspect="1"/>
          </p:cNvPicPr>
          <p:nvPr/>
        </p:nvPicPr>
        <p:blipFill>
          <a:blip r:embed="rId19"/>
          <a:stretch>
            <a:fillRect/>
          </a:stretch>
        </p:blipFill>
        <p:spPr>
          <a:xfrm>
            <a:off x="9387631" y="3045730"/>
            <a:ext cx="1273633" cy="951350"/>
          </a:xfrm>
          <a:prstGeom prst="rect">
            <a:avLst/>
          </a:prstGeom>
        </p:spPr>
      </p:pic>
      <p:pic>
        <p:nvPicPr>
          <p:cNvPr id="7" name="Picture 6" descr="Amazon MGM Studios logo">
            <a:extLst>
              <a:ext uri="{FF2B5EF4-FFF2-40B4-BE49-F238E27FC236}">
                <a16:creationId xmlns:a16="http://schemas.microsoft.com/office/drawing/2014/main" id="{B7903C27-F7F4-E4FC-0869-874BBD33B3EA}"/>
              </a:ext>
            </a:extLst>
          </p:cNvPr>
          <p:cNvPicPr>
            <a:picLocks noChangeAspect="1"/>
          </p:cNvPicPr>
          <p:nvPr/>
        </p:nvPicPr>
        <p:blipFill>
          <a:blip r:embed="rId20"/>
          <a:stretch>
            <a:fillRect/>
          </a:stretch>
        </p:blipFill>
        <p:spPr>
          <a:xfrm>
            <a:off x="2521022" y="2197474"/>
            <a:ext cx="4290754" cy="281422"/>
          </a:xfrm>
          <a:prstGeom prst="rect">
            <a:avLst/>
          </a:prstGeom>
        </p:spPr>
      </p:pic>
      <p:pic>
        <p:nvPicPr>
          <p:cNvPr id="9" name="Picture 8" descr="BBC studios logo">
            <a:extLst>
              <a:ext uri="{FF2B5EF4-FFF2-40B4-BE49-F238E27FC236}">
                <a16:creationId xmlns:a16="http://schemas.microsoft.com/office/drawing/2014/main" id="{94496542-71A5-E6B4-F429-900330020460}"/>
              </a:ext>
            </a:extLst>
          </p:cNvPr>
          <p:cNvPicPr>
            <a:picLocks noChangeAspect="1"/>
          </p:cNvPicPr>
          <p:nvPr/>
        </p:nvPicPr>
        <p:blipFill>
          <a:blip r:embed="rId21"/>
          <a:stretch>
            <a:fillRect/>
          </a:stretch>
        </p:blipFill>
        <p:spPr>
          <a:xfrm>
            <a:off x="1211167" y="3175276"/>
            <a:ext cx="1557618" cy="650540"/>
          </a:xfrm>
          <a:prstGeom prst="rect">
            <a:avLst/>
          </a:prstGeom>
        </p:spPr>
      </p:pic>
      <p:pic>
        <p:nvPicPr>
          <p:cNvPr id="8" name="Picture 7" descr="Mercury Studios logo">
            <a:extLst>
              <a:ext uri="{FF2B5EF4-FFF2-40B4-BE49-F238E27FC236}">
                <a16:creationId xmlns:a16="http://schemas.microsoft.com/office/drawing/2014/main" id="{99BDFE71-2414-B5E9-1210-84D8240A5771}"/>
              </a:ext>
            </a:extLst>
          </p:cNvPr>
          <p:cNvPicPr>
            <a:picLocks noChangeAspect="1"/>
          </p:cNvPicPr>
          <p:nvPr/>
        </p:nvPicPr>
        <p:blipFill>
          <a:blip r:embed="rId22"/>
          <a:stretch>
            <a:fillRect/>
          </a:stretch>
        </p:blipFill>
        <p:spPr>
          <a:xfrm>
            <a:off x="-245668" y="3958598"/>
            <a:ext cx="2911232" cy="1513711"/>
          </a:xfrm>
          <a:prstGeom prst="rect">
            <a:avLst/>
          </a:prstGeom>
        </p:spPr>
      </p:pic>
      <p:cxnSp>
        <p:nvCxnSpPr>
          <p:cNvPr id="10" name="Straight Connector 9">
            <a:extLst>
              <a:ext uri="{FF2B5EF4-FFF2-40B4-BE49-F238E27FC236}">
                <a16:creationId xmlns:a16="http://schemas.microsoft.com/office/drawing/2014/main" id="{1E41A535-B179-E936-98D1-530D16EEA575}"/>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2" name="TextBox 73">
            <a:extLst>
              <a:ext uri="{FF2B5EF4-FFF2-40B4-BE49-F238E27FC236}">
                <a16:creationId xmlns:a16="http://schemas.microsoft.com/office/drawing/2014/main" id="{A8F5DC71-B621-B5FE-A9F0-FBF842A1DB0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4" name="Picture 13" descr="A logo with white text and blue circles&#10;&#10;Description automatically generated">
            <a:extLst>
              <a:ext uri="{FF2B5EF4-FFF2-40B4-BE49-F238E27FC236}">
                <a16:creationId xmlns:a16="http://schemas.microsoft.com/office/drawing/2014/main" id="{4373231A-72D8-AC5D-19E5-C89FE8D3D24C}"/>
              </a:ext>
            </a:extLst>
          </p:cNvPr>
          <p:cNvPicPr>
            <a:picLocks noChangeAspect="1"/>
          </p:cNvPicPr>
          <p:nvPr/>
        </p:nvPicPr>
        <p:blipFill>
          <a:blip r:embed="rId23"/>
          <a:stretch>
            <a:fillRect/>
          </a:stretch>
        </p:blipFill>
        <p:spPr>
          <a:xfrm>
            <a:off x="11209806" y="142490"/>
            <a:ext cx="838327" cy="868300"/>
          </a:xfrm>
          <a:prstGeom prst="rect">
            <a:avLst/>
          </a:prstGeom>
        </p:spPr>
      </p:pic>
      <p:sp>
        <p:nvSpPr>
          <p:cNvPr id="11" name="TextBox 3">
            <a:extLst>
              <a:ext uri="{FF2B5EF4-FFF2-40B4-BE49-F238E27FC236}">
                <a16:creationId xmlns:a16="http://schemas.microsoft.com/office/drawing/2014/main" id="{BAEADC78-1458-7556-83DD-0DD41C78839E}"/>
              </a:ext>
            </a:extLst>
          </p:cNvPr>
          <p:cNvSpPr txBox="1"/>
          <p:nvPr/>
        </p:nvSpPr>
        <p:spPr>
          <a:xfrm>
            <a:off x="458506" y="831327"/>
            <a:ext cx="9766155" cy="74815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533"/>
              </a:lnSpc>
            </a:pPr>
            <a:r>
              <a:rPr lang="en-US" sz="4000" b="1" dirty="0">
                <a:solidFill>
                  <a:srgbClr val="FFFFFF"/>
                </a:solidFill>
                <a:latin typeface="Century Gothic"/>
                <a:ea typeface="Founders Grotesk Medium"/>
                <a:cs typeface="Founders Grotesk Medium"/>
                <a:sym typeface="Founders Grotesk Medium"/>
              </a:rPr>
              <a:t>The BAFTA albert </a:t>
            </a:r>
            <a:r>
              <a:rPr lang="en-US" sz="4000" b="1" dirty="0">
                <a:solidFill>
                  <a:srgbClr val="7F70FF"/>
                </a:solidFill>
                <a:latin typeface="Century Gothic"/>
                <a:ea typeface="Founders Grotesk Medium"/>
                <a:cs typeface="Founders Grotesk Medium"/>
                <a:sym typeface="Founders Grotesk Medium"/>
              </a:rPr>
              <a:t>Consortium</a:t>
            </a:r>
          </a:p>
        </p:txBody>
      </p:sp>
    </p:spTree>
    <p:extLst>
      <p:ext uri="{BB962C8B-B14F-4D97-AF65-F5344CB8AC3E}">
        <p14:creationId xmlns:p14="http://schemas.microsoft.com/office/powerpoint/2010/main" val="1190451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descr="A square split into four puzzle pieces: purple labelled Measurement and Reporting, orange labelled Off Screen Actions, yellow labelled Content and Storytelling, and green labelled Culture and Capability"/>
          <p:cNvSpPr/>
          <p:nvPr/>
        </p:nvSpPr>
        <p:spPr>
          <a:xfrm>
            <a:off x="4579923" y="2560269"/>
            <a:ext cx="2988612" cy="3051752"/>
          </a:xfrm>
          <a:custGeom>
            <a:avLst/>
            <a:gdLst/>
            <a:ahLst/>
            <a:cxnLst/>
            <a:rect l="l" t="t" r="r" b="b"/>
            <a:pathLst>
              <a:path w="4482918" h="4577628">
                <a:moveTo>
                  <a:pt x="0" y="0"/>
                </a:moveTo>
                <a:lnTo>
                  <a:pt x="4482918" y="0"/>
                </a:lnTo>
                <a:lnTo>
                  <a:pt x="4482918" y="4577628"/>
                </a:lnTo>
                <a:lnTo>
                  <a:pt x="0" y="4577628"/>
                </a:lnTo>
                <a:lnTo>
                  <a:pt x="0" y="0"/>
                </a:lnTo>
                <a:close/>
              </a:path>
            </a:pathLst>
          </a:custGeom>
          <a:blipFill>
            <a:blip r:embed="rId3"/>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 name="TextBox 3"/>
          <p:cNvSpPr txBox="1"/>
          <p:nvPr/>
        </p:nvSpPr>
        <p:spPr>
          <a:xfrm>
            <a:off x="458506" y="831327"/>
            <a:ext cx="9766155" cy="74815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533"/>
              </a:lnSpc>
            </a:pPr>
            <a:r>
              <a:rPr lang="en-US" sz="4000" b="1">
                <a:solidFill>
                  <a:srgbClr val="FFFFFF"/>
                </a:solidFill>
                <a:latin typeface="Century Gothic"/>
                <a:ea typeface="Founders Grotesk Medium"/>
                <a:cs typeface="Founders Grotesk Medium"/>
                <a:sym typeface="Founders Grotesk Medium"/>
              </a:rPr>
              <a:t>The Climate Action Blueprint</a:t>
            </a:r>
          </a:p>
        </p:txBody>
      </p:sp>
      <p:sp>
        <p:nvSpPr>
          <p:cNvPr id="4" name="AutoShape 4"/>
          <p:cNvSpPr/>
          <p:nvPr/>
        </p:nvSpPr>
        <p:spPr>
          <a:xfrm flipH="1">
            <a:off x="8508814" y="1009127"/>
            <a:ext cx="0" cy="4753730"/>
          </a:xfrm>
          <a:prstGeom prst="line">
            <a:avLst/>
          </a:prstGeom>
          <a:ln w="38100" cap="flat">
            <a:solidFill>
              <a:srgbClr val="8070FF"/>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5" name="AutoShape 5"/>
          <p:cNvSpPr/>
          <p:nvPr/>
        </p:nvSpPr>
        <p:spPr>
          <a:xfrm flipV="1">
            <a:off x="7568536" y="2863630"/>
            <a:ext cx="940279" cy="0"/>
          </a:xfrm>
          <a:prstGeom prst="line">
            <a:avLst/>
          </a:prstGeom>
          <a:ln w="38100" cap="flat">
            <a:solidFill>
              <a:srgbClr val="8070FF"/>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6" name="AutoShape 6"/>
          <p:cNvSpPr/>
          <p:nvPr/>
        </p:nvSpPr>
        <p:spPr>
          <a:xfrm>
            <a:off x="6074229" y="5915258"/>
            <a:ext cx="2082874" cy="0"/>
          </a:xfrm>
          <a:prstGeom prst="line">
            <a:avLst/>
          </a:prstGeom>
          <a:ln w="38100" cap="flat">
            <a:solidFill>
              <a:srgbClr val="8070FF"/>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7" name="AutoShape 7"/>
          <p:cNvSpPr/>
          <p:nvPr/>
        </p:nvSpPr>
        <p:spPr>
          <a:xfrm flipV="1">
            <a:off x="3869841" y="3239942"/>
            <a:ext cx="723938" cy="0"/>
          </a:xfrm>
          <a:prstGeom prst="line">
            <a:avLst/>
          </a:prstGeom>
          <a:ln w="38100" cap="flat">
            <a:solidFill>
              <a:srgbClr val="8070FF"/>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8" name="AutoShape 8"/>
          <p:cNvSpPr/>
          <p:nvPr/>
        </p:nvSpPr>
        <p:spPr>
          <a:xfrm>
            <a:off x="3869841" y="4967923"/>
            <a:ext cx="723938" cy="0"/>
          </a:xfrm>
          <a:prstGeom prst="line">
            <a:avLst/>
          </a:prstGeom>
          <a:ln w="38100" cap="flat">
            <a:solidFill>
              <a:srgbClr val="8070FF"/>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9" name="AutoShape 9"/>
          <p:cNvSpPr/>
          <p:nvPr/>
        </p:nvSpPr>
        <p:spPr>
          <a:xfrm flipH="1">
            <a:off x="3857141" y="4746051"/>
            <a:ext cx="0" cy="443745"/>
          </a:xfrm>
          <a:prstGeom prst="line">
            <a:avLst/>
          </a:prstGeom>
          <a:ln w="38100" cap="flat">
            <a:solidFill>
              <a:srgbClr val="8070FF"/>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10" name="AutoShape 10"/>
          <p:cNvSpPr/>
          <p:nvPr/>
        </p:nvSpPr>
        <p:spPr>
          <a:xfrm flipH="1">
            <a:off x="3844441" y="3030770"/>
            <a:ext cx="0" cy="443745"/>
          </a:xfrm>
          <a:prstGeom prst="line">
            <a:avLst/>
          </a:prstGeom>
          <a:ln w="38100" cap="flat">
            <a:solidFill>
              <a:srgbClr val="8070FF"/>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11" name="AutoShape 11"/>
          <p:cNvSpPr/>
          <p:nvPr/>
        </p:nvSpPr>
        <p:spPr>
          <a:xfrm flipV="1">
            <a:off x="6973530" y="5612021"/>
            <a:ext cx="0" cy="303236"/>
          </a:xfrm>
          <a:prstGeom prst="line">
            <a:avLst/>
          </a:prstGeom>
          <a:ln w="38100" cap="flat">
            <a:solidFill>
              <a:srgbClr val="8070FF"/>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16" name="TextBox 16"/>
          <p:cNvSpPr txBox="1"/>
          <p:nvPr/>
        </p:nvSpPr>
        <p:spPr>
          <a:xfrm>
            <a:off x="591782" y="3484469"/>
            <a:ext cx="2986689" cy="90845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a:lnSpc>
                <a:spcPts val="1773"/>
              </a:lnSpc>
            </a:pPr>
            <a:r>
              <a:rPr lang="en-US" sz="1100" dirty="0">
                <a:solidFill>
                  <a:srgbClr val="FFFFFF"/>
                </a:solidFill>
                <a:latin typeface="Century Gothic"/>
                <a:ea typeface="Founders Grotesk"/>
                <a:cs typeface="Founders Grotesk"/>
                <a:sym typeface="Founders Grotesk"/>
              </a:rPr>
              <a:t>Production based footprints, measurement and tools; company level targets and reporting; new and evolving measures and tools</a:t>
            </a:r>
          </a:p>
        </p:txBody>
      </p:sp>
      <p:sp>
        <p:nvSpPr>
          <p:cNvPr id="17" name="TextBox 17"/>
          <p:cNvSpPr txBox="1"/>
          <p:nvPr/>
        </p:nvSpPr>
        <p:spPr>
          <a:xfrm>
            <a:off x="591782" y="5200567"/>
            <a:ext cx="2986689" cy="90165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a:lnSpc>
                <a:spcPts val="1773"/>
              </a:lnSpc>
            </a:pPr>
            <a:r>
              <a:rPr lang="en-US" sz="1100">
                <a:solidFill>
                  <a:srgbClr val="FFFFFF"/>
                </a:solidFill>
                <a:latin typeface="Century Gothic"/>
                <a:ea typeface="Founders Grotesk"/>
                <a:cs typeface="Founders Grotesk"/>
                <a:sym typeface="Founders Grotesk"/>
              </a:rPr>
              <a:t>Empower effective climate storytelling on screen across all genres; inspiring public engagement to accelerate net zero transition</a:t>
            </a:r>
          </a:p>
        </p:txBody>
      </p:sp>
      <p:grpSp>
        <p:nvGrpSpPr>
          <p:cNvPr id="18" name="Group 18"/>
          <p:cNvGrpSpPr/>
          <p:nvPr/>
        </p:nvGrpSpPr>
        <p:grpSpPr>
          <a:xfrm>
            <a:off x="8727417" y="961502"/>
            <a:ext cx="3189194" cy="4579105"/>
            <a:chOff x="0" y="-95250"/>
            <a:chExt cx="6378388" cy="9158210"/>
          </a:xfrm>
        </p:grpSpPr>
        <p:sp>
          <p:nvSpPr>
            <p:cNvPr id="19" name="TextBox 19"/>
            <p:cNvSpPr txBox="1"/>
            <p:nvPr/>
          </p:nvSpPr>
          <p:spPr>
            <a:xfrm>
              <a:off x="0" y="709506"/>
              <a:ext cx="6361778" cy="1332160"/>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773"/>
                </a:lnSpc>
              </a:pPr>
              <a:r>
                <a:rPr lang="en-US" sz="1100">
                  <a:solidFill>
                    <a:srgbClr val="FFFFFF"/>
                  </a:solidFill>
                  <a:latin typeface="Century Gothic"/>
                  <a:ea typeface="Founders Grotesk"/>
                  <a:cs typeface="Founders Grotesk"/>
                  <a:sym typeface="Founders Grotesk"/>
                </a:rPr>
                <a:t>Significantly reducing energy use; addressing fuel use as a major decarbonisation priority; managing a transition to clean energy.</a:t>
              </a:r>
            </a:p>
          </p:txBody>
        </p:sp>
        <p:sp>
          <p:nvSpPr>
            <p:cNvPr id="20" name="TextBox 20"/>
            <p:cNvSpPr txBox="1"/>
            <p:nvPr/>
          </p:nvSpPr>
          <p:spPr>
            <a:xfrm>
              <a:off x="0" y="3094680"/>
              <a:ext cx="6361778" cy="178985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773"/>
                </a:lnSpc>
              </a:pPr>
              <a:r>
                <a:rPr lang="en-US" sz="1100">
                  <a:solidFill>
                    <a:srgbClr val="FFFFFF"/>
                  </a:solidFill>
                  <a:latin typeface="Century Gothic"/>
                  <a:ea typeface="Founders Grotesk"/>
                  <a:cs typeface="Founders Grotesk"/>
                  <a:sym typeface="Founders Grotesk"/>
                </a:rPr>
                <a:t>Transforming our approach to travel through innovating to avoid travel and prioritise location solutions; accelerate uptake of electrified transport </a:t>
              </a:r>
            </a:p>
          </p:txBody>
        </p:sp>
        <p:sp>
          <p:nvSpPr>
            <p:cNvPr id="21" name="TextBox 21"/>
            <p:cNvSpPr txBox="1"/>
            <p:nvPr/>
          </p:nvSpPr>
          <p:spPr>
            <a:xfrm>
              <a:off x="0" y="5865104"/>
              <a:ext cx="6361778" cy="1803314"/>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773"/>
                </a:lnSpc>
              </a:pPr>
              <a:r>
                <a:rPr lang="en-US" sz="1100">
                  <a:solidFill>
                    <a:srgbClr val="FFFFFF"/>
                  </a:solidFill>
                  <a:latin typeface="Century Gothic"/>
                  <a:ea typeface="Founders Grotesk"/>
                  <a:cs typeface="Founders Grotesk"/>
                  <a:sym typeface="Founders Grotesk"/>
                </a:rPr>
                <a:t>Planning of resources to drive circular solutions throughout production lifecycle; actions on most material elements and impact; asset optimisation </a:t>
              </a:r>
            </a:p>
          </p:txBody>
        </p:sp>
        <p:sp>
          <p:nvSpPr>
            <p:cNvPr id="22" name="TextBox 22"/>
            <p:cNvSpPr txBox="1"/>
            <p:nvPr/>
          </p:nvSpPr>
          <p:spPr>
            <a:xfrm>
              <a:off x="16610" y="8162108"/>
              <a:ext cx="6361778" cy="90085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773"/>
                </a:lnSpc>
              </a:pPr>
              <a:r>
                <a:rPr lang="en-US" sz="1100">
                  <a:solidFill>
                    <a:srgbClr val="FFFFFF"/>
                  </a:solidFill>
                  <a:latin typeface="Century Gothic"/>
                  <a:ea typeface="Founders Grotesk"/>
                  <a:cs typeface="Founders Grotesk"/>
                  <a:sym typeface="Founders Grotesk"/>
                </a:rPr>
                <a:t>Reducing negative impact on nature and biodiversity</a:t>
              </a:r>
            </a:p>
          </p:txBody>
        </p:sp>
        <p:sp>
          <p:nvSpPr>
            <p:cNvPr id="23" name="TextBox 23"/>
            <p:cNvSpPr txBox="1"/>
            <p:nvPr/>
          </p:nvSpPr>
          <p:spPr>
            <a:xfrm>
              <a:off x="0" y="-95250"/>
              <a:ext cx="1215208" cy="48231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7"/>
                </a:lnSpc>
              </a:pPr>
              <a:r>
                <a:rPr lang="en-US" b="1">
                  <a:solidFill>
                    <a:srgbClr val="8070FF"/>
                  </a:solidFill>
                  <a:latin typeface="Century Gothic"/>
                  <a:ea typeface="Founders Grotesk Medium"/>
                  <a:cs typeface="Founders Grotesk Medium"/>
                  <a:sym typeface="Founders Grotesk Medium"/>
                </a:rPr>
                <a:t>Energy</a:t>
              </a:r>
            </a:p>
          </p:txBody>
        </p:sp>
        <p:sp>
          <p:nvSpPr>
            <p:cNvPr id="24" name="TextBox 24"/>
            <p:cNvSpPr txBox="1"/>
            <p:nvPr/>
          </p:nvSpPr>
          <p:spPr>
            <a:xfrm>
              <a:off x="0" y="2289866"/>
              <a:ext cx="1117780" cy="48962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7"/>
                </a:lnSpc>
              </a:pPr>
              <a:r>
                <a:rPr lang="en-US" b="1">
                  <a:solidFill>
                    <a:srgbClr val="8070FF"/>
                  </a:solidFill>
                  <a:latin typeface="Century Gothic"/>
                  <a:ea typeface="Founders Grotesk Medium"/>
                  <a:cs typeface="Founders Grotesk Medium"/>
                  <a:sym typeface="Founders Grotesk Medium"/>
                </a:rPr>
                <a:t>Travel</a:t>
              </a:r>
            </a:p>
          </p:txBody>
        </p:sp>
        <p:sp>
          <p:nvSpPr>
            <p:cNvPr id="25" name="TextBox 25"/>
            <p:cNvSpPr txBox="1"/>
            <p:nvPr/>
          </p:nvSpPr>
          <p:spPr>
            <a:xfrm>
              <a:off x="16610" y="5119482"/>
              <a:ext cx="3499796" cy="48231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7"/>
                </a:lnSpc>
              </a:pPr>
              <a:r>
                <a:rPr lang="en-US" b="1">
                  <a:solidFill>
                    <a:srgbClr val="8070FF"/>
                  </a:solidFill>
                  <a:latin typeface="Century Gothic"/>
                  <a:ea typeface="Founders Grotesk Medium"/>
                  <a:cs typeface="Founders Grotesk Medium"/>
                  <a:sym typeface="Founders Grotesk Medium"/>
                </a:rPr>
                <a:t>Materials and Waste</a:t>
              </a:r>
            </a:p>
          </p:txBody>
        </p:sp>
        <p:sp>
          <p:nvSpPr>
            <p:cNvPr id="26" name="TextBox 26"/>
            <p:cNvSpPr txBox="1"/>
            <p:nvPr/>
          </p:nvSpPr>
          <p:spPr>
            <a:xfrm>
              <a:off x="0" y="7684892"/>
              <a:ext cx="2052538" cy="482312"/>
            </a:xfrm>
            <a:prstGeom prst="rect">
              <a:avLst/>
            </a:prstGeom>
          </p:spPr>
          <p:txBody>
            <a:bodyPr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7"/>
                </a:lnSpc>
              </a:pPr>
              <a:r>
                <a:rPr lang="en-US" b="1">
                  <a:solidFill>
                    <a:srgbClr val="8070FF"/>
                  </a:solidFill>
                  <a:latin typeface="Century Gothic"/>
                  <a:ea typeface="Founders Grotesk Medium"/>
                  <a:cs typeface="Founders Grotesk Medium"/>
                  <a:sym typeface="Founders Grotesk Medium"/>
                </a:rPr>
                <a:t>Biodiversity</a:t>
              </a:r>
            </a:p>
          </p:txBody>
        </p:sp>
      </p:grpSp>
      <p:sp>
        <p:nvSpPr>
          <p:cNvPr id="27" name="TextBox 27"/>
          <p:cNvSpPr txBox="1"/>
          <p:nvPr/>
        </p:nvSpPr>
        <p:spPr>
          <a:xfrm>
            <a:off x="237839" y="3075266"/>
            <a:ext cx="3340633" cy="24115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a:lnSpc>
                <a:spcPts val="2147"/>
              </a:lnSpc>
            </a:pPr>
            <a:r>
              <a:rPr lang="en-US" b="1">
                <a:solidFill>
                  <a:srgbClr val="8070FF"/>
                </a:solidFill>
                <a:latin typeface="Century Gothic"/>
                <a:ea typeface="Founders Grotesk Medium"/>
                <a:cs typeface="Founders Grotesk Medium"/>
                <a:sym typeface="Founders Grotesk Medium"/>
              </a:rPr>
              <a:t>Standards, Measurment and Reporting</a:t>
            </a:r>
          </a:p>
        </p:txBody>
      </p:sp>
      <p:sp>
        <p:nvSpPr>
          <p:cNvPr id="28" name="TextBox 28"/>
          <p:cNvSpPr txBox="1"/>
          <p:nvPr/>
        </p:nvSpPr>
        <p:spPr>
          <a:xfrm>
            <a:off x="458505" y="1727573"/>
            <a:ext cx="5969826" cy="50545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053"/>
              </a:lnSpc>
              <a:spcBef>
                <a:spcPct val="0"/>
              </a:spcBef>
            </a:pPr>
            <a:r>
              <a:rPr lang="en-US" dirty="0">
                <a:solidFill>
                  <a:srgbClr val="FFFFFF"/>
                </a:solidFill>
                <a:latin typeface="Century Gothic"/>
                <a:ea typeface="Founders Grotesk"/>
                <a:cs typeface="Founders Grotesk"/>
                <a:sym typeface="Founders Grotesk"/>
              </a:rPr>
              <a:t>The blueprint is the foundation of BAFTA albert’s work as we collaborate with the screen industries to support our transition to a net-zero society. </a:t>
            </a:r>
          </a:p>
        </p:txBody>
      </p:sp>
      <p:sp>
        <p:nvSpPr>
          <p:cNvPr id="29" name="TextBox 29"/>
          <p:cNvSpPr txBox="1"/>
          <p:nvPr/>
        </p:nvSpPr>
        <p:spPr>
          <a:xfrm>
            <a:off x="583984" y="4803247"/>
            <a:ext cx="2994487" cy="24115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r">
              <a:lnSpc>
                <a:spcPts val="2147"/>
              </a:lnSpc>
            </a:pPr>
            <a:r>
              <a:rPr lang="en-US" b="1">
                <a:solidFill>
                  <a:srgbClr val="8070FF"/>
                </a:solidFill>
                <a:latin typeface="Century Gothic"/>
                <a:ea typeface="Founders Grotesk Medium"/>
                <a:cs typeface="Founders Grotesk Medium"/>
                <a:sym typeface="Founders Grotesk Medium"/>
              </a:rPr>
              <a:t>Content and Storytelling</a:t>
            </a:r>
          </a:p>
        </p:txBody>
      </p:sp>
      <p:sp>
        <p:nvSpPr>
          <p:cNvPr id="30" name="TextBox 30"/>
          <p:cNvSpPr txBox="1"/>
          <p:nvPr/>
        </p:nvSpPr>
        <p:spPr>
          <a:xfrm>
            <a:off x="5322291" y="6249147"/>
            <a:ext cx="6593262" cy="43524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773"/>
              </a:lnSpc>
            </a:pPr>
            <a:r>
              <a:rPr lang="en-US" sz="1100">
                <a:solidFill>
                  <a:srgbClr val="FFFFFF"/>
                </a:solidFill>
                <a:latin typeface="Century Gothic"/>
                <a:ea typeface="Founders Grotesk"/>
                <a:cs typeface="Founders Grotesk"/>
                <a:sym typeface="Founders Grotesk"/>
              </a:rPr>
              <a:t>Inspiring positive engagement throughout the industries and supply chains; building capability and sharing knowledge, insights and tactics; training for climate literacy and role-specific actions</a:t>
            </a:r>
          </a:p>
        </p:txBody>
      </p:sp>
      <p:sp>
        <p:nvSpPr>
          <p:cNvPr id="31" name="TextBox 31"/>
          <p:cNvSpPr txBox="1"/>
          <p:nvPr/>
        </p:nvSpPr>
        <p:spPr>
          <a:xfrm>
            <a:off x="6204034" y="6004158"/>
            <a:ext cx="2994487" cy="24115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7"/>
              </a:lnSpc>
            </a:pPr>
            <a:r>
              <a:rPr lang="en-US" b="1">
                <a:solidFill>
                  <a:srgbClr val="8070FF"/>
                </a:solidFill>
                <a:latin typeface="Century Gothic"/>
                <a:ea typeface="Founders Grotesk Medium"/>
                <a:cs typeface="Founders Grotesk Medium"/>
                <a:sym typeface="Founders Grotesk Medium"/>
              </a:rPr>
              <a:t>Culture and Capability</a:t>
            </a:r>
          </a:p>
        </p:txBody>
      </p:sp>
      <p:cxnSp>
        <p:nvCxnSpPr>
          <p:cNvPr id="12" name="Straight Connector 11">
            <a:extLst>
              <a:ext uri="{FF2B5EF4-FFF2-40B4-BE49-F238E27FC236}">
                <a16:creationId xmlns:a16="http://schemas.microsoft.com/office/drawing/2014/main" id="{058F5CDA-7B41-8AAC-599E-4B06C8132B7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4" name="TextBox 73">
            <a:extLst>
              <a:ext uri="{FF2B5EF4-FFF2-40B4-BE49-F238E27FC236}">
                <a16:creationId xmlns:a16="http://schemas.microsoft.com/office/drawing/2014/main" id="{CB579085-8BFB-CD4E-C4F4-C7FE3FBB3EA1}"/>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15" name="Picture 14" descr="A logo with white text and blue circles&#10;&#10;Description automatically generated">
            <a:extLst>
              <a:ext uri="{FF2B5EF4-FFF2-40B4-BE49-F238E27FC236}">
                <a16:creationId xmlns:a16="http://schemas.microsoft.com/office/drawing/2014/main" id="{2C98354E-95B1-A420-D685-ECCBE0CC3C0E}"/>
              </a:ext>
            </a:extLst>
          </p:cNvPr>
          <p:cNvPicPr>
            <a:picLocks noChangeAspect="1"/>
          </p:cNvPicPr>
          <p:nvPr/>
        </p:nvPicPr>
        <p:blipFill>
          <a:blip r:embed="rId4"/>
          <a:stretch>
            <a:fillRect/>
          </a:stretch>
        </p:blipFill>
        <p:spPr>
          <a:xfrm>
            <a:off x="11209806" y="142490"/>
            <a:ext cx="838327" cy="8683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1614D-30E1-1892-CF8F-AA651798BD74}"/>
            </a:ext>
          </a:extLst>
        </p:cNvPr>
        <p:cNvGrpSpPr/>
        <p:nvPr/>
      </p:nvGrpSpPr>
      <p:grpSpPr>
        <a:xfrm>
          <a:off x="0" y="0"/>
          <a:ext cx="0" cy="0"/>
          <a:chOff x="0" y="0"/>
          <a:chExt cx="0" cy="0"/>
        </a:xfrm>
      </p:grpSpPr>
      <p:sp>
        <p:nvSpPr>
          <p:cNvPr id="2" name="Freeform 2" descr="A green puzzle piece labelled Culture and Capability">
            <a:extLst>
              <a:ext uri="{FF2B5EF4-FFF2-40B4-BE49-F238E27FC236}">
                <a16:creationId xmlns:a16="http://schemas.microsoft.com/office/drawing/2014/main" id="{C3BCEE34-6A5E-7ABD-C733-C0586BDEB7EC}"/>
              </a:ext>
            </a:extLst>
          </p:cNvPr>
          <p:cNvSpPr/>
          <p:nvPr/>
        </p:nvSpPr>
        <p:spPr>
          <a:xfrm>
            <a:off x="809356" y="3741961"/>
            <a:ext cx="2960596" cy="2187890"/>
          </a:xfrm>
          <a:custGeom>
            <a:avLst/>
            <a:gdLst/>
            <a:ahLst/>
            <a:cxnLst/>
            <a:rect l="l" t="t" r="r" b="b"/>
            <a:pathLst>
              <a:path w="4482918" h="4577628">
                <a:moveTo>
                  <a:pt x="0" y="0"/>
                </a:moveTo>
                <a:lnTo>
                  <a:pt x="4482918" y="0"/>
                </a:lnTo>
                <a:lnTo>
                  <a:pt x="4482918" y="4577628"/>
                </a:lnTo>
                <a:lnTo>
                  <a:pt x="0" y="4577628"/>
                </a:lnTo>
                <a:lnTo>
                  <a:pt x="0" y="0"/>
                </a:lnTo>
                <a:close/>
              </a:path>
            </a:pathLst>
          </a:custGeom>
          <a:blipFill>
            <a:blip r:embed="rId3">
              <a:extLst>
                <a:ext uri="{BEBA8EAE-BF5A-486C-A8C5-ECC9F3942E4B}">
                  <a14:imgProps xmlns:a14="http://schemas.microsoft.com/office/drawing/2010/main">
                    <a14:imgLayer r:embed="rId4">
                      <a14:imgEffect>
                        <a14:backgroundRemoval t="50690" b="97586" l="32746" r="97183">
                          <a14:foregroundMark x1="86620" y1="75517" x2="86620" y2="75517"/>
                          <a14:foregroundMark x1="52817" y1="66207" x2="82394" y2="91724"/>
                          <a14:foregroundMark x1="82394" y1="91724" x2="97887" y2="97586"/>
                          <a14:foregroundMark x1="97887" y1="97586" x2="86620" y2="68621"/>
                          <a14:foregroundMark x1="86620" y1="68621" x2="78873" y2="86207"/>
                          <a14:foregroundMark x1="78873" y1="86207" x2="80634" y2="73448"/>
                          <a14:foregroundMark x1="80634" y1="73448" x2="74648" y2="83448"/>
                          <a14:foregroundMark x1="64789" y1="97586" x2="69014" y2="97931"/>
                          <a14:foregroundMark x1="32746" y1="68621" x2="33451" y2="64483"/>
                        </a14:backgroundRemoval>
                      </a14:imgEffect>
                    </a14:imgLayer>
                  </a14:imgProps>
                </a:ext>
              </a:extLst>
            </a:blip>
            <a:stretch>
              <a:fillRect l="-39164" t="-85328" r="1" b="-1"/>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 name="TextBox 3">
            <a:extLst>
              <a:ext uri="{FF2B5EF4-FFF2-40B4-BE49-F238E27FC236}">
                <a16:creationId xmlns:a16="http://schemas.microsoft.com/office/drawing/2014/main" id="{65A34F63-6475-C3FE-CA09-E1F0D3B3CE80}"/>
              </a:ext>
            </a:extLst>
          </p:cNvPr>
          <p:cNvSpPr txBox="1"/>
          <p:nvPr/>
        </p:nvSpPr>
        <p:spPr>
          <a:xfrm>
            <a:off x="458506" y="831327"/>
            <a:ext cx="9766155" cy="74815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6533"/>
              </a:lnSpc>
            </a:pPr>
            <a:r>
              <a:rPr lang="en-US" sz="4000" b="1" dirty="0">
                <a:solidFill>
                  <a:srgbClr val="FFFFFF"/>
                </a:solidFill>
                <a:latin typeface="Century Gothic"/>
                <a:ea typeface="Founders Grotesk Medium"/>
                <a:cs typeface="Founders Grotesk Medium"/>
                <a:sym typeface="Founders Grotesk Medium"/>
              </a:rPr>
              <a:t>Where are you?</a:t>
            </a:r>
          </a:p>
        </p:txBody>
      </p:sp>
      <p:sp>
        <p:nvSpPr>
          <p:cNvPr id="28" name="TextBox 28">
            <a:extLst>
              <a:ext uri="{FF2B5EF4-FFF2-40B4-BE49-F238E27FC236}">
                <a16:creationId xmlns:a16="http://schemas.microsoft.com/office/drawing/2014/main" id="{0D955D73-C114-9631-6D2E-05D174815B36}"/>
              </a:ext>
            </a:extLst>
          </p:cNvPr>
          <p:cNvSpPr txBox="1"/>
          <p:nvPr/>
        </p:nvSpPr>
        <p:spPr>
          <a:xfrm>
            <a:off x="809356" y="2095646"/>
            <a:ext cx="10573288" cy="134652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053"/>
              </a:lnSpc>
              <a:spcBef>
                <a:spcPct val="0"/>
              </a:spcBef>
            </a:pPr>
            <a:r>
              <a:rPr lang="en-US" sz="1800" dirty="0">
                <a:solidFill>
                  <a:srgbClr val="FFFFFF"/>
                </a:solidFill>
                <a:latin typeface="Century Gothic"/>
                <a:ea typeface="Founders Grotesk"/>
                <a:cs typeface="Founders Grotesk"/>
                <a:sym typeface="Founders Grotesk"/>
              </a:rPr>
              <a:t>So, where do you as students fit into all of this?</a:t>
            </a:r>
          </a:p>
          <a:p>
            <a:pPr algn="l">
              <a:lnSpc>
                <a:spcPts val="2053"/>
              </a:lnSpc>
              <a:spcBef>
                <a:spcPct val="0"/>
              </a:spcBef>
            </a:pPr>
            <a:endParaRPr lang="en-US" sz="1800" dirty="0">
              <a:solidFill>
                <a:srgbClr val="FFFFFF"/>
              </a:solidFill>
              <a:latin typeface="Century Gothic"/>
              <a:ea typeface="Founders Grotesk"/>
              <a:cs typeface="Founders Grotesk"/>
              <a:sym typeface="Founders Grotesk"/>
            </a:endParaRPr>
          </a:p>
          <a:p>
            <a:pPr>
              <a:lnSpc>
                <a:spcPts val="2053"/>
              </a:lnSpc>
              <a:spcBef>
                <a:spcPct val="0"/>
              </a:spcBef>
            </a:pPr>
            <a:r>
              <a:rPr lang="en-US" sz="1800" dirty="0">
                <a:solidFill>
                  <a:srgbClr val="FFFFFF"/>
                </a:solidFill>
                <a:latin typeface="Century Gothic"/>
                <a:ea typeface="Founders Grotesk"/>
                <a:cs typeface="Founders Grotesk"/>
                <a:sym typeface="Founders Grotesk"/>
              </a:rPr>
              <a:t>By completing this module and building up your sustainability experience ahead of you first role, you are embedding problem-solving skills, sustainability impact awareness and hands-on positive action into the next generation of our screen industries.</a:t>
            </a:r>
          </a:p>
        </p:txBody>
      </p:sp>
      <p:sp>
        <p:nvSpPr>
          <p:cNvPr id="30" name="TextBox 30">
            <a:extLst>
              <a:ext uri="{FF2B5EF4-FFF2-40B4-BE49-F238E27FC236}">
                <a16:creationId xmlns:a16="http://schemas.microsoft.com/office/drawing/2014/main" id="{DD6FE232-63C8-9180-7B7B-66B3A7D6E369}"/>
              </a:ext>
            </a:extLst>
          </p:cNvPr>
          <p:cNvSpPr txBox="1"/>
          <p:nvPr/>
        </p:nvSpPr>
        <p:spPr>
          <a:xfrm>
            <a:off x="4957563" y="5280354"/>
            <a:ext cx="6593262" cy="9233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773"/>
              </a:lnSpc>
            </a:pPr>
            <a:r>
              <a:rPr lang="en-US" sz="1800" dirty="0">
                <a:solidFill>
                  <a:srgbClr val="FFFFFF"/>
                </a:solidFill>
                <a:latin typeface="Century Gothic"/>
                <a:ea typeface="Founders Grotesk"/>
                <a:cs typeface="Founders Grotesk"/>
                <a:sym typeface="Founders Grotesk"/>
              </a:rPr>
              <a:t>Inspiring positive engagement throughout the industries and supply chains; building capability and sharing knowledge, insights and tactics; training for climate literacy and role-specific actions</a:t>
            </a:r>
          </a:p>
        </p:txBody>
      </p:sp>
      <p:sp>
        <p:nvSpPr>
          <p:cNvPr id="31" name="TextBox 31">
            <a:extLst>
              <a:ext uri="{FF2B5EF4-FFF2-40B4-BE49-F238E27FC236}">
                <a16:creationId xmlns:a16="http://schemas.microsoft.com/office/drawing/2014/main" id="{B2204BA0-1037-2D17-21F9-02F329DB3DF6}"/>
              </a:ext>
            </a:extLst>
          </p:cNvPr>
          <p:cNvSpPr txBox="1"/>
          <p:nvPr/>
        </p:nvSpPr>
        <p:spPr>
          <a:xfrm>
            <a:off x="4957563" y="4792187"/>
            <a:ext cx="2994487" cy="26930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147"/>
              </a:lnSpc>
            </a:pPr>
            <a:r>
              <a:rPr lang="en-US" sz="1800" b="1" dirty="0">
                <a:solidFill>
                  <a:srgbClr val="8070FF"/>
                </a:solidFill>
                <a:latin typeface="Century Gothic"/>
                <a:ea typeface="Founders Grotesk Medium"/>
                <a:cs typeface="Founders Grotesk Medium"/>
                <a:sym typeface="Founders Grotesk Medium"/>
              </a:rPr>
              <a:t>Culture and Capability</a:t>
            </a:r>
          </a:p>
        </p:txBody>
      </p:sp>
      <p:sp>
        <p:nvSpPr>
          <p:cNvPr id="12" name="AutoShape 5">
            <a:extLst>
              <a:ext uri="{FF2B5EF4-FFF2-40B4-BE49-F238E27FC236}">
                <a16:creationId xmlns:a16="http://schemas.microsoft.com/office/drawing/2014/main" id="{480BF05B-3C93-D0CF-4E2C-15E397D92AD7}"/>
              </a:ext>
            </a:extLst>
          </p:cNvPr>
          <p:cNvSpPr/>
          <p:nvPr/>
        </p:nvSpPr>
        <p:spPr>
          <a:xfrm flipV="1">
            <a:off x="3769952" y="4926840"/>
            <a:ext cx="940279" cy="0"/>
          </a:xfrm>
          <a:prstGeom prst="line">
            <a:avLst/>
          </a:prstGeom>
          <a:ln w="38100" cap="flat">
            <a:solidFill>
              <a:srgbClr val="8070FF"/>
            </a:solidFill>
            <a:prstDash val="sysDash"/>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sp>
        <p:nvSpPr>
          <p:cNvPr id="14" name="AutoShape 9">
            <a:extLst>
              <a:ext uri="{FF2B5EF4-FFF2-40B4-BE49-F238E27FC236}">
                <a16:creationId xmlns:a16="http://schemas.microsoft.com/office/drawing/2014/main" id="{5899BFFC-DD5D-B45E-5B5A-18D1A1B7F451}"/>
              </a:ext>
            </a:extLst>
          </p:cNvPr>
          <p:cNvSpPr/>
          <p:nvPr/>
        </p:nvSpPr>
        <p:spPr>
          <a:xfrm flipH="1">
            <a:off x="4742624" y="4704967"/>
            <a:ext cx="0" cy="443745"/>
          </a:xfrm>
          <a:prstGeom prst="line">
            <a:avLst/>
          </a:prstGeom>
          <a:ln w="38100" cap="flat">
            <a:solidFill>
              <a:srgbClr val="8070FF"/>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600">
              <a:latin typeface="Century Gothic"/>
            </a:endParaRPr>
          </a:p>
        </p:txBody>
      </p:sp>
      <p:cxnSp>
        <p:nvCxnSpPr>
          <p:cNvPr id="33" name="Straight Connector 32">
            <a:extLst>
              <a:ext uri="{FF2B5EF4-FFF2-40B4-BE49-F238E27FC236}">
                <a16:creationId xmlns:a16="http://schemas.microsoft.com/office/drawing/2014/main" id="{547AB0BF-F37B-1D4E-7CB6-B0D09F7DC95E}"/>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5" name="TextBox 73">
            <a:extLst>
              <a:ext uri="{FF2B5EF4-FFF2-40B4-BE49-F238E27FC236}">
                <a16:creationId xmlns:a16="http://schemas.microsoft.com/office/drawing/2014/main" id="{DEC5A6A4-CEF5-3A9A-C606-9CA2471D074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1 - Screen Industry Sustainability</a:t>
            </a:r>
          </a:p>
        </p:txBody>
      </p:sp>
      <p:pic>
        <p:nvPicPr>
          <p:cNvPr id="36" name="Picture 35" descr="A logo with white text and blue circles&#10;&#10;Description automatically generated">
            <a:extLst>
              <a:ext uri="{FF2B5EF4-FFF2-40B4-BE49-F238E27FC236}">
                <a16:creationId xmlns:a16="http://schemas.microsoft.com/office/drawing/2014/main" id="{60E0FE41-E1C8-51E9-9523-0481291011ED}"/>
              </a:ext>
            </a:extLst>
          </p:cNvPr>
          <p:cNvPicPr>
            <a:picLocks noChangeAspect="1"/>
          </p:cNvPicPr>
          <p:nvPr/>
        </p:nvPicPr>
        <p:blipFill>
          <a:blip r:embed="rId5"/>
          <a:stretch>
            <a:fillRect/>
          </a:stretch>
        </p:blipFill>
        <p:spPr>
          <a:xfrm>
            <a:off x="11209806" y="142490"/>
            <a:ext cx="838327" cy="868300"/>
          </a:xfrm>
          <a:prstGeom prst="rect">
            <a:avLst/>
          </a:prstGeom>
        </p:spPr>
      </p:pic>
      <p:cxnSp>
        <p:nvCxnSpPr>
          <p:cNvPr id="4" name="Straight Connector 3">
            <a:extLst>
              <a:ext uri="{FF2B5EF4-FFF2-40B4-BE49-F238E27FC236}">
                <a16:creationId xmlns:a16="http://schemas.microsoft.com/office/drawing/2014/main" id="{47A12614-6090-CB2F-484D-818397FDA12A}"/>
              </a:ext>
            </a:extLst>
          </p:cNvPr>
          <p:cNvCxnSpPr>
            <a:cxnSpLocks/>
          </p:cNvCxnSpPr>
          <p:nvPr/>
        </p:nvCxnSpPr>
        <p:spPr>
          <a:xfrm>
            <a:off x="644434" y="2092562"/>
            <a:ext cx="0" cy="288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5706450"/>
      </p:ext>
    </p:extLst>
  </p:cSld>
  <p:clrMapOvr>
    <a:masterClrMapping/>
  </p:clrMapOvr>
</p:sld>
</file>

<file path=ppt/theme/theme1.xml><?xml version="1.0" encoding="utf-8"?>
<a:theme xmlns:a="http://schemas.openxmlformats.org/drawingml/2006/main" name="INVERSE I">
  <a:themeElements>
    <a:clrScheme name="Custom 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bert" id="{C65A9FCA-7711-9241-A7EA-D6EED334B37E}" vid="{5525FCD2-8DC4-3A46-95DE-AD4A034967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Order0 xmlns="38f930e4-40a3-4f4a-b8bc-301792d9fcac" xsi:nil="true"/>
    <Notes xmlns="38f930e4-40a3-4f4a-b8bc-301792d9fcac" xsi:nil="true"/>
    <lcf76f155ced4ddcb4097134ff3c332f xmlns="38f930e4-40a3-4f4a-b8bc-301792d9fcac">
      <Terms xmlns="http://schemas.microsoft.com/office/infopath/2007/PartnerControls"/>
    </lcf76f155ced4ddcb4097134ff3c332f>
    <TaxCatchAll xmlns="972c639a-089a-4a86-9aec-239abc4ef34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1D3F81FFED414785F664B9FB98446B" ma:contentTypeVersion="21" ma:contentTypeDescription="Create a new document." ma:contentTypeScope="" ma:versionID="ffb1997ab445aba36a1feeb9247ff76b">
  <xsd:schema xmlns:xsd="http://www.w3.org/2001/XMLSchema" xmlns:xs="http://www.w3.org/2001/XMLSchema" xmlns:p="http://schemas.microsoft.com/office/2006/metadata/properties" xmlns:ns2="972c639a-089a-4a86-9aec-239abc4ef34e" xmlns:ns3="38f930e4-40a3-4f4a-b8bc-301792d9fcac" targetNamespace="http://schemas.microsoft.com/office/2006/metadata/properties" ma:root="true" ma:fieldsID="9346d586dbe8fe358722d901bacdd858" ns2:_="" ns3:_="">
    <xsd:import namespace="972c639a-089a-4a86-9aec-239abc4ef34e"/>
    <xsd:import namespace="38f930e4-40a3-4f4a-b8bc-301792d9fca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lcf76f155ced4ddcb4097134ff3c332f" minOccurs="0"/>
                <xsd:element ref="ns2:TaxCatchAll" minOccurs="0"/>
                <xsd:element ref="ns3:MediaServiceLocation" minOccurs="0"/>
                <xsd:element ref="ns3:Notes" minOccurs="0"/>
                <xsd:element ref="ns3:MediaServiceObjectDetectorVersions" minOccurs="0"/>
                <xsd:element ref="ns3:MediaServiceSearchProperties" minOccurs="0"/>
                <xsd:element ref="ns3:Order0"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2c639a-089a-4a86-9aec-239abc4ef34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94355f7-a2e8-474c-a989-138feb38aa63}" ma:internalName="TaxCatchAll" ma:showField="CatchAllData" ma:web="972c639a-089a-4a86-9aec-239abc4ef34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8f930e4-40a3-4f4a-b8bc-301792d9fca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b6c30844-f8ce-4cc4-9b2f-1b833d21a93d"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Notes" ma:index="24" nillable="true" ma:displayName="Notes" ma:description="Do not use footage of gameplay" ma:format="Dropdown" ma:internalName="Notes">
      <xsd:simpleType>
        <xsd:restriction base="dms:Text">
          <xsd:maxLength value="255"/>
        </xsd:restriction>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Order0" ma:index="27" nillable="true" ma:displayName="Order" ma:format="Dropdown" ma:internalName="Order0" ma:percentage="FALSE">
      <xsd:simpleType>
        <xsd:restriction base="dms:Number"/>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D37BFD-B7A5-454D-B30D-86D74B234896}">
  <ds:schemaRefs>
    <ds:schemaRef ds:uri="http://schemas.microsoft.com/sharepoint/v3/contenttype/forms"/>
  </ds:schemaRefs>
</ds:datastoreItem>
</file>

<file path=customXml/itemProps2.xml><?xml version="1.0" encoding="utf-8"?>
<ds:datastoreItem xmlns:ds="http://schemas.openxmlformats.org/officeDocument/2006/customXml" ds:itemID="{ADCF7ECC-7E89-444F-8989-9CB9DBECC8D8}">
  <ds:schemaRefs>
    <ds:schemaRef ds:uri="http://purl.org/dc/elements/1.1/"/>
    <ds:schemaRef ds:uri="http://schemas.microsoft.com/office/2006/metadata/properties"/>
    <ds:schemaRef ds:uri="http://schemas.microsoft.com/office/2006/documentManagement/types"/>
    <ds:schemaRef ds:uri="http://purl.org/dc/dcmitype/"/>
    <ds:schemaRef ds:uri="http://www.w3.org/XML/1998/namespace"/>
    <ds:schemaRef ds:uri="http://purl.org/dc/terms/"/>
    <ds:schemaRef ds:uri="972c639a-089a-4a86-9aec-239abc4ef34e"/>
    <ds:schemaRef ds:uri="http://schemas.microsoft.com/office/infopath/2007/PartnerControls"/>
    <ds:schemaRef ds:uri="http://schemas.openxmlformats.org/package/2006/metadata/core-properties"/>
    <ds:schemaRef ds:uri="38f930e4-40a3-4f4a-b8bc-301792d9fcac"/>
  </ds:schemaRefs>
</ds:datastoreItem>
</file>

<file path=customXml/itemProps3.xml><?xml version="1.0" encoding="utf-8"?>
<ds:datastoreItem xmlns:ds="http://schemas.openxmlformats.org/officeDocument/2006/customXml" ds:itemID="{6951C469-2AD1-4D42-AC50-653390E8C9ED}">
  <ds:schemaRefs>
    <ds:schemaRef ds:uri="38f930e4-40a3-4f4a-b8bc-301792d9fcac"/>
    <ds:schemaRef ds:uri="972c639a-089a-4a86-9aec-239abc4ef34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136</TotalTime>
  <Words>2184</Words>
  <Application>Microsoft Office PowerPoint</Application>
  <PresentationFormat>Widescreen</PresentationFormat>
  <Paragraphs>210</Paragraphs>
  <Slides>23</Slides>
  <Notes>22</Notes>
  <HiddenSlides>0</HiddenSlides>
  <MMClips>4</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INVERSE I</vt:lpstr>
      <vt:lpstr>PowerPoint Presentation</vt:lpstr>
      <vt:lpstr>PowerPoint Presentation</vt:lpstr>
      <vt:lpstr>PowerPoint Presentation</vt:lpstr>
      <vt:lpstr>Welcome to our community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albert’s aims</vt:lpstr>
      <vt:lpstr>What we do</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Leigh-Phippard</dc:creator>
  <cp:lastModifiedBy>Daisy Leigh-Phippard</cp:lastModifiedBy>
  <cp:revision>148</cp:revision>
  <dcterms:created xsi:type="dcterms:W3CDTF">2023-09-01T09:51:21Z</dcterms:created>
  <dcterms:modified xsi:type="dcterms:W3CDTF">2025-07-30T13:43:38Z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0x010100AC1D3F81FFED414785F664B9FB98446B</vt:lpwstr>
  </property>
  <property fmtid="{D5CDD505-2E9C-101B-9397-08002B2CF9AE}" pid="3" name="MediaServiceImageTags">
    <vt:lpwstr/>
  </property>
</Properties>
</file>