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65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04BC1C-7817-4528-8863-7BD79E1315E6}" v="1" dt="2024-09-25T08:09:20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217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383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735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17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819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696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446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751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286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365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0897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99506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776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650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B3D28-D70F-E8FA-5EEA-409155B90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Types of Writing</a:t>
            </a:r>
          </a:p>
        </p:txBody>
      </p: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D2711379-6E7F-2E38-ECF3-39CD25D625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61157" y="1673794"/>
            <a:ext cx="4532526" cy="326350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0BFF1C-297F-FD6E-FE39-B6AD09C3C5CF}"/>
              </a:ext>
            </a:extLst>
          </p:cNvPr>
          <p:cNvSpPr txBox="1"/>
          <p:nvPr/>
        </p:nvSpPr>
        <p:spPr>
          <a:xfrm>
            <a:off x="1897382" y="4992220"/>
            <a:ext cx="312151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42900">
              <a:defRPr/>
            </a:pPr>
            <a:r>
              <a:rPr lang="en-GB" sz="1350">
                <a:solidFill>
                  <a:prstClr val="black"/>
                </a:solidFill>
                <a:latin typeface="Calibri" panose="020F0502020204030204"/>
              </a:rPr>
              <a:t>Graphic supplied by Dr Salah Omar (2023) </a:t>
            </a:r>
          </a:p>
        </p:txBody>
      </p:sp>
    </p:spTree>
    <p:extLst>
      <p:ext uri="{BB962C8B-B14F-4D97-AF65-F5344CB8AC3E}">
        <p14:creationId xmlns:p14="http://schemas.microsoft.com/office/powerpoint/2010/main" val="1704289614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Text 1</vt:lpstr>
      <vt:lpstr>Holding PAge</vt:lpstr>
      <vt:lpstr>PowerPoint Presentation</vt:lpstr>
      <vt:lpstr>Types of Writing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1</cp:revision>
  <dcterms:created xsi:type="dcterms:W3CDTF">2024-09-25T08:07:18Z</dcterms:created>
  <dcterms:modified xsi:type="dcterms:W3CDTF">2024-09-25T08:09:25Z</dcterms:modified>
</cp:coreProperties>
</file>