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5" r:id="rId7"/>
    <p:sldId id="268" r:id="rId8"/>
    <p:sldId id="263" r:id="rId9"/>
    <p:sldId id="270" r:id="rId10"/>
    <p:sldId id="274" r:id="rId11"/>
    <p:sldId id="27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713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EA2DE6-8670-EA6D-0857-6C0813011B87}" v="6341" dt="2025-11-29T17:13:47.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den-Sean Bond (2305531)" userId="S::2305531@student.uwtsd.ac.uk::9064a330-23d7-45dc-9d6a-c22b867062b0" providerId="AD" clId="Web-{B7EA2DE6-8670-EA6D-0857-6C0813011B87}"/>
    <pc:docChg chg="delSld modSld sldOrd">
      <pc:chgData name="Jayden-Sean Bond (2305531)" userId="S::2305531@student.uwtsd.ac.uk::9064a330-23d7-45dc-9d6a-c22b867062b0" providerId="AD" clId="Web-{B7EA2DE6-8670-EA6D-0857-6C0813011B87}" dt="2025-11-29T17:13:47.488" v="6287"/>
      <pc:docMkLst>
        <pc:docMk/>
      </pc:docMkLst>
      <pc:sldChg chg="del">
        <pc:chgData name="Jayden-Sean Bond (2305531)" userId="S::2305531@student.uwtsd.ac.uk::9064a330-23d7-45dc-9d6a-c22b867062b0" providerId="AD" clId="Web-{B7EA2DE6-8670-EA6D-0857-6C0813011B87}" dt="2025-11-29T15:30:46.144" v="2944"/>
        <pc:sldMkLst>
          <pc:docMk/>
          <pc:sldMk cId="1591154457" sldId="257"/>
        </pc:sldMkLst>
      </pc:sldChg>
      <pc:sldChg chg="modSp">
        <pc:chgData name="Jayden-Sean Bond (2305531)" userId="S::2305531@student.uwtsd.ac.uk::9064a330-23d7-45dc-9d6a-c22b867062b0" providerId="AD" clId="Web-{B7EA2DE6-8670-EA6D-0857-6C0813011B87}" dt="2025-11-29T15:32:15.791" v="3023" actId="20577"/>
        <pc:sldMkLst>
          <pc:docMk/>
          <pc:sldMk cId="3736167800" sldId="260"/>
        </pc:sldMkLst>
        <pc:spChg chg="mod">
          <ac:chgData name="Jayden-Sean Bond (2305531)" userId="S::2305531@student.uwtsd.ac.uk::9064a330-23d7-45dc-9d6a-c22b867062b0" providerId="AD" clId="Web-{B7EA2DE6-8670-EA6D-0857-6C0813011B87}" dt="2025-11-29T15:32:15.791" v="3023" actId="20577"/>
          <ac:spMkLst>
            <pc:docMk/>
            <pc:sldMk cId="3736167800" sldId="260"/>
            <ac:spMk id="3" creationId="{AAB0F89A-8D73-C46E-6441-AE38F45E08DC}"/>
          </ac:spMkLst>
        </pc:spChg>
      </pc:sldChg>
      <pc:sldChg chg="delSp modSp mod setBg">
        <pc:chgData name="Jayden-Sean Bond (2305531)" userId="S::2305531@student.uwtsd.ac.uk::9064a330-23d7-45dc-9d6a-c22b867062b0" providerId="AD" clId="Web-{B7EA2DE6-8670-EA6D-0857-6C0813011B87}" dt="2025-11-29T17:13:24.331" v="6283" actId="1076"/>
        <pc:sldMkLst>
          <pc:docMk/>
          <pc:sldMk cId="2332819393" sldId="261"/>
        </pc:sldMkLst>
        <pc:spChg chg="mod">
          <ac:chgData name="Jayden-Sean Bond (2305531)" userId="S::2305531@student.uwtsd.ac.uk::9064a330-23d7-45dc-9d6a-c22b867062b0" providerId="AD" clId="Web-{B7EA2DE6-8670-EA6D-0857-6C0813011B87}" dt="2025-11-29T14:56:13.601" v="1387" actId="1076"/>
          <ac:spMkLst>
            <pc:docMk/>
            <pc:sldMk cId="2332819393" sldId="261"/>
            <ac:spMk id="6" creationId="{BBF4D466-79EE-10C9-8772-820F126BC76D}"/>
          </ac:spMkLst>
        </pc:spChg>
        <pc:spChg chg="mod">
          <ac:chgData name="Jayden-Sean Bond (2305531)" userId="S::2305531@student.uwtsd.ac.uk::9064a330-23d7-45dc-9d6a-c22b867062b0" providerId="AD" clId="Web-{B7EA2DE6-8670-EA6D-0857-6C0813011B87}" dt="2025-11-29T14:56:33.806" v="1399" actId="1076"/>
          <ac:spMkLst>
            <pc:docMk/>
            <pc:sldMk cId="2332819393" sldId="261"/>
            <ac:spMk id="7" creationId="{3A1F4CC9-2166-ED92-015E-3371A5A2AC2B}"/>
          </ac:spMkLst>
        </pc:spChg>
        <pc:spChg chg="del mod">
          <ac:chgData name="Jayden-Sean Bond (2305531)" userId="S::2305531@student.uwtsd.ac.uk::9064a330-23d7-45dc-9d6a-c22b867062b0" providerId="AD" clId="Web-{B7EA2DE6-8670-EA6D-0857-6C0813011B87}" dt="2025-11-29T14:55:21.221" v="1346"/>
          <ac:spMkLst>
            <pc:docMk/>
            <pc:sldMk cId="2332819393" sldId="261"/>
            <ac:spMk id="8" creationId="{81AE4638-EF71-0AC5-CE54-0888A59BAEEF}"/>
          </ac:spMkLst>
        </pc:spChg>
        <pc:spChg chg="mod">
          <ac:chgData name="Jayden-Sean Bond (2305531)" userId="S::2305531@student.uwtsd.ac.uk::9064a330-23d7-45dc-9d6a-c22b867062b0" providerId="AD" clId="Web-{B7EA2DE6-8670-EA6D-0857-6C0813011B87}" dt="2025-11-29T14:57:27.170" v="1426" actId="1076"/>
          <ac:spMkLst>
            <pc:docMk/>
            <pc:sldMk cId="2332819393" sldId="261"/>
            <ac:spMk id="9" creationId="{20096C16-A1C6-EE76-9558-60CFF7D23A46}"/>
          </ac:spMkLst>
        </pc:spChg>
        <pc:spChg chg="mod">
          <ac:chgData name="Jayden-Sean Bond (2305531)" userId="S::2305531@student.uwtsd.ac.uk::9064a330-23d7-45dc-9d6a-c22b867062b0" providerId="AD" clId="Web-{B7EA2DE6-8670-EA6D-0857-6C0813011B87}" dt="2025-11-29T14:57:33.951" v="1428" actId="1076"/>
          <ac:spMkLst>
            <pc:docMk/>
            <pc:sldMk cId="2332819393" sldId="261"/>
            <ac:spMk id="10" creationId="{7EFA812E-9DC2-7A6E-C931-E1CE8AB02DDC}"/>
          </ac:spMkLst>
        </pc:spChg>
        <pc:spChg chg="mod">
          <ac:chgData name="Jayden-Sean Bond (2305531)" userId="S::2305531@student.uwtsd.ac.uk::9064a330-23d7-45dc-9d6a-c22b867062b0" providerId="AD" clId="Web-{B7EA2DE6-8670-EA6D-0857-6C0813011B87}" dt="2025-11-29T14:57:44.577" v="1432" actId="14100"/>
          <ac:spMkLst>
            <pc:docMk/>
            <pc:sldMk cId="2332819393" sldId="261"/>
            <ac:spMk id="11" creationId="{9B1D19DE-52FC-BF17-A343-F80004740F24}"/>
          </ac:spMkLst>
        </pc:spChg>
        <pc:spChg chg="mod">
          <ac:chgData name="Jayden-Sean Bond (2305531)" userId="S::2305531@student.uwtsd.ac.uk::9064a330-23d7-45dc-9d6a-c22b867062b0" providerId="AD" clId="Web-{B7EA2DE6-8670-EA6D-0857-6C0813011B87}" dt="2025-11-29T17:13:24.331" v="6283" actId="1076"/>
          <ac:spMkLst>
            <pc:docMk/>
            <pc:sldMk cId="2332819393" sldId="261"/>
            <ac:spMk id="14" creationId="{6A81AD99-6E80-ABAB-9C8D-A7B738FEA609}"/>
          </ac:spMkLst>
        </pc:spChg>
        <pc:spChg chg="mod">
          <ac:chgData name="Jayden-Sean Bond (2305531)" userId="S::2305531@student.uwtsd.ac.uk::9064a330-23d7-45dc-9d6a-c22b867062b0" providerId="AD" clId="Web-{B7EA2DE6-8670-EA6D-0857-6C0813011B87}" dt="2025-11-29T14:56:36.228" v="1400" actId="1076"/>
          <ac:spMkLst>
            <pc:docMk/>
            <pc:sldMk cId="2332819393" sldId="261"/>
            <ac:spMk id="17" creationId="{9BCF88F7-C42D-CC63-7666-4F152325E83F}"/>
          </ac:spMkLst>
        </pc:spChg>
        <pc:spChg chg="del">
          <ac:chgData name="Jayden-Sean Bond (2305531)" userId="S::2305531@student.uwtsd.ac.uk::9064a330-23d7-45dc-9d6a-c22b867062b0" providerId="AD" clId="Web-{B7EA2DE6-8670-EA6D-0857-6C0813011B87}" dt="2025-11-29T14:55:56.459" v="1380"/>
          <ac:spMkLst>
            <pc:docMk/>
            <pc:sldMk cId="2332819393" sldId="261"/>
            <ac:spMk id="18" creationId="{0F1966BC-23B3-DC42-462B-4AA0E4AA7905}"/>
          </ac:spMkLst>
        </pc:spChg>
        <pc:spChg chg="mod">
          <ac:chgData name="Jayden-Sean Bond (2305531)" userId="S::2305531@student.uwtsd.ac.uk::9064a330-23d7-45dc-9d6a-c22b867062b0" providerId="AD" clId="Web-{B7EA2DE6-8670-EA6D-0857-6C0813011B87}" dt="2025-11-29T14:57:25.357" v="1425" actId="1076"/>
          <ac:spMkLst>
            <pc:docMk/>
            <pc:sldMk cId="2332819393" sldId="261"/>
            <ac:spMk id="19" creationId="{6F350433-DADD-F44A-C641-76E174E89746}"/>
          </ac:spMkLst>
        </pc:spChg>
        <pc:spChg chg="mod">
          <ac:chgData name="Jayden-Sean Bond (2305531)" userId="S::2305531@student.uwtsd.ac.uk::9064a330-23d7-45dc-9d6a-c22b867062b0" providerId="AD" clId="Web-{B7EA2DE6-8670-EA6D-0857-6C0813011B87}" dt="2025-11-29T14:57:31.545" v="1427" actId="1076"/>
          <ac:spMkLst>
            <pc:docMk/>
            <pc:sldMk cId="2332819393" sldId="261"/>
            <ac:spMk id="20" creationId="{95FFFBB1-7EDA-B15E-C752-ACB61EF68B67}"/>
          </ac:spMkLst>
        </pc:spChg>
        <pc:spChg chg="mod">
          <ac:chgData name="Jayden-Sean Bond (2305531)" userId="S::2305531@student.uwtsd.ac.uk::9064a330-23d7-45dc-9d6a-c22b867062b0" providerId="AD" clId="Web-{B7EA2DE6-8670-EA6D-0857-6C0813011B87}" dt="2025-11-29T14:57:41.702" v="1431" actId="1076"/>
          <ac:spMkLst>
            <pc:docMk/>
            <pc:sldMk cId="2332819393" sldId="261"/>
            <ac:spMk id="21" creationId="{32A2CE37-5C6A-0B17-63F0-8C373D6BDD39}"/>
          </ac:spMkLst>
        </pc:spChg>
      </pc:sldChg>
      <pc:sldChg chg="addSp delSp modSp mod setBg setClrOvrMap">
        <pc:chgData name="Jayden-Sean Bond (2305531)" userId="S::2305531@student.uwtsd.ac.uk::9064a330-23d7-45dc-9d6a-c22b867062b0" providerId="AD" clId="Web-{B7EA2DE6-8670-EA6D-0857-6C0813011B87}" dt="2025-11-29T17:12:11.705" v="6272"/>
        <pc:sldMkLst>
          <pc:docMk/>
          <pc:sldMk cId="2832609836" sldId="263"/>
        </pc:sldMkLst>
        <pc:spChg chg="mod">
          <ac:chgData name="Jayden-Sean Bond (2305531)" userId="S::2305531@student.uwtsd.ac.uk::9064a330-23d7-45dc-9d6a-c22b867062b0" providerId="AD" clId="Web-{B7EA2DE6-8670-EA6D-0857-6C0813011B87}" dt="2025-11-29T17:11:43.189" v="6268" actId="1076"/>
          <ac:spMkLst>
            <pc:docMk/>
            <pc:sldMk cId="2832609836" sldId="263"/>
            <ac:spMk id="2" creationId="{3CB84970-DEE4-052F-0E00-BEC696D1027E}"/>
          </ac:spMkLst>
        </pc:spChg>
        <pc:spChg chg="mod">
          <ac:chgData name="Jayden-Sean Bond (2305531)" userId="S::2305531@student.uwtsd.ac.uk::9064a330-23d7-45dc-9d6a-c22b867062b0" providerId="AD" clId="Web-{B7EA2DE6-8670-EA6D-0857-6C0813011B87}" dt="2025-11-29T17:11:29.313" v="6263" actId="1076"/>
          <ac:spMkLst>
            <pc:docMk/>
            <pc:sldMk cId="2832609836" sldId="263"/>
            <ac:spMk id="3" creationId="{B4F231FF-E010-9C92-DAF2-9C7448183AA0}"/>
          </ac:spMkLst>
        </pc:spChg>
        <pc:spChg chg="add del">
          <ac:chgData name="Jayden-Sean Bond (2305531)" userId="S::2305531@student.uwtsd.ac.uk::9064a330-23d7-45dc-9d6a-c22b867062b0" providerId="AD" clId="Web-{B7EA2DE6-8670-EA6D-0857-6C0813011B87}" dt="2025-11-29T17:06:45.802" v="6195"/>
          <ac:spMkLst>
            <pc:docMk/>
            <pc:sldMk cId="2832609836" sldId="263"/>
            <ac:spMk id="8" creationId="{5FEF463D-EE6B-46FF-B7C7-74B09A96C8AB}"/>
          </ac:spMkLst>
        </pc:spChg>
        <pc:spChg chg="add">
          <ac:chgData name="Jayden-Sean Bond (2305531)" userId="S::2305531@student.uwtsd.ac.uk::9064a330-23d7-45dc-9d6a-c22b867062b0" providerId="AD" clId="Web-{B7EA2DE6-8670-EA6D-0857-6C0813011B87}" dt="2025-11-29T17:06:45.817" v="6196"/>
          <ac:spMkLst>
            <pc:docMk/>
            <pc:sldMk cId="2832609836" sldId="263"/>
            <ac:spMk id="12" creationId="{450D3AD2-FA80-415F-A9CE-54D884561CD7}"/>
          </ac:spMkLst>
        </pc:spChg>
        <pc:spChg chg="add del">
          <ac:chgData name="Jayden-Sean Bond (2305531)" userId="S::2305531@student.uwtsd.ac.uk::9064a330-23d7-45dc-9d6a-c22b867062b0" providerId="AD" clId="Web-{B7EA2DE6-8670-EA6D-0857-6C0813011B87}" dt="2025-11-29T17:06:45.802" v="6195"/>
          <ac:spMkLst>
            <pc:docMk/>
            <pc:sldMk cId="2832609836" sldId="263"/>
            <ac:spMk id="14" creationId="{30B5ED20-499B-41E7-95BE-8BBD3131456F}"/>
          </ac:spMkLst>
        </pc:spChg>
        <pc:spChg chg="add del">
          <ac:chgData name="Jayden-Sean Bond (2305531)" userId="S::2305531@student.uwtsd.ac.uk::9064a330-23d7-45dc-9d6a-c22b867062b0" providerId="AD" clId="Web-{B7EA2DE6-8670-EA6D-0857-6C0813011B87}" dt="2025-11-29T17:06:45.802" v="6195"/>
          <ac:spMkLst>
            <pc:docMk/>
            <pc:sldMk cId="2832609836" sldId="263"/>
            <ac:spMk id="16" creationId="{35A51D22-76EA-4C70-B5C9-ED3946924CB7}"/>
          </ac:spMkLst>
        </pc:spChg>
        <pc:spChg chg="add mod">
          <ac:chgData name="Jayden-Sean Bond (2305531)" userId="S::2305531@student.uwtsd.ac.uk::9064a330-23d7-45dc-9d6a-c22b867062b0" providerId="AD" clId="Web-{B7EA2DE6-8670-EA6D-0857-6C0813011B87}" dt="2025-11-29T17:12:11.705" v="6272"/>
          <ac:spMkLst>
            <pc:docMk/>
            <pc:sldMk cId="2832609836" sldId="263"/>
            <ac:spMk id="18" creationId="{70DFC902-7D23-471A-B557-B6B6917D7A0D}"/>
          </ac:spMkLst>
        </pc:spChg>
        <pc:spChg chg="add mod">
          <ac:chgData name="Jayden-Sean Bond (2305531)" userId="S::2305531@student.uwtsd.ac.uk::9064a330-23d7-45dc-9d6a-c22b867062b0" providerId="AD" clId="Web-{B7EA2DE6-8670-EA6D-0857-6C0813011B87}" dt="2025-11-29T17:11:26.048" v="6262"/>
          <ac:spMkLst>
            <pc:docMk/>
            <pc:sldMk cId="2832609836" sldId="263"/>
            <ac:spMk id="19" creationId="{A55D5633-D557-4DCA-982C-FF36EB7A1C00}"/>
          </ac:spMkLst>
        </pc:spChg>
        <pc:grpChg chg="add del">
          <ac:chgData name="Jayden-Sean Bond (2305531)" userId="S::2305531@student.uwtsd.ac.uk::9064a330-23d7-45dc-9d6a-c22b867062b0" providerId="AD" clId="Web-{B7EA2DE6-8670-EA6D-0857-6C0813011B87}" dt="2025-11-29T17:06:45.802" v="6195"/>
          <ac:grpSpMkLst>
            <pc:docMk/>
            <pc:sldMk cId="2832609836" sldId="263"/>
            <ac:grpSpMk id="10" creationId="{11A27B3A-460C-4100-99B5-817F25979F6C}"/>
          </ac:grpSpMkLst>
        </pc:grpChg>
      </pc:sldChg>
      <pc:sldChg chg="modSp del">
        <pc:chgData name="Jayden-Sean Bond (2305531)" userId="S::2305531@student.uwtsd.ac.uk::9064a330-23d7-45dc-9d6a-c22b867062b0" providerId="AD" clId="Web-{B7EA2DE6-8670-EA6D-0857-6C0813011B87}" dt="2025-11-29T14:58:33.283" v="1436"/>
        <pc:sldMkLst>
          <pc:docMk/>
          <pc:sldMk cId="2176757035" sldId="264"/>
        </pc:sldMkLst>
        <pc:spChg chg="mod">
          <ac:chgData name="Jayden-Sean Bond (2305531)" userId="S::2305531@student.uwtsd.ac.uk::9064a330-23d7-45dc-9d6a-c22b867062b0" providerId="AD" clId="Web-{B7EA2DE6-8670-EA6D-0857-6C0813011B87}" dt="2025-11-29T14:38:39.285" v="389" actId="20577"/>
          <ac:spMkLst>
            <pc:docMk/>
            <pc:sldMk cId="2176757035" sldId="264"/>
            <ac:spMk id="2" creationId="{7FDE93E6-FC1A-0F87-87B2-A49AA44A1A2F}"/>
          </ac:spMkLst>
        </pc:spChg>
      </pc:sldChg>
      <pc:sldChg chg="addSp delSp modSp mod ord setBg">
        <pc:chgData name="Jayden-Sean Bond (2305531)" userId="S::2305531@student.uwtsd.ac.uk::9064a330-23d7-45dc-9d6a-c22b867062b0" providerId="AD" clId="Web-{B7EA2DE6-8670-EA6D-0857-6C0813011B87}" dt="2025-11-29T14:54:45.450" v="1343"/>
        <pc:sldMkLst>
          <pc:docMk/>
          <pc:sldMk cId="643614894" sldId="265"/>
        </pc:sldMkLst>
        <pc:spChg chg="mod">
          <ac:chgData name="Jayden-Sean Bond (2305531)" userId="S::2305531@student.uwtsd.ac.uk::9064a330-23d7-45dc-9d6a-c22b867062b0" providerId="AD" clId="Web-{B7EA2DE6-8670-EA6D-0857-6C0813011B87}" dt="2025-11-29T14:54:40.606" v="1342" actId="20577"/>
          <ac:spMkLst>
            <pc:docMk/>
            <pc:sldMk cId="643614894" sldId="265"/>
            <ac:spMk id="2" creationId="{69D7990D-9B4F-3447-601E-9F71AC23841A}"/>
          </ac:spMkLst>
        </pc:spChg>
        <pc:spChg chg="mod">
          <ac:chgData name="Jayden-Sean Bond (2305531)" userId="S::2305531@student.uwtsd.ac.uk::9064a330-23d7-45dc-9d6a-c22b867062b0" providerId="AD" clId="Web-{B7EA2DE6-8670-EA6D-0857-6C0813011B87}" dt="2025-11-29T14:54:36.324" v="1341" actId="20577"/>
          <ac:spMkLst>
            <pc:docMk/>
            <pc:sldMk cId="643614894" sldId="265"/>
            <ac:spMk id="3" creationId="{91C75292-B89E-1FB8-187C-A1682F756095}"/>
          </ac:spMkLst>
        </pc:spChg>
        <pc:spChg chg="add del">
          <ac:chgData name="Jayden-Sean Bond (2305531)" userId="S::2305531@student.uwtsd.ac.uk::9064a330-23d7-45dc-9d6a-c22b867062b0" providerId="AD" clId="Web-{B7EA2DE6-8670-EA6D-0857-6C0813011B87}" dt="2025-11-29T14:53:45.270" v="1317"/>
          <ac:spMkLst>
            <pc:docMk/>
            <pc:sldMk cId="643614894" sldId="265"/>
            <ac:spMk id="9" creationId="{45D37F4E-DDB4-456B-97E0-9937730A039F}"/>
          </ac:spMkLst>
        </pc:spChg>
        <pc:spChg chg="add del">
          <ac:chgData name="Jayden-Sean Bond (2305531)" userId="S::2305531@student.uwtsd.ac.uk::9064a330-23d7-45dc-9d6a-c22b867062b0" providerId="AD" clId="Web-{B7EA2DE6-8670-EA6D-0857-6C0813011B87}" dt="2025-11-29T14:53:45.270" v="1317"/>
          <ac:spMkLst>
            <pc:docMk/>
            <pc:sldMk cId="643614894" sldId="265"/>
            <ac:spMk id="11" creationId="{B2DD41CD-8F47-4F56-AD12-4E2FF7696987}"/>
          </ac:spMkLst>
        </pc:spChg>
        <pc:spChg chg="add del">
          <ac:chgData name="Jayden-Sean Bond (2305531)" userId="S::2305531@student.uwtsd.ac.uk::9064a330-23d7-45dc-9d6a-c22b867062b0" providerId="AD" clId="Web-{B7EA2DE6-8670-EA6D-0857-6C0813011B87}" dt="2025-11-29T14:53:49.615" v="1319"/>
          <ac:spMkLst>
            <pc:docMk/>
            <pc:sldMk cId="643614894" sldId="265"/>
            <ac:spMk id="13" creationId="{743AA782-23D1-4521-8CAD-47662984AA08}"/>
          </ac:spMkLst>
        </pc:spChg>
        <pc:spChg chg="add del">
          <ac:chgData name="Jayden-Sean Bond (2305531)" userId="S::2305531@student.uwtsd.ac.uk::9064a330-23d7-45dc-9d6a-c22b867062b0" providerId="AD" clId="Web-{B7EA2DE6-8670-EA6D-0857-6C0813011B87}" dt="2025-11-29T14:53:49.615" v="1319"/>
          <ac:spMkLst>
            <pc:docMk/>
            <pc:sldMk cId="643614894" sldId="265"/>
            <ac:spMk id="14" creationId="{650D18FE-0824-4A46-B22C-A86B52E5780A}"/>
          </ac:spMkLst>
        </pc:spChg>
        <pc:spChg chg="add del">
          <ac:chgData name="Jayden-Sean Bond (2305531)" userId="S::2305531@student.uwtsd.ac.uk::9064a330-23d7-45dc-9d6a-c22b867062b0" providerId="AD" clId="Web-{B7EA2DE6-8670-EA6D-0857-6C0813011B87}" dt="2025-11-29T14:53:56.756" v="1321"/>
          <ac:spMkLst>
            <pc:docMk/>
            <pc:sldMk cId="643614894" sldId="265"/>
            <ac:spMk id="16" creationId="{04812C46-200A-4DEB-A05E-3ED6C68C2387}"/>
          </ac:spMkLst>
        </pc:spChg>
        <pc:spChg chg="add del">
          <ac:chgData name="Jayden-Sean Bond (2305531)" userId="S::2305531@student.uwtsd.ac.uk::9064a330-23d7-45dc-9d6a-c22b867062b0" providerId="AD" clId="Web-{B7EA2DE6-8670-EA6D-0857-6C0813011B87}" dt="2025-11-29T14:53:56.756" v="1321"/>
          <ac:spMkLst>
            <pc:docMk/>
            <pc:sldMk cId="643614894" sldId="265"/>
            <ac:spMk id="17" creationId="{D1EA859B-E555-4109-94F3-6700E046E008}"/>
          </ac:spMkLst>
        </pc:spChg>
        <pc:spChg chg="add del">
          <ac:chgData name="Jayden-Sean Bond (2305531)" userId="S::2305531@student.uwtsd.ac.uk::9064a330-23d7-45dc-9d6a-c22b867062b0" providerId="AD" clId="Web-{B7EA2DE6-8670-EA6D-0857-6C0813011B87}" dt="2025-11-29T14:54:01.726" v="1323"/>
          <ac:spMkLst>
            <pc:docMk/>
            <pc:sldMk cId="643614894" sldId="265"/>
            <ac:spMk id="19" creationId="{04812C46-200A-4DEB-A05E-3ED6C68C2387}"/>
          </ac:spMkLst>
        </pc:spChg>
        <pc:spChg chg="add del">
          <ac:chgData name="Jayden-Sean Bond (2305531)" userId="S::2305531@student.uwtsd.ac.uk::9064a330-23d7-45dc-9d6a-c22b867062b0" providerId="AD" clId="Web-{B7EA2DE6-8670-EA6D-0857-6C0813011B87}" dt="2025-11-29T14:54:01.726" v="1323"/>
          <ac:spMkLst>
            <pc:docMk/>
            <pc:sldMk cId="643614894" sldId="265"/>
            <ac:spMk id="20" creationId="{D1EA859B-E555-4109-94F3-6700E046E008}"/>
          </ac:spMkLst>
        </pc:spChg>
        <pc:spChg chg="add">
          <ac:chgData name="Jayden-Sean Bond (2305531)" userId="S::2305531@student.uwtsd.ac.uk::9064a330-23d7-45dc-9d6a-c22b867062b0" providerId="AD" clId="Web-{B7EA2DE6-8670-EA6D-0857-6C0813011B87}" dt="2025-11-29T14:54:01.741" v="1324"/>
          <ac:spMkLst>
            <pc:docMk/>
            <pc:sldMk cId="643614894" sldId="265"/>
            <ac:spMk id="22" creationId="{A9D2268A-D939-4E78-91B6-6C7E46406788}"/>
          </ac:spMkLst>
        </pc:spChg>
        <pc:spChg chg="add">
          <ac:chgData name="Jayden-Sean Bond (2305531)" userId="S::2305531@student.uwtsd.ac.uk::9064a330-23d7-45dc-9d6a-c22b867062b0" providerId="AD" clId="Web-{B7EA2DE6-8670-EA6D-0857-6C0813011B87}" dt="2025-11-29T14:54:01.741" v="1324"/>
          <ac:spMkLst>
            <pc:docMk/>
            <pc:sldMk cId="643614894" sldId="265"/>
            <ac:spMk id="23" creationId="{E0C43A58-225D-452D-8185-0D89D1EED861}"/>
          </ac:spMkLst>
        </pc:spChg>
        <pc:picChg chg="add mod ord">
          <ac:chgData name="Jayden-Sean Bond (2305531)" userId="S::2305531@student.uwtsd.ac.uk::9064a330-23d7-45dc-9d6a-c22b867062b0" providerId="AD" clId="Web-{B7EA2DE6-8670-EA6D-0857-6C0813011B87}" dt="2025-11-29T14:54:01.741" v="1324"/>
          <ac:picMkLst>
            <pc:docMk/>
            <pc:sldMk cId="643614894" sldId="265"/>
            <ac:picMk id="4" creationId="{A0486385-6497-A9E6-5E06-BDF47FB5BE0C}"/>
          </ac:picMkLst>
        </pc:picChg>
      </pc:sldChg>
      <pc:sldChg chg="modSp del">
        <pc:chgData name="Jayden-Sean Bond (2305531)" userId="S::2305531@student.uwtsd.ac.uk::9064a330-23d7-45dc-9d6a-c22b867062b0" providerId="AD" clId="Web-{B7EA2DE6-8670-EA6D-0857-6C0813011B87}" dt="2025-11-29T14:58:34.940" v="1437"/>
        <pc:sldMkLst>
          <pc:docMk/>
          <pc:sldMk cId="1233696994" sldId="266"/>
        </pc:sldMkLst>
        <pc:spChg chg="mod">
          <ac:chgData name="Jayden-Sean Bond (2305531)" userId="S::2305531@student.uwtsd.ac.uk::9064a330-23d7-45dc-9d6a-c22b867062b0" providerId="AD" clId="Web-{B7EA2DE6-8670-EA6D-0857-6C0813011B87}" dt="2025-11-29T14:58:05.579" v="1433" actId="20577"/>
          <ac:spMkLst>
            <pc:docMk/>
            <pc:sldMk cId="1233696994" sldId="266"/>
            <ac:spMk id="2" creationId="{85A1D38A-AB6B-9FCB-DD03-FD682F62C139}"/>
          </ac:spMkLst>
        </pc:spChg>
      </pc:sldChg>
      <pc:sldChg chg="del">
        <pc:chgData name="Jayden-Sean Bond (2305531)" userId="S::2305531@student.uwtsd.ac.uk::9064a330-23d7-45dc-9d6a-c22b867062b0" providerId="AD" clId="Web-{B7EA2DE6-8670-EA6D-0857-6C0813011B87}" dt="2025-11-29T15:30:18.251" v="2940"/>
        <pc:sldMkLst>
          <pc:docMk/>
          <pc:sldMk cId="1641897599" sldId="267"/>
        </pc:sldMkLst>
      </pc:sldChg>
      <pc:sldChg chg="addSp delSp modSp mod ord setBg setClrOvrMap">
        <pc:chgData name="Jayden-Sean Bond (2305531)" userId="S::2305531@student.uwtsd.ac.uk::9064a330-23d7-45dc-9d6a-c22b867062b0" providerId="AD" clId="Web-{B7EA2DE6-8670-EA6D-0857-6C0813011B87}" dt="2025-11-29T17:12:58.893" v="6277" actId="20577"/>
        <pc:sldMkLst>
          <pc:docMk/>
          <pc:sldMk cId="1886062622" sldId="268"/>
        </pc:sldMkLst>
        <pc:spChg chg="mod">
          <ac:chgData name="Jayden-Sean Bond (2305531)" userId="S::2305531@student.uwtsd.ac.uk::9064a330-23d7-45dc-9d6a-c22b867062b0" providerId="AD" clId="Web-{B7EA2DE6-8670-EA6D-0857-6C0813011B87}" dt="2025-11-29T15:30:03.750" v="2938" actId="20577"/>
          <ac:spMkLst>
            <pc:docMk/>
            <pc:sldMk cId="1886062622" sldId="268"/>
            <ac:spMk id="2" creationId="{248E6F2A-D5AF-5637-B5E5-E64E952343DE}"/>
          </ac:spMkLst>
        </pc:spChg>
        <pc:spChg chg="mod">
          <ac:chgData name="Jayden-Sean Bond (2305531)" userId="S::2305531@student.uwtsd.ac.uk::9064a330-23d7-45dc-9d6a-c22b867062b0" providerId="AD" clId="Web-{B7EA2DE6-8670-EA6D-0857-6C0813011B87}" dt="2025-11-29T17:12:58.893" v="6277" actId="20577"/>
          <ac:spMkLst>
            <pc:docMk/>
            <pc:sldMk cId="1886062622" sldId="268"/>
            <ac:spMk id="3" creationId="{25B830E9-2C3D-0DE3-100D-17E147482D4B}"/>
          </ac:spMkLst>
        </pc:spChg>
        <pc:spChg chg="add del">
          <ac:chgData name="Jayden-Sean Bond (2305531)" userId="S::2305531@student.uwtsd.ac.uk::9064a330-23d7-45dc-9d6a-c22b867062b0" providerId="AD" clId="Web-{B7EA2DE6-8670-EA6D-0857-6C0813011B87}" dt="2025-11-29T15:28:08.106" v="2907"/>
          <ac:spMkLst>
            <pc:docMk/>
            <pc:sldMk cId="1886062622" sldId="268"/>
            <ac:spMk id="8" creationId="{5A0118C5-4F8D-4CF4-BADD-53FEACC6C42A}"/>
          </ac:spMkLst>
        </pc:spChg>
        <pc:spChg chg="add del">
          <ac:chgData name="Jayden-Sean Bond (2305531)" userId="S::2305531@student.uwtsd.ac.uk::9064a330-23d7-45dc-9d6a-c22b867062b0" providerId="AD" clId="Web-{B7EA2DE6-8670-EA6D-0857-6C0813011B87}" dt="2025-11-29T15:28:08.106" v="2907"/>
          <ac:spMkLst>
            <pc:docMk/>
            <pc:sldMk cId="1886062622" sldId="268"/>
            <ac:spMk id="10" creationId="{4E0A5C5C-2A95-428E-9F6A-0D29EBD57C9F}"/>
          </ac:spMkLst>
        </pc:spChg>
        <pc:spChg chg="add del">
          <ac:chgData name="Jayden-Sean Bond (2305531)" userId="S::2305531@student.uwtsd.ac.uk::9064a330-23d7-45dc-9d6a-c22b867062b0" providerId="AD" clId="Web-{B7EA2DE6-8670-EA6D-0857-6C0813011B87}" dt="2025-11-29T15:28:08.106" v="2907"/>
          <ac:spMkLst>
            <pc:docMk/>
            <pc:sldMk cId="1886062622" sldId="268"/>
            <ac:spMk id="12" creationId="{1056F38F-7C4E-461D-8709-7D0024AE1F79}"/>
          </ac:spMkLst>
        </pc:spChg>
        <pc:spChg chg="add del">
          <ac:chgData name="Jayden-Sean Bond (2305531)" userId="S::2305531@student.uwtsd.ac.uk::9064a330-23d7-45dc-9d6a-c22b867062b0" providerId="AD" clId="Web-{B7EA2DE6-8670-EA6D-0857-6C0813011B87}" dt="2025-11-29T15:28:08.106" v="2907"/>
          <ac:spMkLst>
            <pc:docMk/>
            <pc:sldMk cId="1886062622" sldId="268"/>
            <ac:spMk id="14" creationId="{C7278469-3C3C-49CE-AEEE-E176A4900B78}"/>
          </ac:spMkLst>
        </pc:spChg>
        <pc:spChg chg="add del">
          <ac:chgData name="Jayden-Sean Bond (2305531)" userId="S::2305531@student.uwtsd.ac.uk::9064a330-23d7-45dc-9d6a-c22b867062b0" providerId="AD" clId="Web-{B7EA2DE6-8670-EA6D-0857-6C0813011B87}" dt="2025-11-29T15:28:19.576" v="2911"/>
          <ac:spMkLst>
            <pc:docMk/>
            <pc:sldMk cId="1886062622" sldId="268"/>
            <ac:spMk id="18" creationId="{E99F76E4-5DFD-4DBE-B042-66FBCD1182C9}"/>
          </ac:spMkLst>
        </pc:spChg>
        <pc:spChg chg="add del">
          <ac:chgData name="Jayden-Sean Bond (2305531)" userId="S::2305531@student.uwtsd.ac.uk::9064a330-23d7-45dc-9d6a-c22b867062b0" providerId="AD" clId="Web-{B7EA2DE6-8670-EA6D-0857-6C0813011B87}" dt="2025-11-29T15:28:08.106" v="2907"/>
          <ac:spMkLst>
            <pc:docMk/>
            <pc:sldMk cId="1886062622" sldId="268"/>
            <ac:spMk id="20" creationId="{4C6598AB-1C17-4D54-951C-A082D94ACB7A}"/>
          </ac:spMkLst>
        </pc:spChg>
        <pc:spChg chg="add del">
          <ac:chgData name="Jayden-Sean Bond (2305531)" userId="S::2305531@student.uwtsd.ac.uk::9064a330-23d7-45dc-9d6a-c22b867062b0" providerId="AD" clId="Web-{B7EA2DE6-8670-EA6D-0857-6C0813011B87}" dt="2025-11-29T15:28:08.106" v="2907"/>
          <ac:spMkLst>
            <pc:docMk/>
            <pc:sldMk cId="1886062622" sldId="268"/>
            <ac:spMk id="22" creationId="{C83B66D7-137D-4AC1-B172-53D60F08BEB5}"/>
          </ac:spMkLst>
        </pc:spChg>
        <pc:spChg chg="add del">
          <ac:chgData name="Jayden-Sean Bond (2305531)" userId="S::2305531@student.uwtsd.ac.uk::9064a330-23d7-45dc-9d6a-c22b867062b0" providerId="AD" clId="Web-{B7EA2DE6-8670-EA6D-0857-6C0813011B87}" dt="2025-11-29T15:28:08.106" v="2907"/>
          <ac:spMkLst>
            <pc:docMk/>
            <pc:sldMk cId="1886062622" sldId="268"/>
            <ac:spMk id="24" creationId="{F6B92503-6984-4D15-8B98-8718709B785D}"/>
          </ac:spMkLst>
        </pc:spChg>
        <pc:spChg chg="add del">
          <ac:chgData name="Jayden-Sean Bond (2305531)" userId="S::2305531@student.uwtsd.ac.uk::9064a330-23d7-45dc-9d6a-c22b867062b0" providerId="AD" clId="Web-{B7EA2DE6-8670-EA6D-0857-6C0813011B87}" dt="2025-11-29T15:28:08.106" v="2907"/>
          <ac:spMkLst>
            <pc:docMk/>
            <pc:sldMk cId="1886062622" sldId="268"/>
            <ac:spMk id="26" creationId="{08DDF938-524E-4C18-A47D-C00627832366}"/>
          </ac:spMkLst>
        </pc:spChg>
        <pc:spChg chg="add del">
          <ac:chgData name="Jayden-Sean Bond (2305531)" userId="S::2305531@student.uwtsd.ac.uk::9064a330-23d7-45dc-9d6a-c22b867062b0" providerId="AD" clId="Web-{B7EA2DE6-8670-EA6D-0857-6C0813011B87}" dt="2025-11-29T15:28:11.153" v="2909"/>
          <ac:spMkLst>
            <pc:docMk/>
            <pc:sldMk cId="1886062622" sldId="268"/>
            <ac:spMk id="35" creationId="{5FEF463D-EE6B-46FF-B7C7-74B09A96C8AB}"/>
          </ac:spMkLst>
        </pc:spChg>
        <pc:spChg chg="add del">
          <ac:chgData name="Jayden-Sean Bond (2305531)" userId="S::2305531@student.uwtsd.ac.uk::9064a330-23d7-45dc-9d6a-c22b867062b0" providerId="AD" clId="Web-{B7EA2DE6-8670-EA6D-0857-6C0813011B87}" dt="2025-11-29T15:28:11.153" v="2909"/>
          <ac:spMkLst>
            <pc:docMk/>
            <pc:sldMk cId="1886062622" sldId="268"/>
            <ac:spMk id="38" creationId="{30B5ED20-499B-41E7-95BE-8BBD3131456F}"/>
          </ac:spMkLst>
        </pc:spChg>
        <pc:spChg chg="add del">
          <ac:chgData name="Jayden-Sean Bond (2305531)" userId="S::2305531@student.uwtsd.ac.uk::9064a330-23d7-45dc-9d6a-c22b867062b0" providerId="AD" clId="Web-{B7EA2DE6-8670-EA6D-0857-6C0813011B87}" dt="2025-11-29T15:28:11.153" v="2909"/>
          <ac:spMkLst>
            <pc:docMk/>
            <pc:sldMk cId="1886062622" sldId="268"/>
            <ac:spMk id="39" creationId="{35A51D22-76EA-4C70-B5C9-ED3946924CB7}"/>
          </ac:spMkLst>
        </pc:spChg>
        <pc:spChg chg="add del">
          <ac:chgData name="Jayden-Sean Bond (2305531)" userId="S::2305531@student.uwtsd.ac.uk::9064a330-23d7-45dc-9d6a-c22b867062b0" providerId="AD" clId="Web-{B7EA2DE6-8670-EA6D-0857-6C0813011B87}" dt="2025-11-29T15:28:19.576" v="2911"/>
          <ac:spMkLst>
            <pc:docMk/>
            <pc:sldMk cId="1886062622" sldId="268"/>
            <ac:spMk id="190" creationId="{5A0118C5-4F8D-4CF4-BADD-53FEACC6C42A}"/>
          </ac:spMkLst>
        </pc:spChg>
        <pc:spChg chg="add del">
          <ac:chgData name="Jayden-Sean Bond (2305531)" userId="S::2305531@student.uwtsd.ac.uk::9064a330-23d7-45dc-9d6a-c22b867062b0" providerId="AD" clId="Web-{B7EA2DE6-8670-EA6D-0857-6C0813011B87}" dt="2025-11-29T15:28:19.576" v="2911"/>
          <ac:spMkLst>
            <pc:docMk/>
            <pc:sldMk cId="1886062622" sldId="268"/>
            <ac:spMk id="361" creationId="{A99050EE-26AF-4253-BD50-F0FCD965A8F6}"/>
          </ac:spMkLst>
        </pc:spChg>
        <pc:spChg chg="add del">
          <ac:chgData name="Jayden-Sean Bond (2305531)" userId="S::2305531@student.uwtsd.ac.uk::9064a330-23d7-45dc-9d6a-c22b867062b0" providerId="AD" clId="Web-{B7EA2DE6-8670-EA6D-0857-6C0813011B87}" dt="2025-11-29T15:28:19.576" v="2911"/>
          <ac:spMkLst>
            <pc:docMk/>
            <pc:sldMk cId="1886062622" sldId="268"/>
            <ac:spMk id="364" creationId="{D0C78466-EB6E-45A0-99A6-A00789ACD90A}"/>
          </ac:spMkLst>
        </pc:spChg>
        <pc:spChg chg="add del">
          <ac:chgData name="Jayden-Sean Bond (2305531)" userId="S::2305531@student.uwtsd.ac.uk::9064a330-23d7-45dc-9d6a-c22b867062b0" providerId="AD" clId="Web-{B7EA2DE6-8670-EA6D-0857-6C0813011B87}" dt="2025-11-29T15:28:27.375" v="2913"/>
          <ac:spMkLst>
            <pc:docMk/>
            <pc:sldMk cId="1886062622" sldId="268"/>
            <ac:spMk id="375" creationId="{5FEF463D-EE6B-46FF-B7C7-74B09A96C8AB}"/>
          </ac:spMkLst>
        </pc:spChg>
        <pc:spChg chg="add del">
          <ac:chgData name="Jayden-Sean Bond (2305531)" userId="S::2305531@student.uwtsd.ac.uk::9064a330-23d7-45dc-9d6a-c22b867062b0" providerId="AD" clId="Web-{B7EA2DE6-8670-EA6D-0857-6C0813011B87}" dt="2025-11-29T15:28:27.375" v="2913"/>
          <ac:spMkLst>
            <pc:docMk/>
            <pc:sldMk cId="1886062622" sldId="268"/>
            <ac:spMk id="378" creationId="{30B5ED20-499B-41E7-95BE-8BBD3131456F}"/>
          </ac:spMkLst>
        </pc:spChg>
        <pc:spChg chg="add del">
          <ac:chgData name="Jayden-Sean Bond (2305531)" userId="S::2305531@student.uwtsd.ac.uk::9064a330-23d7-45dc-9d6a-c22b867062b0" providerId="AD" clId="Web-{B7EA2DE6-8670-EA6D-0857-6C0813011B87}" dt="2025-11-29T15:28:27.375" v="2913"/>
          <ac:spMkLst>
            <pc:docMk/>
            <pc:sldMk cId="1886062622" sldId="268"/>
            <ac:spMk id="379" creationId="{35A51D22-76EA-4C70-B5C9-ED3946924CB7}"/>
          </ac:spMkLst>
        </pc:spChg>
        <pc:spChg chg="add del">
          <ac:chgData name="Jayden-Sean Bond (2305531)" userId="S::2305531@student.uwtsd.ac.uk::9064a330-23d7-45dc-9d6a-c22b867062b0" providerId="AD" clId="Web-{B7EA2DE6-8670-EA6D-0857-6C0813011B87}" dt="2025-11-29T15:28:34.610" v="2915"/>
          <ac:spMkLst>
            <pc:docMk/>
            <pc:sldMk cId="1886062622" sldId="268"/>
            <ac:spMk id="381" creationId="{B95B9BA8-1D69-4796-85F5-B6D0BD52354B}"/>
          </ac:spMkLst>
        </pc:spChg>
        <pc:spChg chg="add mod">
          <ac:chgData name="Jayden-Sean Bond (2305531)" userId="S::2305531@student.uwtsd.ac.uk::9064a330-23d7-45dc-9d6a-c22b867062b0" providerId="AD" clId="Web-{B7EA2DE6-8670-EA6D-0857-6C0813011B87}" dt="2025-11-29T15:29:26.918" v="2934"/>
          <ac:spMkLst>
            <pc:docMk/>
            <pc:sldMk cId="1886062622" sldId="268"/>
            <ac:spMk id="389" creationId="{E8A8EAB8-D2FF-444D-B34B-7D32F106AD0E}"/>
          </ac:spMkLst>
        </pc:spChg>
        <pc:grpChg chg="add del">
          <ac:chgData name="Jayden-Sean Bond (2305531)" userId="S::2305531@student.uwtsd.ac.uk::9064a330-23d7-45dc-9d6a-c22b867062b0" providerId="AD" clId="Web-{B7EA2DE6-8670-EA6D-0857-6C0813011B87}" dt="2025-11-29T15:28:11.153" v="2909"/>
          <ac:grpSpMkLst>
            <pc:docMk/>
            <pc:sldMk cId="1886062622" sldId="268"/>
            <ac:grpSpMk id="36" creationId="{11A27B3A-460C-4100-99B5-817F25979F6C}"/>
          </ac:grpSpMkLst>
        </pc:grpChg>
        <pc:grpChg chg="add del">
          <ac:chgData name="Jayden-Sean Bond (2305531)" userId="S::2305531@student.uwtsd.ac.uk::9064a330-23d7-45dc-9d6a-c22b867062b0" providerId="AD" clId="Web-{B7EA2DE6-8670-EA6D-0857-6C0813011B87}" dt="2025-11-29T15:28:19.576" v="2911"/>
          <ac:grpSpMkLst>
            <pc:docMk/>
            <pc:sldMk cId="1886062622" sldId="268"/>
            <ac:grpSpMk id="191" creationId="{773717CC-ECEE-4ABF-BA61-C59F46801775}"/>
          </ac:grpSpMkLst>
        </pc:grpChg>
        <pc:grpChg chg="add del">
          <ac:chgData name="Jayden-Sean Bond (2305531)" userId="S::2305531@student.uwtsd.ac.uk::9064a330-23d7-45dc-9d6a-c22b867062b0" providerId="AD" clId="Web-{B7EA2DE6-8670-EA6D-0857-6C0813011B87}" dt="2025-11-29T15:28:19.576" v="2911"/>
          <ac:grpSpMkLst>
            <pc:docMk/>
            <pc:sldMk cId="1886062622" sldId="268"/>
            <ac:grpSpMk id="362" creationId="{00E015F5-1A99-4E40-BC3D-7707802996B5}"/>
          </ac:grpSpMkLst>
        </pc:grpChg>
        <pc:grpChg chg="add del">
          <ac:chgData name="Jayden-Sean Bond (2305531)" userId="S::2305531@student.uwtsd.ac.uk::9064a330-23d7-45dc-9d6a-c22b867062b0" providerId="AD" clId="Web-{B7EA2DE6-8670-EA6D-0857-6C0813011B87}" dt="2025-11-29T15:28:19.576" v="2911"/>
          <ac:grpSpMkLst>
            <pc:docMk/>
            <pc:sldMk cId="1886062622" sldId="268"/>
            <ac:grpSpMk id="365" creationId="{5468B3A9-705E-43C3-A742-0619B0D8F2EE}"/>
          </ac:grpSpMkLst>
        </pc:grpChg>
        <pc:grpChg chg="add del">
          <ac:chgData name="Jayden-Sean Bond (2305531)" userId="S::2305531@student.uwtsd.ac.uk::9064a330-23d7-45dc-9d6a-c22b867062b0" providerId="AD" clId="Web-{B7EA2DE6-8670-EA6D-0857-6C0813011B87}" dt="2025-11-29T15:28:27.375" v="2913"/>
          <ac:grpSpMkLst>
            <pc:docMk/>
            <pc:sldMk cId="1886062622" sldId="268"/>
            <ac:grpSpMk id="376" creationId="{11A27B3A-460C-4100-99B5-817F25979F6C}"/>
          </ac:grpSpMkLst>
        </pc:grpChg>
        <pc:grpChg chg="add del">
          <ac:chgData name="Jayden-Sean Bond (2305531)" userId="S::2305531@student.uwtsd.ac.uk::9064a330-23d7-45dc-9d6a-c22b867062b0" providerId="AD" clId="Web-{B7EA2DE6-8670-EA6D-0857-6C0813011B87}" dt="2025-11-29T15:28:34.610" v="2915"/>
          <ac:grpSpMkLst>
            <pc:docMk/>
            <pc:sldMk cId="1886062622" sldId="268"/>
            <ac:grpSpMk id="382" creationId="{5F892E19-92E7-4BB2-8C3F-DBDFE8D9D324}"/>
          </ac:grpSpMkLst>
        </pc:grpChg>
        <pc:cxnChg chg="add">
          <ac:chgData name="Jayden-Sean Bond (2305531)" userId="S::2305531@student.uwtsd.ac.uk::9064a330-23d7-45dc-9d6a-c22b867062b0" providerId="AD" clId="Web-{B7EA2DE6-8670-EA6D-0857-6C0813011B87}" dt="2025-11-29T15:28:34.610" v="2916"/>
          <ac:cxnSpMkLst>
            <pc:docMk/>
            <pc:sldMk cId="1886062622" sldId="268"/>
            <ac:cxnSpMk id="390" creationId="{067633D1-6EE6-4118-B9F0-B363477BEE7A}"/>
          </ac:cxnSpMkLst>
        </pc:cxnChg>
        <pc:cxnChg chg="add">
          <ac:chgData name="Jayden-Sean Bond (2305531)" userId="S::2305531@student.uwtsd.ac.uk::9064a330-23d7-45dc-9d6a-c22b867062b0" providerId="AD" clId="Web-{B7EA2DE6-8670-EA6D-0857-6C0813011B87}" dt="2025-11-29T15:28:34.610" v="2916"/>
          <ac:cxnSpMkLst>
            <pc:docMk/>
            <pc:sldMk cId="1886062622" sldId="268"/>
            <ac:cxnSpMk id="391" creationId="{4AD7FFC6-42A9-49CB-B5E9-B3F6B038331B}"/>
          </ac:cxnSpMkLst>
        </pc:cxnChg>
      </pc:sldChg>
      <pc:sldChg chg="del ord">
        <pc:chgData name="Jayden-Sean Bond (2305531)" userId="S::2305531@student.uwtsd.ac.uk::9064a330-23d7-45dc-9d6a-c22b867062b0" providerId="AD" clId="Web-{B7EA2DE6-8670-EA6D-0857-6C0813011B87}" dt="2025-11-29T15:30:11.516" v="2939"/>
        <pc:sldMkLst>
          <pc:docMk/>
          <pc:sldMk cId="2706855478" sldId="269"/>
        </pc:sldMkLst>
      </pc:sldChg>
      <pc:sldChg chg="addSp delSp modSp mod setBg">
        <pc:chgData name="Jayden-Sean Bond (2305531)" userId="S::2305531@student.uwtsd.ac.uk::9064a330-23d7-45dc-9d6a-c22b867062b0" providerId="AD" clId="Web-{B7EA2DE6-8670-EA6D-0857-6C0813011B87}" dt="2025-11-29T17:12:47.409" v="6276" actId="20577"/>
        <pc:sldMkLst>
          <pc:docMk/>
          <pc:sldMk cId="52120128" sldId="270"/>
        </pc:sldMkLst>
        <pc:spChg chg="mod">
          <ac:chgData name="Jayden-Sean Bond (2305531)" userId="S::2305531@student.uwtsd.ac.uk::9064a330-23d7-45dc-9d6a-c22b867062b0" providerId="AD" clId="Web-{B7EA2DE6-8670-EA6D-0857-6C0813011B87}" dt="2025-11-29T17:07:41.288" v="6212" actId="20577"/>
          <ac:spMkLst>
            <pc:docMk/>
            <pc:sldMk cId="52120128" sldId="270"/>
            <ac:spMk id="2" creationId="{605736E7-4F7C-147E-4DC0-2D02F821A4B5}"/>
          </ac:spMkLst>
        </pc:spChg>
        <pc:spChg chg="mod">
          <ac:chgData name="Jayden-Sean Bond (2305531)" userId="S::2305531@student.uwtsd.ac.uk::9064a330-23d7-45dc-9d6a-c22b867062b0" providerId="AD" clId="Web-{B7EA2DE6-8670-EA6D-0857-6C0813011B87}" dt="2025-11-29T17:12:47.409" v="6276" actId="20577"/>
          <ac:spMkLst>
            <pc:docMk/>
            <pc:sldMk cId="52120128" sldId="270"/>
            <ac:spMk id="3" creationId="{C81DC766-6C28-94F1-7B25-BB106FAF9770}"/>
          </ac:spMkLst>
        </pc:spChg>
        <pc:spChg chg="add del">
          <ac:chgData name="Jayden-Sean Bond (2305531)" userId="S::2305531@student.uwtsd.ac.uk::9064a330-23d7-45dc-9d6a-c22b867062b0" providerId="AD" clId="Web-{B7EA2DE6-8670-EA6D-0857-6C0813011B87}" dt="2025-11-29T15:54:53.800" v="5791"/>
          <ac:spMkLst>
            <pc:docMk/>
            <pc:sldMk cId="52120128" sldId="270"/>
            <ac:spMk id="8" creationId="{100EDD19-6802-4EC3-95CE-CFFAB042CFD6}"/>
          </ac:spMkLst>
        </pc:spChg>
        <pc:spChg chg="add del">
          <ac:chgData name="Jayden-Sean Bond (2305531)" userId="S::2305531@student.uwtsd.ac.uk::9064a330-23d7-45dc-9d6a-c22b867062b0" providerId="AD" clId="Web-{B7EA2DE6-8670-EA6D-0857-6C0813011B87}" dt="2025-11-29T15:54:53.800" v="5791"/>
          <ac:spMkLst>
            <pc:docMk/>
            <pc:sldMk cId="52120128" sldId="270"/>
            <ac:spMk id="10" creationId="{DB17E863-922E-4C26-BD64-E8FD41D28661}"/>
          </ac:spMkLst>
        </pc:spChg>
        <pc:spChg chg="add">
          <ac:chgData name="Jayden-Sean Bond (2305531)" userId="S::2305531@student.uwtsd.ac.uk::9064a330-23d7-45dc-9d6a-c22b867062b0" providerId="AD" clId="Web-{B7EA2DE6-8670-EA6D-0857-6C0813011B87}" dt="2025-11-29T15:54:53.800" v="5791"/>
          <ac:spMkLst>
            <pc:docMk/>
            <pc:sldMk cId="52120128" sldId="270"/>
            <ac:spMk id="15" creationId="{E38F5530-DA31-4B62-8DF9-56A1A3B6B614}"/>
          </ac:spMkLst>
        </pc:spChg>
        <pc:spChg chg="add">
          <ac:chgData name="Jayden-Sean Bond (2305531)" userId="S::2305531@student.uwtsd.ac.uk::9064a330-23d7-45dc-9d6a-c22b867062b0" providerId="AD" clId="Web-{B7EA2DE6-8670-EA6D-0857-6C0813011B87}" dt="2025-11-29T15:54:53.800" v="5791"/>
          <ac:spMkLst>
            <pc:docMk/>
            <pc:sldMk cId="52120128" sldId="270"/>
            <ac:spMk id="17" creationId="{4AEFAF95-013F-4375-AAF4-033AC93F5550}"/>
          </ac:spMkLst>
        </pc:spChg>
        <pc:spChg chg="add">
          <ac:chgData name="Jayden-Sean Bond (2305531)" userId="S::2305531@student.uwtsd.ac.uk::9064a330-23d7-45dc-9d6a-c22b867062b0" providerId="AD" clId="Web-{B7EA2DE6-8670-EA6D-0857-6C0813011B87}" dt="2025-11-29T15:54:53.800" v="5791"/>
          <ac:spMkLst>
            <pc:docMk/>
            <pc:sldMk cId="52120128" sldId="270"/>
            <ac:spMk id="27" creationId="{FBB336D1-2562-4680-B29B-E22C603C0ED9}"/>
          </ac:spMkLst>
        </pc:spChg>
        <pc:spChg chg="add">
          <ac:chgData name="Jayden-Sean Bond (2305531)" userId="S::2305531@student.uwtsd.ac.uk::9064a330-23d7-45dc-9d6a-c22b867062b0" providerId="AD" clId="Web-{B7EA2DE6-8670-EA6D-0857-6C0813011B87}" dt="2025-11-29T15:54:53.800" v="5791"/>
          <ac:spMkLst>
            <pc:docMk/>
            <pc:sldMk cId="52120128" sldId="270"/>
            <ac:spMk id="35" creationId="{B4806F9C-3233-4FC3-B300-D5AA58A5CD8F}"/>
          </ac:spMkLst>
        </pc:spChg>
        <pc:grpChg chg="add">
          <ac:chgData name="Jayden-Sean Bond (2305531)" userId="S::2305531@student.uwtsd.ac.uk::9064a330-23d7-45dc-9d6a-c22b867062b0" providerId="AD" clId="Web-{B7EA2DE6-8670-EA6D-0857-6C0813011B87}" dt="2025-11-29T15:54:53.800" v="5791"/>
          <ac:grpSpMkLst>
            <pc:docMk/>
            <pc:sldMk cId="52120128" sldId="270"/>
            <ac:grpSpMk id="29" creationId="{9EED3885-4010-4FBE-A045-DC59CAE78290}"/>
          </ac:grpSpMkLst>
        </pc:grpChg>
        <pc:grpChg chg="add">
          <ac:chgData name="Jayden-Sean Bond (2305531)" userId="S::2305531@student.uwtsd.ac.uk::9064a330-23d7-45dc-9d6a-c22b867062b0" providerId="AD" clId="Web-{B7EA2DE6-8670-EA6D-0857-6C0813011B87}" dt="2025-11-29T15:54:53.800" v="5791"/>
          <ac:grpSpMkLst>
            <pc:docMk/>
            <pc:sldMk cId="52120128" sldId="270"/>
            <ac:grpSpMk id="37" creationId="{70E3F9FC-BB7B-433D-8A4F-1BCFA582E019}"/>
          </ac:grpSpMkLst>
        </pc:grpChg>
      </pc:sldChg>
      <pc:sldChg chg="modSp del ord">
        <pc:chgData name="Jayden-Sean Bond (2305531)" userId="S::2305531@student.uwtsd.ac.uk::9064a330-23d7-45dc-9d6a-c22b867062b0" providerId="AD" clId="Web-{B7EA2DE6-8670-EA6D-0857-6C0813011B87}" dt="2025-11-29T15:40:40.483" v="4012"/>
        <pc:sldMkLst>
          <pc:docMk/>
          <pc:sldMk cId="4064154701" sldId="271"/>
        </pc:sldMkLst>
        <pc:spChg chg="mod">
          <ac:chgData name="Jayden-Sean Bond (2305531)" userId="S::2305531@student.uwtsd.ac.uk::9064a330-23d7-45dc-9d6a-c22b867062b0" providerId="AD" clId="Web-{B7EA2DE6-8670-EA6D-0857-6C0813011B87}" dt="2025-11-29T15:36:34.226" v="3559" actId="20577"/>
          <ac:spMkLst>
            <pc:docMk/>
            <pc:sldMk cId="4064154701" sldId="271"/>
            <ac:spMk id="3" creationId="{DF61B666-4A97-5B25-24FB-777884AF2CD7}"/>
          </ac:spMkLst>
        </pc:spChg>
      </pc:sldChg>
      <pc:sldChg chg="del">
        <pc:chgData name="Jayden-Sean Bond (2305531)" userId="S::2305531@student.uwtsd.ac.uk::9064a330-23d7-45dc-9d6a-c22b867062b0" providerId="AD" clId="Web-{B7EA2DE6-8670-EA6D-0857-6C0813011B87}" dt="2025-11-29T15:30:30.299" v="2942"/>
        <pc:sldMkLst>
          <pc:docMk/>
          <pc:sldMk cId="1028700910" sldId="272"/>
        </pc:sldMkLst>
      </pc:sldChg>
      <pc:sldChg chg="del">
        <pc:chgData name="Jayden-Sean Bond (2305531)" userId="S::2305531@student.uwtsd.ac.uk::9064a330-23d7-45dc-9d6a-c22b867062b0" providerId="AD" clId="Web-{B7EA2DE6-8670-EA6D-0857-6C0813011B87}" dt="2025-11-29T15:30:36.925" v="2943"/>
        <pc:sldMkLst>
          <pc:docMk/>
          <pc:sldMk cId="3899363841" sldId="273"/>
        </pc:sldMkLst>
      </pc:sldChg>
      <pc:sldChg chg="addSp delSp modSp mod setBg setClrOvrMap">
        <pc:chgData name="Jayden-Sean Bond (2305531)" userId="S::2305531@student.uwtsd.ac.uk::9064a330-23d7-45dc-9d6a-c22b867062b0" providerId="AD" clId="Web-{B7EA2DE6-8670-EA6D-0857-6C0813011B87}" dt="2025-11-29T17:13:47.488" v="6287"/>
        <pc:sldMkLst>
          <pc:docMk/>
          <pc:sldMk cId="2539866051" sldId="274"/>
        </pc:sldMkLst>
        <pc:spChg chg="mod">
          <ac:chgData name="Jayden-Sean Bond (2305531)" userId="S::2305531@student.uwtsd.ac.uk::9064a330-23d7-45dc-9d6a-c22b867062b0" providerId="AD" clId="Web-{B7EA2DE6-8670-EA6D-0857-6C0813011B87}" dt="2025-11-29T17:09:04.027" v="6230" actId="20577"/>
          <ac:spMkLst>
            <pc:docMk/>
            <pc:sldMk cId="2539866051" sldId="274"/>
            <ac:spMk id="2" creationId="{B0C0DC11-CCF9-259B-6CE0-F447009DBCD8}"/>
          </ac:spMkLst>
        </pc:spChg>
        <pc:spChg chg="add del mod">
          <ac:chgData name="Jayden-Sean Bond (2305531)" userId="S::2305531@student.uwtsd.ac.uk::9064a330-23d7-45dc-9d6a-c22b867062b0" providerId="AD" clId="Web-{B7EA2DE6-8670-EA6D-0857-6C0813011B87}" dt="2025-11-29T17:08:06.898" v="6219"/>
          <ac:spMkLst>
            <pc:docMk/>
            <pc:sldMk cId="2539866051" sldId="274"/>
            <ac:spMk id="3" creationId="{E63DA2E5-0524-A6B8-38F3-158A5D538F5A}"/>
          </ac:spMkLst>
        </pc:spChg>
        <pc:spChg chg="add del">
          <ac:chgData name="Jayden-Sean Bond (2305531)" userId="S::2305531@student.uwtsd.ac.uk::9064a330-23d7-45dc-9d6a-c22b867062b0" providerId="AD" clId="Web-{B7EA2DE6-8670-EA6D-0857-6C0813011B87}" dt="2025-11-29T17:07:56.179" v="6214"/>
          <ac:spMkLst>
            <pc:docMk/>
            <pc:sldMk cId="2539866051" sldId="274"/>
            <ac:spMk id="8" creationId="{1B15ED52-F352-441B-82BF-E0EA34836D08}"/>
          </ac:spMkLst>
        </pc:spChg>
        <pc:spChg chg="add del">
          <ac:chgData name="Jayden-Sean Bond (2305531)" userId="S::2305531@student.uwtsd.ac.uk::9064a330-23d7-45dc-9d6a-c22b867062b0" providerId="AD" clId="Web-{B7EA2DE6-8670-EA6D-0857-6C0813011B87}" dt="2025-11-29T17:07:56.179" v="6214"/>
          <ac:spMkLst>
            <pc:docMk/>
            <pc:sldMk cId="2539866051" sldId="274"/>
            <ac:spMk id="10" creationId="{3B2E3793-BFE6-45A2-9B7B-E18844431C99}"/>
          </ac:spMkLst>
        </pc:spChg>
        <pc:spChg chg="add del">
          <ac:chgData name="Jayden-Sean Bond (2305531)" userId="S::2305531@student.uwtsd.ac.uk::9064a330-23d7-45dc-9d6a-c22b867062b0" providerId="AD" clId="Web-{B7EA2DE6-8670-EA6D-0857-6C0813011B87}" dt="2025-11-29T17:07:56.179" v="6214"/>
          <ac:spMkLst>
            <pc:docMk/>
            <pc:sldMk cId="2539866051" sldId="274"/>
            <ac:spMk id="12" creationId="{BC4C4868-CB8F-4AF9-9CDB-8108F2C19B67}"/>
          </ac:spMkLst>
        </pc:spChg>
        <pc:spChg chg="add del">
          <ac:chgData name="Jayden-Sean Bond (2305531)" userId="S::2305531@student.uwtsd.ac.uk::9064a330-23d7-45dc-9d6a-c22b867062b0" providerId="AD" clId="Web-{B7EA2DE6-8670-EA6D-0857-6C0813011B87}" dt="2025-11-29T17:07:56.179" v="6214"/>
          <ac:spMkLst>
            <pc:docMk/>
            <pc:sldMk cId="2539866051" sldId="274"/>
            <ac:spMk id="14" creationId="{375E0459-6403-40CD-989D-56A4407CA12E}"/>
          </ac:spMkLst>
        </pc:spChg>
        <pc:spChg chg="add del">
          <ac:chgData name="Jayden-Sean Bond (2305531)" userId="S::2305531@student.uwtsd.ac.uk::9064a330-23d7-45dc-9d6a-c22b867062b0" providerId="AD" clId="Web-{B7EA2DE6-8670-EA6D-0857-6C0813011B87}" dt="2025-11-29T17:07:56.179" v="6214"/>
          <ac:spMkLst>
            <pc:docMk/>
            <pc:sldMk cId="2539866051" sldId="274"/>
            <ac:spMk id="16" creationId="{53E5B1A8-3AC9-4BD1-9BBC-78CA94F2D1BA}"/>
          </ac:spMkLst>
        </pc:spChg>
        <pc:spChg chg="add del">
          <ac:chgData name="Jayden-Sean Bond (2305531)" userId="S::2305531@student.uwtsd.ac.uk::9064a330-23d7-45dc-9d6a-c22b867062b0" providerId="AD" clId="Web-{B7EA2DE6-8670-EA6D-0857-6C0813011B87}" dt="2025-11-29T17:08:02.570" v="6216"/>
          <ac:spMkLst>
            <pc:docMk/>
            <pc:sldMk cId="2539866051" sldId="274"/>
            <ac:spMk id="18" creationId="{9228552E-C8B1-4A80-8448-0787CE0FC704}"/>
          </ac:spMkLst>
        </pc:spChg>
        <pc:spChg chg="add del">
          <ac:chgData name="Jayden-Sean Bond (2305531)" userId="S::2305531@student.uwtsd.ac.uk::9064a330-23d7-45dc-9d6a-c22b867062b0" providerId="AD" clId="Web-{B7EA2DE6-8670-EA6D-0857-6C0813011B87}" dt="2025-11-29T17:08:06.898" v="6218"/>
          <ac:spMkLst>
            <pc:docMk/>
            <pc:sldMk cId="2539866051" sldId="274"/>
            <ac:spMk id="20" creationId="{5FEF463D-EE6B-46FF-B7C7-74B09A96C8AB}"/>
          </ac:spMkLst>
        </pc:spChg>
        <pc:spChg chg="add del">
          <ac:chgData name="Jayden-Sean Bond (2305531)" userId="S::2305531@student.uwtsd.ac.uk::9064a330-23d7-45dc-9d6a-c22b867062b0" providerId="AD" clId="Web-{B7EA2DE6-8670-EA6D-0857-6C0813011B87}" dt="2025-11-29T17:08:06.898" v="6218"/>
          <ac:spMkLst>
            <pc:docMk/>
            <pc:sldMk cId="2539866051" sldId="274"/>
            <ac:spMk id="23" creationId="{30B5ED20-499B-41E7-95BE-8BBD3131456F}"/>
          </ac:spMkLst>
        </pc:spChg>
        <pc:spChg chg="add del">
          <ac:chgData name="Jayden-Sean Bond (2305531)" userId="S::2305531@student.uwtsd.ac.uk::9064a330-23d7-45dc-9d6a-c22b867062b0" providerId="AD" clId="Web-{B7EA2DE6-8670-EA6D-0857-6C0813011B87}" dt="2025-11-29T17:08:06.898" v="6218"/>
          <ac:spMkLst>
            <pc:docMk/>
            <pc:sldMk cId="2539866051" sldId="274"/>
            <ac:spMk id="24" creationId="{35A51D22-76EA-4C70-B5C9-ED3946924CB7}"/>
          </ac:spMkLst>
        </pc:spChg>
        <pc:spChg chg="add del">
          <ac:chgData name="Jayden-Sean Bond (2305531)" userId="S::2305531@student.uwtsd.ac.uk::9064a330-23d7-45dc-9d6a-c22b867062b0" providerId="AD" clId="Web-{B7EA2DE6-8670-EA6D-0857-6C0813011B87}" dt="2025-11-29T17:08:06.898" v="6218"/>
          <ac:spMkLst>
            <pc:docMk/>
            <pc:sldMk cId="2539866051" sldId="274"/>
            <ac:spMk id="25" creationId="{E63DA2E5-0524-A6B8-38F3-158A5D538F5A}"/>
          </ac:spMkLst>
        </pc:spChg>
        <pc:spChg chg="add mod">
          <ac:chgData name="Jayden-Sean Bond (2305531)" userId="S::2305531@student.uwtsd.ac.uk::9064a330-23d7-45dc-9d6a-c22b867062b0" providerId="AD" clId="Web-{B7EA2DE6-8670-EA6D-0857-6C0813011B87}" dt="2025-11-29T17:13:47.488" v="6287"/>
          <ac:spMkLst>
            <pc:docMk/>
            <pc:sldMk cId="2539866051" sldId="274"/>
            <ac:spMk id="27" creationId="{E8A8EAB8-D2FF-444D-B34B-7D32F106AD0E}"/>
          </ac:spMkLst>
        </pc:spChg>
        <pc:spChg chg="add mod">
          <ac:chgData name="Jayden-Sean Bond (2305531)" userId="S::2305531@student.uwtsd.ac.uk::9064a330-23d7-45dc-9d6a-c22b867062b0" providerId="AD" clId="Web-{B7EA2DE6-8670-EA6D-0857-6C0813011B87}" dt="2025-11-29T17:09:36.247" v="6238" actId="14100"/>
          <ac:spMkLst>
            <pc:docMk/>
            <pc:sldMk cId="2539866051" sldId="274"/>
            <ac:spMk id="30" creationId="{E63DA2E5-0524-A6B8-38F3-158A5D538F5A}"/>
          </ac:spMkLst>
        </pc:spChg>
        <pc:grpChg chg="add del">
          <ac:chgData name="Jayden-Sean Bond (2305531)" userId="S::2305531@student.uwtsd.ac.uk::9064a330-23d7-45dc-9d6a-c22b867062b0" providerId="AD" clId="Web-{B7EA2DE6-8670-EA6D-0857-6C0813011B87}" dt="2025-11-29T17:08:06.898" v="6218"/>
          <ac:grpSpMkLst>
            <pc:docMk/>
            <pc:sldMk cId="2539866051" sldId="274"/>
            <ac:grpSpMk id="21" creationId="{11A27B3A-460C-4100-99B5-817F25979F6C}"/>
          </ac:grpSpMkLst>
        </pc:grpChg>
        <pc:graphicFrameChg chg="add del">
          <ac:chgData name="Jayden-Sean Bond (2305531)" userId="S::2305531@student.uwtsd.ac.uk::9064a330-23d7-45dc-9d6a-c22b867062b0" providerId="AD" clId="Web-{B7EA2DE6-8670-EA6D-0857-6C0813011B87}" dt="2025-11-29T17:08:02.570" v="6216"/>
          <ac:graphicFrameMkLst>
            <pc:docMk/>
            <pc:sldMk cId="2539866051" sldId="274"/>
            <ac:graphicFrameMk id="5" creationId="{1C14313F-A4B7-B88B-EEB6-5CF527AF4323}"/>
          </ac:graphicFrameMkLst>
        </pc:graphicFrameChg>
        <pc:picChg chg="add del">
          <ac:chgData name="Jayden-Sean Bond (2305531)" userId="S::2305531@student.uwtsd.ac.uk::9064a330-23d7-45dc-9d6a-c22b867062b0" providerId="AD" clId="Web-{B7EA2DE6-8670-EA6D-0857-6C0813011B87}" dt="2025-11-29T17:08:02.570" v="6216"/>
          <ac:picMkLst>
            <pc:docMk/>
            <pc:sldMk cId="2539866051" sldId="274"/>
            <ac:picMk id="6" creationId="{EEC81FAA-194E-C43F-EE17-3826729FF3E6}"/>
          </ac:picMkLst>
        </pc:picChg>
        <pc:cxnChg chg="add">
          <ac:chgData name="Jayden-Sean Bond (2305531)" userId="S::2305531@student.uwtsd.ac.uk::9064a330-23d7-45dc-9d6a-c22b867062b0" providerId="AD" clId="Web-{B7EA2DE6-8670-EA6D-0857-6C0813011B87}" dt="2025-11-29T17:08:06.898" v="6219"/>
          <ac:cxnSpMkLst>
            <pc:docMk/>
            <pc:sldMk cId="2539866051" sldId="274"/>
            <ac:cxnSpMk id="28" creationId="{067633D1-6EE6-4118-B9F0-B363477BEE7A}"/>
          </ac:cxnSpMkLst>
        </pc:cxnChg>
        <pc:cxnChg chg="add">
          <ac:chgData name="Jayden-Sean Bond (2305531)" userId="S::2305531@student.uwtsd.ac.uk::9064a330-23d7-45dc-9d6a-c22b867062b0" providerId="AD" clId="Web-{B7EA2DE6-8670-EA6D-0857-6C0813011B87}" dt="2025-11-29T17:08:06.898" v="6219"/>
          <ac:cxnSpMkLst>
            <pc:docMk/>
            <pc:sldMk cId="2539866051" sldId="274"/>
            <ac:cxnSpMk id="29" creationId="{4AD7FFC6-42A9-49CB-B5E9-B3F6B038331B}"/>
          </ac:cxnSpMkLst>
        </pc:cxnChg>
      </pc:sldChg>
      <pc:sldChg chg="del">
        <pc:chgData name="Jayden-Sean Bond (2305531)" userId="S::2305531@student.uwtsd.ac.uk::9064a330-23d7-45dc-9d6a-c22b867062b0" providerId="AD" clId="Web-{B7EA2DE6-8670-EA6D-0857-6C0813011B87}" dt="2025-11-29T15:40:30.936" v="4011"/>
        <pc:sldMkLst>
          <pc:docMk/>
          <pc:sldMk cId="4194671483" sldId="275"/>
        </pc:sldMkLst>
      </pc:sldChg>
      <pc:sldChg chg="modSp">
        <pc:chgData name="Jayden-Sean Bond (2305531)" userId="S::2305531@student.uwtsd.ac.uk::9064a330-23d7-45dc-9d6a-c22b867062b0" providerId="AD" clId="Web-{B7EA2DE6-8670-EA6D-0857-6C0813011B87}" dt="2025-11-29T17:06:28.333" v="6193" actId="1076"/>
        <pc:sldMkLst>
          <pc:docMk/>
          <pc:sldMk cId="705463939" sldId="276"/>
        </pc:sldMkLst>
        <pc:spChg chg="mod">
          <ac:chgData name="Jayden-Sean Bond (2305531)" userId="S::2305531@student.uwtsd.ac.uk::9064a330-23d7-45dc-9d6a-c22b867062b0" providerId="AD" clId="Web-{B7EA2DE6-8670-EA6D-0857-6C0813011B87}" dt="2025-11-29T17:06:21.926" v="6192" actId="1076"/>
          <ac:spMkLst>
            <pc:docMk/>
            <pc:sldMk cId="705463939" sldId="276"/>
            <ac:spMk id="2" creationId="{12E2D890-FF8E-0A5B-A8E8-A47D2E146B64}"/>
          </ac:spMkLst>
        </pc:spChg>
        <pc:spChg chg="mod">
          <ac:chgData name="Jayden-Sean Bond (2305531)" userId="S::2305531@student.uwtsd.ac.uk::9064a330-23d7-45dc-9d6a-c22b867062b0" providerId="AD" clId="Web-{B7EA2DE6-8670-EA6D-0857-6C0813011B87}" dt="2025-11-29T17:06:28.333" v="6193" actId="1076"/>
          <ac:spMkLst>
            <pc:docMk/>
            <pc:sldMk cId="705463939" sldId="276"/>
            <ac:spMk id="3" creationId="{C7377FB8-6F96-5F06-E7AC-F46E18F65D72}"/>
          </ac:spMkLst>
        </pc:spChg>
      </pc:sldChg>
    </pc:docChg>
  </pc:docChgLst>
  <pc:docChgLst>
    <pc:chgData name="Jayden-Sean Bond (2305531)" userId="S::2305531@student.uwtsd.ac.uk::9064a330-23d7-45dc-9d6a-c22b867062b0" providerId="AD" clId="Web-{F8AD2839-AF83-DEC5-DB9C-43E038B114AF}"/>
    <pc:docChg chg="addSld modSld">
      <pc:chgData name="Jayden-Sean Bond (2305531)" userId="S::2305531@student.uwtsd.ac.uk::9064a330-23d7-45dc-9d6a-c22b867062b0" providerId="AD" clId="Web-{F8AD2839-AF83-DEC5-DB9C-43E038B114AF}" dt="2025-11-20T10:38:36.666" v="30" actId="20577"/>
      <pc:docMkLst>
        <pc:docMk/>
      </pc:docMkLst>
      <pc:sldChg chg="modSp">
        <pc:chgData name="Jayden-Sean Bond (2305531)" userId="S::2305531@student.uwtsd.ac.uk::9064a330-23d7-45dc-9d6a-c22b867062b0" providerId="AD" clId="Web-{F8AD2839-AF83-DEC5-DB9C-43E038B114AF}" dt="2025-11-20T10:38:36.666" v="30" actId="20577"/>
        <pc:sldMkLst>
          <pc:docMk/>
          <pc:sldMk cId="109857222" sldId="256"/>
        </pc:sldMkLst>
        <pc:spChg chg="mod">
          <ac:chgData name="Jayden-Sean Bond (2305531)" userId="S::2305531@student.uwtsd.ac.uk::9064a330-23d7-45dc-9d6a-c22b867062b0" providerId="AD" clId="Web-{F8AD2839-AF83-DEC5-DB9C-43E038B114AF}" dt="2025-11-20T10:34:02.983" v="12" actId="20577"/>
          <ac:spMkLst>
            <pc:docMk/>
            <pc:sldMk cId="109857222" sldId="256"/>
            <ac:spMk id="2" creationId="{00000000-0000-0000-0000-000000000000}"/>
          </ac:spMkLst>
        </pc:spChg>
        <pc:spChg chg="mod">
          <ac:chgData name="Jayden-Sean Bond (2305531)" userId="S::2305531@student.uwtsd.ac.uk::9064a330-23d7-45dc-9d6a-c22b867062b0" providerId="AD" clId="Web-{F8AD2839-AF83-DEC5-DB9C-43E038B114AF}" dt="2025-11-20T10:38:36.666" v="30" actId="20577"/>
          <ac:spMkLst>
            <pc:docMk/>
            <pc:sldMk cId="109857222" sldId="256"/>
            <ac:spMk id="3" creationId="{00000000-0000-0000-0000-000000000000}"/>
          </ac:spMkLst>
        </pc:spChg>
      </pc:sldChg>
      <pc:sldChg chg="new">
        <pc:chgData name="Jayden-Sean Bond (2305531)" userId="S::2305531@student.uwtsd.ac.uk::9064a330-23d7-45dc-9d6a-c22b867062b0" providerId="AD" clId="Web-{F8AD2839-AF83-DEC5-DB9C-43E038B114AF}" dt="2025-11-20T10:35:54.594" v="28"/>
        <pc:sldMkLst>
          <pc:docMk/>
          <pc:sldMk cId="987225602" sldId="258"/>
        </pc:sldMkLst>
      </pc:sldChg>
    </pc:docChg>
  </pc:docChgLst>
  <pc:docChgLst>
    <pc:chgData name="Jayden-Sean Bond (2305531)" userId="S::2305531@student.uwtsd.ac.uk::9064a330-23d7-45dc-9d6a-c22b867062b0" providerId="AD" clId="Web-{043E4532-B43B-B6BF-EDD7-80F784A534BE}"/>
    <pc:docChg chg="mod addSld delSld modSld addMainMaster delMainMaster">
      <pc:chgData name="Jayden-Sean Bond (2305531)" userId="S::2305531@student.uwtsd.ac.uk::9064a330-23d7-45dc-9d6a-c22b867062b0" providerId="AD" clId="Web-{043E4532-B43B-B6BF-EDD7-80F784A534BE}" dt="2025-11-25T22:40:23.045" v="4116" actId="20577"/>
      <pc:docMkLst>
        <pc:docMk/>
      </pc:docMkLst>
      <pc:sldChg chg="addSp delSp modSp mod modClrScheme chgLayout">
        <pc:chgData name="Jayden-Sean Bond (2305531)" userId="S::2305531@student.uwtsd.ac.uk::9064a330-23d7-45dc-9d6a-c22b867062b0" providerId="AD" clId="Web-{043E4532-B43B-B6BF-EDD7-80F784A534BE}" dt="2025-11-25T22:35:56.165" v="3959" actId="20577"/>
        <pc:sldMkLst>
          <pc:docMk/>
          <pc:sldMk cId="109857222" sldId="256"/>
        </pc:sldMkLst>
        <pc:spChg chg="mod ord">
          <ac:chgData name="Jayden-Sean Bond (2305531)" userId="S::2305531@student.uwtsd.ac.uk::9064a330-23d7-45dc-9d6a-c22b867062b0" providerId="AD" clId="Web-{043E4532-B43B-B6BF-EDD7-80F784A534BE}" dt="2025-11-25T21:33:25.739" v="2443"/>
          <ac:spMkLst>
            <pc:docMk/>
            <pc:sldMk cId="109857222" sldId="256"/>
            <ac:spMk id="2" creationId="{00000000-0000-0000-0000-000000000000}"/>
          </ac:spMkLst>
        </pc:spChg>
        <pc:spChg chg="mod ord">
          <ac:chgData name="Jayden-Sean Bond (2305531)" userId="S::2305531@student.uwtsd.ac.uk::9064a330-23d7-45dc-9d6a-c22b867062b0" providerId="AD" clId="Web-{043E4532-B43B-B6BF-EDD7-80F784A534BE}" dt="2025-11-25T22:35:56.165" v="3959" actId="20577"/>
          <ac:spMkLst>
            <pc:docMk/>
            <pc:sldMk cId="109857222" sldId="256"/>
            <ac:spMk id="3" creationId="{00000000-0000-0000-0000-000000000000}"/>
          </ac:spMkLst>
        </pc:spChg>
      </pc:sldChg>
      <pc:sldChg chg="addSp delSp modSp mod setBg modClrScheme setClrOvrMap delDesignElem chgLayout">
        <pc:chgData name="Jayden-Sean Bond (2305531)" userId="S::2305531@student.uwtsd.ac.uk::9064a330-23d7-45dc-9d6a-c22b867062b0" providerId="AD" clId="Web-{043E4532-B43B-B6BF-EDD7-80F784A534BE}" dt="2025-11-25T21:33:25.739" v="2443"/>
        <pc:sldMkLst>
          <pc:docMk/>
          <pc:sldMk cId="987225602" sldId="258"/>
        </pc:sldMkLst>
        <pc:spChg chg="mod ord">
          <ac:chgData name="Jayden-Sean Bond (2305531)" userId="S::2305531@student.uwtsd.ac.uk::9064a330-23d7-45dc-9d6a-c22b867062b0" providerId="AD" clId="Web-{043E4532-B43B-B6BF-EDD7-80F784A534BE}" dt="2025-11-25T21:33:25.739" v="2443"/>
          <ac:spMkLst>
            <pc:docMk/>
            <pc:sldMk cId="987225602" sldId="258"/>
            <ac:spMk id="2" creationId="{5202A8DD-0B0A-A781-9E36-B9A10D360F94}"/>
          </ac:spMkLst>
        </pc:spChg>
        <pc:spChg chg="add del">
          <ac:chgData name="Jayden-Sean Bond (2305531)" userId="S::2305531@student.uwtsd.ac.uk::9064a330-23d7-45dc-9d6a-c22b867062b0" providerId="AD" clId="Web-{043E4532-B43B-B6BF-EDD7-80F784A534BE}" dt="2025-11-25T21:33:25.739" v="2443"/>
          <ac:spMkLst>
            <pc:docMk/>
            <pc:sldMk cId="987225602" sldId="258"/>
            <ac:spMk id="13" creationId="{AB58EF07-17C2-48CF-ABB0-EEF1F17CB8F0}"/>
          </ac:spMkLst>
        </pc:spChg>
        <pc:spChg chg="add del">
          <ac:chgData name="Jayden-Sean Bond (2305531)" userId="S::2305531@student.uwtsd.ac.uk::9064a330-23d7-45dc-9d6a-c22b867062b0" providerId="AD" clId="Web-{043E4532-B43B-B6BF-EDD7-80F784A534BE}" dt="2025-11-25T21:33:25.739" v="2443"/>
          <ac:spMkLst>
            <pc:docMk/>
            <pc:sldMk cId="987225602" sldId="258"/>
            <ac:spMk id="14" creationId="{0671A8AE-40A1-4631-A6B8-581AFF065482}"/>
          </ac:spMkLst>
        </pc:spChg>
        <pc:spChg chg="add del mod">
          <ac:chgData name="Jayden-Sean Bond (2305531)" userId="S::2305531@student.uwtsd.ac.uk::9064a330-23d7-45dc-9d6a-c22b867062b0" providerId="AD" clId="Web-{043E4532-B43B-B6BF-EDD7-80F784A534BE}" dt="2025-11-25T21:33:25.739" v="2443"/>
          <ac:spMkLst>
            <pc:docMk/>
            <pc:sldMk cId="987225602" sldId="258"/>
            <ac:spMk id="15" creationId="{AF2F604E-43BE-4DC3-B983-E071523364F8}"/>
          </ac:spMkLst>
        </pc:spChg>
        <pc:spChg chg="add del">
          <ac:chgData name="Jayden-Sean Bond (2305531)" userId="S::2305531@student.uwtsd.ac.uk::9064a330-23d7-45dc-9d6a-c22b867062b0" providerId="AD" clId="Web-{043E4532-B43B-B6BF-EDD7-80F784A534BE}" dt="2025-11-25T21:33:25.739" v="2443"/>
          <ac:spMkLst>
            <pc:docMk/>
            <pc:sldMk cId="987225602" sldId="258"/>
            <ac:spMk id="17" creationId="{08C9B587-E65E-4B52-B37C-ABEBB6E87928}"/>
          </ac:spMkLst>
        </pc:spChg>
        <pc:picChg chg="add mod">
          <ac:chgData name="Jayden-Sean Bond (2305531)" userId="S::2305531@student.uwtsd.ac.uk::9064a330-23d7-45dc-9d6a-c22b867062b0" providerId="AD" clId="Web-{043E4532-B43B-B6BF-EDD7-80F784A534BE}" dt="2025-11-25T16:51:35.632" v="121"/>
          <ac:picMkLst>
            <pc:docMk/>
            <pc:sldMk cId="987225602" sldId="258"/>
            <ac:picMk id="6" creationId="{0E59EE69-AE0F-136C-AE6F-276F9550A731}"/>
          </ac:picMkLst>
        </pc:picChg>
      </pc:sldChg>
      <pc:sldChg chg="addSp delSp modSp new mod setBg modClrScheme delDesignElem chgLayout">
        <pc:chgData name="Jayden-Sean Bond (2305531)" userId="S::2305531@student.uwtsd.ac.uk::9064a330-23d7-45dc-9d6a-c22b867062b0" providerId="AD" clId="Web-{043E4532-B43B-B6BF-EDD7-80F784A534BE}" dt="2025-11-25T22:39:49.981" v="4113" actId="20577"/>
        <pc:sldMkLst>
          <pc:docMk/>
          <pc:sldMk cId="1731075731" sldId="259"/>
        </pc:sldMkLst>
        <pc:spChg chg="mod ord">
          <ac:chgData name="Jayden-Sean Bond (2305531)" userId="S::2305531@student.uwtsd.ac.uk::9064a330-23d7-45dc-9d6a-c22b867062b0" providerId="AD" clId="Web-{043E4532-B43B-B6BF-EDD7-80F784A534BE}" dt="2025-11-25T21:37:12.730" v="2477" actId="14100"/>
          <ac:spMkLst>
            <pc:docMk/>
            <pc:sldMk cId="1731075731" sldId="259"/>
            <ac:spMk id="2" creationId="{049B7F8F-F6D4-450D-3848-13DC9712F1E1}"/>
          </ac:spMkLst>
        </pc:spChg>
        <pc:spChg chg="mod ord">
          <ac:chgData name="Jayden-Sean Bond (2305531)" userId="S::2305531@student.uwtsd.ac.uk::9064a330-23d7-45dc-9d6a-c22b867062b0" providerId="AD" clId="Web-{043E4532-B43B-B6BF-EDD7-80F784A534BE}" dt="2025-11-25T22:39:49.981" v="4113" actId="20577"/>
          <ac:spMkLst>
            <pc:docMk/>
            <pc:sldMk cId="1731075731" sldId="259"/>
            <ac:spMk id="3" creationId="{13EE65B0-EFEE-CACD-666F-DF1CC0C9D93B}"/>
          </ac:spMkLst>
        </pc:spChg>
        <pc:spChg chg="add mod">
          <ac:chgData name="Jayden-Sean Bond (2305531)" userId="S::2305531@student.uwtsd.ac.uk::9064a330-23d7-45dc-9d6a-c22b867062b0" providerId="AD" clId="Web-{043E4532-B43B-B6BF-EDD7-80F784A534BE}" dt="2025-11-25T21:37:33.496" v="2492" actId="20577"/>
          <ac:spMkLst>
            <pc:docMk/>
            <pc:sldMk cId="1731075731" sldId="259"/>
            <ac:spMk id="4" creationId="{B1180926-AFC8-E244-A3CD-158B372511AD}"/>
          </ac:spMkLst>
        </pc:spChg>
        <pc:spChg chg="add del">
          <ac:chgData name="Jayden-Sean Bond (2305531)" userId="S::2305531@student.uwtsd.ac.uk::9064a330-23d7-45dc-9d6a-c22b867062b0" providerId="AD" clId="Web-{043E4532-B43B-B6BF-EDD7-80F784A534BE}" dt="2025-11-25T21:33:25.739" v="2443"/>
          <ac:spMkLst>
            <pc:docMk/>
            <pc:sldMk cId="1731075731" sldId="259"/>
            <ac:spMk id="20" creationId="{FBB336D1-2562-4680-B29B-E22C603C0ED9}"/>
          </ac:spMkLst>
        </pc:spChg>
        <pc:spChg chg="add del">
          <ac:chgData name="Jayden-Sean Bond (2305531)" userId="S::2305531@student.uwtsd.ac.uk::9064a330-23d7-45dc-9d6a-c22b867062b0" providerId="AD" clId="Web-{043E4532-B43B-B6BF-EDD7-80F784A534BE}" dt="2025-11-25T21:33:25.739" v="2443"/>
          <ac:spMkLst>
            <pc:docMk/>
            <pc:sldMk cId="1731075731" sldId="259"/>
            <ac:spMk id="28" creationId="{B4806F9C-3233-4FC3-B300-D5AA58A5CD8F}"/>
          </ac:spMkLst>
        </pc:spChg>
        <pc:grpChg chg="add del">
          <ac:chgData name="Jayden-Sean Bond (2305531)" userId="S::2305531@student.uwtsd.ac.uk::9064a330-23d7-45dc-9d6a-c22b867062b0" providerId="AD" clId="Web-{043E4532-B43B-B6BF-EDD7-80F784A534BE}" dt="2025-11-25T21:33:25.739" v="2443"/>
          <ac:grpSpMkLst>
            <pc:docMk/>
            <pc:sldMk cId="1731075731" sldId="259"/>
            <ac:grpSpMk id="12" creationId="{68735E28-7236-42D8-A5E1-A0F302FE879A}"/>
          </ac:grpSpMkLst>
        </pc:grpChg>
        <pc:grpChg chg="add del">
          <ac:chgData name="Jayden-Sean Bond (2305531)" userId="S::2305531@student.uwtsd.ac.uk::9064a330-23d7-45dc-9d6a-c22b867062b0" providerId="AD" clId="Web-{043E4532-B43B-B6BF-EDD7-80F784A534BE}" dt="2025-11-25T21:33:25.739" v="2443"/>
          <ac:grpSpMkLst>
            <pc:docMk/>
            <pc:sldMk cId="1731075731" sldId="259"/>
            <ac:grpSpMk id="22" creationId="{9EED3885-4010-4FBE-A045-DC59CAE78290}"/>
          </ac:grpSpMkLst>
        </pc:grpChg>
        <pc:grpChg chg="add del">
          <ac:chgData name="Jayden-Sean Bond (2305531)" userId="S::2305531@student.uwtsd.ac.uk::9064a330-23d7-45dc-9d6a-c22b867062b0" providerId="AD" clId="Web-{043E4532-B43B-B6BF-EDD7-80F784A534BE}" dt="2025-11-25T21:33:25.739" v="2443"/>
          <ac:grpSpMkLst>
            <pc:docMk/>
            <pc:sldMk cId="1731075731" sldId="259"/>
            <ac:grpSpMk id="30" creationId="{70E3F9FC-BB7B-433D-8A4F-1BCFA582E019}"/>
          </ac:grpSpMkLst>
        </pc:grpChg>
        <pc:picChg chg="add mod">
          <ac:chgData name="Jayden-Sean Bond (2305531)" userId="S::2305531@student.uwtsd.ac.uk::9064a330-23d7-45dc-9d6a-c22b867062b0" providerId="AD" clId="Web-{043E4532-B43B-B6BF-EDD7-80F784A534BE}" dt="2025-11-25T21:37:53.450" v="2493" actId="1076"/>
          <ac:picMkLst>
            <pc:docMk/>
            <pc:sldMk cId="1731075731" sldId="259"/>
            <ac:picMk id="6" creationId="{C37300A1-4AA4-ACA3-6A29-0069F08F1947}"/>
          </ac:picMkLst>
        </pc:picChg>
      </pc:sldChg>
      <pc:sldChg chg="addSp delSp modSp new mod setBg modClrScheme chgLayout">
        <pc:chgData name="Jayden-Sean Bond (2305531)" userId="S::2305531@student.uwtsd.ac.uk::9064a330-23d7-45dc-9d6a-c22b867062b0" providerId="AD" clId="Web-{043E4532-B43B-B6BF-EDD7-80F784A534BE}" dt="2025-11-25T21:51:42.220" v="2687" actId="1076"/>
        <pc:sldMkLst>
          <pc:docMk/>
          <pc:sldMk cId="3736167800" sldId="260"/>
        </pc:sldMkLst>
        <pc:spChg chg="mod ord">
          <ac:chgData name="Jayden-Sean Bond (2305531)" userId="S::2305531@student.uwtsd.ac.uk::9064a330-23d7-45dc-9d6a-c22b867062b0" providerId="AD" clId="Web-{043E4532-B43B-B6BF-EDD7-80F784A534BE}" dt="2025-11-25T21:43:04.377" v="2569" actId="1076"/>
          <ac:spMkLst>
            <pc:docMk/>
            <pc:sldMk cId="3736167800" sldId="260"/>
            <ac:spMk id="2" creationId="{F35BED5F-275B-BE96-93A1-8707B7099488}"/>
          </ac:spMkLst>
        </pc:spChg>
        <pc:spChg chg="mod ord">
          <ac:chgData name="Jayden-Sean Bond (2305531)" userId="S::2305531@student.uwtsd.ac.uk::9064a330-23d7-45dc-9d6a-c22b867062b0" providerId="AD" clId="Web-{043E4532-B43B-B6BF-EDD7-80F784A534BE}" dt="2025-11-25T21:51:42.220" v="2687" actId="1076"/>
          <ac:spMkLst>
            <pc:docMk/>
            <pc:sldMk cId="3736167800" sldId="260"/>
            <ac:spMk id="3" creationId="{AAB0F89A-8D73-C46E-6441-AE38F45E08DC}"/>
          </ac:spMkLst>
        </pc:spChg>
        <pc:spChg chg="add">
          <ac:chgData name="Jayden-Sean Bond (2305531)" userId="S::2305531@student.uwtsd.ac.uk::9064a330-23d7-45dc-9d6a-c22b867062b0" providerId="AD" clId="Web-{043E4532-B43B-B6BF-EDD7-80F784A534BE}" dt="2025-11-25T21:18:57.902" v="2353"/>
          <ac:spMkLst>
            <pc:docMk/>
            <pc:sldMk cId="3736167800" sldId="260"/>
            <ac:spMk id="7" creationId="{750DBFF6-7BC5-61DF-89A9-DEE648123355}"/>
          </ac:spMkLst>
        </pc:spChg>
        <pc:spChg chg="add mod">
          <ac:chgData name="Jayden-Sean Bond (2305531)" userId="S::2305531@student.uwtsd.ac.uk::9064a330-23d7-45dc-9d6a-c22b867062b0" providerId="AD" clId="Web-{043E4532-B43B-B6BF-EDD7-80F784A534BE}" dt="2025-11-25T21:48:38.337" v="2668" actId="14100"/>
          <ac:spMkLst>
            <pc:docMk/>
            <pc:sldMk cId="3736167800" sldId="260"/>
            <ac:spMk id="10" creationId="{62A3171F-CE41-3B89-3751-BF440BAC7B1C}"/>
          </ac:spMkLst>
        </pc:spChg>
        <pc:spChg chg="add mod">
          <ac:chgData name="Jayden-Sean Bond (2305531)" userId="S::2305531@student.uwtsd.ac.uk::9064a330-23d7-45dc-9d6a-c22b867062b0" providerId="AD" clId="Web-{043E4532-B43B-B6BF-EDD7-80F784A534BE}" dt="2025-11-25T21:46:56.518" v="2638" actId="1076"/>
          <ac:spMkLst>
            <pc:docMk/>
            <pc:sldMk cId="3736167800" sldId="260"/>
            <ac:spMk id="15" creationId="{921D540F-B419-0125-306C-23643CF4D57A}"/>
          </ac:spMkLst>
        </pc:spChg>
        <pc:spChg chg="add mod">
          <ac:chgData name="Jayden-Sean Bond (2305531)" userId="S::2305531@student.uwtsd.ac.uk::9064a330-23d7-45dc-9d6a-c22b867062b0" providerId="AD" clId="Web-{043E4532-B43B-B6BF-EDD7-80F784A534BE}" dt="2025-11-25T21:46:56.471" v="2637" actId="1076"/>
          <ac:spMkLst>
            <pc:docMk/>
            <pc:sldMk cId="3736167800" sldId="260"/>
            <ac:spMk id="17" creationId="{0EA6DA1C-B55B-3EF6-5849-82D62F8BED39}"/>
          </ac:spMkLst>
        </pc:spChg>
        <pc:picChg chg="add mod">
          <ac:chgData name="Jayden-Sean Bond (2305531)" userId="S::2305531@student.uwtsd.ac.uk::9064a330-23d7-45dc-9d6a-c22b867062b0" providerId="AD" clId="Web-{043E4532-B43B-B6BF-EDD7-80F784A534BE}" dt="2025-11-25T21:43:24.081" v="2571" actId="1076"/>
          <ac:picMkLst>
            <pc:docMk/>
            <pc:sldMk cId="3736167800" sldId="260"/>
            <ac:picMk id="11" creationId="{DF50BFE7-FD0B-489F-9458-BE1C70E8543E}"/>
          </ac:picMkLst>
        </pc:picChg>
        <pc:picChg chg="add mod">
          <ac:chgData name="Jayden-Sean Bond (2305531)" userId="S::2305531@student.uwtsd.ac.uk::9064a330-23d7-45dc-9d6a-c22b867062b0" providerId="AD" clId="Web-{043E4532-B43B-B6BF-EDD7-80F784A534BE}" dt="2025-11-25T21:43:05.502" v="2570" actId="1076"/>
          <ac:picMkLst>
            <pc:docMk/>
            <pc:sldMk cId="3736167800" sldId="260"/>
            <ac:picMk id="12" creationId="{A42CF698-DD59-9184-F168-F83563C0DC5A}"/>
          </ac:picMkLst>
        </pc:picChg>
      </pc:sldChg>
      <pc:sldChg chg="addSp delSp modSp new mod setBg modClrScheme chgLayout">
        <pc:chgData name="Jayden-Sean Bond (2305531)" userId="S::2305531@student.uwtsd.ac.uk::9064a330-23d7-45dc-9d6a-c22b867062b0" providerId="AD" clId="Web-{043E4532-B43B-B6BF-EDD7-80F784A534BE}" dt="2025-11-25T22:36:57.640" v="3972" actId="20577"/>
        <pc:sldMkLst>
          <pc:docMk/>
          <pc:sldMk cId="2332819393" sldId="261"/>
        </pc:sldMkLst>
        <pc:spChg chg="mod ord">
          <ac:chgData name="Jayden-Sean Bond (2305531)" userId="S::2305531@student.uwtsd.ac.uk::9064a330-23d7-45dc-9d6a-c22b867062b0" providerId="AD" clId="Web-{043E4532-B43B-B6BF-EDD7-80F784A534BE}" dt="2025-11-25T22:36:16.964" v="3965" actId="14100"/>
          <ac:spMkLst>
            <pc:docMk/>
            <pc:sldMk cId="2332819393" sldId="261"/>
            <ac:spMk id="2" creationId="{8EB19E48-2BF8-392B-ABCD-7F6E55D2FEE0}"/>
          </ac:spMkLst>
        </pc:spChg>
        <pc:spChg chg="add mod">
          <ac:chgData name="Jayden-Sean Bond (2305531)" userId="S::2305531@student.uwtsd.ac.uk::9064a330-23d7-45dc-9d6a-c22b867062b0" providerId="AD" clId="Web-{043E4532-B43B-B6BF-EDD7-80F784A534BE}" dt="2025-11-25T22:19:23.638" v="3813" actId="20577"/>
          <ac:spMkLst>
            <pc:docMk/>
            <pc:sldMk cId="2332819393" sldId="261"/>
            <ac:spMk id="6" creationId="{BBF4D466-79EE-10C9-8772-820F126BC76D}"/>
          </ac:spMkLst>
        </pc:spChg>
        <pc:spChg chg="add mod">
          <ac:chgData name="Jayden-Sean Bond (2305531)" userId="S::2305531@student.uwtsd.ac.uk::9064a330-23d7-45dc-9d6a-c22b867062b0" providerId="AD" clId="Web-{043E4532-B43B-B6BF-EDD7-80F784A534BE}" dt="2025-11-25T22:20:44.885" v="3851" actId="20577"/>
          <ac:spMkLst>
            <pc:docMk/>
            <pc:sldMk cId="2332819393" sldId="261"/>
            <ac:spMk id="7" creationId="{3A1F4CC9-2166-ED92-015E-3371A5A2AC2B}"/>
          </ac:spMkLst>
        </pc:spChg>
        <pc:spChg chg="add mod">
          <ac:chgData name="Jayden-Sean Bond (2305531)" userId="S::2305531@student.uwtsd.ac.uk::9064a330-23d7-45dc-9d6a-c22b867062b0" providerId="AD" clId="Web-{043E4532-B43B-B6BF-EDD7-80F784A534BE}" dt="2025-11-25T22:21:24.888" v="3858" actId="1076"/>
          <ac:spMkLst>
            <pc:docMk/>
            <pc:sldMk cId="2332819393" sldId="261"/>
            <ac:spMk id="9" creationId="{20096C16-A1C6-EE76-9558-60CFF7D23A46}"/>
          </ac:spMkLst>
        </pc:spChg>
        <pc:spChg chg="add mod">
          <ac:chgData name="Jayden-Sean Bond (2305531)" userId="S::2305531@student.uwtsd.ac.uk::9064a330-23d7-45dc-9d6a-c22b867062b0" providerId="AD" clId="Web-{043E4532-B43B-B6BF-EDD7-80F784A534BE}" dt="2025-11-25T22:21:45.139" v="3862" actId="1076"/>
          <ac:spMkLst>
            <pc:docMk/>
            <pc:sldMk cId="2332819393" sldId="261"/>
            <ac:spMk id="10" creationId="{7EFA812E-9DC2-7A6E-C931-E1CE8AB02DDC}"/>
          </ac:spMkLst>
        </pc:spChg>
        <pc:spChg chg="add mod">
          <ac:chgData name="Jayden-Sean Bond (2305531)" userId="S::2305531@student.uwtsd.ac.uk::9064a330-23d7-45dc-9d6a-c22b867062b0" providerId="AD" clId="Web-{043E4532-B43B-B6BF-EDD7-80F784A534BE}" dt="2025-11-25T22:33:45.974" v="3943" actId="20577"/>
          <ac:spMkLst>
            <pc:docMk/>
            <pc:sldMk cId="2332819393" sldId="261"/>
            <ac:spMk id="11" creationId="{9B1D19DE-52FC-BF17-A343-F80004740F24}"/>
          </ac:spMkLst>
        </pc:spChg>
        <pc:spChg chg="add mod">
          <ac:chgData name="Jayden-Sean Bond (2305531)" userId="S::2305531@student.uwtsd.ac.uk::9064a330-23d7-45dc-9d6a-c22b867062b0" providerId="AD" clId="Web-{043E4532-B43B-B6BF-EDD7-80F784A534BE}" dt="2025-11-25T22:36:57.640" v="3972" actId="20577"/>
          <ac:spMkLst>
            <pc:docMk/>
            <pc:sldMk cId="2332819393" sldId="261"/>
            <ac:spMk id="14" creationId="{6A81AD99-6E80-ABAB-9C8D-A7B738FEA609}"/>
          </ac:spMkLst>
        </pc:spChg>
        <pc:spChg chg="add mod">
          <ac:chgData name="Jayden-Sean Bond (2305531)" userId="S::2305531@student.uwtsd.ac.uk::9064a330-23d7-45dc-9d6a-c22b867062b0" providerId="AD" clId="Web-{043E4532-B43B-B6BF-EDD7-80F784A534BE}" dt="2025-11-25T22:31:21.956" v="3918"/>
          <ac:spMkLst>
            <pc:docMk/>
            <pc:sldMk cId="2332819393" sldId="261"/>
            <ac:spMk id="16" creationId="{0877D9AD-7E0C-EE12-2BA2-4A854A6CFEE4}"/>
          </ac:spMkLst>
        </pc:spChg>
        <pc:spChg chg="add mod">
          <ac:chgData name="Jayden-Sean Bond (2305531)" userId="S::2305531@student.uwtsd.ac.uk::9064a330-23d7-45dc-9d6a-c22b867062b0" providerId="AD" clId="Web-{043E4532-B43B-B6BF-EDD7-80F784A534BE}" dt="2025-11-25T22:31:41.535" v="3921" actId="1076"/>
          <ac:spMkLst>
            <pc:docMk/>
            <pc:sldMk cId="2332819393" sldId="261"/>
            <ac:spMk id="17" creationId="{9BCF88F7-C42D-CC63-7666-4F152325E83F}"/>
          </ac:spMkLst>
        </pc:spChg>
        <pc:spChg chg="add mod">
          <ac:chgData name="Jayden-Sean Bond (2305531)" userId="S::2305531@student.uwtsd.ac.uk::9064a330-23d7-45dc-9d6a-c22b867062b0" providerId="AD" clId="Web-{043E4532-B43B-B6BF-EDD7-80F784A534BE}" dt="2025-11-25T22:32:02.144" v="3925" actId="1076"/>
          <ac:spMkLst>
            <pc:docMk/>
            <pc:sldMk cId="2332819393" sldId="261"/>
            <ac:spMk id="19" creationId="{6F350433-DADD-F44A-C641-76E174E89746}"/>
          </ac:spMkLst>
        </pc:spChg>
        <pc:spChg chg="add mod">
          <ac:chgData name="Jayden-Sean Bond (2305531)" userId="S::2305531@student.uwtsd.ac.uk::9064a330-23d7-45dc-9d6a-c22b867062b0" providerId="AD" clId="Web-{043E4532-B43B-B6BF-EDD7-80F784A534BE}" dt="2025-11-25T22:33:04.145" v="3931" actId="1076"/>
          <ac:spMkLst>
            <pc:docMk/>
            <pc:sldMk cId="2332819393" sldId="261"/>
            <ac:spMk id="20" creationId="{95FFFBB1-7EDA-B15E-C752-ACB61EF68B67}"/>
          </ac:spMkLst>
        </pc:spChg>
        <pc:spChg chg="add mod">
          <ac:chgData name="Jayden-Sean Bond (2305531)" userId="S::2305531@student.uwtsd.ac.uk::9064a330-23d7-45dc-9d6a-c22b867062b0" providerId="AD" clId="Web-{043E4532-B43B-B6BF-EDD7-80F784A534BE}" dt="2025-11-25T22:33:04.380" v="3933" actId="1076"/>
          <ac:spMkLst>
            <pc:docMk/>
            <pc:sldMk cId="2332819393" sldId="261"/>
            <ac:spMk id="21" creationId="{32A2CE37-5C6A-0B17-63F0-8C373D6BDD39}"/>
          </ac:spMkLst>
        </pc:spChg>
      </pc:sldChg>
      <pc:sldChg chg="modSp new mod modClrScheme chgLayout">
        <pc:chgData name="Jayden-Sean Bond (2305531)" userId="S::2305531@student.uwtsd.ac.uk::9064a330-23d7-45dc-9d6a-c22b867062b0" providerId="AD" clId="Web-{043E4532-B43B-B6BF-EDD7-80F784A534BE}" dt="2025-11-25T22:40:23.045" v="4116" actId="20577"/>
        <pc:sldMkLst>
          <pc:docMk/>
          <pc:sldMk cId="2832609836" sldId="263"/>
        </pc:sldMkLst>
        <pc:spChg chg="mod ord">
          <ac:chgData name="Jayden-Sean Bond (2305531)" userId="S::2305531@student.uwtsd.ac.uk::9064a330-23d7-45dc-9d6a-c22b867062b0" providerId="AD" clId="Web-{043E4532-B43B-B6BF-EDD7-80F784A534BE}" dt="2025-11-25T21:33:25.739" v="2443"/>
          <ac:spMkLst>
            <pc:docMk/>
            <pc:sldMk cId="2832609836" sldId="263"/>
            <ac:spMk id="2" creationId="{3CB84970-DEE4-052F-0E00-BEC696D1027E}"/>
          </ac:spMkLst>
        </pc:spChg>
        <pc:spChg chg="mod ord">
          <ac:chgData name="Jayden-Sean Bond (2305531)" userId="S::2305531@student.uwtsd.ac.uk::9064a330-23d7-45dc-9d6a-c22b867062b0" providerId="AD" clId="Web-{043E4532-B43B-B6BF-EDD7-80F784A534BE}" dt="2025-11-25T22:40:23.045" v="4116" actId="20577"/>
          <ac:spMkLst>
            <pc:docMk/>
            <pc:sldMk cId="2832609836" sldId="263"/>
            <ac:spMk id="3" creationId="{B4F231FF-E010-9C92-DAF2-9C7448183AA0}"/>
          </ac:spMkLst>
        </pc:spChg>
      </pc:sldChg>
      <pc:sldChg chg="modSp new mod modClrScheme chgLayout">
        <pc:chgData name="Jayden-Sean Bond (2305531)" userId="S::2305531@student.uwtsd.ac.uk::9064a330-23d7-45dc-9d6a-c22b867062b0" providerId="AD" clId="Web-{043E4532-B43B-B6BF-EDD7-80F784A534BE}" dt="2025-11-25T21:33:25.739" v="2443"/>
        <pc:sldMkLst>
          <pc:docMk/>
          <pc:sldMk cId="643614894" sldId="265"/>
        </pc:sldMkLst>
        <pc:spChg chg="mod ord">
          <ac:chgData name="Jayden-Sean Bond (2305531)" userId="S::2305531@student.uwtsd.ac.uk::9064a330-23d7-45dc-9d6a-c22b867062b0" providerId="AD" clId="Web-{043E4532-B43B-B6BF-EDD7-80F784A534BE}" dt="2025-11-25T21:33:25.739" v="2443"/>
          <ac:spMkLst>
            <pc:docMk/>
            <pc:sldMk cId="643614894" sldId="265"/>
            <ac:spMk id="2" creationId="{69D7990D-9B4F-3447-601E-9F71AC23841A}"/>
          </ac:spMkLst>
        </pc:spChg>
        <pc:spChg chg="mod ord">
          <ac:chgData name="Jayden-Sean Bond (2305531)" userId="S::2305531@student.uwtsd.ac.uk::9064a330-23d7-45dc-9d6a-c22b867062b0" providerId="AD" clId="Web-{043E4532-B43B-B6BF-EDD7-80F784A534BE}" dt="2025-11-25T21:33:25.739" v="2443"/>
          <ac:spMkLst>
            <pc:docMk/>
            <pc:sldMk cId="643614894" sldId="265"/>
            <ac:spMk id="3" creationId="{91C75292-B89E-1FB8-187C-A1682F756095}"/>
          </ac:spMkLst>
        </pc:spChg>
      </pc:sldChg>
      <pc:sldChg chg="modSp new mod modClrScheme chgLayout">
        <pc:chgData name="Jayden-Sean Bond (2305531)" userId="S::2305531@student.uwtsd.ac.uk::9064a330-23d7-45dc-9d6a-c22b867062b0" providerId="AD" clId="Web-{043E4532-B43B-B6BF-EDD7-80F784A534BE}" dt="2025-11-25T21:33:25.739" v="2443"/>
        <pc:sldMkLst>
          <pc:docMk/>
          <pc:sldMk cId="1886062622" sldId="268"/>
        </pc:sldMkLst>
        <pc:spChg chg="mod ord">
          <ac:chgData name="Jayden-Sean Bond (2305531)" userId="S::2305531@student.uwtsd.ac.uk::9064a330-23d7-45dc-9d6a-c22b867062b0" providerId="AD" clId="Web-{043E4532-B43B-B6BF-EDD7-80F784A534BE}" dt="2025-11-25T21:33:25.739" v="2443"/>
          <ac:spMkLst>
            <pc:docMk/>
            <pc:sldMk cId="1886062622" sldId="268"/>
            <ac:spMk id="2" creationId="{248E6F2A-D5AF-5637-B5E5-E64E952343DE}"/>
          </ac:spMkLst>
        </pc:spChg>
        <pc:spChg chg="mod ord">
          <ac:chgData name="Jayden-Sean Bond (2305531)" userId="S::2305531@student.uwtsd.ac.uk::9064a330-23d7-45dc-9d6a-c22b867062b0" providerId="AD" clId="Web-{043E4532-B43B-B6BF-EDD7-80F784A534BE}" dt="2025-11-25T21:33:25.739" v="2443"/>
          <ac:spMkLst>
            <pc:docMk/>
            <pc:sldMk cId="1886062622" sldId="268"/>
            <ac:spMk id="3" creationId="{25B830E9-2C3D-0DE3-100D-17E147482D4B}"/>
          </ac:spMkLst>
        </pc:spChg>
      </pc:sldChg>
      <pc:sldChg chg="modSp new mod modClrScheme chgLayout">
        <pc:chgData name="Jayden-Sean Bond (2305531)" userId="S::2305531@student.uwtsd.ac.uk::9064a330-23d7-45dc-9d6a-c22b867062b0" providerId="AD" clId="Web-{043E4532-B43B-B6BF-EDD7-80F784A534BE}" dt="2025-11-25T21:33:25.739" v="2443"/>
        <pc:sldMkLst>
          <pc:docMk/>
          <pc:sldMk cId="52120128" sldId="270"/>
        </pc:sldMkLst>
        <pc:spChg chg="mod ord">
          <ac:chgData name="Jayden-Sean Bond (2305531)" userId="S::2305531@student.uwtsd.ac.uk::9064a330-23d7-45dc-9d6a-c22b867062b0" providerId="AD" clId="Web-{043E4532-B43B-B6BF-EDD7-80F784A534BE}" dt="2025-11-25T21:33:25.739" v="2443"/>
          <ac:spMkLst>
            <pc:docMk/>
            <pc:sldMk cId="52120128" sldId="270"/>
            <ac:spMk id="2" creationId="{605736E7-4F7C-147E-4DC0-2D02F821A4B5}"/>
          </ac:spMkLst>
        </pc:spChg>
        <pc:spChg chg="mod ord">
          <ac:chgData name="Jayden-Sean Bond (2305531)" userId="S::2305531@student.uwtsd.ac.uk::9064a330-23d7-45dc-9d6a-c22b867062b0" providerId="AD" clId="Web-{043E4532-B43B-B6BF-EDD7-80F784A534BE}" dt="2025-11-25T21:33:25.739" v="2443"/>
          <ac:spMkLst>
            <pc:docMk/>
            <pc:sldMk cId="52120128" sldId="270"/>
            <ac:spMk id="3" creationId="{C81DC766-6C28-94F1-7B25-BB106FAF9770}"/>
          </ac:spMkLst>
        </pc:spChg>
      </pc:sldChg>
      <pc:sldChg chg="modSp new mod modClrScheme chgLayout">
        <pc:chgData name="Jayden-Sean Bond (2305531)" userId="S::2305531@student.uwtsd.ac.uk::9064a330-23d7-45dc-9d6a-c22b867062b0" providerId="AD" clId="Web-{043E4532-B43B-B6BF-EDD7-80F784A534BE}" dt="2025-11-25T21:33:25.739" v="2443"/>
        <pc:sldMkLst>
          <pc:docMk/>
          <pc:sldMk cId="2539866051" sldId="274"/>
        </pc:sldMkLst>
        <pc:spChg chg="mod ord">
          <ac:chgData name="Jayden-Sean Bond (2305531)" userId="S::2305531@student.uwtsd.ac.uk::9064a330-23d7-45dc-9d6a-c22b867062b0" providerId="AD" clId="Web-{043E4532-B43B-B6BF-EDD7-80F784A534BE}" dt="2025-11-25T21:33:25.739" v="2443"/>
          <ac:spMkLst>
            <pc:docMk/>
            <pc:sldMk cId="2539866051" sldId="274"/>
            <ac:spMk id="2" creationId="{B0C0DC11-CCF9-259B-6CE0-F447009DBCD8}"/>
          </ac:spMkLst>
        </pc:spChg>
      </pc:sldChg>
      <pc:sldChg chg="modSp new mod modClrScheme chgLayout">
        <pc:chgData name="Jayden-Sean Bond (2305531)" userId="S::2305531@student.uwtsd.ac.uk::9064a330-23d7-45dc-9d6a-c22b867062b0" providerId="AD" clId="Web-{043E4532-B43B-B6BF-EDD7-80F784A534BE}" dt="2025-11-25T22:35:07.663" v="3949" actId="20577"/>
        <pc:sldMkLst>
          <pc:docMk/>
          <pc:sldMk cId="705463939" sldId="276"/>
        </pc:sldMkLst>
        <pc:spChg chg="mod ord">
          <ac:chgData name="Jayden-Sean Bond (2305531)" userId="S::2305531@student.uwtsd.ac.uk::9064a330-23d7-45dc-9d6a-c22b867062b0" providerId="AD" clId="Web-{043E4532-B43B-B6BF-EDD7-80F784A534BE}" dt="2025-11-25T22:35:07.663" v="3949" actId="20577"/>
          <ac:spMkLst>
            <pc:docMk/>
            <pc:sldMk cId="705463939" sldId="276"/>
            <ac:spMk id="2" creationId="{12E2D890-FF8E-0A5B-A8E8-A47D2E146B64}"/>
          </ac:spMkLst>
        </pc:spChg>
        <pc:spChg chg="mod ord">
          <ac:chgData name="Jayden-Sean Bond (2305531)" userId="S::2305531@student.uwtsd.ac.uk::9064a330-23d7-45dc-9d6a-c22b867062b0" providerId="AD" clId="Web-{043E4532-B43B-B6BF-EDD7-80F784A534BE}" dt="2025-11-25T22:34:28.006" v="3947" actId="20577"/>
          <ac:spMkLst>
            <pc:docMk/>
            <pc:sldMk cId="705463939" sldId="276"/>
            <ac:spMk id="3" creationId="{C7377FB8-6F96-5F06-E7AC-F46E18F65D72}"/>
          </ac:spMkLst>
        </pc:spChg>
      </pc:sldChg>
      <pc:sldMasterChg chg="add del addSldLayout delSldLayout">
        <pc:chgData name="Jayden-Sean Bond (2305531)" userId="S::2305531@student.uwtsd.ac.uk::9064a330-23d7-45dc-9d6a-c22b867062b0" providerId="AD" clId="Web-{043E4532-B43B-B6BF-EDD7-80F784A534BE}" dt="2025-11-25T21:33:25.739" v="2443"/>
        <pc:sldMasterMkLst>
          <pc:docMk/>
          <pc:sldMasterMk cId="2460954070" sldId="2147483660"/>
        </pc:sldMasterMkLst>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2385387890" sldId="2147483661"/>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949138452" sldId="2147483662"/>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2591524520" sldId="2147483663"/>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1203092039" sldId="2147483664"/>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3733172339" sldId="2147483665"/>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3210312558" sldId="2147483666"/>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3146388984" sldId="2147483667"/>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3171841454" sldId="2147483668"/>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1718958274" sldId="2147483669"/>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2202905451" sldId="2147483670"/>
          </pc:sldLayoutMkLst>
        </pc:sldLayoutChg>
        <pc:sldLayoutChg chg="add del">
          <pc:chgData name="Jayden-Sean Bond (2305531)" userId="S::2305531@student.uwtsd.ac.uk::9064a330-23d7-45dc-9d6a-c22b867062b0" providerId="AD" clId="Web-{043E4532-B43B-B6BF-EDD7-80F784A534BE}" dt="2025-11-25T21:33:25.739" v="2443"/>
          <pc:sldLayoutMkLst>
            <pc:docMk/>
            <pc:sldMasterMk cId="2460954070" sldId="2147483660"/>
            <pc:sldLayoutMk cId="3479445657" sldId="2147483671"/>
          </pc:sldLayoutMkLst>
        </pc:sldLayoutChg>
      </pc:sldMasterChg>
    </pc:docChg>
  </pc:docChgLst>
  <pc:docChgLst>
    <pc:chgData name="Jayden-Sean Bond (2305531)" userId="S::2305531@student.uwtsd.ac.uk::9064a330-23d7-45dc-9d6a-c22b867062b0" providerId="AD" clId="Web-{764CD9F0-B9D3-54FF-C4BC-14749F1F9BF5}"/>
    <pc:docChg chg="modSld">
      <pc:chgData name="Jayden-Sean Bond (2305531)" userId="S::2305531@student.uwtsd.ac.uk::9064a330-23d7-45dc-9d6a-c22b867062b0" providerId="AD" clId="Web-{764CD9F0-B9D3-54FF-C4BC-14749F1F9BF5}" dt="2025-11-26T11:47:29.824" v="46" actId="20577"/>
      <pc:docMkLst>
        <pc:docMk/>
      </pc:docMkLst>
      <pc:sldChg chg="modSp">
        <pc:chgData name="Jayden-Sean Bond (2305531)" userId="S::2305531@student.uwtsd.ac.uk::9064a330-23d7-45dc-9d6a-c22b867062b0" providerId="AD" clId="Web-{764CD9F0-B9D3-54FF-C4BC-14749F1F9BF5}" dt="2025-11-26T11:47:29.824" v="46" actId="20577"/>
        <pc:sldMkLst>
          <pc:docMk/>
          <pc:sldMk cId="2332819393" sldId="261"/>
        </pc:sldMkLst>
        <pc:spChg chg="mod">
          <ac:chgData name="Jayden-Sean Bond (2305531)" userId="S::2305531@student.uwtsd.ac.uk::9064a330-23d7-45dc-9d6a-c22b867062b0" providerId="AD" clId="Web-{764CD9F0-B9D3-54FF-C4BC-14749F1F9BF5}" dt="2025-11-26T11:46:32.277" v="25" actId="20577"/>
          <ac:spMkLst>
            <pc:docMk/>
            <pc:sldMk cId="2332819393" sldId="261"/>
            <ac:spMk id="6" creationId="{BBF4D466-79EE-10C9-8772-820F126BC76D}"/>
          </ac:spMkLst>
        </pc:spChg>
        <pc:spChg chg="mod">
          <ac:chgData name="Jayden-Sean Bond (2305531)" userId="S::2305531@student.uwtsd.ac.uk::9064a330-23d7-45dc-9d6a-c22b867062b0" providerId="AD" clId="Web-{764CD9F0-B9D3-54FF-C4BC-14749F1F9BF5}" dt="2025-11-26T11:46:27.949" v="23" actId="20577"/>
          <ac:spMkLst>
            <pc:docMk/>
            <pc:sldMk cId="2332819393" sldId="261"/>
            <ac:spMk id="7" creationId="{3A1F4CC9-2166-ED92-015E-3371A5A2AC2B}"/>
          </ac:spMkLst>
        </pc:spChg>
        <pc:spChg chg="mod">
          <ac:chgData name="Jayden-Sean Bond (2305531)" userId="S::2305531@student.uwtsd.ac.uk::9064a330-23d7-45dc-9d6a-c22b867062b0" providerId="AD" clId="Web-{764CD9F0-B9D3-54FF-C4BC-14749F1F9BF5}" dt="2025-11-26T11:47:29.824" v="46" actId="20577"/>
          <ac:spMkLst>
            <pc:docMk/>
            <pc:sldMk cId="2332819393" sldId="261"/>
            <ac:spMk id="9" creationId="{20096C16-A1C6-EE76-9558-60CFF7D23A4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bronze-medal-png/download/16476"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restrata.com/blog/incident-command-system-for-more-effective-crisis-management/" TargetMode="External"/><Relationship Id="rId13" Type="http://schemas.openxmlformats.org/officeDocument/2006/relationships/hyperlink" Target="https://www.vikings.com/news/longform/metrodome-roof-collapse-2010-aftermath" TargetMode="External"/><Relationship Id="rId3" Type="http://schemas.openxmlformats.org/officeDocument/2006/relationships/hyperlink" Target="https://preparedex.com/the-master-events-log-v-the-incident-action-plan/" TargetMode="External"/><Relationship Id="rId7" Type="http://schemas.openxmlformats.org/officeDocument/2006/relationships/hyperlink" Target="https://www.principalitystadium.wales/" TargetMode="External"/><Relationship Id="rId12" Type="http://schemas.openxmlformats.org/officeDocument/2006/relationships/hyperlink" Target="https://news.sky.com/story/euro-2020-final-fans-could-have-been-killed-after-mindless-thugs-stormed-wembley-report-finds-12485182" TargetMode="External"/><Relationship Id="rId2" Type="http://schemas.openxmlformats.org/officeDocument/2006/relationships/hyperlink" Target="https://www.bbc.co.uk/news/articles/c3r8r1408jro" TargetMode="External"/><Relationship Id="rId16" Type="http://schemas.openxmlformats.org/officeDocument/2006/relationships/hyperlink" Target="https://www.ebsco.com/research-starters/history/hillsborough-disaster" TargetMode="External"/><Relationship Id="rId1" Type="http://schemas.openxmlformats.org/officeDocument/2006/relationships/slideLayout" Target="../slideLayouts/slideLayout2.xml"/><Relationship Id="rId6" Type="http://schemas.openxmlformats.org/officeDocument/2006/relationships/hyperlink" Target="https://www.bbc.co.uk/sport/american-football/articles/c93ldqll33jo" TargetMode="External"/><Relationship Id="rId11" Type="http://schemas.openxmlformats.org/officeDocument/2006/relationships/hyperlink" Target="https://www.staffordshire-live.co.uk/news/burton-news/staffordshire-fire-rescue-service-carry-152578" TargetMode="External"/><Relationship Id="rId5" Type="http://schemas.openxmlformats.org/officeDocument/2006/relationships/hyperlink" Target="https://sgsa.org.uk/document/greenguide/" TargetMode="External"/><Relationship Id="rId15" Type="http://schemas.openxmlformats.org/officeDocument/2006/relationships/hyperlink" Target="https://asana.com/resources/incident-commander" TargetMode="External"/><Relationship Id="rId10" Type="http://schemas.openxmlformats.org/officeDocument/2006/relationships/hyperlink" Target="https://www.gov.uk/government/publications/martyns-law-the-sias-new-regulatory-role/martyns-law-the-sias-new-regulatory-role" TargetMode="External"/><Relationship Id="rId4" Type="http://schemas.openxmlformats.org/officeDocument/2006/relationships/hyperlink" Target="https://www.bbc.co.uk/news/world-middle-east-16845841" TargetMode="External"/><Relationship Id="rId9" Type="http://schemas.openxmlformats.org/officeDocument/2006/relationships/hyperlink" Target="https://www.bbc.co.uk/news/uk-england-manchester-40010124" TargetMode="External"/><Relationship Id="rId14" Type="http://schemas.openxmlformats.org/officeDocument/2006/relationships/hyperlink" Target="https://footballgroundguide.com/leagues/others/principality-stadium-cardiff.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2247" y="798774"/>
            <a:ext cx="9217068" cy="1844806"/>
          </a:xfrm>
        </p:spPr>
        <p:txBody>
          <a:bodyPr vert="horz" lIns="91440" tIns="45720" rIns="91440" bIns="45720" rtlCol="0" anchor="b">
            <a:noAutofit/>
          </a:bodyPr>
          <a:lstStyle/>
          <a:p>
            <a:r>
              <a:rPr lang="en-GB" b="1" dirty="0"/>
              <a:t>Crisis Management Review:</a:t>
            </a:r>
            <a:br>
              <a:rPr lang="en-GB" b="1" dirty="0"/>
            </a:br>
            <a:r>
              <a:rPr lang="en-GB" sz="4000" b="1" dirty="0"/>
              <a:t>Part 1</a:t>
            </a:r>
          </a:p>
        </p:txBody>
      </p:sp>
      <p:sp>
        <p:nvSpPr>
          <p:cNvPr id="3" name="Subtitle 2"/>
          <p:cNvSpPr>
            <a:spLocks noGrp="1"/>
          </p:cNvSpPr>
          <p:nvPr>
            <p:ph type="subTitle" idx="1"/>
          </p:nvPr>
        </p:nvSpPr>
        <p:spPr>
          <a:xfrm>
            <a:off x="1482247" y="2944422"/>
            <a:ext cx="9217068" cy="3112243"/>
          </a:xfrm>
        </p:spPr>
        <p:txBody>
          <a:bodyPr vert="horz" lIns="91440" tIns="45720" rIns="91440" bIns="45720" rtlCol="0" anchor="t">
            <a:noAutofit/>
          </a:bodyPr>
          <a:lstStyle/>
          <a:p>
            <a:pPr>
              <a:lnSpc>
                <a:spcPct val="70000"/>
              </a:lnSpc>
            </a:pPr>
            <a:r>
              <a:rPr lang="en-US" sz="3200" b="1" dirty="0"/>
              <a:t>Module:</a:t>
            </a:r>
            <a:r>
              <a:rPr lang="en-US" sz="3200" dirty="0"/>
              <a:t> Crisis Management for Responsible Tourism and Events</a:t>
            </a:r>
          </a:p>
          <a:p>
            <a:r>
              <a:rPr lang="en-US" sz="3200" b="1" dirty="0"/>
              <a:t>Module Code:</a:t>
            </a:r>
            <a:r>
              <a:rPr lang="en-US" sz="3200" dirty="0"/>
              <a:t> BMTP6020</a:t>
            </a:r>
          </a:p>
          <a:p>
            <a:r>
              <a:rPr lang="en-US" sz="3200" b="1" dirty="0"/>
              <a:t>Lecturers Name:</a:t>
            </a:r>
            <a:r>
              <a:rPr lang="en-US" sz="3200" dirty="0"/>
              <a:t> Jacqui Jones</a:t>
            </a:r>
          </a:p>
          <a:p>
            <a:r>
              <a:rPr lang="en-US" sz="3200" b="1" dirty="0"/>
              <a:t>Student Name:</a:t>
            </a:r>
            <a:r>
              <a:rPr lang="en-US" sz="3200" dirty="0"/>
              <a:t> Jayden Bond</a:t>
            </a:r>
          </a:p>
          <a:p>
            <a:r>
              <a:rPr lang="en-US" sz="3200" b="1" dirty="0"/>
              <a:t>Student ID:</a:t>
            </a:r>
            <a:r>
              <a:rPr lang="en-US" sz="3200" dirty="0"/>
              <a:t> 2305531</a:t>
            </a:r>
            <a:endParaRPr lang="en-GB" sz="32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football ball in a net&#10;&#10;AI-generated content may be incorrect.">
            <a:extLst>
              <a:ext uri="{FF2B5EF4-FFF2-40B4-BE49-F238E27FC236}">
                <a16:creationId xmlns:a16="http://schemas.microsoft.com/office/drawing/2014/main" id="{0E59EE69-AE0F-136C-AE6F-276F9550A731}"/>
              </a:ext>
            </a:extLst>
          </p:cNvPr>
          <p:cNvPicPr>
            <a:picLocks noChangeAspect="1"/>
          </p:cNvPicPr>
          <p:nvPr/>
        </p:nvPicPr>
        <p:blipFill>
          <a:blip r:embed="rId2"/>
          <a:srcRect t="9091" r="13818"/>
          <a:stretch>
            <a:fillRect/>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02A8DD-0B0A-A781-9E36-B9A10D360F9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b="1" dirty="0">
                <a:solidFill>
                  <a:schemeClr val="bg1"/>
                </a:solidFill>
              </a:rPr>
              <a:t>Bronze Command:</a:t>
            </a:r>
            <a:br>
              <a:rPr lang="en-US" sz="3700" b="1" dirty="0"/>
            </a:br>
            <a:r>
              <a:rPr lang="en-US" sz="3700" b="1" dirty="0">
                <a:solidFill>
                  <a:schemeClr val="bg1"/>
                </a:solidFill>
              </a:rPr>
              <a:t>Emergency Planning for the Principality Stadium</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7225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7131F"/>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49B7F8F-F6D4-450D-3848-13DC9712F1E1}"/>
              </a:ext>
            </a:extLst>
          </p:cNvPr>
          <p:cNvSpPr>
            <a:spLocks noGrp="1"/>
          </p:cNvSpPr>
          <p:nvPr>
            <p:ph type="title"/>
          </p:nvPr>
        </p:nvSpPr>
        <p:spPr>
          <a:xfrm>
            <a:off x="495897" y="862430"/>
            <a:ext cx="5995570" cy="2337808"/>
          </a:xfrm>
          <a:noFill/>
        </p:spPr>
        <p:txBody>
          <a:bodyPr anchor="ctr">
            <a:noAutofit/>
          </a:bodyPr>
          <a:lstStyle/>
          <a:p>
            <a:r>
              <a:rPr lang="en-GB" sz="6000" b="1" dirty="0">
                <a:solidFill>
                  <a:schemeClr val="bg1"/>
                </a:solidFill>
                <a:ea typeface="+mj-lt"/>
                <a:cs typeface="+mj-lt"/>
              </a:rPr>
              <a:t>Introduction To </a:t>
            </a:r>
            <a:r>
              <a:rPr lang="en-GB" sz="6000" b="1">
                <a:solidFill>
                  <a:schemeClr val="bg1"/>
                </a:solidFill>
                <a:ea typeface="+mj-lt"/>
                <a:cs typeface="+mj-lt"/>
              </a:rPr>
              <a:t>Bronze Command Role</a:t>
            </a:r>
            <a:endParaRPr lang="en-US" sz="6000" b="1">
              <a:solidFill>
                <a:schemeClr val="bg1"/>
              </a:solidFill>
            </a:endParaRPr>
          </a:p>
        </p:txBody>
      </p:sp>
      <p:sp>
        <p:nvSpPr>
          <p:cNvPr id="3" name="Content Placeholder 2">
            <a:extLst>
              <a:ext uri="{FF2B5EF4-FFF2-40B4-BE49-F238E27FC236}">
                <a16:creationId xmlns:a16="http://schemas.microsoft.com/office/drawing/2014/main" id="{13EE65B0-EFEE-CACD-666F-DF1CC0C9D93B}"/>
              </a:ext>
            </a:extLst>
          </p:cNvPr>
          <p:cNvSpPr>
            <a:spLocks noGrp="1"/>
          </p:cNvSpPr>
          <p:nvPr>
            <p:ph idx="1"/>
          </p:nvPr>
        </p:nvSpPr>
        <p:spPr>
          <a:xfrm>
            <a:off x="6492507" y="592354"/>
            <a:ext cx="5316186" cy="5617312"/>
          </a:xfrm>
          <a:noFill/>
        </p:spPr>
        <p:txBody>
          <a:bodyPr vert="horz" lIns="91440" tIns="45720" rIns="91440" bIns="45720" rtlCol="0" anchor="ctr">
            <a:normAutofit/>
          </a:bodyPr>
          <a:lstStyle/>
          <a:p>
            <a:pPr marL="0" indent="0">
              <a:buNone/>
            </a:pPr>
            <a:r>
              <a:rPr lang="en-GB" sz="1400" b="1" u="sng">
                <a:solidFill>
                  <a:schemeClr val="bg1"/>
                </a:solidFill>
                <a:ea typeface="+mn-lt"/>
                <a:cs typeface="+mn-lt"/>
              </a:rPr>
              <a:t>Key Responsibilities:</a:t>
            </a:r>
            <a:endParaRPr lang="en-GB" sz="1400" dirty="0">
              <a:solidFill>
                <a:schemeClr val="bg1"/>
              </a:solidFill>
              <a:ea typeface="+mn-lt"/>
              <a:cs typeface="+mn-lt"/>
            </a:endParaRPr>
          </a:p>
          <a:p>
            <a:r>
              <a:rPr lang="en-GB" sz="1400">
                <a:solidFill>
                  <a:schemeClr val="bg1"/>
                </a:solidFill>
              </a:rPr>
              <a:t>Implement tactical plans, such as crowd control and evacuation procedures</a:t>
            </a:r>
          </a:p>
          <a:p>
            <a:r>
              <a:rPr lang="en-GB" sz="1400">
                <a:solidFill>
                  <a:schemeClr val="bg1"/>
                </a:solidFill>
                <a:ea typeface="+mn-lt"/>
                <a:cs typeface="+mn-lt"/>
              </a:rPr>
              <a:t>Coordinate with security teams, emergency services and event staff whilst ensuring clear communication and roles are maintained among all operational personnel</a:t>
            </a:r>
            <a:endParaRPr lang="en-GB" sz="1400" dirty="0">
              <a:solidFill>
                <a:schemeClr val="bg1"/>
              </a:solidFill>
              <a:ea typeface="+mn-lt"/>
              <a:cs typeface="+mn-lt"/>
            </a:endParaRPr>
          </a:p>
          <a:p>
            <a:r>
              <a:rPr lang="en-GB" sz="1400">
                <a:solidFill>
                  <a:schemeClr val="bg1"/>
                </a:solidFill>
                <a:ea typeface="+mn-lt"/>
                <a:cs typeface="+mn-lt"/>
              </a:rPr>
              <a:t>Assess evolving risks and adapt response strategies as the incident develops, making real-time decisions</a:t>
            </a:r>
            <a:endParaRPr lang="en-GB" sz="1400" dirty="0">
              <a:solidFill>
                <a:schemeClr val="bg1"/>
              </a:solidFill>
              <a:ea typeface="+mn-lt"/>
              <a:cs typeface="+mn-lt"/>
            </a:endParaRPr>
          </a:p>
          <a:p>
            <a:r>
              <a:rPr lang="en-GB" sz="1400">
                <a:solidFill>
                  <a:schemeClr val="bg1"/>
                </a:solidFill>
              </a:rPr>
              <a:t>Manage the immediate response to situations and adjust response whilst keeping Silver Command informed</a:t>
            </a:r>
            <a:endParaRPr lang="en-GB" sz="1400" dirty="0">
              <a:solidFill>
                <a:schemeClr val="bg1"/>
              </a:solidFill>
            </a:endParaRPr>
          </a:p>
          <a:p>
            <a:pPr marL="0" indent="0">
              <a:buNone/>
            </a:pPr>
            <a:r>
              <a:rPr lang="en-GB" sz="1400" b="1" u="sng">
                <a:solidFill>
                  <a:schemeClr val="bg1"/>
                </a:solidFill>
              </a:rPr>
              <a:t>Scope &amp; Importance of The Role:</a:t>
            </a:r>
          </a:p>
          <a:p>
            <a:r>
              <a:rPr lang="en-GB" sz="1400">
                <a:solidFill>
                  <a:schemeClr val="bg1"/>
                </a:solidFill>
                <a:ea typeface="+mn-lt"/>
                <a:cs typeface="+mn-lt"/>
              </a:rPr>
              <a:t>Operate within the command hierarchy, reporting to Silver Command while executing operations</a:t>
            </a:r>
            <a:endParaRPr lang="en-GB" sz="1400" dirty="0">
              <a:solidFill>
                <a:schemeClr val="bg1"/>
              </a:solidFill>
              <a:ea typeface="+mn-lt"/>
              <a:cs typeface="+mn-lt"/>
            </a:endParaRPr>
          </a:p>
          <a:p>
            <a:r>
              <a:rPr lang="en-GB" sz="1400">
                <a:solidFill>
                  <a:schemeClr val="bg1"/>
                </a:solidFill>
                <a:ea typeface="+mn-lt"/>
                <a:cs typeface="+mn-lt"/>
              </a:rPr>
              <a:t>Make quick decisions based on situational awareness and pre-planned protocols</a:t>
            </a:r>
            <a:endParaRPr lang="en-GB" sz="1400" dirty="0">
              <a:solidFill>
                <a:schemeClr val="bg1"/>
              </a:solidFill>
              <a:ea typeface="+mn-lt"/>
              <a:cs typeface="+mn-lt"/>
            </a:endParaRPr>
          </a:p>
          <a:p>
            <a:r>
              <a:rPr lang="en-GB" sz="1400">
                <a:solidFill>
                  <a:schemeClr val="bg1"/>
                </a:solidFill>
                <a:ea typeface="+mn-lt"/>
                <a:cs typeface="+mn-lt"/>
              </a:rPr>
              <a:t>Successful management at Bronze level can prevent escalation, minimise harm and facilitate swift recovery</a:t>
            </a:r>
            <a:endParaRPr lang="en-GB" sz="1400" dirty="0">
              <a:solidFill>
                <a:schemeClr val="bg1"/>
              </a:solidFill>
              <a:ea typeface="+mn-lt"/>
              <a:cs typeface="+mn-lt"/>
            </a:endParaRPr>
          </a:p>
          <a:p>
            <a:r>
              <a:rPr lang="en-GB" sz="1400">
                <a:solidFill>
                  <a:schemeClr val="bg1"/>
                </a:solidFill>
              </a:rPr>
              <a:t>Clear and effection operations can help to protect the thousands of spectators, staff and performers at the Stadium</a:t>
            </a:r>
          </a:p>
        </p:txBody>
      </p:sp>
      <p:sp>
        <p:nvSpPr>
          <p:cNvPr id="4" name="TextBox 3">
            <a:extLst>
              <a:ext uri="{FF2B5EF4-FFF2-40B4-BE49-F238E27FC236}">
                <a16:creationId xmlns:a16="http://schemas.microsoft.com/office/drawing/2014/main" id="{B1180926-AFC8-E244-A3CD-158B372511AD}"/>
              </a:ext>
            </a:extLst>
          </p:cNvPr>
          <p:cNvSpPr txBox="1"/>
          <p:nvPr/>
        </p:nvSpPr>
        <p:spPr>
          <a:xfrm>
            <a:off x="494434" y="3609822"/>
            <a:ext cx="4907479" cy="18843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000">
                <a:solidFill>
                  <a:schemeClr val="bg1"/>
                </a:solidFill>
              </a:rPr>
              <a:t>On-the-ground operational management</a:t>
            </a:r>
            <a:endParaRPr lang="en-US" sz="2000">
              <a:solidFill>
                <a:schemeClr val="bg1"/>
              </a:solidFill>
            </a:endParaRPr>
          </a:p>
          <a:p>
            <a:pPr>
              <a:lnSpc>
                <a:spcPct val="90000"/>
              </a:lnSpc>
              <a:spcBef>
                <a:spcPts val="1000"/>
              </a:spcBef>
            </a:pPr>
            <a:r>
              <a:rPr lang="en-GB" sz="2000">
                <a:solidFill>
                  <a:schemeClr val="bg1"/>
                </a:solidFill>
              </a:rPr>
              <a:t>Primary Focus is to translate the strategic and tactical decisions made by Silver and Gold Commands into effective operational actions in real-time to ensure safety and resolve incidents</a:t>
            </a:r>
          </a:p>
        </p:txBody>
      </p:sp>
      <p:pic>
        <p:nvPicPr>
          <p:cNvPr id="6" name="Picture 5" descr="A close-up of a medal&#10;&#10;AI-generated content may be incorrect.">
            <a:extLst>
              <a:ext uri="{FF2B5EF4-FFF2-40B4-BE49-F238E27FC236}">
                <a16:creationId xmlns:a16="http://schemas.microsoft.com/office/drawing/2014/main" id="{C37300A1-4AA4-ACA3-6A29-0069F08F194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75870" y="2465756"/>
            <a:ext cx="2196564" cy="2167627"/>
          </a:xfrm>
          <a:prstGeom prst="rect">
            <a:avLst/>
          </a:prstGeom>
        </p:spPr>
      </p:pic>
    </p:spTree>
    <p:extLst>
      <p:ext uri="{BB962C8B-B14F-4D97-AF65-F5344CB8AC3E}">
        <p14:creationId xmlns:p14="http://schemas.microsoft.com/office/powerpoint/2010/main" val="1731075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7131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ED5F-275B-BE96-93A1-8707B7099488}"/>
              </a:ext>
            </a:extLst>
          </p:cNvPr>
          <p:cNvSpPr>
            <a:spLocks noGrp="1"/>
          </p:cNvSpPr>
          <p:nvPr>
            <p:ph type="title"/>
          </p:nvPr>
        </p:nvSpPr>
        <p:spPr>
          <a:xfrm>
            <a:off x="724964" y="191637"/>
            <a:ext cx="10515600" cy="930095"/>
          </a:xfrm>
        </p:spPr>
        <p:txBody>
          <a:bodyPr/>
          <a:lstStyle/>
          <a:p>
            <a:r>
              <a:rPr lang="en-GB" b="1">
                <a:solidFill>
                  <a:schemeClr val="bg1"/>
                </a:solidFill>
                <a:ea typeface="+mj-lt"/>
                <a:cs typeface="+mj-lt"/>
              </a:rPr>
              <a:t>The Principality Stadium &amp; Relevant Risks</a:t>
            </a:r>
            <a:endParaRPr lang="en-US" b="1">
              <a:solidFill>
                <a:schemeClr val="bg1"/>
              </a:solidFill>
            </a:endParaRPr>
          </a:p>
        </p:txBody>
      </p:sp>
      <p:sp>
        <p:nvSpPr>
          <p:cNvPr id="3" name="Content Placeholder 2">
            <a:extLst>
              <a:ext uri="{FF2B5EF4-FFF2-40B4-BE49-F238E27FC236}">
                <a16:creationId xmlns:a16="http://schemas.microsoft.com/office/drawing/2014/main" id="{AAB0F89A-8D73-C46E-6441-AE38F45E08DC}"/>
              </a:ext>
            </a:extLst>
          </p:cNvPr>
          <p:cNvSpPr>
            <a:spLocks noGrp="1"/>
          </p:cNvSpPr>
          <p:nvPr>
            <p:ph idx="1"/>
          </p:nvPr>
        </p:nvSpPr>
        <p:spPr>
          <a:xfrm>
            <a:off x="9375587" y="1120970"/>
            <a:ext cx="2502511" cy="3651968"/>
          </a:xfrm>
        </p:spPr>
        <p:txBody>
          <a:bodyPr vert="horz" lIns="91440" tIns="45720" rIns="91440" bIns="45720" rtlCol="0" anchor="t">
            <a:noAutofit/>
          </a:bodyPr>
          <a:lstStyle/>
          <a:p>
            <a:pPr marL="0" indent="0">
              <a:buNone/>
            </a:pPr>
            <a:r>
              <a:rPr lang="en-GB" sz="1600" b="1" u="sng" dirty="0">
                <a:solidFill>
                  <a:srgbClr val="FFFFFF"/>
                </a:solidFill>
                <a:ea typeface="+mn-lt"/>
                <a:cs typeface="+mn-lt"/>
              </a:rPr>
              <a:t>Event Types:</a:t>
            </a:r>
            <a:endParaRPr lang="en-GB" sz="1400" b="1" u="sng" dirty="0">
              <a:solidFill>
                <a:srgbClr val="FFFFFF"/>
              </a:solidFill>
              <a:ea typeface="+mn-lt"/>
              <a:cs typeface="+mn-lt"/>
            </a:endParaRPr>
          </a:p>
          <a:p>
            <a:pPr marL="274320" indent="-274320"/>
            <a:r>
              <a:rPr lang="en-GB" sz="1400" dirty="0">
                <a:solidFill>
                  <a:srgbClr val="FFFFFF"/>
                </a:solidFill>
                <a:ea typeface="+mn-lt"/>
                <a:cs typeface="+mn-lt"/>
              </a:rPr>
              <a:t>Football/Rugby matches</a:t>
            </a:r>
          </a:p>
          <a:p>
            <a:pPr marL="274320" indent="-274320"/>
            <a:r>
              <a:rPr lang="en-GB" sz="1400" dirty="0">
                <a:solidFill>
                  <a:srgbClr val="FFFFFF"/>
                </a:solidFill>
                <a:ea typeface="+mn-lt"/>
                <a:cs typeface="+mn-lt"/>
              </a:rPr>
              <a:t>Sports Events</a:t>
            </a:r>
          </a:p>
          <a:p>
            <a:pPr marL="274320" indent="-274320"/>
            <a:r>
              <a:rPr lang="en-GB" sz="1400" dirty="0">
                <a:solidFill>
                  <a:srgbClr val="FFFFFF"/>
                </a:solidFill>
                <a:ea typeface="+mn-lt"/>
                <a:cs typeface="+mn-lt"/>
              </a:rPr>
              <a:t>Concerts</a:t>
            </a:r>
          </a:p>
          <a:p>
            <a:pPr marL="274320" indent="-274320"/>
            <a:r>
              <a:rPr lang="en-GB" sz="1400" dirty="0">
                <a:solidFill>
                  <a:srgbClr val="FFFFFF"/>
                </a:solidFill>
                <a:ea typeface="+mn-lt"/>
                <a:cs typeface="+mn-lt"/>
              </a:rPr>
              <a:t>Motorsports</a:t>
            </a:r>
          </a:p>
          <a:p>
            <a:pPr marL="274320" indent="-274320"/>
            <a:r>
              <a:rPr lang="en-GB" sz="1400" dirty="0">
                <a:solidFill>
                  <a:srgbClr val="FFFFFF"/>
                </a:solidFill>
                <a:ea typeface="+mn-lt"/>
                <a:cs typeface="+mn-lt"/>
              </a:rPr>
              <a:t>&amp; More</a:t>
            </a:r>
          </a:p>
          <a:p>
            <a:pPr marL="0" indent="0">
              <a:buNone/>
            </a:pPr>
            <a:r>
              <a:rPr lang="en-GB" sz="1600" b="1" u="sng" dirty="0">
                <a:solidFill>
                  <a:srgbClr val="FFFFFF"/>
                </a:solidFill>
                <a:ea typeface="+mn-lt"/>
                <a:cs typeface="+mn-lt"/>
              </a:rPr>
              <a:t>Key Risks:</a:t>
            </a:r>
            <a:endParaRPr lang="en-GB" sz="1400" dirty="0">
              <a:solidFill>
                <a:srgbClr val="FFFFFF"/>
              </a:solidFill>
              <a:ea typeface="+mn-lt"/>
              <a:cs typeface="+mn-lt"/>
            </a:endParaRPr>
          </a:p>
          <a:p>
            <a:pPr marL="274320" indent="-274320">
              <a:buFont typeface="Arial"/>
            </a:pPr>
            <a:r>
              <a:rPr lang="en-GB" sz="1400" dirty="0">
                <a:solidFill>
                  <a:srgbClr val="FFFFFF"/>
                </a:solidFill>
                <a:ea typeface="+mn-lt"/>
                <a:cs typeface="+mn-lt"/>
              </a:rPr>
              <a:t>Crowd-related incidents</a:t>
            </a:r>
          </a:p>
          <a:p>
            <a:pPr marL="274320" indent="-274320">
              <a:buFont typeface="Arial"/>
            </a:pPr>
            <a:r>
              <a:rPr lang="en-GB" sz="1400" dirty="0">
                <a:solidFill>
                  <a:srgbClr val="FFFFFF"/>
                </a:solidFill>
                <a:ea typeface="+mn-lt"/>
                <a:cs typeface="+mn-lt"/>
              </a:rPr>
              <a:t>Terror threats or attacks</a:t>
            </a:r>
          </a:p>
          <a:p>
            <a:pPr marL="274320" indent="-274320">
              <a:buFont typeface="Arial"/>
            </a:pPr>
            <a:r>
              <a:rPr lang="en-GB" sz="1400" dirty="0">
                <a:solidFill>
                  <a:srgbClr val="FFFFFF"/>
                </a:solidFill>
                <a:ea typeface="+mn-lt"/>
                <a:cs typeface="+mn-lt"/>
              </a:rPr>
              <a:t>Fire or structural failures</a:t>
            </a:r>
          </a:p>
          <a:p>
            <a:pPr marL="274320" indent="-274320">
              <a:buFont typeface="Arial"/>
            </a:pPr>
            <a:r>
              <a:rPr lang="en-GB" sz="1400" dirty="0">
                <a:solidFill>
                  <a:srgbClr val="FFFFFF"/>
                </a:solidFill>
                <a:ea typeface="+mn-lt"/>
                <a:cs typeface="+mn-lt"/>
              </a:rPr>
              <a:t>Unruly </a:t>
            </a:r>
            <a:r>
              <a:rPr lang="en-GB" sz="1400">
                <a:solidFill>
                  <a:srgbClr val="FFFFFF"/>
                </a:solidFill>
                <a:ea typeface="+mn-lt"/>
                <a:cs typeface="+mn-lt"/>
              </a:rPr>
              <a:t>behaviour</a:t>
            </a:r>
            <a:r>
              <a:rPr lang="en-GB" sz="1400" dirty="0">
                <a:solidFill>
                  <a:srgbClr val="FFFFFF"/>
                </a:solidFill>
                <a:ea typeface="+mn-lt"/>
                <a:cs typeface="+mn-lt"/>
              </a:rPr>
              <a:t> or violence</a:t>
            </a:r>
          </a:p>
          <a:p>
            <a:pPr marL="274320" indent="-274320">
              <a:buFont typeface="Arial"/>
            </a:pPr>
            <a:r>
              <a:rPr lang="en-GB" sz="1400" dirty="0">
                <a:solidFill>
                  <a:srgbClr val="FFFFFF"/>
                </a:solidFill>
                <a:ea typeface="+mn-lt"/>
                <a:cs typeface="+mn-lt"/>
              </a:rPr>
              <a:t>Medical emergencies</a:t>
            </a:r>
          </a:p>
          <a:p>
            <a:pPr marL="274320" indent="-274320">
              <a:buFont typeface="Arial"/>
            </a:pPr>
            <a:r>
              <a:rPr lang="en-GB" sz="1400" dirty="0">
                <a:solidFill>
                  <a:srgbClr val="FFFFFF"/>
                </a:solidFill>
                <a:ea typeface="+mn-lt"/>
                <a:cs typeface="+mn-lt"/>
              </a:rPr>
              <a:t>Severe weather or natural disasters</a:t>
            </a:r>
          </a:p>
          <a:p>
            <a:pPr marL="274320" indent="-274320">
              <a:buFont typeface="Arial"/>
            </a:pPr>
            <a:r>
              <a:rPr lang="en-GB" sz="1400" dirty="0">
                <a:solidFill>
                  <a:srgbClr val="FFFFFF"/>
                </a:solidFill>
              </a:rPr>
              <a:t>Insider </a:t>
            </a:r>
            <a:r>
              <a:rPr lang="en-GB" sz="1400">
                <a:solidFill>
                  <a:srgbClr val="FFFFFF"/>
                </a:solidFill>
              </a:rPr>
              <a:t>threats</a:t>
            </a:r>
            <a:r>
              <a:rPr lang="en-GB" sz="1400" dirty="0">
                <a:solidFill>
                  <a:srgbClr val="FFFFFF"/>
                </a:solidFill>
              </a:rPr>
              <a:t> or security breaches</a:t>
            </a:r>
          </a:p>
          <a:p>
            <a:pPr marL="274320" indent="-274320">
              <a:buFont typeface="Arial"/>
            </a:pPr>
            <a:r>
              <a:rPr lang="en-GB" sz="1400" dirty="0">
                <a:solidFill>
                  <a:srgbClr val="FFFFFF"/>
                </a:solidFill>
                <a:ea typeface="+mn-lt"/>
                <a:cs typeface="+mn-lt"/>
              </a:rPr>
              <a:t>Operational disruptions</a:t>
            </a:r>
          </a:p>
        </p:txBody>
      </p:sp>
      <p:sp>
        <p:nvSpPr>
          <p:cNvPr id="7" name="TextBox 6">
            <a:extLst>
              <a:ext uri="{FF2B5EF4-FFF2-40B4-BE49-F238E27FC236}">
                <a16:creationId xmlns:a16="http://schemas.microsoft.com/office/drawing/2014/main" id="{750DBFF6-7BC5-61DF-89A9-DEE648123355}"/>
              </a:ext>
            </a:extLst>
          </p:cNvPr>
          <p:cNvSpPr txBox="1"/>
          <p:nvPr/>
        </p:nvSpPr>
        <p:spPr>
          <a:xfrm>
            <a:off x="4258848" y="6054246"/>
            <a:ext cx="156575" cy="38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62A3171F-CE41-3B89-3751-BF440BAC7B1C}"/>
              </a:ext>
            </a:extLst>
          </p:cNvPr>
          <p:cNvSpPr txBox="1"/>
          <p:nvPr/>
        </p:nvSpPr>
        <p:spPr>
          <a:xfrm>
            <a:off x="293728" y="4957294"/>
            <a:ext cx="8735073" cy="1679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a:solidFill>
                  <a:schemeClr val="bg1"/>
                </a:solidFill>
              </a:rPr>
              <a:t>Previously known as the Millenium Stadium, is a major stadium with a retractable roof located in Cardiff, Wales. </a:t>
            </a:r>
            <a:endParaRPr lang="en-GB" sz="1600" dirty="0">
              <a:solidFill>
                <a:schemeClr val="bg1"/>
              </a:solidFill>
            </a:endParaRPr>
          </a:p>
          <a:p>
            <a:pPr>
              <a:lnSpc>
                <a:spcPct val="90000"/>
              </a:lnSpc>
              <a:spcBef>
                <a:spcPts val="1000"/>
              </a:spcBef>
            </a:pPr>
            <a:r>
              <a:rPr lang="en-GB" sz="1600" dirty="0">
                <a:solidFill>
                  <a:schemeClr val="bg1"/>
                </a:solidFill>
              </a:rPr>
              <a:t>Capacity of 74,500 for general events &amp; concerts / 73,931 for seated sporting events – The largest </a:t>
            </a:r>
            <a:r>
              <a:rPr lang="en-GB" sz="1600">
                <a:solidFill>
                  <a:schemeClr val="bg1"/>
                </a:solidFill>
              </a:rPr>
              <a:t>stadium in Wales (Principality Stadium, 2025).</a:t>
            </a:r>
            <a:endParaRPr lang="en-GB" sz="1600" dirty="0">
              <a:solidFill>
                <a:schemeClr val="bg1"/>
              </a:solidFill>
            </a:endParaRPr>
          </a:p>
          <a:p>
            <a:pPr>
              <a:lnSpc>
                <a:spcPct val="90000"/>
              </a:lnSpc>
              <a:spcBef>
                <a:spcPts val="1000"/>
              </a:spcBef>
            </a:pPr>
            <a:r>
              <a:rPr lang="en-GB" sz="1600">
                <a:solidFill>
                  <a:schemeClr val="bg1"/>
                </a:solidFill>
              </a:rPr>
              <a:t>Its central location and high-profile events increase the potential impact of any incident, making emergency planning essential.</a:t>
            </a:r>
          </a:p>
        </p:txBody>
      </p:sp>
      <p:pic>
        <p:nvPicPr>
          <p:cNvPr id="11" name="Picture 10" descr="A stadium with fireworks and people in the background&#10;&#10;AI-generated content may be incorrect.">
            <a:extLst>
              <a:ext uri="{FF2B5EF4-FFF2-40B4-BE49-F238E27FC236}">
                <a16:creationId xmlns:a16="http://schemas.microsoft.com/office/drawing/2014/main" id="{DF50BFE7-FD0B-489F-9458-BE1C70E8543E}"/>
              </a:ext>
            </a:extLst>
          </p:cNvPr>
          <p:cNvPicPr>
            <a:picLocks noChangeAspect="1"/>
          </p:cNvPicPr>
          <p:nvPr/>
        </p:nvPicPr>
        <p:blipFill>
          <a:blip r:embed="rId2"/>
          <a:stretch>
            <a:fillRect/>
          </a:stretch>
        </p:blipFill>
        <p:spPr>
          <a:xfrm>
            <a:off x="4570117" y="1114262"/>
            <a:ext cx="4650155" cy="3237739"/>
          </a:xfrm>
          <a:prstGeom prst="rect">
            <a:avLst/>
          </a:prstGeom>
        </p:spPr>
      </p:pic>
      <p:pic>
        <p:nvPicPr>
          <p:cNvPr id="12" name="Picture 11" descr="A map of a stadium&#10;&#10;AI-generated content may be incorrect.">
            <a:extLst>
              <a:ext uri="{FF2B5EF4-FFF2-40B4-BE49-F238E27FC236}">
                <a16:creationId xmlns:a16="http://schemas.microsoft.com/office/drawing/2014/main" id="{A42CF698-DD59-9184-F168-F83563C0DC5A}"/>
              </a:ext>
            </a:extLst>
          </p:cNvPr>
          <p:cNvPicPr>
            <a:picLocks noChangeAspect="1"/>
          </p:cNvPicPr>
          <p:nvPr/>
        </p:nvPicPr>
        <p:blipFill>
          <a:blip r:embed="rId3"/>
          <a:stretch>
            <a:fillRect/>
          </a:stretch>
        </p:blipFill>
        <p:spPr>
          <a:xfrm>
            <a:off x="197722" y="1114769"/>
            <a:ext cx="4297192" cy="3231308"/>
          </a:xfrm>
          <a:prstGeom prst="rect">
            <a:avLst/>
          </a:prstGeom>
        </p:spPr>
      </p:pic>
      <p:sp>
        <p:nvSpPr>
          <p:cNvPr id="15" name="TextBox 14">
            <a:extLst>
              <a:ext uri="{FF2B5EF4-FFF2-40B4-BE49-F238E27FC236}">
                <a16:creationId xmlns:a16="http://schemas.microsoft.com/office/drawing/2014/main" id="{921D540F-B419-0125-306C-23643CF4D57A}"/>
              </a:ext>
            </a:extLst>
          </p:cNvPr>
          <p:cNvSpPr txBox="1"/>
          <p:nvPr/>
        </p:nvSpPr>
        <p:spPr>
          <a:xfrm>
            <a:off x="5716122" y="4341431"/>
            <a:ext cx="236844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rPr>
              <a:t>(Principality Stadium, 2025)</a:t>
            </a:r>
          </a:p>
        </p:txBody>
      </p:sp>
      <p:sp>
        <p:nvSpPr>
          <p:cNvPr id="17" name="TextBox 16">
            <a:extLst>
              <a:ext uri="{FF2B5EF4-FFF2-40B4-BE49-F238E27FC236}">
                <a16:creationId xmlns:a16="http://schemas.microsoft.com/office/drawing/2014/main" id="{0EA6DA1C-B55B-3EF6-5849-82D62F8BED39}"/>
              </a:ext>
            </a:extLst>
          </p:cNvPr>
          <p:cNvSpPr txBox="1"/>
          <p:nvPr/>
        </p:nvSpPr>
        <p:spPr>
          <a:xfrm>
            <a:off x="951211" y="4341431"/>
            <a:ext cx="28024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rPr>
              <a:t>(Football Ground Guide, 2025)</a:t>
            </a:r>
            <a:endParaRPr lang="en-US">
              <a:solidFill>
                <a:schemeClr val="bg1"/>
              </a:solidFill>
            </a:endParaRPr>
          </a:p>
        </p:txBody>
      </p:sp>
    </p:spTree>
    <p:extLst>
      <p:ext uri="{BB962C8B-B14F-4D97-AF65-F5344CB8AC3E}">
        <p14:creationId xmlns:p14="http://schemas.microsoft.com/office/powerpoint/2010/main" val="3736167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7131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9E48-2BF8-392B-ABCD-7F6E55D2FEE0}"/>
              </a:ext>
            </a:extLst>
          </p:cNvPr>
          <p:cNvSpPr>
            <a:spLocks noGrp="1"/>
          </p:cNvSpPr>
          <p:nvPr>
            <p:ph type="title"/>
          </p:nvPr>
        </p:nvSpPr>
        <p:spPr>
          <a:xfrm>
            <a:off x="243214" y="198111"/>
            <a:ext cx="10254640" cy="855837"/>
          </a:xfrm>
        </p:spPr>
        <p:txBody>
          <a:bodyPr>
            <a:normAutofit/>
          </a:bodyPr>
          <a:lstStyle/>
          <a:p>
            <a:r>
              <a:rPr lang="en-GB" b="1">
                <a:solidFill>
                  <a:schemeClr val="bg1"/>
                </a:solidFill>
                <a:ea typeface="+mj-lt"/>
                <a:cs typeface="+mj-lt"/>
              </a:rPr>
              <a:t>Emergency Planning At Bronze Command</a:t>
            </a:r>
            <a:endParaRPr lang="en-US" b="1">
              <a:solidFill>
                <a:schemeClr val="bg1"/>
              </a:solidFill>
            </a:endParaRPr>
          </a:p>
        </p:txBody>
      </p:sp>
      <p:sp>
        <p:nvSpPr>
          <p:cNvPr id="6" name="TextBox 5">
            <a:extLst>
              <a:ext uri="{FF2B5EF4-FFF2-40B4-BE49-F238E27FC236}">
                <a16:creationId xmlns:a16="http://schemas.microsoft.com/office/drawing/2014/main" id="{BBF4D466-79EE-10C9-8772-820F126BC76D}"/>
              </a:ext>
            </a:extLst>
          </p:cNvPr>
          <p:cNvSpPr txBox="1"/>
          <p:nvPr/>
        </p:nvSpPr>
        <p:spPr>
          <a:xfrm>
            <a:off x="720247" y="1477026"/>
            <a:ext cx="8214986"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baseline="0" dirty="0">
                <a:solidFill>
                  <a:srgbClr val="FFFFFF"/>
                </a:solidFill>
                <a:latin typeface="Aptos"/>
                <a:ea typeface="Segoe UI"/>
                <a:cs typeface="Segoe UI"/>
              </a:rPr>
              <a:t>Collating </a:t>
            </a:r>
            <a:r>
              <a:rPr lang="en-GB" sz="1600" b="1" dirty="0">
                <a:solidFill>
                  <a:srgbClr val="FFFFFF"/>
                </a:solidFill>
                <a:latin typeface="Aptos"/>
                <a:ea typeface="Segoe UI"/>
                <a:cs typeface="Segoe UI"/>
              </a:rPr>
              <a:t>Evidence &amp; Assessing Potential</a:t>
            </a:r>
            <a:r>
              <a:rPr lang="en-GB" sz="1600" b="1" baseline="0" dirty="0">
                <a:solidFill>
                  <a:srgbClr val="FFFFFF"/>
                </a:solidFill>
                <a:latin typeface="Aptos"/>
                <a:ea typeface="Segoe UI"/>
                <a:cs typeface="Segoe UI"/>
              </a:rPr>
              <a:t> of </a:t>
            </a:r>
            <a:r>
              <a:rPr lang="en-GB" sz="1600" b="1" dirty="0">
                <a:solidFill>
                  <a:srgbClr val="FFFFFF"/>
                </a:solidFill>
                <a:latin typeface="Aptos"/>
                <a:ea typeface="Segoe UI"/>
                <a:cs typeface="Segoe UI"/>
              </a:rPr>
              <a:t>Crises</a:t>
            </a:r>
            <a:r>
              <a:rPr lang="en-GB" sz="1600" b="1" baseline="0" dirty="0">
                <a:solidFill>
                  <a:srgbClr val="FFFFFF"/>
                </a:solidFill>
                <a:latin typeface="Aptos"/>
                <a:ea typeface="Segoe UI"/>
                <a:cs typeface="Segoe UI"/>
              </a:rPr>
              <a:t>:</a:t>
            </a:r>
            <a:r>
              <a:rPr lang="en-US" sz="1600" dirty="0">
                <a:latin typeface="Aptos"/>
                <a:ea typeface="Segoe UI"/>
                <a:cs typeface="Segoe UI"/>
              </a:rPr>
              <a:t>​</a:t>
            </a:r>
          </a:p>
          <a:p>
            <a:pPr marL="171450" indent="-171450" rtl="0">
              <a:buFont typeface="Arial"/>
              <a:buChar char="•"/>
            </a:pPr>
            <a:r>
              <a:rPr lang="en-GB" sz="1400" dirty="0">
                <a:solidFill>
                  <a:srgbClr val="FFFFFF"/>
                </a:solidFill>
                <a:latin typeface="Aptos"/>
                <a:ea typeface="Segoe UI"/>
                <a:cs typeface="Segoe UI"/>
              </a:rPr>
              <a:t>Use</a:t>
            </a:r>
            <a:r>
              <a:rPr lang="en-GB" sz="1400" baseline="0" dirty="0">
                <a:solidFill>
                  <a:srgbClr val="FFFFFF"/>
                </a:solidFill>
                <a:latin typeface="Aptos"/>
                <a:ea typeface="Segoe UI"/>
                <a:cs typeface="Segoe UI"/>
              </a:rPr>
              <a:t> risk assessments to </a:t>
            </a:r>
            <a:r>
              <a:rPr lang="en-GB" sz="1400" dirty="0">
                <a:solidFill>
                  <a:srgbClr val="FFFFFF"/>
                </a:solidFill>
                <a:latin typeface="Aptos"/>
                <a:ea typeface="Segoe UI"/>
                <a:cs typeface="Segoe UI"/>
              </a:rPr>
              <a:t>address</a:t>
            </a:r>
            <a:r>
              <a:rPr lang="en-GB" sz="1400" baseline="0" dirty="0">
                <a:solidFill>
                  <a:srgbClr val="FFFFFF"/>
                </a:solidFill>
                <a:latin typeface="Aptos"/>
                <a:ea typeface="Segoe UI"/>
                <a:cs typeface="Segoe UI"/>
              </a:rPr>
              <a:t> the </a:t>
            </a:r>
            <a:r>
              <a:rPr lang="en-GB" sz="1400" dirty="0">
                <a:solidFill>
                  <a:srgbClr val="FFFFFF"/>
                </a:solidFill>
                <a:latin typeface="Aptos"/>
                <a:ea typeface="Segoe UI"/>
                <a:cs typeface="Segoe UI"/>
              </a:rPr>
              <a:t>potential</a:t>
            </a:r>
            <a:r>
              <a:rPr lang="en-GB" sz="1400" baseline="0" dirty="0">
                <a:solidFill>
                  <a:srgbClr val="FFFFFF"/>
                </a:solidFill>
                <a:latin typeface="Aptos"/>
                <a:ea typeface="Segoe UI"/>
                <a:cs typeface="Segoe UI"/>
              </a:rPr>
              <a:t> hazards specific to the stadium</a:t>
            </a:r>
            <a:r>
              <a:rPr lang="en-GB" sz="1400" dirty="0">
                <a:latin typeface="Aptos"/>
                <a:ea typeface="Segoe UI"/>
                <a:cs typeface="Segoe UI"/>
              </a:rPr>
              <a:t>​</a:t>
            </a:r>
          </a:p>
          <a:p>
            <a:pPr marL="171450" indent="-171450" rtl="0">
              <a:buFont typeface="Arial"/>
              <a:buChar char="•"/>
            </a:pPr>
            <a:r>
              <a:rPr lang="en-GB" sz="1400" baseline="0" dirty="0">
                <a:solidFill>
                  <a:srgbClr val="FFFFFF"/>
                </a:solidFill>
                <a:latin typeface="Aptos"/>
                <a:ea typeface="Segoe UI"/>
                <a:cs typeface="Segoe UI"/>
              </a:rPr>
              <a:t>Evaluate the likelihood and impact of each risk</a:t>
            </a:r>
            <a:endParaRPr lang="en-GB" sz="1400">
              <a:latin typeface="Aptos"/>
              <a:ea typeface="Segoe UI"/>
              <a:cs typeface="Segoe UI"/>
            </a:endParaRPr>
          </a:p>
          <a:p>
            <a:pPr marL="171450" indent="-171450" rtl="0">
              <a:buFont typeface="Arial"/>
              <a:buChar char="•"/>
            </a:pPr>
            <a:r>
              <a:rPr lang="en-GB" sz="1400" baseline="0" dirty="0">
                <a:solidFill>
                  <a:srgbClr val="FFFFFF"/>
                </a:solidFill>
                <a:latin typeface="Aptos"/>
                <a:ea typeface="Segoe UI"/>
                <a:cs typeface="Segoe UI"/>
              </a:rPr>
              <a:t>Use historical data, event type and environmental factors to inform </a:t>
            </a:r>
            <a:r>
              <a:rPr lang="en-GB" sz="1400" dirty="0">
                <a:solidFill>
                  <a:srgbClr val="FFFFFF"/>
                </a:solidFill>
                <a:latin typeface="Aptos"/>
                <a:ea typeface="Segoe UI"/>
                <a:cs typeface="Segoe UI"/>
              </a:rPr>
              <a:t>assessments</a:t>
            </a:r>
            <a:endParaRPr lang="en-GB" sz="1400" baseline="0" dirty="0">
              <a:solidFill>
                <a:srgbClr val="FFFFFF"/>
              </a:solidFill>
              <a:latin typeface="Aptos"/>
              <a:ea typeface="Segoe UI"/>
              <a:cs typeface="Segoe UI"/>
            </a:endParaRPr>
          </a:p>
        </p:txBody>
      </p:sp>
      <p:sp>
        <p:nvSpPr>
          <p:cNvPr id="7" name="TextBox 6">
            <a:extLst>
              <a:ext uri="{FF2B5EF4-FFF2-40B4-BE49-F238E27FC236}">
                <a16:creationId xmlns:a16="http://schemas.microsoft.com/office/drawing/2014/main" id="{3A1F4CC9-2166-ED92-015E-3371A5A2AC2B}"/>
              </a:ext>
            </a:extLst>
          </p:cNvPr>
          <p:cNvSpPr txBox="1"/>
          <p:nvPr/>
        </p:nvSpPr>
        <p:spPr>
          <a:xfrm>
            <a:off x="1242165" y="2436754"/>
            <a:ext cx="9106328"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baseline="0" dirty="0">
                <a:solidFill>
                  <a:srgbClr val="FFFFFF"/>
                </a:solidFill>
                <a:latin typeface="Aptos"/>
                <a:ea typeface="Segoe UI"/>
                <a:cs typeface="Segoe UI"/>
              </a:rPr>
              <a:t>Developing </a:t>
            </a:r>
            <a:r>
              <a:rPr lang="en-GB" sz="1600" b="1" dirty="0">
                <a:solidFill>
                  <a:srgbClr val="FFFFFF"/>
                </a:solidFill>
                <a:latin typeface="Aptos"/>
                <a:ea typeface="Segoe UI"/>
                <a:cs typeface="Segoe UI"/>
              </a:rPr>
              <a:t>Tactical Plans </a:t>
            </a:r>
            <a:r>
              <a:rPr lang="en-GB" sz="1600" b="1" baseline="0" dirty="0">
                <a:solidFill>
                  <a:srgbClr val="FFFFFF"/>
                </a:solidFill>
                <a:latin typeface="Aptos"/>
                <a:ea typeface="Segoe UI"/>
                <a:cs typeface="Segoe UI"/>
              </a:rPr>
              <a:t>&amp; </a:t>
            </a:r>
            <a:r>
              <a:rPr lang="en-GB" sz="1600" b="1" dirty="0">
                <a:solidFill>
                  <a:srgbClr val="FFFFFF"/>
                </a:solidFill>
                <a:latin typeface="Aptos"/>
                <a:ea typeface="Segoe UI"/>
                <a:cs typeface="Segoe UI"/>
              </a:rPr>
              <a:t>Procedures</a:t>
            </a:r>
            <a:r>
              <a:rPr lang="en-GB" sz="1600" b="1" baseline="0" dirty="0">
                <a:solidFill>
                  <a:srgbClr val="FFFFFF"/>
                </a:solidFill>
                <a:latin typeface="Aptos"/>
                <a:ea typeface="Segoe UI"/>
                <a:cs typeface="Segoe UI"/>
              </a:rPr>
              <a:t>:</a:t>
            </a:r>
            <a:r>
              <a:rPr lang="en-GB" sz="1600" dirty="0">
                <a:latin typeface="Aptos"/>
                <a:ea typeface="Segoe UI"/>
                <a:cs typeface="Segoe UI"/>
              </a:rPr>
              <a:t>​</a:t>
            </a:r>
          </a:p>
          <a:p>
            <a:pPr marL="171450" indent="-171450">
              <a:buFont typeface="Arial"/>
              <a:buChar char="•"/>
            </a:pPr>
            <a:r>
              <a:rPr lang="en-GB" sz="1400" baseline="0" dirty="0">
                <a:solidFill>
                  <a:srgbClr val="FFFFFF"/>
                </a:solidFill>
                <a:latin typeface="Aptos"/>
                <a:ea typeface="Segoe UI"/>
                <a:cs typeface="Segoe UI"/>
              </a:rPr>
              <a:t>Design clear crowd </a:t>
            </a:r>
            <a:r>
              <a:rPr lang="en-GB" sz="1400" dirty="0">
                <a:solidFill>
                  <a:srgbClr val="FFFFFF"/>
                </a:solidFill>
                <a:latin typeface="Aptos"/>
                <a:ea typeface="Segoe UI"/>
                <a:cs typeface="Segoe UI"/>
              </a:rPr>
              <a:t>management</a:t>
            </a:r>
            <a:r>
              <a:rPr lang="en-GB" sz="1400" baseline="0" dirty="0">
                <a:solidFill>
                  <a:srgbClr val="FFFFFF"/>
                </a:solidFill>
                <a:latin typeface="Aptos"/>
                <a:ea typeface="Segoe UI"/>
                <a:cs typeface="Segoe UI"/>
              </a:rPr>
              <a:t> strategies </a:t>
            </a:r>
            <a:r>
              <a:rPr lang="en-GB" sz="1400" dirty="0">
                <a:solidFill>
                  <a:srgbClr val="FFFFFF"/>
                </a:solidFill>
                <a:latin typeface="Aptos"/>
                <a:ea typeface="Segoe UI"/>
                <a:cs typeface="Segoe UI"/>
              </a:rPr>
              <a:t>and contingency plans to</a:t>
            </a:r>
            <a:r>
              <a:rPr lang="en-GB" sz="1400" baseline="0" dirty="0">
                <a:solidFill>
                  <a:srgbClr val="FFFFFF"/>
                </a:solidFill>
                <a:latin typeface="Aptos"/>
                <a:ea typeface="Segoe UI"/>
                <a:cs typeface="Segoe UI"/>
              </a:rPr>
              <a:t> address issues and </a:t>
            </a:r>
            <a:r>
              <a:rPr lang="en-GB" sz="1400" dirty="0">
                <a:solidFill>
                  <a:srgbClr val="FFFFFF"/>
                </a:solidFill>
                <a:latin typeface="Aptos"/>
                <a:ea typeface="Segoe UI"/>
                <a:cs typeface="Segoe UI"/>
              </a:rPr>
              <a:t>risks</a:t>
            </a:r>
          </a:p>
          <a:p>
            <a:pPr marL="171450" indent="-171450">
              <a:buFont typeface="Arial"/>
              <a:buChar char="•"/>
            </a:pPr>
            <a:r>
              <a:rPr lang="en-GB" sz="1400" dirty="0">
                <a:solidFill>
                  <a:srgbClr val="FFFFFF"/>
                </a:solidFill>
                <a:latin typeface="Aptos"/>
                <a:ea typeface="Segoe UI"/>
                <a:cs typeface="Segoe UI"/>
              </a:rPr>
              <a:t>Establish</a:t>
            </a:r>
            <a:r>
              <a:rPr lang="en-GB" sz="1400" baseline="0" dirty="0">
                <a:solidFill>
                  <a:srgbClr val="FFFFFF"/>
                </a:solidFill>
                <a:latin typeface="Aptos"/>
                <a:ea typeface="Segoe UI"/>
                <a:cs typeface="Segoe UI"/>
              </a:rPr>
              <a:t> evacuation procedures tailored to different scenarios</a:t>
            </a:r>
            <a:endParaRPr lang="en-GB" sz="1400">
              <a:cs typeface="Segoe UI"/>
            </a:endParaRPr>
          </a:p>
          <a:p>
            <a:pPr marL="171450" indent="-171450">
              <a:buFont typeface="Arial"/>
              <a:buChar char="•"/>
            </a:pPr>
            <a:r>
              <a:rPr lang="en-GB" sz="1400" baseline="0" dirty="0">
                <a:solidFill>
                  <a:srgbClr val="FFFFFF"/>
                </a:solidFill>
                <a:latin typeface="Aptos"/>
                <a:ea typeface="Segoe UI"/>
                <a:cs typeface="Segoe UI"/>
              </a:rPr>
              <a:t>Assign </a:t>
            </a:r>
            <a:r>
              <a:rPr lang="en-GB" sz="1400" dirty="0">
                <a:solidFill>
                  <a:srgbClr val="FFFFFF"/>
                </a:solidFill>
                <a:latin typeface="Aptos"/>
                <a:ea typeface="Segoe UI"/>
                <a:cs typeface="Segoe UI"/>
              </a:rPr>
              <a:t>responsibilities</a:t>
            </a:r>
            <a:r>
              <a:rPr lang="en-GB" sz="1400" baseline="0" dirty="0">
                <a:solidFill>
                  <a:srgbClr val="FFFFFF"/>
                </a:solidFill>
                <a:latin typeface="Aptos"/>
                <a:ea typeface="Segoe UI"/>
                <a:cs typeface="Segoe UI"/>
              </a:rPr>
              <a:t> to staff and stewards for quick </a:t>
            </a:r>
            <a:r>
              <a:rPr lang="en-GB" sz="1400" dirty="0">
                <a:solidFill>
                  <a:srgbClr val="FFFFFF"/>
                </a:solidFill>
                <a:latin typeface="Aptos"/>
                <a:ea typeface="Segoe UI"/>
                <a:cs typeface="Segoe UI"/>
              </a:rPr>
              <a:t>emergency deployment</a:t>
            </a:r>
            <a:endParaRPr lang="en-GB" sz="1400" baseline="0" dirty="0">
              <a:solidFill>
                <a:srgbClr val="FFFFFF"/>
              </a:solidFill>
              <a:latin typeface="Aptos"/>
              <a:ea typeface="Segoe UI"/>
              <a:cs typeface="Segoe UI"/>
            </a:endParaRPr>
          </a:p>
        </p:txBody>
      </p:sp>
      <p:sp>
        <p:nvSpPr>
          <p:cNvPr id="9" name="TextBox 8">
            <a:extLst>
              <a:ext uri="{FF2B5EF4-FFF2-40B4-BE49-F238E27FC236}">
                <a16:creationId xmlns:a16="http://schemas.microsoft.com/office/drawing/2014/main" id="{20096C16-A1C6-EE76-9558-60CFF7D23A46}"/>
              </a:ext>
            </a:extLst>
          </p:cNvPr>
          <p:cNvSpPr txBox="1"/>
          <p:nvPr/>
        </p:nvSpPr>
        <p:spPr>
          <a:xfrm>
            <a:off x="1503123" y="3429001"/>
            <a:ext cx="7974903"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baseline="0" dirty="0">
                <a:solidFill>
                  <a:srgbClr val="FFFFFF"/>
                </a:solidFill>
                <a:latin typeface="Aptos"/>
                <a:ea typeface="Segoe UI"/>
                <a:cs typeface="Segoe UI"/>
              </a:rPr>
              <a:t>Staff </a:t>
            </a:r>
            <a:r>
              <a:rPr lang="en-GB" sz="1600" b="1" dirty="0">
                <a:solidFill>
                  <a:srgbClr val="FFFFFF"/>
                </a:solidFill>
                <a:latin typeface="Aptos"/>
                <a:ea typeface="Segoe UI"/>
                <a:cs typeface="Segoe UI"/>
              </a:rPr>
              <a:t>Training </a:t>
            </a:r>
            <a:r>
              <a:rPr lang="en-GB" sz="1600" b="1" baseline="0" dirty="0">
                <a:solidFill>
                  <a:srgbClr val="FFFFFF"/>
                </a:solidFill>
                <a:latin typeface="Aptos"/>
                <a:ea typeface="Segoe UI"/>
                <a:cs typeface="Segoe UI"/>
              </a:rPr>
              <a:t>&amp; </a:t>
            </a:r>
            <a:r>
              <a:rPr lang="en-GB" sz="1600" b="1" dirty="0">
                <a:solidFill>
                  <a:srgbClr val="FFFFFF"/>
                </a:solidFill>
                <a:latin typeface="Aptos"/>
                <a:ea typeface="Segoe UI"/>
                <a:cs typeface="Segoe UI"/>
              </a:rPr>
              <a:t>Briefing</a:t>
            </a:r>
            <a:r>
              <a:rPr lang="en-GB" sz="1600" b="1" baseline="0" dirty="0">
                <a:solidFill>
                  <a:srgbClr val="FFFFFF"/>
                </a:solidFill>
                <a:latin typeface="Aptos"/>
                <a:ea typeface="Segoe UI"/>
                <a:cs typeface="Segoe UI"/>
              </a:rPr>
              <a:t>:</a:t>
            </a:r>
            <a:r>
              <a:rPr lang="en-GB" sz="1600" dirty="0">
                <a:latin typeface="Aptos"/>
                <a:ea typeface="Segoe UI"/>
                <a:cs typeface="Segoe UI"/>
              </a:rPr>
              <a:t>​</a:t>
            </a:r>
          </a:p>
          <a:p>
            <a:pPr marL="171450" indent="-171450">
              <a:buFont typeface="Arial"/>
              <a:buChar char="•"/>
            </a:pPr>
            <a:r>
              <a:rPr lang="en-GB" sz="1400" baseline="0" dirty="0">
                <a:solidFill>
                  <a:srgbClr val="FFFFFF"/>
                </a:solidFill>
                <a:latin typeface="Aptos"/>
                <a:ea typeface="Segoe UI"/>
                <a:cs typeface="Segoe UI"/>
              </a:rPr>
              <a:t>Ensure </a:t>
            </a:r>
            <a:r>
              <a:rPr lang="en-GB" sz="1400" dirty="0">
                <a:solidFill>
                  <a:srgbClr val="FFFFFF"/>
                </a:solidFill>
                <a:latin typeface="Aptos"/>
                <a:ea typeface="Segoe UI"/>
                <a:cs typeface="Segoe UI"/>
              </a:rPr>
              <a:t>steward</a:t>
            </a:r>
            <a:r>
              <a:rPr lang="en-GB" sz="1400" baseline="0" dirty="0">
                <a:solidFill>
                  <a:srgbClr val="FFFFFF"/>
                </a:solidFill>
                <a:latin typeface="Aptos"/>
                <a:ea typeface="Segoe UI"/>
                <a:cs typeface="Segoe UI"/>
              </a:rPr>
              <a:t> and operational </a:t>
            </a:r>
            <a:r>
              <a:rPr lang="en-GB" sz="1400" dirty="0">
                <a:solidFill>
                  <a:srgbClr val="FFFFFF"/>
                </a:solidFill>
                <a:latin typeface="Aptos"/>
                <a:ea typeface="Segoe UI"/>
                <a:cs typeface="Segoe UI"/>
              </a:rPr>
              <a:t>staff</a:t>
            </a:r>
            <a:r>
              <a:rPr lang="en-GB" sz="1400" baseline="0" dirty="0">
                <a:solidFill>
                  <a:srgbClr val="FFFFFF"/>
                </a:solidFill>
                <a:latin typeface="Aptos"/>
                <a:ea typeface="Segoe UI"/>
                <a:cs typeface="Segoe UI"/>
              </a:rPr>
              <a:t> are trained on emergency </a:t>
            </a:r>
            <a:r>
              <a:rPr lang="en-GB" sz="1400" dirty="0">
                <a:solidFill>
                  <a:srgbClr val="FFFFFF"/>
                </a:solidFill>
                <a:latin typeface="Aptos"/>
                <a:ea typeface="Segoe UI"/>
                <a:cs typeface="Segoe UI"/>
              </a:rPr>
              <a:t>procedures/protocols</a:t>
            </a:r>
          </a:p>
          <a:p>
            <a:pPr marL="171450" indent="-171450">
              <a:buFont typeface="Arial"/>
              <a:buChar char="•"/>
            </a:pPr>
            <a:r>
              <a:rPr lang="en-GB" sz="1400" dirty="0">
                <a:solidFill>
                  <a:srgbClr val="FFFFFF"/>
                </a:solidFill>
                <a:latin typeface="Aptos"/>
                <a:ea typeface="Segoe UI"/>
                <a:cs typeface="Segoe UI"/>
              </a:rPr>
              <a:t>Conduct</a:t>
            </a:r>
            <a:r>
              <a:rPr lang="en-GB" sz="1400" baseline="0" dirty="0">
                <a:solidFill>
                  <a:srgbClr val="FFFFFF"/>
                </a:solidFill>
                <a:latin typeface="Aptos"/>
                <a:ea typeface="Segoe UI"/>
                <a:cs typeface="Segoe UI"/>
              </a:rPr>
              <a:t> pre-event </a:t>
            </a:r>
            <a:r>
              <a:rPr lang="en-GB" sz="1400" dirty="0">
                <a:solidFill>
                  <a:srgbClr val="FFFFFF"/>
                </a:solidFill>
                <a:latin typeface="Aptos"/>
                <a:ea typeface="Segoe UI"/>
                <a:cs typeface="Segoe UI"/>
              </a:rPr>
              <a:t>briefing</a:t>
            </a:r>
            <a:r>
              <a:rPr lang="en-GB" sz="1400" baseline="0" dirty="0">
                <a:solidFill>
                  <a:srgbClr val="FFFFFF"/>
                </a:solidFill>
                <a:latin typeface="Aptos"/>
                <a:ea typeface="Segoe UI"/>
                <a:cs typeface="Segoe UI"/>
              </a:rPr>
              <a:t> to ensure</a:t>
            </a:r>
            <a:r>
              <a:rPr lang="en-GB" sz="1400" dirty="0">
                <a:solidFill>
                  <a:srgbClr val="FFFFFF"/>
                </a:solidFill>
                <a:latin typeface="Aptos"/>
                <a:ea typeface="Segoe UI"/>
                <a:cs typeface="Segoe UI"/>
              </a:rPr>
              <a:t> understanding of roles</a:t>
            </a:r>
            <a:endParaRPr lang="en-US" sz="1400">
              <a:cs typeface="Segoe UI"/>
            </a:endParaRPr>
          </a:p>
          <a:p>
            <a:pPr marL="171450" indent="-171450" rtl="0">
              <a:buFont typeface="Arial"/>
              <a:buChar char="•"/>
            </a:pPr>
            <a:r>
              <a:rPr lang="en-GB" sz="1400" baseline="0" dirty="0">
                <a:solidFill>
                  <a:srgbClr val="FFFFFF"/>
                </a:solidFill>
                <a:latin typeface="Aptos"/>
                <a:ea typeface="Segoe UI"/>
                <a:cs typeface="Segoe UI"/>
              </a:rPr>
              <a:t>Use scenario-based training to prepare staff</a:t>
            </a:r>
          </a:p>
        </p:txBody>
      </p:sp>
      <p:sp>
        <p:nvSpPr>
          <p:cNvPr id="10" name="TextBox 9">
            <a:extLst>
              <a:ext uri="{FF2B5EF4-FFF2-40B4-BE49-F238E27FC236}">
                <a16:creationId xmlns:a16="http://schemas.microsoft.com/office/drawing/2014/main" id="{7EFA812E-9DC2-7A6E-C931-E1CE8AB02DDC}"/>
              </a:ext>
            </a:extLst>
          </p:cNvPr>
          <p:cNvSpPr txBox="1"/>
          <p:nvPr/>
        </p:nvSpPr>
        <p:spPr>
          <a:xfrm>
            <a:off x="1962411" y="4410205"/>
            <a:ext cx="735903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1" baseline="0" dirty="0">
                <a:solidFill>
                  <a:srgbClr val="FFFFFF"/>
                </a:solidFill>
                <a:latin typeface="Aptos"/>
                <a:ea typeface="Segoe UI"/>
                <a:cs typeface="Segoe UI"/>
              </a:rPr>
              <a:t>Establishing Communication Systems:</a:t>
            </a:r>
            <a:r>
              <a:rPr lang="en-GB" sz="1600" dirty="0">
                <a:latin typeface="Aptos"/>
                <a:ea typeface="Segoe UI"/>
                <a:cs typeface="Segoe UI"/>
              </a:rPr>
              <a:t>​</a:t>
            </a:r>
          </a:p>
          <a:p>
            <a:pPr marL="171450" indent="-171450" rtl="0">
              <a:buFont typeface="Arial"/>
              <a:buChar char="•"/>
            </a:pPr>
            <a:r>
              <a:rPr lang="en-GB" sz="1400" dirty="0">
                <a:solidFill>
                  <a:srgbClr val="FFFFFF"/>
                </a:solidFill>
                <a:latin typeface="Aptos"/>
                <a:ea typeface="Segoe UI"/>
                <a:cs typeface="Segoe UI"/>
              </a:rPr>
              <a:t>Utilise</a:t>
            </a:r>
            <a:r>
              <a:rPr lang="en-GB" sz="1400" baseline="0" dirty="0">
                <a:solidFill>
                  <a:srgbClr val="FFFFFF"/>
                </a:solidFill>
                <a:latin typeface="Aptos"/>
                <a:ea typeface="Segoe UI"/>
                <a:cs typeface="Segoe UI"/>
              </a:rPr>
              <a:t> radios and public address systems for real-time coordination</a:t>
            </a:r>
            <a:endParaRPr lang="en-GB" sz="1400">
              <a:latin typeface="Aptos"/>
              <a:ea typeface="Segoe UI"/>
              <a:cs typeface="Segoe UI"/>
            </a:endParaRPr>
          </a:p>
          <a:p>
            <a:pPr marL="171450" indent="-171450">
              <a:buFont typeface="Arial"/>
              <a:buChar char="•"/>
            </a:pPr>
            <a:r>
              <a:rPr lang="en-GB" sz="1400" baseline="0" dirty="0">
                <a:solidFill>
                  <a:srgbClr val="FFFFFF"/>
                </a:solidFill>
                <a:latin typeface="Aptos"/>
                <a:ea typeface="Segoe UI"/>
                <a:cs typeface="Segoe UI"/>
              </a:rPr>
              <a:t>Develop clear messaging </a:t>
            </a:r>
            <a:r>
              <a:rPr lang="en-GB" sz="1400" dirty="0">
                <a:solidFill>
                  <a:srgbClr val="FFFFFF"/>
                </a:solidFill>
                <a:latin typeface="Aptos"/>
                <a:ea typeface="Segoe UI"/>
                <a:cs typeface="Segoe UI"/>
              </a:rPr>
              <a:t>systems and coordination for personnel and emergency services</a:t>
            </a:r>
            <a:endParaRPr lang="en-GB" sz="1400">
              <a:latin typeface="Aptos"/>
              <a:ea typeface="Segoe UI"/>
              <a:cs typeface="Segoe UI"/>
            </a:endParaRPr>
          </a:p>
          <a:p>
            <a:pPr marL="171450" indent="-171450" rtl="0">
              <a:buFont typeface="Arial"/>
              <a:buChar char="•"/>
            </a:pPr>
            <a:r>
              <a:rPr lang="en-GB" sz="1400" baseline="0" dirty="0">
                <a:solidFill>
                  <a:srgbClr val="FFFFFF"/>
                </a:solidFill>
                <a:latin typeface="Aptos"/>
                <a:ea typeface="Segoe UI"/>
                <a:cs typeface="Segoe UI"/>
              </a:rPr>
              <a:t>Ensure backup communication channels are in place</a:t>
            </a:r>
          </a:p>
        </p:txBody>
      </p:sp>
      <p:sp>
        <p:nvSpPr>
          <p:cNvPr id="11" name="TextBox 10">
            <a:extLst>
              <a:ext uri="{FF2B5EF4-FFF2-40B4-BE49-F238E27FC236}">
                <a16:creationId xmlns:a16="http://schemas.microsoft.com/office/drawing/2014/main" id="{9B1D19DE-52FC-BF17-A343-F80004740F24}"/>
              </a:ext>
            </a:extLst>
          </p:cNvPr>
          <p:cNvSpPr txBox="1"/>
          <p:nvPr/>
        </p:nvSpPr>
        <p:spPr>
          <a:xfrm>
            <a:off x="2442575" y="5401850"/>
            <a:ext cx="95093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baseline="0" dirty="0">
                <a:solidFill>
                  <a:srgbClr val="FFFFFF"/>
                </a:solidFill>
                <a:latin typeface="Aptos"/>
                <a:ea typeface="Segoe UI"/>
                <a:cs typeface="Segoe UI"/>
              </a:rPr>
              <a:t>Creating a Tactical Incident Map</a:t>
            </a:r>
            <a:r>
              <a:rPr lang="en-GB" sz="1600" b="1" dirty="0">
                <a:solidFill>
                  <a:srgbClr val="FFFFFF"/>
                </a:solidFill>
                <a:latin typeface="Aptos"/>
                <a:ea typeface="Segoe UI"/>
                <a:cs typeface="Segoe UI"/>
              </a:rPr>
              <a:t>,</a:t>
            </a:r>
            <a:r>
              <a:rPr lang="en-GB" sz="1600" b="1" baseline="0" dirty="0">
                <a:solidFill>
                  <a:srgbClr val="FFFFFF"/>
                </a:solidFill>
                <a:latin typeface="Aptos"/>
                <a:ea typeface="Segoe UI"/>
                <a:cs typeface="Segoe UI"/>
              </a:rPr>
              <a:t> </a:t>
            </a:r>
            <a:r>
              <a:rPr lang="en-GB" sz="1600" b="1" dirty="0">
                <a:solidFill>
                  <a:srgbClr val="FFFFFF"/>
                </a:solidFill>
                <a:latin typeface="Aptos"/>
                <a:ea typeface="Segoe UI"/>
                <a:cs typeface="Segoe UI"/>
              </a:rPr>
              <a:t>Crisis Documents </a:t>
            </a:r>
            <a:r>
              <a:rPr lang="en-GB" sz="1600" b="1" baseline="0" dirty="0">
                <a:solidFill>
                  <a:srgbClr val="FFFFFF"/>
                </a:solidFill>
                <a:latin typeface="Aptos"/>
                <a:ea typeface="Segoe UI"/>
                <a:cs typeface="Segoe UI"/>
              </a:rPr>
              <a:t>&amp; Resource Inventory:</a:t>
            </a:r>
            <a:r>
              <a:rPr lang="en-GB" sz="1600" b="1" dirty="0">
                <a:latin typeface="Aptos"/>
                <a:ea typeface="Segoe UI"/>
                <a:cs typeface="Segoe UI"/>
              </a:rPr>
              <a:t>​</a:t>
            </a:r>
          </a:p>
          <a:p>
            <a:pPr marL="171450" indent="-171450" rtl="0">
              <a:buFont typeface="Arial"/>
              <a:buChar char="•"/>
            </a:pPr>
            <a:r>
              <a:rPr lang="en-GB" sz="1400" baseline="0" dirty="0">
                <a:solidFill>
                  <a:srgbClr val="FFFFFF"/>
                </a:solidFill>
                <a:latin typeface="Aptos"/>
                <a:ea typeface="Segoe UI"/>
                <a:cs typeface="Segoe UI"/>
              </a:rPr>
              <a:t>Prepare detailed maps showing key locations, emergency exits, first aid stations, and resource points.</a:t>
            </a:r>
            <a:r>
              <a:rPr lang="en-GB" sz="1400" dirty="0">
                <a:latin typeface="Aptos"/>
                <a:ea typeface="Segoe UI"/>
                <a:cs typeface="Segoe UI"/>
              </a:rPr>
              <a:t>​</a:t>
            </a:r>
          </a:p>
          <a:p>
            <a:pPr marL="171450" indent="-171450">
              <a:buFont typeface="Arial"/>
              <a:buChar char="•"/>
            </a:pPr>
            <a:r>
              <a:rPr lang="en-GB" sz="1400" dirty="0">
                <a:solidFill>
                  <a:schemeClr val="bg1"/>
                </a:solidFill>
                <a:latin typeface="Aptos"/>
                <a:ea typeface="Segoe UI"/>
                <a:cs typeface="Segoe UI"/>
              </a:rPr>
              <a:t>Developing a master events log and incident action plan can ensure preparedness and records for review (Burton, 2024).</a:t>
            </a:r>
          </a:p>
          <a:p>
            <a:pPr marL="171450" indent="-171450">
              <a:buFont typeface="Arial"/>
              <a:buChar char="•"/>
            </a:pPr>
            <a:r>
              <a:rPr lang="en-GB" sz="1400" baseline="0" dirty="0">
                <a:solidFill>
                  <a:srgbClr val="FFFFFF"/>
                </a:solidFill>
                <a:latin typeface="Aptos"/>
                <a:ea typeface="Segoe UI"/>
                <a:cs typeface="Segoe UI"/>
              </a:rPr>
              <a:t>Stockpile necessary equipment</a:t>
            </a:r>
            <a:r>
              <a:rPr lang="en-GB" sz="1400" dirty="0">
                <a:solidFill>
                  <a:srgbClr val="FFFFFF"/>
                </a:solidFill>
                <a:latin typeface="Aptos"/>
                <a:ea typeface="Segoe UI"/>
                <a:cs typeface="Segoe UI"/>
              </a:rPr>
              <a:t> for contingencies and crises</a:t>
            </a:r>
            <a:endParaRPr lang="en-GB" sz="1400" baseline="0" dirty="0">
              <a:solidFill>
                <a:srgbClr val="FFFFFF"/>
              </a:solidFill>
              <a:latin typeface="Aptos"/>
              <a:ea typeface="Segoe UI"/>
              <a:cs typeface="Segoe UI"/>
            </a:endParaRPr>
          </a:p>
        </p:txBody>
      </p:sp>
      <p:sp>
        <p:nvSpPr>
          <p:cNvPr id="14" name="TextBox 13">
            <a:extLst>
              <a:ext uri="{FF2B5EF4-FFF2-40B4-BE49-F238E27FC236}">
                <a16:creationId xmlns:a16="http://schemas.microsoft.com/office/drawing/2014/main" id="{6A81AD99-6E80-ABAB-9C8D-A7B738FEA609}"/>
              </a:ext>
            </a:extLst>
          </p:cNvPr>
          <p:cNvSpPr txBox="1"/>
          <p:nvPr/>
        </p:nvSpPr>
        <p:spPr>
          <a:xfrm>
            <a:off x="380663" y="1009827"/>
            <a:ext cx="38726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800" b="1" dirty="0">
              <a:solidFill>
                <a:srgbClr val="FFFFFF"/>
              </a:solidFill>
              <a:latin typeface="Aptos"/>
            </a:endParaRPr>
          </a:p>
          <a:p>
            <a:r>
              <a:rPr lang="en-GB" sz="1600" b="1" dirty="0">
                <a:solidFill>
                  <a:srgbClr val="FFFFFF"/>
                </a:solidFill>
                <a:latin typeface="Aptos"/>
              </a:rPr>
              <a:t>        </a:t>
            </a:r>
            <a:r>
              <a:rPr lang="en-GB" sz="1600" b="1" u="sng" dirty="0">
                <a:solidFill>
                  <a:srgbClr val="FFFFFF"/>
                </a:solidFill>
                <a:latin typeface="Aptos"/>
              </a:rPr>
              <a:t>KEY RESPONSIBILITIES;</a:t>
            </a:r>
            <a:endParaRPr lang="en-GB" sz="1600" b="1" u="sng">
              <a:solidFill>
                <a:srgbClr val="FFFFFF"/>
              </a:solidFill>
              <a:latin typeface="Aptos"/>
            </a:endParaRPr>
          </a:p>
        </p:txBody>
      </p:sp>
      <p:sp>
        <p:nvSpPr>
          <p:cNvPr id="16" name="Arrow: Chevron 15">
            <a:extLst>
              <a:ext uri="{FF2B5EF4-FFF2-40B4-BE49-F238E27FC236}">
                <a16:creationId xmlns:a16="http://schemas.microsoft.com/office/drawing/2014/main" id="{0877D9AD-7E0C-EE12-2BA2-4A854A6CFEE4}"/>
              </a:ext>
            </a:extLst>
          </p:cNvPr>
          <p:cNvSpPr/>
          <p:nvPr/>
        </p:nvSpPr>
        <p:spPr>
          <a:xfrm>
            <a:off x="240082" y="1711891"/>
            <a:ext cx="480163" cy="521917"/>
          </a:xfrm>
          <a:prstGeom prst="chevron">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Chevron 16">
            <a:extLst>
              <a:ext uri="{FF2B5EF4-FFF2-40B4-BE49-F238E27FC236}">
                <a16:creationId xmlns:a16="http://schemas.microsoft.com/office/drawing/2014/main" id="{9BCF88F7-C42D-CC63-7666-4F152325E83F}"/>
              </a:ext>
            </a:extLst>
          </p:cNvPr>
          <p:cNvSpPr/>
          <p:nvPr/>
        </p:nvSpPr>
        <p:spPr>
          <a:xfrm>
            <a:off x="762001" y="2672220"/>
            <a:ext cx="480163" cy="521917"/>
          </a:xfrm>
          <a:prstGeom prst="chevron">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Chevron 18">
            <a:extLst>
              <a:ext uri="{FF2B5EF4-FFF2-40B4-BE49-F238E27FC236}">
                <a16:creationId xmlns:a16="http://schemas.microsoft.com/office/drawing/2014/main" id="{6F350433-DADD-F44A-C641-76E174E89746}"/>
              </a:ext>
            </a:extLst>
          </p:cNvPr>
          <p:cNvSpPr/>
          <p:nvPr/>
        </p:nvSpPr>
        <p:spPr>
          <a:xfrm>
            <a:off x="1002082" y="3663863"/>
            <a:ext cx="480163" cy="521917"/>
          </a:xfrm>
          <a:prstGeom prst="chevron">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Arrow: Chevron 19">
            <a:extLst>
              <a:ext uri="{FF2B5EF4-FFF2-40B4-BE49-F238E27FC236}">
                <a16:creationId xmlns:a16="http://schemas.microsoft.com/office/drawing/2014/main" id="{95FFFBB1-7EDA-B15E-C752-ACB61EF68B67}"/>
              </a:ext>
            </a:extLst>
          </p:cNvPr>
          <p:cNvSpPr/>
          <p:nvPr/>
        </p:nvSpPr>
        <p:spPr>
          <a:xfrm>
            <a:off x="1482247" y="4551124"/>
            <a:ext cx="480163" cy="521917"/>
          </a:xfrm>
          <a:prstGeom prst="chevron">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Chevron 20">
            <a:extLst>
              <a:ext uri="{FF2B5EF4-FFF2-40B4-BE49-F238E27FC236}">
                <a16:creationId xmlns:a16="http://schemas.microsoft.com/office/drawing/2014/main" id="{32A2CE37-5C6A-0B17-63F0-8C373D6BDD39}"/>
              </a:ext>
            </a:extLst>
          </p:cNvPr>
          <p:cNvSpPr/>
          <p:nvPr/>
        </p:nvSpPr>
        <p:spPr>
          <a:xfrm>
            <a:off x="1962411" y="5741097"/>
            <a:ext cx="480163" cy="521917"/>
          </a:xfrm>
          <a:prstGeom prst="chevron">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332819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wearing safety vests&#10;&#10;AI-generated content may be incorrect.">
            <a:extLst>
              <a:ext uri="{FF2B5EF4-FFF2-40B4-BE49-F238E27FC236}">
                <a16:creationId xmlns:a16="http://schemas.microsoft.com/office/drawing/2014/main" id="{A0486385-6497-A9E6-5E06-BDF47FB5BE0C}"/>
              </a:ext>
            </a:extLst>
          </p:cNvPr>
          <p:cNvPicPr>
            <a:picLocks noChangeAspect="1"/>
          </p:cNvPicPr>
          <p:nvPr/>
        </p:nvPicPr>
        <p:blipFill>
          <a:blip r:embed="rId2">
            <a:alphaModFix amt="40000"/>
          </a:blip>
          <a:srcRect t="13521" b="1892"/>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69D7990D-9B4F-3447-601E-9F71AC23841A}"/>
              </a:ext>
            </a:extLst>
          </p:cNvPr>
          <p:cNvSpPr>
            <a:spLocks noGrp="1"/>
          </p:cNvSpPr>
          <p:nvPr>
            <p:ph type="title"/>
          </p:nvPr>
        </p:nvSpPr>
        <p:spPr>
          <a:xfrm>
            <a:off x="640080" y="853673"/>
            <a:ext cx="4023360" cy="5004794"/>
          </a:xfrm>
        </p:spPr>
        <p:txBody>
          <a:bodyPr>
            <a:normAutofit/>
          </a:bodyPr>
          <a:lstStyle/>
          <a:p>
            <a:r>
              <a:rPr lang="en-GB" sz="5400" b="1" dirty="0">
                <a:solidFill>
                  <a:schemeClr val="bg1"/>
                </a:solidFill>
                <a:ea typeface="+mj-lt"/>
                <a:cs typeface="+mj-lt"/>
              </a:rPr>
              <a:t>Coordination With Emergency Services</a:t>
            </a:r>
            <a:endParaRPr lang="en-US" sz="5400" b="1" dirty="0">
              <a:solidFill>
                <a:schemeClr val="bg1"/>
              </a:solidFill>
            </a:endParaRPr>
          </a:p>
        </p:txBody>
      </p:sp>
      <p:sp>
        <p:nvSpPr>
          <p:cNvPr id="3" name="Content Placeholder 2">
            <a:extLst>
              <a:ext uri="{FF2B5EF4-FFF2-40B4-BE49-F238E27FC236}">
                <a16:creationId xmlns:a16="http://schemas.microsoft.com/office/drawing/2014/main" id="{91C75292-B89E-1FB8-187C-A1682F756095}"/>
              </a:ext>
            </a:extLst>
          </p:cNvPr>
          <p:cNvSpPr>
            <a:spLocks noGrp="1"/>
          </p:cNvSpPr>
          <p:nvPr>
            <p:ph idx="1"/>
          </p:nvPr>
        </p:nvSpPr>
        <p:spPr>
          <a:xfrm>
            <a:off x="5567768" y="780604"/>
            <a:ext cx="5715000" cy="5150930"/>
          </a:xfrm>
        </p:spPr>
        <p:txBody>
          <a:bodyPr vert="horz" lIns="91440" tIns="45720" rIns="91440" bIns="45720" rtlCol="0" anchor="ctr">
            <a:normAutofit lnSpcReduction="10000"/>
          </a:bodyPr>
          <a:lstStyle/>
          <a:p>
            <a:pPr marL="0" indent="0">
              <a:buNone/>
            </a:pPr>
            <a:r>
              <a:rPr lang="en-GB" sz="1500" dirty="0">
                <a:solidFill>
                  <a:schemeClr val="bg1"/>
                </a:solidFill>
                <a:ea typeface="+mn-lt"/>
                <a:cs typeface="+mn-lt"/>
              </a:rPr>
              <a:t>The emergency services are key for pre-event liaison and planning. By coordinating with these services before and during an incident contingencies can be put into place and joint actions created to mitigate and address issues when needed. This ensures effective coordination and planning, lessening the harm that crisis can have. This coordination can be done through;</a:t>
            </a:r>
            <a:endParaRPr lang="en-GB" sz="1500" dirty="0">
              <a:solidFill>
                <a:schemeClr val="bg1"/>
              </a:solidFill>
            </a:endParaRPr>
          </a:p>
          <a:p>
            <a:r>
              <a:rPr lang="en-GB" sz="1500" dirty="0">
                <a:solidFill>
                  <a:schemeClr val="bg1"/>
                </a:solidFill>
                <a:ea typeface="+mn-lt"/>
                <a:cs typeface="+mn-lt"/>
              </a:rPr>
              <a:t>Establishing communication channels</a:t>
            </a:r>
          </a:p>
          <a:p>
            <a:r>
              <a:rPr lang="en-GB" sz="1500" dirty="0">
                <a:solidFill>
                  <a:schemeClr val="bg1"/>
                </a:solidFill>
              </a:rPr>
              <a:t>Sharing incident action plans, site maps and procedures</a:t>
            </a:r>
          </a:p>
          <a:p>
            <a:r>
              <a:rPr lang="en-GB" sz="1500" dirty="0">
                <a:solidFill>
                  <a:schemeClr val="bg1"/>
                </a:solidFill>
              </a:rPr>
              <a:t>Conducting joint training exercises and simulations to ensure familiarity</a:t>
            </a:r>
          </a:p>
          <a:p>
            <a:r>
              <a:rPr lang="en-GB" sz="1500" dirty="0">
                <a:solidFill>
                  <a:schemeClr val="bg1"/>
                </a:solidFill>
                <a:ea typeface="+mn-lt"/>
                <a:cs typeface="+mn-lt"/>
              </a:rPr>
              <a:t>Providing accurate timely information about any evolving situations</a:t>
            </a:r>
          </a:p>
          <a:p>
            <a:r>
              <a:rPr lang="en-GB" sz="1500" dirty="0">
                <a:solidFill>
                  <a:schemeClr val="bg1"/>
                </a:solidFill>
                <a:ea typeface="+mn-lt"/>
                <a:cs typeface="+mn-lt"/>
              </a:rPr>
              <a:t>Facilitating access routes for emergency vehicles and personnel within the stadium and Ex-Zone</a:t>
            </a:r>
          </a:p>
          <a:p>
            <a:r>
              <a:rPr lang="en-GB" sz="1500" dirty="0">
                <a:solidFill>
                  <a:schemeClr val="bg1"/>
                </a:solidFill>
                <a:ea typeface="+mn-lt"/>
                <a:cs typeface="+mn-lt"/>
              </a:rPr>
              <a:t>Synchronising efforts during response actions like evacuations and medical triage</a:t>
            </a:r>
          </a:p>
          <a:p>
            <a:pPr marL="0" indent="0">
              <a:buNone/>
            </a:pPr>
            <a:r>
              <a:rPr lang="en-GB" sz="1500" dirty="0">
                <a:solidFill>
                  <a:schemeClr val="bg1"/>
                </a:solidFill>
                <a:ea typeface="+mn-lt"/>
                <a:cs typeface="+mn-lt"/>
              </a:rPr>
              <a:t>In addition, the roles within Bronze Command and Emergency services must be known and supporting, including incident commanders for each service. This can ensure clear delegation </a:t>
            </a:r>
            <a:r>
              <a:rPr lang="en-GB" sz="1500" dirty="0" err="1">
                <a:solidFill>
                  <a:schemeClr val="bg1"/>
                </a:solidFill>
                <a:ea typeface="+mn-lt"/>
                <a:cs typeface="+mn-lt"/>
              </a:rPr>
              <a:t>fo</a:t>
            </a:r>
            <a:r>
              <a:rPr lang="en-GB" sz="1500" dirty="0">
                <a:solidFill>
                  <a:schemeClr val="bg1"/>
                </a:solidFill>
                <a:ea typeface="+mn-lt"/>
                <a:cs typeface="+mn-lt"/>
              </a:rPr>
              <a:t> duties and a lead point of contact for emergency situations, ensuring smooth operations (Asana, 20</a:t>
            </a:r>
            <a:r>
              <a:rPr lang="en-GB" sz="1400" dirty="0">
                <a:solidFill>
                  <a:schemeClr val="bg1"/>
                </a:solidFill>
                <a:ea typeface="+mn-lt"/>
                <a:cs typeface="+mn-lt"/>
              </a:rPr>
              <a:t>25).</a:t>
            </a:r>
          </a:p>
        </p:txBody>
      </p:sp>
      <p:sp>
        <p:nvSpPr>
          <p:cNvPr id="23" name="sketch box">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sX0" fmla="*/ 0 w 6229604"/>
              <a:gd name="csY0" fmla="*/ 0 h 5722227"/>
              <a:gd name="csX1" fmla="*/ 629882 w 6229604"/>
              <a:gd name="csY1" fmla="*/ 0 h 5722227"/>
              <a:gd name="csX2" fmla="*/ 1135172 w 6229604"/>
              <a:gd name="csY2" fmla="*/ 0 h 5722227"/>
              <a:gd name="csX3" fmla="*/ 1951943 w 6229604"/>
              <a:gd name="csY3" fmla="*/ 0 h 5722227"/>
              <a:gd name="csX4" fmla="*/ 2581825 w 6229604"/>
              <a:gd name="csY4" fmla="*/ 0 h 5722227"/>
              <a:gd name="csX5" fmla="*/ 3211707 w 6229604"/>
              <a:gd name="csY5" fmla="*/ 0 h 5722227"/>
              <a:gd name="csX6" fmla="*/ 4028477 w 6229604"/>
              <a:gd name="csY6" fmla="*/ 0 h 5722227"/>
              <a:gd name="csX7" fmla="*/ 4596063 w 6229604"/>
              <a:gd name="csY7" fmla="*/ 0 h 5722227"/>
              <a:gd name="csX8" fmla="*/ 5412834 w 6229604"/>
              <a:gd name="csY8" fmla="*/ 0 h 5722227"/>
              <a:gd name="csX9" fmla="*/ 6229604 w 6229604"/>
              <a:gd name="csY9" fmla="*/ 0 h 5722227"/>
              <a:gd name="csX10" fmla="*/ 6229604 w 6229604"/>
              <a:gd name="csY10" fmla="*/ 635803 h 5722227"/>
              <a:gd name="csX11" fmla="*/ 6229604 w 6229604"/>
              <a:gd name="csY11" fmla="*/ 1271606 h 5722227"/>
              <a:gd name="csX12" fmla="*/ 6229604 w 6229604"/>
              <a:gd name="csY12" fmla="*/ 1964631 h 5722227"/>
              <a:gd name="csX13" fmla="*/ 6229604 w 6229604"/>
              <a:gd name="csY13" fmla="*/ 2428767 h 5722227"/>
              <a:gd name="csX14" fmla="*/ 6229604 w 6229604"/>
              <a:gd name="csY14" fmla="*/ 3064570 h 5722227"/>
              <a:gd name="csX15" fmla="*/ 6229604 w 6229604"/>
              <a:gd name="csY15" fmla="*/ 3700373 h 5722227"/>
              <a:gd name="csX16" fmla="*/ 6229604 w 6229604"/>
              <a:gd name="csY16" fmla="*/ 4336176 h 5722227"/>
              <a:gd name="csX17" fmla="*/ 6229604 w 6229604"/>
              <a:gd name="csY17" fmla="*/ 5029202 h 5722227"/>
              <a:gd name="csX18" fmla="*/ 6229604 w 6229604"/>
              <a:gd name="csY18" fmla="*/ 5722227 h 5722227"/>
              <a:gd name="csX19" fmla="*/ 5475130 w 6229604"/>
              <a:gd name="csY19" fmla="*/ 5722227 h 5722227"/>
              <a:gd name="csX20" fmla="*/ 4907544 w 6229604"/>
              <a:gd name="csY20" fmla="*/ 5722227 h 5722227"/>
              <a:gd name="csX21" fmla="*/ 4090773 w 6229604"/>
              <a:gd name="csY21" fmla="*/ 5722227 h 5722227"/>
              <a:gd name="csX22" fmla="*/ 3398595 w 6229604"/>
              <a:gd name="csY22" fmla="*/ 5722227 h 5722227"/>
              <a:gd name="csX23" fmla="*/ 2831009 w 6229604"/>
              <a:gd name="csY23" fmla="*/ 5722227 h 5722227"/>
              <a:gd name="csX24" fmla="*/ 2138831 w 6229604"/>
              <a:gd name="csY24" fmla="*/ 5722227 h 5722227"/>
              <a:gd name="csX25" fmla="*/ 1633541 w 6229604"/>
              <a:gd name="csY25" fmla="*/ 5722227 h 5722227"/>
              <a:gd name="csX26" fmla="*/ 1128251 w 6229604"/>
              <a:gd name="csY26" fmla="*/ 5722227 h 5722227"/>
              <a:gd name="csX27" fmla="*/ 0 w 6229604"/>
              <a:gd name="csY27" fmla="*/ 5722227 h 5722227"/>
              <a:gd name="csX28" fmla="*/ 0 w 6229604"/>
              <a:gd name="csY28" fmla="*/ 5200869 h 5722227"/>
              <a:gd name="csX29" fmla="*/ 0 w 6229604"/>
              <a:gd name="csY29" fmla="*/ 4450621 h 5722227"/>
              <a:gd name="csX30" fmla="*/ 0 w 6229604"/>
              <a:gd name="csY30" fmla="*/ 3872040 h 5722227"/>
              <a:gd name="csX31" fmla="*/ 0 w 6229604"/>
              <a:gd name="csY31" fmla="*/ 3407904 h 5722227"/>
              <a:gd name="csX32" fmla="*/ 0 w 6229604"/>
              <a:gd name="csY32" fmla="*/ 2714879 h 5722227"/>
              <a:gd name="csX33" fmla="*/ 0 w 6229604"/>
              <a:gd name="csY33" fmla="*/ 2193520 h 5722227"/>
              <a:gd name="csX34" fmla="*/ 0 w 6229604"/>
              <a:gd name="csY34" fmla="*/ 1500495 h 5722227"/>
              <a:gd name="csX35" fmla="*/ 0 w 6229604"/>
              <a:gd name="csY35" fmla="*/ 750248 h 5722227"/>
              <a:gd name="csX36" fmla="*/ 0 w 6229604"/>
              <a:gd name="csY36" fmla="*/ 0 h 57222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47625">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3614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 name="Rectangle 38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713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48E6F2A-D5AF-5637-B5E5-E64E952343DE}"/>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ea typeface="+mj-lt"/>
                <a:cs typeface="+mj-lt"/>
              </a:rPr>
              <a:t>Legal Policy &amp; Protocol</a:t>
            </a:r>
            <a:endParaRPr lang="en-GB" sz="8000" b="1" dirty="0">
              <a:solidFill>
                <a:schemeClr val="bg1"/>
              </a:solidFill>
            </a:endParaRPr>
          </a:p>
        </p:txBody>
      </p:sp>
      <p:cxnSp>
        <p:nvCxnSpPr>
          <p:cNvPr id="390" name="Straight Connector 38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B830E9-2C3D-0DE3-100D-17E147482D4B}"/>
              </a:ext>
            </a:extLst>
          </p:cNvPr>
          <p:cNvSpPr>
            <a:spLocks noGrp="1"/>
          </p:cNvSpPr>
          <p:nvPr>
            <p:ph idx="1"/>
          </p:nvPr>
        </p:nvSpPr>
        <p:spPr>
          <a:xfrm>
            <a:off x="6096000" y="1108061"/>
            <a:ext cx="5008901" cy="4571972"/>
          </a:xfrm>
        </p:spPr>
        <p:txBody>
          <a:bodyPr vert="horz" lIns="91440" tIns="45720" rIns="91440" bIns="45720" rtlCol="0" anchor="ctr">
            <a:noAutofit/>
          </a:bodyPr>
          <a:lstStyle/>
          <a:p>
            <a:pPr marL="0" indent="0">
              <a:buNone/>
            </a:pPr>
            <a:r>
              <a:rPr lang="en-GB" sz="1400" dirty="0">
                <a:solidFill>
                  <a:schemeClr val="bg1"/>
                </a:solidFill>
                <a:ea typeface="+mn-lt"/>
                <a:cs typeface="+mn-lt"/>
              </a:rPr>
              <a:t>Within emergency response are a series of legislation and legal policy that must be known and addressed to ensure response is within legal guidelines and jurisdiction. These laws and policies ensure safety in events and clear coordination on emergency response and crisis management. Here are some key items;</a:t>
            </a:r>
          </a:p>
          <a:p>
            <a:r>
              <a:rPr lang="en-GB" sz="1400" dirty="0">
                <a:solidFill>
                  <a:schemeClr val="bg1"/>
                </a:solidFill>
                <a:ea typeface="+mn-lt"/>
                <a:cs typeface="+mn-lt"/>
              </a:rPr>
              <a:t>The Green Guide – Provides comprehensive guidance for ensuring safety at sports grounds through effective management, design, and capacity planning to protect spectators and staff (SGSA, 2025)</a:t>
            </a:r>
          </a:p>
          <a:p>
            <a:r>
              <a:rPr lang="en-GB" sz="1400" dirty="0">
                <a:solidFill>
                  <a:schemeClr val="bg1"/>
                </a:solidFill>
                <a:ea typeface="+mn-lt"/>
                <a:cs typeface="+mn-lt"/>
              </a:rPr>
              <a:t>Martyn's Law – Aims to enhance public safety at venues by ensuring premises and events are prepared and equipped to address and act on proactive counter-terrorism (Gov UK, 2025)</a:t>
            </a:r>
          </a:p>
          <a:p>
            <a:r>
              <a:rPr lang="en-GB" sz="1400" dirty="0">
                <a:solidFill>
                  <a:schemeClr val="bg1"/>
                </a:solidFill>
                <a:ea typeface="+mn-lt"/>
                <a:cs typeface="+mn-lt"/>
              </a:rPr>
              <a:t>Incident Command System – A flexible structured framework used globally that enables organisations to coordinate personnel, resources and communication effectively during emergency incidents (Restrata, 2025)</a:t>
            </a:r>
          </a:p>
          <a:p>
            <a:pPr marL="0" indent="0">
              <a:buNone/>
            </a:pPr>
            <a:r>
              <a:rPr lang="en-GB" sz="1400" dirty="0">
                <a:solidFill>
                  <a:schemeClr val="bg1"/>
                </a:solidFill>
                <a:ea typeface="+mn-lt"/>
                <a:cs typeface="+mn-lt"/>
              </a:rPr>
              <a:t>Under UK law event organisers and emergency responders have a duty of care to ensure public safety. Failure to comply can result in not only legal repercussions but an increased risk to public safety. </a:t>
            </a:r>
          </a:p>
        </p:txBody>
      </p:sp>
    </p:spTree>
    <p:extLst>
      <p:ext uri="{BB962C8B-B14F-4D97-AF65-F5344CB8AC3E}">
        <p14:creationId xmlns:p14="http://schemas.microsoft.com/office/powerpoint/2010/main" val="1886062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84970-DEE4-052F-0E00-BEC696D1027E}"/>
              </a:ext>
            </a:extLst>
          </p:cNvPr>
          <p:cNvSpPr>
            <a:spLocks noGrp="1"/>
          </p:cNvSpPr>
          <p:nvPr>
            <p:ph type="title"/>
          </p:nvPr>
        </p:nvSpPr>
        <p:spPr>
          <a:xfrm>
            <a:off x="2262980" y="391956"/>
            <a:ext cx="7651658" cy="900131"/>
          </a:xfrm>
        </p:spPr>
        <p:txBody>
          <a:bodyPr anchor="t">
            <a:noAutofit/>
          </a:bodyPr>
          <a:lstStyle/>
          <a:p>
            <a:r>
              <a:rPr lang="en-GB" sz="6000" b="1">
                <a:ea typeface="+mj-lt"/>
                <a:cs typeface="+mj-lt"/>
              </a:rPr>
              <a:t>Contingency Planning</a:t>
            </a:r>
            <a:endParaRPr lang="en-US" sz="5400" b="1"/>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rgbClr val="07131F"/>
          </a:solidFill>
          <a:ln>
            <a:solidFill>
              <a:srgbClr val="0713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F231FF-E010-9C92-DAF2-9C7448183AA0}"/>
              </a:ext>
            </a:extLst>
          </p:cNvPr>
          <p:cNvSpPr>
            <a:spLocks noGrp="1"/>
          </p:cNvSpPr>
          <p:nvPr>
            <p:ph idx="1"/>
          </p:nvPr>
        </p:nvSpPr>
        <p:spPr>
          <a:xfrm>
            <a:off x="442710" y="1713440"/>
            <a:ext cx="11318860" cy="4684748"/>
          </a:xfrm>
        </p:spPr>
        <p:txBody>
          <a:bodyPr vert="horz" lIns="91440" tIns="45720" rIns="91440" bIns="45720" rtlCol="0" anchor="t">
            <a:noAutofit/>
          </a:bodyPr>
          <a:lstStyle/>
          <a:p>
            <a:pPr marL="0" indent="0">
              <a:buNone/>
            </a:pPr>
            <a:r>
              <a:rPr lang="en-GB" sz="1200">
                <a:solidFill>
                  <a:schemeClr val="bg1"/>
                </a:solidFill>
                <a:ea typeface="+mn-lt"/>
                <a:cs typeface="+mn-lt"/>
              </a:rPr>
              <a:t>Planners can utilise past data, historical comparisons and real-timedata to assess the severity of issues and coordinate clear contingencies to address or mitigate issues. Here are the key risks with historical examples;</a:t>
            </a:r>
            <a:endParaRPr lang="en-GB" sz="1200" dirty="0">
              <a:solidFill>
                <a:schemeClr val="bg1"/>
              </a:solidFill>
            </a:endParaRPr>
          </a:p>
          <a:p>
            <a:r>
              <a:rPr lang="en-GB" sz="1200" b="1" i="1" dirty="0">
                <a:solidFill>
                  <a:schemeClr val="bg1"/>
                </a:solidFill>
              </a:rPr>
              <a:t>Crowd-related incidents</a:t>
            </a:r>
            <a:r>
              <a:rPr lang="en-GB" sz="1200" dirty="0">
                <a:solidFill>
                  <a:schemeClr val="bg1"/>
                </a:solidFill>
              </a:rPr>
              <a:t> - </a:t>
            </a:r>
            <a:r>
              <a:rPr lang="en-GB" sz="1200" dirty="0">
                <a:solidFill>
                  <a:schemeClr val="bg1"/>
                </a:solidFill>
                <a:ea typeface="+mn-lt"/>
                <a:cs typeface="+mn-lt"/>
              </a:rPr>
              <a:t>Designated entry/exit points, Flowing routes,  Controlled queuing and CCTV capacity monitoring can identify management issues and limit overcrowding. Clear signage, Multiple egress routes and Trained stewards and staff can ensure clear communication and direction in crises. This can avoid disasters like Hillsborough (Sheposh, 2023).</a:t>
            </a:r>
          </a:p>
          <a:p>
            <a:r>
              <a:rPr lang="en-GB" sz="1200" b="1" i="1" dirty="0">
                <a:solidFill>
                  <a:schemeClr val="bg1"/>
                </a:solidFill>
              </a:rPr>
              <a:t>Terror threats or attacks</a:t>
            </a:r>
            <a:r>
              <a:rPr lang="en-GB" sz="1200" dirty="0">
                <a:solidFill>
                  <a:schemeClr val="bg1"/>
                </a:solidFill>
              </a:rPr>
              <a:t> - </a:t>
            </a:r>
            <a:r>
              <a:rPr lang="en-GB" sz="1200" dirty="0">
                <a:solidFill>
                  <a:schemeClr val="bg1"/>
                </a:solidFill>
                <a:ea typeface="+mn-lt"/>
                <a:cs typeface="+mn-lt"/>
              </a:rPr>
              <a:t>Maintaining updated threat levels, intelligence sharing/coordination with agencies, conducting searches, CCTV surveillance for threats and limiting access points. In addition to rapid response protocols, regulare secuirty drills and secure zones, on-duty bomb disposal and armed police response in coordination with emergency services and higher commands. Avoiding disaster like the Machnester Arena Bombing (BBC News, 2017).</a:t>
            </a:r>
          </a:p>
          <a:p>
            <a:r>
              <a:rPr lang="en-GB" sz="1200" b="1" i="1" dirty="0">
                <a:solidFill>
                  <a:schemeClr val="bg1"/>
                </a:solidFill>
              </a:rPr>
              <a:t>Fire or structural failures</a:t>
            </a:r>
            <a:r>
              <a:rPr lang="en-GB" sz="1200" dirty="0">
                <a:solidFill>
                  <a:schemeClr val="bg1"/>
                </a:solidFill>
              </a:rPr>
              <a:t> - </a:t>
            </a:r>
            <a:r>
              <a:rPr lang="en-GB" sz="1200" dirty="0">
                <a:solidFill>
                  <a:schemeClr val="bg1"/>
                </a:solidFill>
                <a:ea typeface="+mn-lt"/>
                <a:cs typeface="+mn-lt"/>
              </a:rPr>
              <a:t>Regular inspection and maintenance, fire alarm/sprinkler system monitoring, clear evacuation routes, immediate coordination and notficiation of fire/emergency services and routine inspects can help avoid disaster like the Bradford City stadium fire (BBC News, 2025).</a:t>
            </a:r>
          </a:p>
          <a:p>
            <a:r>
              <a:rPr lang="en-GB" sz="1200" b="1" i="1" dirty="0">
                <a:solidFill>
                  <a:schemeClr val="bg1"/>
                </a:solidFill>
              </a:rPr>
              <a:t>Unruly behaviour/violence</a:t>
            </a:r>
            <a:r>
              <a:rPr lang="en-GB" sz="1200" dirty="0">
                <a:solidFill>
                  <a:schemeClr val="bg1"/>
                </a:solidFill>
              </a:rPr>
              <a:t> - </a:t>
            </a:r>
            <a:r>
              <a:rPr lang="en-GB" sz="1200" dirty="0">
                <a:solidFill>
                  <a:schemeClr val="bg1"/>
                </a:solidFill>
                <a:ea typeface="+mn-lt"/>
                <a:cs typeface="+mn-lt"/>
              </a:rPr>
              <a:t>Liaise with police to assess risk levels, training steward in behavior monitoring and intervention, fan segregation, barriers and controlled acceess points, rapid intervention teams and escalation protocols can avoid violence and limit harm/issues like the Port Said stadium riot (BBC News, 2012).</a:t>
            </a:r>
          </a:p>
          <a:p>
            <a:r>
              <a:rPr lang="en-GB" sz="1200" b="1" i="1" dirty="0">
                <a:solidFill>
                  <a:schemeClr val="bg1"/>
                </a:solidFill>
              </a:rPr>
              <a:t>Severe weather or natural disasters</a:t>
            </a:r>
            <a:r>
              <a:rPr lang="en-GB" sz="1200" dirty="0">
                <a:solidFill>
                  <a:schemeClr val="bg1"/>
                </a:solidFill>
              </a:rPr>
              <a:t> - </a:t>
            </a:r>
            <a:r>
              <a:rPr lang="en-GB" sz="1200" dirty="0">
                <a:solidFill>
                  <a:schemeClr val="bg1"/>
                </a:solidFill>
                <a:ea typeface="+mn-lt"/>
                <a:cs typeface="+mn-lt"/>
              </a:rPr>
              <a:t>Continous monitoring of forecasts/alerts, regular inspections for signs of wear or damage, evacuation procedures, multiple routes for hazard avoidance, clear instructions via PA or signage systems and identification of safe zones can help to avoid risks like the Metrodome roof collapse (Peters &amp; Young, 2020).</a:t>
            </a:r>
          </a:p>
          <a:p>
            <a:r>
              <a:rPr lang="en-GB" sz="1200" b="1" i="1" dirty="0">
                <a:solidFill>
                  <a:schemeClr val="bg1"/>
                </a:solidFill>
              </a:rPr>
              <a:t>Security breaches</a:t>
            </a:r>
            <a:r>
              <a:rPr lang="en-GB" sz="1200" dirty="0">
                <a:solidFill>
                  <a:schemeClr val="bg1"/>
                </a:solidFill>
              </a:rPr>
              <a:t> - </a:t>
            </a:r>
            <a:r>
              <a:rPr lang="en-GB" sz="1200" dirty="0">
                <a:solidFill>
                  <a:schemeClr val="bg1"/>
                </a:solidFill>
                <a:ea typeface="+mn-lt"/>
                <a:cs typeface="+mn-lt"/>
              </a:rPr>
              <a:t>Strict identifcation and credential process, digital and manual ticketing systems for backups, CCTV and security personnel presence and guidance, rapid deployment teams to contain breaches, coordination with law enforcement and riot police, notification protocols to inform staff, and inspections of site for entry weak points and structural exploits can help to avoid incidents like the Euro 2020 final (Parmenter, 2021).</a:t>
            </a:r>
          </a:p>
          <a:p>
            <a:r>
              <a:rPr lang="en-GB" sz="1200" b="1" i="1" dirty="0">
                <a:solidFill>
                  <a:schemeClr val="bg1"/>
                </a:solidFill>
              </a:rPr>
              <a:t>Operational disruptions </a:t>
            </a:r>
            <a:r>
              <a:rPr lang="en-GB" sz="1200" dirty="0">
                <a:solidFill>
                  <a:schemeClr val="bg1"/>
                </a:solidFill>
              </a:rPr>
              <a:t>- </a:t>
            </a:r>
            <a:r>
              <a:rPr lang="en-GB" sz="1200" dirty="0">
                <a:solidFill>
                  <a:schemeClr val="bg1"/>
                </a:solidFill>
                <a:ea typeface="+mn-lt"/>
                <a:cs typeface="+mn-lt"/>
              </a:rPr>
              <a:t>Back-up generators, routing testine, checks of critical systems and maintenance, procedures for fault dientification and resolving, communication systems for information, arranged plans for partial or full shutdown, glowing or manual signage and lightining systems incase of failure to avoid issues like the Superbowl power outage (Higham, 2025).</a:t>
            </a:r>
          </a:p>
          <a:p>
            <a:r>
              <a:rPr lang="en-GB" sz="1200" b="1" i="1" dirty="0">
                <a:solidFill>
                  <a:schemeClr val="bg1"/>
                </a:solidFill>
                <a:ea typeface="+mn-lt"/>
                <a:cs typeface="+mn-lt"/>
              </a:rPr>
              <a:t>Medical emergencies</a:t>
            </a:r>
            <a:r>
              <a:rPr lang="en-GB" sz="1200" dirty="0">
                <a:solidFill>
                  <a:schemeClr val="bg1"/>
                </a:solidFill>
                <a:ea typeface="+mn-lt"/>
                <a:cs typeface="+mn-lt"/>
              </a:rPr>
              <a:t> - On-site trained medical personnel, multiple first aid stations, availability of equiupment, clear report and repsonse protocols for medical issues, rapid access routes for ambulance services, staff trained in first aid and CPR, liason with local hospitals and emergency services for swift trransfer and escalation if </a:t>
            </a:r>
            <a:r>
              <a:rPr lang="en-GB" sz="1200">
                <a:solidFill>
                  <a:schemeClr val="bg1"/>
                </a:solidFill>
                <a:ea typeface="+mn-lt"/>
                <a:cs typeface="+mn-lt"/>
              </a:rPr>
              <a:t>needed.</a:t>
            </a:r>
            <a:endParaRPr lang="en-GB" sz="1200" dirty="0">
              <a:solidFill>
                <a:schemeClr val="bg1"/>
              </a:solidFill>
              <a:ea typeface="+mn-lt"/>
              <a:cs typeface="+mn-lt"/>
            </a:endParaRPr>
          </a:p>
        </p:txBody>
      </p:sp>
    </p:spTree>
    <p:extLst>
      <p:ext uri="{BB962C8B-B14F-4D97-AF65-F5344CB8AC3E}">
        <p14:creationId xmlns:p14="http://schemas.microsoft.com/office/powerpoint/2010/main" val="2832609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05736E7-4F7C-147E-4DC0-2D02F821A4B5}"/>
              </a:ext>
            </a:extLst>
          </p:cNvPr>
          <p:cNvSpPr>
            <a:spLocks noGrp="1"/>
          </p:cNvSpPr>
          <p:nvPr>
            <p:ph type="title"/>
          </p:nvPr>
        </p:nvSpPr>
        <p:spPr>
          <a:xfrm>
            <a:off x="630936" y="594066"/>
            <a:ext cx="3387222" cy="5577008"/>
          </a:xfrm>
          <a:noFill/>
        </p:spPr>
        <p:txBody>
          <a:bodyPr anchor="ctr">
            <a:normAutofit/>
          </a:bodyPr>
          <a:lstStyle/>
          <a:p>
            <a:r>
              <a:rPr lang="en-GB" sz="4000" b="1">
                <a:solidFill>
                  <a:schemeClr val="bg1"/>
                </a:solidFill>
                <a:ea typeface="+mj-lt"/>
                <a:cs typeface="+mj-lt"/>
              </a:rPr>
              <a:t>Challenges of Operational Response</a:t>
            </a:r>
            <a:endParaRPr lang="en-US" sz="4000" b="1">
              <a:solidFill>
                <a:schemeClr val="bg1"/>
              </a:solidFill>
            </a:endParaRPr>
          </a:p>
        </p:txBody>
      </p:sp>
      <p:sp>
        <p:nvSpPr>
          <p:cNvPr id="3" name="Content Placeholder 2">
            <a:extLst>
              <a:ext uri="{FF2B5EF4-FFF2-40B4-BE49-F238E27FC236}">
                <a16:creationId xmlns:a16="http://schemas.microsoft.com/office/drawing/2014/main" id="{C81DC766-6C28-94F1-7B25-BB106FAF9770}"/>
              </a:ext>
            </a:extLst>
          </p:cNvPr>
          <p:cNvSpPr>
            <a:spLocks noGrp="1"/>
          </p:cNvSpPr>
          <p:nvPr>
            <p:ph idx="1"/>
          </p:nvPr>
        </p:nvSpPr>
        <p:spPr>
          <a:xfrm>
            <a:off x="4794887" y="592354"/>
            <a:ext cx="6734084" cy="5617312"/>
          </a:xfrm>
          <a:noFill/>
        </p:spPr>
        <p:txBody>
          <a:bodyPr vert="horz" lIns="91440" tIns="45720" rIns="91440" bIns="45720" rtlCol="0" anchor="ctr">
            <a:noAutofit/>
          </a:bodyPr>
          <a:lstStyle/>
          <a:p>
            <a:pPr marL="0" indent="0">
              <a:buNone/>
            </a:pPr>
            <a:r>
              <a:rPr lang="en-GB" sz="1200">
                <a:solidFill>
                  <a:schemeClr val="bg1"/>
                </a:solidFill>
                <a:ea typeface="+mn-lt"/>
                <a:cs typeface="+mn-lt"/>
              </a:rPr>
              <a:t>Emergency planning can address the limitations of operational response, ensuring adaptability and preparedness. These are some of the key challenges in tactical response and how effective planning can mitigate their impacts;</a:t>
            </a:r>
            <a:endParaRPr lang="en-GB" sz="1200" dirty="0">
              <a:solidFill>
                <a:schemeClr val="bg1"/>
              </a:solidFill>
              <a:ea typeface="+mn-lt"/>
              <a:cs typeface="+mn-lt"/>
            </a:endParaRPr>
          </a:p>
          <a:p>
            <a:r>
              <a:rPr lang="en-GB" sz="1200" b="1" i="1" dirty="0">
                <a:solidFill>
                  <a:schemeClr val="bg1"/>
                </a:solidFill>
                <a:ea typeface="+mn-lt"/>
                <a:cs typeface="+mn-lt"/>
              </a:rPr>
              <a:t>Communication Breakdowns</a:t>
            </a:r>
            <a:r>
              <a:rPr lang="en-GB" sz="1200" dirty="0">
                <a:solidFill>
                  <a:schemeClr val="bg1"/>
                </a:solidFill>
                <a:ea typeface="+mn-lt"/>
                <a:cs typeface="+mn-lt"/>
              </a:rPr>
              <a:t> – During crisis technical issues, interference or overload can cause delays/ </a:t>
            </a:r>
            <a:r>
              <a:rPr lang="en-GB" sz="1200">
                <a:solidFill>
                  <a:schemeClr val="bg1"/>
                </a:solidFill>
                <a:ea typeface="+mn-lt"/>
                <a:cs typeface="+mn-lt"/>
              </a:rPr>
              <a:t>coordination issues – Regular equipment checks, backup channels and manual protocols</a:t>
            </a:r>
            <a:endParaRPr lang="en-GB" sz="1200" dirty="0">
              <a:solidFill>
                <a:schemeClr val="bg1"/>
              </a:solidFill>
            </a:endParaRPr>
          </a:p>
          <a:p>
            <a:r>
              <a:rPr lang="en-GB" sz="1200" b="1" i="1">
                <a:solidFill>
                  <a:schemeClr val="bg1"/>
                </a:solidFill>
                <a:ea typeface="+mn-lt"/>
                <a:cs typeface="+mn-lt"/>
              </a:rPr>
              <a:t>Resource Constraints</a:t>
            </a:r>
            <a:r>
              <a:rPr lang="en-GB" sz="1200">
                <a:solidFill>
                  <a:schemeClr val="bg1"/>
                </a:solidFill>
                <a:ea typeface="+mn-lt"/>
                <a:cs typeface="+mn-lt"/>
              </a:rPr>
              <a:t> – Limited availability of personnel, medical supplies or equipment especially during large-scale incidents can cause inability for effective response – Pre-planned allocation, mutual aid agreements, incident prioritisation</a:t>
            </a:r>
            <a:endParaRPr lang="en-GB" sz="1200" dirty="0">
              <a:solidFill>
                <a:schemeClr val="bg1"/>
              </a:solidFill>
            </a:endParaRPr>
          </a:p>
          <a:p>
            <a:r>
              <a:rPr lang="en-GB" sz="1200" b="1" i="1">
                <a:solidFill>
                  <a:schemeClr val="bg1"/>
                </a:solidFill>
                <a:ea typeface="+mn-lt"/>
                <a:cs typeface="+mn-lt"/>
              </a:rPr>
              <a:t>Crowd Unpredicatibility</a:t>
            </a:r>
            <a:r>
              <a:rPr lang="en-GB" sz="1200">
                <a:solidFill>
                  <a:schemeClr val="bg1"/>
                </a:solidFill>
                <a:ea typeface="+mn-lt"/>
                <a:cs typeface="+mn-lt"/>
              </a:rPr>
              <a:t> – Large crowds can become panicked, disorganised or hostile complicating control and even elevating the crisis – Crowd management plans, clear signage, informed/trained stewards, direct communication</a:t>
            </a:r>
            <a:endParaRPr lang="en-GB" sz="1200" dirty="0">
              <a:solidFill>
                <a:schemeClr val="bg1"/>
              </a:solidFill>
            </a:endParaRPr>
          </a:p>
          <a:p>
            <a:r>
              <a:rPr lang="en-GB" sz="1200" b="1" i="1">
                <a:solidFill>
                  <a:schemeClr val="bg1"/>
                </a:solidFill>
                <a:ea typeface="+mn-lt"/>
                <a:cs typeface="+mn-lt"/>
              </a:rPr>
              <a:t>Environmental Complexity  </a:t>
            </a:r>
            <a:r>
              <a:rPr lang="en-GB" sz="1200">
                <a:solidFill>
                  <a:schemeClr val="bg1"/>
                </a:solidFill>
                <a:ea typeface="+mn-lt"/>
                <a:cs typeface="+mn-lt"/>
              </a:rPr>
              <a:t>– Weather conditions or incidients can cause strucutral or technical failure causing access issues, safety hazards or delayed response – Pre-event risk assessments, flexible strategies, multi-route maps and contingencies</a:t>
            </a:r>
            <a:endParaRPr lang="en-GB" sz="1200" dirty="0">
              <a:solidFill>
                <a:schemeClr val="bg1"/>
              </a:solidFill>
            </a:endParaRPr>
          </a:p>
          <a:p>
            <a:r>
              <a:rPr lang="en-GB" sz="1200" b="1" i="1">
                <a:solidFill>
                  <a:schemeClr val="bg1"/>
                </a:solidFill>
              </a:rPr>
              <a:t>Coordination Faults</a:t>
            </a:r>
            <a:r>
              <a:rPr lang="en-GB" sz="1200" dirty="0">
                <a:solidFill>
                  <a:schemeClr val="bg1"/>
                </a:solidFill>
              </a:rPr>
              <a:t> – Managing multiple agencies with differing protocols, directives or priorities can cause delays or confusion during response – Pre-establish joint command protocls, multi-agency drills, incident commanders</a:t>
            </a:r>
          </a:p>
          <a:p>
            <a:r>
              <a:rPr lang="en-GB" sz="1200" b="1" i="1">
                <a:solidFill>
                  <a:schemeClr val="bg1"/>
                </a:solidFill>
                <a:ea typeface="+mn-lt"/>
                <a:cs typeface="+mn-lt"/>
              </a:rPr>
              <a:t>Situational Awareness Failings</a:t>
            </a:r>
            <a:r>
              <a:rPr lang="en-GB" sz="1200" dirty="0">
                <a:solidFill>
                  <a:schemeClr val="bg1"/>
                </a:solidFill>
                <a:ea typeface="+mn-lt"/>
                <a:cs typeface="+mn-lt"/>
              </a:rPr>
              <a:t> – Rapidly evolving incidients can outpace information collection leading to outdated/incomplete awareness and poor-decision making – Use of surveillance, real-time monitoring, dedicated incident command posts</a:t>
            </a:r>
          </a:p>
          <a:p>
            <a:pPr marL="0" indent="0">
              <a:buNone/>
            </a:pPr>
            <a:r>
              <a:rPr lang="en-GB" sz="1200">
                <a:solidFill>
                  <a:schemeClr val="bg1"/>
                </a:solidFill>
                <a:ea typeface="+mn-lt"/>
                <a:cs typeface="+mn-lt"/>
              </a:rPr>
              <a:t>While Bronze Command plays a vital role, challenges can impact response effectives. Recognising these limitations allows organisers to not only plan for crises/incidents but also operational issues. This ensure proactive planning, contingency measure implamentation and the ability to remain adaptable under pressure</a:t>
            </a:r>
          </a:p>
        </p:txBody>
      </p:sp>
    </p:spTree>
    <p:extLst>
      <p:ext uri="{BB962C8B-B14F-4D97-AF65-F5344CB8AC3E}">
        <p14:creationId xmlns:p14="http://schemas.microsoft.com/office/powerpoint/2010/main" val="5212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7131F"/>
          </a:solidFill>
          <a:ln>
            <a:solidFill>
              <a:srgbClr val="0713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0C0DC11-CCF9-259B-6CE0-F447009DBCD8}"/>
              </a:ext>
            </a:extLst>
          </p:cNvPr>
          <p:cNvSpPr>
            <a:spLocks noGrp="1"/>
          </p:cNvSpPr>
          <p:nvPr>
            <p:ph type="title"/>
          </p:nvPr>
        </p:nvSpPr>
        <p:spPr>
          <a:xfrm>
            <a:off x="1014141" y="1450655"/>
            <a:ext cx="3932030" cy="3956690"/>
          </a:xfrm>
        </p:spPr>
        <p:txBody>
          <a:bodyPr anchor="ctr">
            <a:normAutofit/>
          </a:bodyPr>
          <a:lstStyle/>
          <a:p>
            <a:pPr algn="ctr"/>
            <a:r>
              <a:rPr lang="en-GB" sz="6000" b="1">
                <a:solidFill>
                  <a:schemeClr val="bg1"/>
                </a:solidFill>
                <a:ea typeface="+mj-lt"/>
                <a:cs typeface="+mj-lt"/>
              </a:rPr>
              <a:t>In Conclusion</a:t>
            </a:r>
            <a:endParaRPr lang="en-GB" sz="6000" b="1">
              <a:solidFill>
                <a:schemeClr val="bg1"/>
              </a:solidFill>
            </a:endParaRPr>
          </a:p>
        </p:txBody>
      </p:sp>
      <p:cxnSp>
        <p:nvCxnSpPr>
          <p:cNvPr id="28" name="Straight Connector 27">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0" name="Content Placeholder 2">
            <a:extLst>
              <a:ext uri="{FF2B5EF4-FFF2-40B4-BE49-F238E27FC236}">
                <a16:creationId xmlns:a16="http://schemas.microsoft.com/office/drawing/2014/main" id="{E63DA2E5-0524-A6B8-38F3-158A5D538F5A}"/>
              </a:ext>
            </a:extLst>
          </p:cNvPr>
          <p:cNvSpPr>
            <a:spLocks noGrp="1"/>
          </p:cNvSpPr>
          <p:nvPr>
            <p:ph idx="1"/>
          </p:nvPr>
        </p:nvSpPr>
        <p:spPr>
          <a:xfrm>
            <a:off x="5321711" y="1513641"/>
            <a:ext cx="6323964" cy="3896006"/>
          </a:xfrm>
        </p:spPr>
        <p:txBody>
          <a:bodyPr vert="horz" lIns="91440" tIns="45720" rIns="91440" bIns="45720" rtlCol="0" anchor="ctr">
            <a:normAutofit lnSpcReduction="10000"/>
          </a:bodyPr>
          <a:lstStyle/>
          <a:p>
            <a:pPr marL="0" indent="0">
              <a:buNone/>
            </a:pPr>
            <a:r>
              <a:rPr lang="en-GB" sz="1400">
                <a:solidFill>
                  <a:schemeClr val="bg1"/>
                </a:solidFill>
                <a:ea typeface="+mn-lt"/>
                <a:cs typeface="+mn-lt"/>
              </a:rPr>
              <a:t>Bronze Command is the frontline operational role. They are responsible for executing decisions and reacting on the ground. When immediate safety measures and management strategies are implemented Bronze Command can be an effective aspect ensuring swift and clear response to any incident. </a:t>
            </a:r>
          </a:p>
          <a:p>
            <a:pPr marL="0" indent="0">
              <a:buNone/>
            </a:pPr>
            <a:endParaRPr lang="en-GB" sz="1400" dirty="0">
              <a:solidFill>
                <a:schemeClr val="bg1"/>
              </a:solidFill>
              <a:ea typeface="+mn-lt"/>
              <a:cs typeface="+mn-lt"/>
            </a:endParaRPr>
          </a:p>
          <a:p>
            <a:pPr marL="0" indent="0">
              <a:buNone/>
            </a:pPr>
            <a:r>
              <a:rPr lang="en-GB" sz="1400">
                <a:solidFill>
                  <a:schemeClr val="bg1"/>
                </a:solidFill>
                <a:ea typeface="+mn-lt"/>
                <a:cs typeface="+mn-lt"/>
              </a:rPr>
              <a:t>The utilisation of emergency planning, coordination and training are key to ensure the effectiveness of Bronze Command and the clear lines of communication with Silver and Gold Command can enable rapid decisiuon-making and adjustment in real-time. </a:t>
            </a:r>
          </a:p>
          <a:p>
            <a:pPr marL="0" indent="0">
              <a:buNone/>
            </a:pPr>
            <a:endParaRPr lang="en-GB" sz="1400" dirty="0">
              <a:solidFill>
                <a:schemeClr val="bg1"/>
              </a:solidFill>
              <a:ea typeface="+mn-lt"/>
              <a:cs typeface="+mn-lt"/>
            </a:endParaRPr>
          </a:p>
          <a:p>
            <a:pPr marL="0" indent="0">
              <a:buNone/>
            </a:pPr>
            <a:r>
              <a:rPr lang="en-GB" sz="1400">
                <a:solidFill>
                  <a:schemeClr val="bg1"/>
                </a:solidFill>
                <a:ea typeface="+mn-lt"/>
                <a:cs typeface="+mn-lt"/>
              </a:rPr>
              <a:t>Historical tragedies and incidents are how the industry and the government has learnt from mistakes and developed systems andprotocols. Proactive crod cotnrol, early threat detection,preparedness drills and response plans are someof the ways that these lessons have been put to practise and lives have been saved.</a:t>
            </a:r>
            <a:endParaRPr lang="en-GB" sz="1400">
              <a:solidFill>
                <a:schemeClr val="bg1"/>
              </a:solidFill>
            </a:endParaRPr>
          </a:p>
          <a:p>
            <a:pPr marL="0" indent="0">
              <a:buNone/>
            </a:pPr>
            <a:endParaRPr lang="en-GB" sz="1400">
              <a:solidFill>
                <a:schemeClr val="bg1"/>
              </a:solidFill>
              <a:ea typeface="+mn-lt"/>
              <a:cs typeface="+mn-lt"/>
            </a:endParaRPr>
          </a:p>
          <a:p>
            <a:pPr marL="0" indent="0">
              <a:buNone/>
            </a:pPr>
            <a:r>
              <a:rPr lang="en-GB" sz="2000" b="1">
                <a:solidFill>
                  <a:schemeClr val="bg1"/>
                </a:solidFill>
                <a:ea typeface="+mn-lt"/>
                <a:cs typeface="+mn-lt"/>
              </a:rPr>
              <a:t>Any Questions?</a:t>
            </a:r>
          </a:p>
        </p:txBody>
      </p:sp>
    </p:spTree>
    <p:extLst>
      <p:ext uri="{BB962C8B-B14F-4D97-AF65-F5344CB8AC3E}">
        <p14:creationId xmlns:p14="http://schemas.microsoft.com/office/powerpoint/2010/main" val="2539866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2D890-FF8E-0A5B-A8E8-A47D2E146B64}"/>
              </a:ext>
            </a:extLst>
          </p:cNvPr>
          <p:cNvSpPr>
            <a:spLocks noGrp="1"/>
          </p:cNvSpPr>
          <p:nvPr>
            <p:ph type="title"/>
          </p:nvPr>
        </p:nvSpPr>
        <p:spPr>
          <a:xfrm>
            <a:off x="309716" y="143899"/>
            <a:ext cx="10515600" cy="858531"/>
          </a:xfrm>
        </p:spPr>
        <p:txBody>
          <a:bodyPr/>
          <a:lstStyle/>
          <a:p>
            <a:r>
              <a:rPr lang="en-GB" b="1"/>
              <a:t>Reference List:</a:t>
            </a:r>
            <a:endParaRPr lang="en-GB" dirty="0"/>
          </a:p>
        </p:txBody>
      </p:sp>
      <p:sp>
        <p:nvSpPr>
          <p:cNvPr id="3" name="Content Placeholder 2">
            <a:extLst>
              <a:ext uri="{FF2B5EF4-FFF2-40B4-BE49-F238E27FC236}">
                <a16:creationId xmlns:a16="http://schemas.microsoft.com/office/drawing/2014/main" id="{C7377FB8-6F96-5F06-E7AC-F46E18F65D72}"/>
              </a:ext>
            </a:extLst>
          </p:cNvPr>
          <p:cNvSpPr>
            <a:spLocks noGrp="1"/>
          </p:cNvSpPr>
          <p:nvPr>
            <p:ph idx="1"/>
          </p:nvPr>
        </p:nvSpPr>
        <p:spPr>
          <a:xfrm>
            <a:off x="309717" y="905366"/>
            <a:ext cx="11634018" cy="5714048"/>
          </a:xfrm>
        </p:spPr>
        <p:txBody>
          <a:bodyPr vert="horz" lIns="91440" tIns="45720" rIns="91440" bIns="45720" rtlCol="0" anchor="t">
            <a:noAutofit/>
          </a:bodyPr>
          <a:lstStyle/>
          <a:p>
            <a:r>
              <a:rPr lang="en-GB" sz="1100" i="1">
                <a:ea typeface="+mn-lt"/>
                <a:cs typeface="+mn-lt"/>
              </a:rPr>
              <a:t>Bradford City fire remembered on 40th anniversary of Valley Parade Disaster</a:t>
            </a:r>
            <a:r>
              <a:rPr lang="en-GB" sz="1100">
                <a:ea typeface="+mn-lt"/>
                <a:cs typeface="+mn-lt"/>
              </a:rPr>
              <a:t> (2025) </a:t>
            </a:r>
            <a:r>
              <a:rPr lang="en-GB" sz="1100" i="1">
                <a:ea typeface="+mn-lt"/>
                <a:cs typeface="+mn-lt"/>
              </a:rPr>
              <a:t>BBC News</a:t>
            </a:r>
            <a:r>
              <a:rPr lang="en-GB" sz="1100">
                <a:ea typeface="+mn-lt"/>
                <a:cs typeface="+mn-lt"/>
              </a:rPr>
              <a:t>. Available at: </a:t>
            </a:r>
            <a:r>
              <a:rPr lang="en-GB" sz="1100" dirty="0">
                <a:ea typeface="+mn-lt"/>
                <a:cs typeface="+mn-lt"/>
                <a:hlinkClick r:id="rId2"/>
              </a:rPr>
              <a:t>https://www.bbc.co.uk/news/articles/c3r8r1408jro</a:t>
            </a:r>
            <a:r>
              <a:rPr lang="en-GB" sz="1100" dirty="0">
                <a:ea typeface="+mn-lt"/>
                <a:cs typeface="+mn-lt"/>
              </a:rPr>
              <a:t> </a:t>
            </a:r>
            <a:r>
              <a:rPr lang="en-GB" sz="1100">
                <a:ea typeface="+mn-lt"/>
                <a:cs typeface="+mn-lt"/>
              </a:rPr>
              <a:t>(Accessed: 29 November 2025). </a:t>
            </a:r>
            <a:endParaRPr lang="en-GB" sz="1100" dirty="0">
              <a:ea typeface="+mn-lt"/>
              <a:cs typeface="+mn-lt"/>
            </a:endParaRPr>
          </a:p>
          <a:p>
            <a:r>
              <a:rPr lang="en-GB" sz="1100">
                <a:ea typeface="+mn-lt"/>
                <a:cs typeface="+mn-lt"/>
              </a:rPr>
              <a:t>Burton, R. (2024) </a:t>
            </a:r>
            <a:r>
              <a:rPr lang="en-GB" sz="1100" i="1">
                <a:ea typeface="+mn-lt"/>
                <a:cs typeface="+mn-lt"/>
              </a:rPr>
              <a:t>The master events log v The incident action plan   </a:t>
            </a:r>
            <a:r>
              <a:rPr lang="en-GB" sz="1100">
                <a:ea typeface="+mn-lt"/>
                <a:cs typeface="+mn-lt"/>
              </a:rPr>
              <a:t>, </a:t>
            </a:r>
            <a:r>
              <a:rPr lang="en-GB" sz="1100" i="1">
                <a:ea typeface="+mn-lt"/>
                <a:cs typeface="+mn-lt"/>
              </a:rPr>
              <a:t>PreparedEx</a:t>
            </a:r>
            <a:r>
              <a:rPr lang="en-GB" sz="1100">
                <a:ea typeface="+mn-lt"/>
                <a:cs typeface="+mn-lt"/>
              </a:rPr>
              <a:t>. Available at: </a:t>
            </a:r>
            <a:r>
              <a:rPr lang="en-GB" sz="1100" dirty="0">
                <a:ea typeface="+mn-lt"/>
                <a:cs typeface="+mn-lt"/>
                <a:hlinkClick r:id="rId3"/>
              </a:rPr>
              <a:t>https://preparedex.com/the-master-events-log-v-the-incident-action-plan/</a:t>
            </a:r>
            <a:r>
              <a:rPr lang="en-GB" sz="1100" dirty="0">
                <a:ea typeface="+mn-lt"/>
                <a:cs typeface="+mn-lt"/>
              </a:rPr>
              <a:t> </a:t>
            </a:r>
            <a:r>
              <a:rPr lang="en-GB" sz="1100">
                <a:ea typeface="+mn-lt"/>
                <a:cs typeface="+mn-lt"/>
              </a:rPr>
              <a:t>(Accessed: 25 November 2025). </a:t>
            </a:r>
            <a:endParaRPr lang="en-GB" sz="1100" i="1" dirty="0">
              <a:ea typeface="+mn-lt"/>
              <a:cs typeface="+mn-lt"/>
            </a:endParaRPr>
          </a:p>
          <a:p>
            <a:r>
              <a:rPr lang="en-GB" sz="1100" i="1">
                <a:ea typeface="+mn-lt"/>
                <a:cs typeface="+mn-lt"/>
              </a:rPr>
              <a:t>Egypt football violence leaves many dead in Port Said</a:t>
            </a:r>
            <a:r>
              <a:rPr lang="en-GB" sz="1100">
                <a:ea typeface="+mn-lt"/>
                <a:cs typeface="+mn-lt"/>
              </a:rPr>
              <a:t> (2012) </a:t>
            </a:r>
            <a:r>
              <a:rPr lang="en-GB" sz="1100" i="1">
                <a:ea typeface="+mn-lt"/>
                <a:cs typeface="+mn-lt"/>
              </a:rPr>
              <a:t>BBC News</a:t>
            </a:r>
            <a:r>
              <a:rPr lang="en-GB" sz="1100">
                <a:ea typeface="+mn-lt"/>
                <a:cs typeface="+mn-lt"/>
              </a:rPr>
              <a:t>. Available at: </a:t>
            </a:r>
            <a:r>
              <a:rPr lang="en-GB" sz="1100" dirty="0">
                <a:ea typeface="+mn-lt"/>
                <a:cs typeface="+mn-lt"/>
                <a:hlinkClick r:id="rId4"/>
              </a:rPr>
              <a:t>https://www.bbc.co.uk/news/world-middle-east-16845841</a:t>
            </a:r>
            <a:r>
              <a:rPr lang="en-GB" sz="1100" dirty="0">
                <a:ea typeface="+mn-lt"/>
                <a:cs typeface="+mn-lt"/>
              </a:rPr>
              <a:t> </a:t>
            </a:r>
            <a:r>
              <a:rPr lang="en-GB" sz="1100">
                <a:ea typeface="+mn-lt"/>
                <a:cs typeface="+mn-lt"/>
              </a:rPr>
              <a:t>(Accessed: 29 November 2025). </a:t>
            </a:r>
            <a:endParaRPr lang="en-GB" sz="1100" dirty="0">
              <a:ea typeface="+mn-lt"/>
              <a:cs typeface="+mn-lt"/>
            </a:endParaRPr>
          </a:p>
          <a:p>
            <a:r>
              <a:rPr lang="en-GB" sz="1100" i="1">
                <a:ea typeface="+mn-lt"/>
                <a:cs typeface="+mn-lt"/>
              </a:rPr>
              <a:t>Guide to safety at Sports Grounds (Green Guide)</a:t>
            </a:r>
            <a:r>
              <a:rPr lang="en-GB" sz="1100">
                <a:ea typeface="+mn-lt"/>
                <a:cs typeface="+mn-lt"/>
              </a:rPr>
              <a:t> (2025) </a:t>
            </a:r>
            <a:r>
              <a:rPr lang="en-GB" sz="1100" i="1">
                <a:ea typeface="+mn-lt"/>
                <a:cs typeface="+mn-lt"/>
              </a:rPr>
              <a:t>SGSA</a:t>
            </a:r>
            <a:r>
              <a:rPr lang="en-GB" sz="1100">
                <a:ea typeface="+mn-lt"/>
                <a:cs typeface="+mn-lt"/>
              </a:rPr>
              <a:t>. Available at: </a:t>
            </a:r>
            <a:r>
              <a:rPr lang="en-GB" sz="1100" dirty="0">
                <a:ea typeface="+mn-lt"/>
                <a:cs typeface="+mn-lt"/>
                <a:hlinkClick r:id="rId5"/>
              </a:rPr>
              <a:t>https://sgsa.org.uk/document/greenguide/</a:t>
            </a:r>
            <a:r>
              <a:rPr lang="en-GB" sz="1100">
                <a:ea typeface="+mn-lt"/>
                <a:cs typeface="+mn-lt"/>
              </a:rPr>
              <a:t> (Accessed: 29 November 2025). </a:t>
            </a:r>
            <a:endParaRPr lang="en-GB" sz="1100" dirty="0">
              <a:ea typeface="+mn-lt"/>
              <a:cs typeface="+mn-lt"/>
            </a:endParaRPr>
          </a:p>
          <a:p>
            <a:r>
              <a:rPr lang="en-GB" sz="1100">
                <a:ea typeface="+mn-lt"/>
                <a:cs typeface="+mn-lt"/>
              </a:rPr>
              <a:t>Higham, P. (2025) </a:t>
            </a:r>
            <a:r>
              <a:rPr lang="en-GB" sz="1100" i="1">
                <a:ea typeface="+mn-lt"/>
                <a:cs typeface="+mn-lt"/>
              </a:rPr>
              <a:t>Super Bowl: The night the Superdome Lights Went Out in New Orleans</a:t>
            </a:r>
            <a:r>
              <a:rPr lang="en-GB" sz="1100">
                <a:ea typeface="+mn-lt"/>
                <a:cs typeface="+mn-lt"/>
              </a:rPr>
              <a:t>, </a:t>
            </a:r>
            <a:r>
              <a:rPr lang="en-GB" sz="1100" i="1">
                <a:ea typeface="+mn-lt"/>
                <a:cs typeface="+mn-lt"/>
              </a:rPr>
              <a:t>BBC Sport</a:t>
            </a:r>
            <a:r>
              <a:rPr lang="en-GB" sz="1100">
                <a:ea typeface="+mn-lt"/>
                <a:cs typeface="+mn-lt"/>
              </a:rPr>
              <a:t>. Available at: </a:t>
            </a:r>
            <a:r>
              <a:rPr lang="en-GB" sz="1100" dirty="0">
                <a:ea typeface="+mn-lt"/>
                <a:cs typeface="+mn-lt"/>
                <a:hlinkClick r:id="rId6"/>
              </a:rPr>
              <a:t>https://www.bbc.co.uk/sport/american-football/articles/c93ldqll33jo</a:t>
            </a:r>
            <a:r>
              <a:rPr lang="en-GB" sz="1100" dirty="0">
                <a:ea typeface="+mn-lt"/>
                <a:cs typeface="+mn-lt"/>
              </a:rPr>
              <a:t> </a:t>
            </a:r>
            <a:r>
              <a:rPr lang="en-GB" sz="1100">
                <a:ea typeface="+mn-lt"/>
                <a:cs typeface="+mn-lt"/>
              </a:rPr>
              <a:t>(Accessed: 29 November 2025). </a:t>
            </a:r>
            <a:endParaRPr lang="en-GB" sz="1100" dirty="0">
              <a:ea typeface="+mn-lt"/>
              <a:cs typeface="+mn-lt"/>
            </a:endParaRPr>
          </a:p>
          <a:p>
            <a:r>
              <a:rPr lang="en-GB" sz="1100" i="1">
                <a:ea typeface="+mn-lt"/>
                <a:cs typeface="+mn-lt"/>
              </a:rPr>
              <a:t>Home</a:t>
            </a:r>
            <a:r>
              <a:rPr lang="en-GB" sz="1100" dirty="0">
                <a:ea typeface="+mn-lt"/>
                <a:cs typeface="+mn-lt"/>
              </a:rPr>
              <a:t> (2025) </a:t>
            </a:r>
            <a:r>
              <a:rPr lang="en-GB" sz="1100" i="1" dirty="0">
                <a:ea typeface="+mn-lt"/>
                <a:cs typeface="+mn-lt"/>
              </a:rPr>
              <a:t>Principality Stadium</a:t>
            </a:r>
            <a:r>
              <a:rPr lang="en-GB" sz="1100" dirty="0">
                <a:ea typeface="+mn-lt"/>
                <a:cs typeface="+mn-lt"/>
              </a:rPr>
              <a:t>. Available at: </a:t>
            </a:r>
            <a:r>
              <a:rPr lang="en-GB" sz="1100" dirty="0">
                <a:ea typeface="+mn-lt"/>
                <a:cs typeface="+mn-lt"/>
                <a:hlinkClick r:id="rId7"/>
              </a:rPr>
              <a:t>https://www.principalitystadium.wales/</a:t>
            </a:r>
            <a:r>
              <a:rPr lang="en-GB" sz="1100">
                <a:ea typeface="+mn-lt"/>
                <a:cs typeface="+mn-lt"/>
              </a:rPr>
              <a:t> (Accessed: 24 November 2025).</a:t>
            </a:r>
            <a:endParaRPr lang="en-GB" sz="1100" dirty="0">
              <a:ea typeface="+mn-lt"/>
              <a:cs typeface="+mn-lt"/>
            </a:endParaRPr>
          </a:p>
          <a:p>
            <a:r>
              <a:rPr lang="en-GB" sz="1100" i="1"/>
              <a:t>Incident command system for more effective crisis management</a:t>
            </a:r>
            <a:r>
              <a:rPr lang="en-GB" sz="1100" dirty="0"/>
              <a:t> </a:t>
            </a:r>
            <a:r>
              <a:rPr lang="en-GB" sz="1100"/>
              <a:t>(2025) </a:t>
            </a:r>
            <a:r>
              <a:rPr lang="en-GB" sz="1100" i="1"/>
              <a:t>Restrata</a:t>
            </a:r>
            <a:r>
              <a:rPr lang="en-GB" sz="1100"/>
              <a:t>. Available at: </a:t>
            </a:r>
            <a:r>
              <a:rPr lang="en-GB" sz="1100" dirty="0">
                <a:hlinkClick r:id="rId8"/>
              </a:rPr>
              <a:t>https://www.restrata.com/blog/incident-command-system-for-more-effective-crisis-management/</a:t>
            </a:r>
            <a:r>
              <a:rPr lang="en-GB" sz="1100"/>
              <a:t> (Accessed: 29 November 2025). </a:t>
            </a:r>
            <a:endParaRPr lang="en-US" sz="1100"/>
          </a:p>
          <a:p>
            <a:r>
              <a:rPr lang="en-GB" sz="1100" i="1">
                <a:ea typeface="+mn-lt"/>
                <a:cs typeface="+mn-lt"/>
              </a:rPr>
              <a:t>Manchester Attack: 22 dead and 59 hurt in suicide bombing</a:t>
            </a:r>
            <a:r>
              <a:rPr lang="en-GB" sz="1100">
                <a:ea typeface="+mn-lt"/>
                <a:cs typeface="+mn-lt"/>
              </a:rPr>
              <a:t> (2017) </a:t>
            </a:r>
            <a:r>
              <a:rPr lang="en-GB" sz="1100" i="1">
                <a:ea typeface="+mn-lt"/>
                <a:cs typeface="+mn-lt"/>
              </a:rPr>
              <a:t>BBC News</a:t>
            </a:r>
            <a:r>
              <a:rPr lang="en-GB" sz="1100">
                <a:ea typeface="+mn-lt"/>
                <a:cs typeface="+mn-lt"/>
              </a:rPr>
              <a:t>. Available at: </a:t>
            </a:r>
            <a:r>
              <a:rPr lang="en-GB" sz="1100" dirty="0">
                <a:ea typeface="+mn-lt"/>
                <a:cs typeface="+mn-lt"/>
                <a:hlinkClick r:id="rId9"/>
              </a:rPr>
              <a:t>https://www.bbc.co.uk/news/uk-england-manchester-40010124</a:t>
            </a:r>
            <a:r>
              <a:rPr lang="en-GB" sz="1100">
                <a:ea typeface="+mn-lt"/>
                <a:cs typeface="+mn-lt"/>
              </a:rPr>
              <a:t> (Accessed: 29 November 2025). </a:t>
            </a:r>
            <a:endParaRPr lang="en-GB" sz="1100" dirty="0">
              <a:ea typeface="+mn-lt"/>
              <a:cs typeface="+mn-lt"/>
            </a:endParaRPr>
          </a:p>
          <a:p>
            <a:r>
              <a:rPr lang="en-GB" sz="1100" i="1">
                <a:ea typeface="+mn-lt"/>
                <a:cs typeface="+mn-lt"/>
              </a:rPr>
              <a:t>Martyn’s law: The Sia’s new regulatory role</a:t>
            </a:r>
            <a:r>
              <a:rPr lang="en-GB" sz="1100">
                <a:ea typeface="+mn-lt"/>
                <a:cs typeface="+mn-lt"/>
              </a:rPr>
              <a:t> (2025) </a:t>
            </a:r>
            <a:r>
              <a:rPr lang="en-GB" sz="1100" i="1">
                <a:ea typeface="+mn-lt"/>
                <a:cs typeface="+mn-lt"/>
              </a:rPr>
              <a:t>GOV.UK</a:t>
            </a:r>
            <a:r>
              <a:rPr lang="en-GB" sz="1100">
                <a:ea typeface="+mn-lt"/>
                <a:cs typeface="+mn-lt"/>
              </a:rPr>
              <a:t>. Available at: </a:t>
            </a:r>
            <a:r>
              <a:rPr lang="en-GB" sz="1100" dirty="0">
                <a:ea typeface="+mn-lt"/>
                <a:cs typeface="+mn-lt"/>
                <a:hlinkClick r:id="rId10"/>
              </a:rPr>
              <a:t>https://www.gov.uk/government/publications/martyns-law-the-sias-new-regulatory-role/martyns-law-the-sias-new-regulatory-role</a:t>
            </a:r>
            <a:r>
              <a:rPr lang="en-GB" sz="1100" dirty="0">
                <a:ea typeface="+mn-lt"/>
                <a:cs typeface="+mn-lt"/>
              </a:rPr>
              <a:t> </a:t>
            </a:r>
            <a:r>
              <a:rPr lang="en-GB" sz="1100">
                <a:ea typeface="+mn-lt"/>
                <a:cs typeface="+mn-lt"/>
              </a:rPr>
              <a:t>(Accessed: 29 November 2025). </a:t>
            </a:r>
            <a:endParaRPr lang="en-GB" sz="1100" dirty="0">
              <a:ea typeface="+mn-lt"/>
              <a:cs typeface="+mn-lt"/>
            </a:endParaRPr>
          </a:p>
          <a:p>
            <a:r>
              <a:rPr lang="en-GB" sz="1100">
                <a:ea typeface="+mn-lt"/>
                <a:cs typeface="+mn-lt"/>
              </a:rPr>
              <a:t>Oldfield, P. (2017) </a:t>
            </a:r>
            <a:r>
              <a:rPr lang="en-GB" sz="1100" i="1">
                <a:ea typeface="+mn-lt"/>
                <a:cs typeface="+mn-lt"/>
              </a:rPr>
              <a:t>Fire crews take part in high-rise exercise</a:t>
            </a:r>
            <a:r>
              <a:rPr lang="en-GB" sz="1100">
                <a:ea typeface="+mn-lt"/>
                <a:cs typeface="+mn-lt"/>
              </a:rPr>
              <a:t>, </a:t>
            </a:r>
            <a:r>
              <a:rPr lang="en-GB" sz="1100" i="1">
                <a:ea typeface="+mn-lt"/>
                <a:cs typeface="+mn-lt"/>
              </a:rPr>
              <a:t>Staffordshire Live</a:t>
            </a:r>
            <a:r>
              <a:rPr lang="en-GB" sz="1100">
                <a:ea typeface="+mn-lt"/>
                <a:cs typeface="+mn-lt"/>
              </a:rPr>
              <a:t>. Available at: </a:t>
            </a:r>
            <a:r>
              <a:rPr lang="en-GB" sz="1100" dirty="0">
                <a:ea typeface="+mn-lt"/>
                <a:cs typeface="+mn-lt"/>
                <a:hlinkClick r:id="rId11"/>
              </a:rPr>
              <a:t>https://www.staffordshire-live.co.uk/news/burton-news/staffordshire-fire-rescue-service-carry-152578</a:t>
            </a:r>
            <a:r>
              <a:rPr lang="en-GB" sz="1100" dirty="0">
                <a:ea typeface="+mn-lt"/>
                <a:cs typeface="+mn-lt"/>
              </a:rPr>
              <a:t> </a:t>
            </a:r>
            <a:r>
              <a:rPr lang="en-GB" sz="1100">
                <a:ea typeface="+mn-lt"/>
                <a:cs typeface="+mn-lt"/>
              </a:rPr>
              <a:t>(Accessed: 29 November 2025). </a:t>
            </a:r>
            <a:endParaRPr lang="en-GB" sz="1100" dirty="0">
              <a:ea typeface="+mn-lt"/>
              <a:cs typeface="+mn-lt"/>
            </a:endParaRPr>
          </a:p>
          <a:p>
            <a:r>
              <a:rPr lang="en-GB" sz="1100">
                <a:ea typeface="+mn-lt"/>
                <a:cs typeface="+mn-lt"/>
              </a:rPr>
              <a:t>Parmenter, T. (2021) </a:t>
            </a:r>
            <a:r>
              <a:rPr lang="en-GB" sz="1100" i="1">
                <a:ea typeface="+mn-lt"/>
                <a:cs typeface="+mn-lt"/>
              </a:rPr>
              <a:t>Euro 2020 final: Fans could have been killed after ‘mindless thugs’ stormed Wembley, report finds</a:t>
            </a:r>
            <a:r>
              <a:rPr lang="en-GB" sz="1100">
                <a:ea typeface="+mn-lt"/>
                <a:cs typeface="+mn-lt"/>
              </a:rPr>
              <a:t>, </a:t>
            </a:r>
            <a:r>
              <a:rPr lang="en-GB" sz="1100" i="1">
                <a:ea typeface="+mn-lt"/>
                <a:cs typeface="+mn-lt"/>
              </a:rPr>
              <a:t>Sky News</a:t>
            </a:r>
            <a:r>
              <a:rPr lang="en-GB" sz="1100">
                <a:ea typeface="+mn-lt"/>
                <a:cs typeface="+mn-lt"/>
              </a:rPr>
              <a:t>. Available at: </a:t>
            </a:r>
            <a:r>
              <a:rPr lang="en-GB" sz="1100" dirty="0">
                <a:ea typeface="+mn-lt"/>
                <a:cs typeface="+mn-lt"/>
                <a:hlinkClick r:id="rId12"/>
              </a:rPr>
              <a:t>https://news.sky.com/story/euro-2020-final-fans-could-have-been-killed-after-mindless-thugs-stormed-wembley-report-finds-12485182</a:t>
            </a:r>
            <a:r>
              <a:rPr lang="en-GB" sz="1100">
                <a:ea typeface="+mn-lt"/>
                <a:cs typeface="+mn-lt"/>
              </a:rPr>
              <a:t> (Accessed: 29 November 2025). </a:t>
            </a:r>
            <a:endParaRPr lang="en-GB" sz="1100" dirty="0">
              <a:ea typeface="+mn-lt"/>
              <a:cs typeface="+mn-lt"/>
            </a:endParaRPr>
          </a:p>
          <a:p>
            <a:r>
              <a:rPr lang="en-GB" sz="1100">
                <a:ea typeface="+mn-lt"/>
                <a:cs typeface="+mn-lt"/>
              </a:rPr>
              <a:t>Peters, C. and Young, L. (2020) </a:t>
            </a:r>
            <a:r>
              <a:rPr lang="en-GB" sz="1100" i="1">
                <a:ea typeface="+mn-lt"/>
                <a:cs typeface="+mn-lt"/>
              </a:rPr>
              <a:t>The moment the Metrodome Roof Collapsed &amp; The Aftermath</a:t>
            </a:r>
            <a:r>
              <a:rPr lang="en-GB" sz="1100">
                <a:ea typeface="+mn-lt"/>
                <a:cs typeface="+mn-lt"/>
              </a:rPr>
              <a:t>, </a:t>
            </a:r>
            <a:r>
              <a:rPr lang="en-GB" sz="1100" i="1">
                <a:ea typeface="+mn-lt"/>
                <a:cs typeface="+mn-lt"/>
              </a:rPr>
              <a:t>Vikings</a:t>
            </a:r>
            <a:r>
              <a:rPr lang="en-GB" sz="1100">
                <a:ea typeface="+mn-lt"/>
                <a:cs typeface="+mn-lt"/>
              </a:rPr>
              <a:t>. Available at: </a:t>
            </a:r>
            <a:r>
              <a:rPr lang="en-GB" sz="1100" dirty="0">
                <a:ea typeface="+mn-lt"/>
                <a:cs typeface="+mn-lt"/>
                <a:hlinkClick r:id="rId13"/>
              </a:rPr>
              <a:t>https://www.vikings.com/news/longform/metrodome-roof-collapse-2010-aftermath</a:t>
            </a:r>
            <a:r>
              <a:rPr lang="en-GB" sz="1100" dirty="0">
                <a:ea typeface="+mn-lt"/>
                <a:cs typeface="+mn-lt"/>
              </a:rPr>
              <a:t> </a:t>
            </a:r>
            <a:r>
              <a:rPr lang="en-GB" sz="1100">
                <a:ea typeface="+mn-lt"/>
                <a:cs typeface="+mn-lt"/>
              </a:rPr>
              <a:t>(Accessed: 29 November 2025). </a:t>
            </a:r>
            <a:endParaRPr lang="en-GB" sz="1100" dirty="0">
              <a:ea typeface="+mn-lt"/>
              <a:cs typeface="+mn-lt"/>
            </a:endParaRPr>
          </a:p>
          <a:p>
            <a:r>
              <a:rPr lang="en-GB" sz="1100" i="1" dirty="0">
                <a:ea typeface="+mn-lt"/>
                <a:cs typeface="+mn-lt"/>
              </a:rPr>
              <a:t>Principality Stadium : Cardiff</a:t>
            </a:r>
            <a:r>
              <a:rPr lang="en-GB" sz="1100" dirty="0">
                <a:ea typeface="+mn-lt"/>
                <a:cs typeface="+mn-lt"/>
              </a:rPr>
              <a:t> (2025) </a:t>
            </a:r>
            <a:r>
              <a:rPr lang="en-GB" sz="1100" i="1" dirty="0">
                <a:ea typeface="+mn-lt"/>
                <a:cs typeface="+mn-lt"/>
              </a:rPr>
              <a:t>Football Ground Guide</a:t>
            </a:r>
            <a:r>
              <a:rPr lang="en-GB" sz="1100" dirty="0">
                <a:ea typeface="+mn-lt"/>
                <a:cs typeface="+mn-lt"/>
              </a:rPr>
              <a:t>. Available at: </a:t>
            </a:r>
            <a:r>
              <a:rPr lang="en-GB" sz="1100" dirty="0">
                <a:ea typeface="+mn-lt"/>
                <a:cs typeface="+mn-lt"/>
                <a:hlinkClick r:id="rId14"/>
              </a:rPr>
              <a:t>https://footballgroundguide.com/leagues/others/principality-stadium-cardiff.html</a:t>
            </a:r>
            <a:r>
              <a:rPr lang="en-GB" sz="1100" dirty="0">
                <a:ea typeface="+mn-lt"/>
                <a:cs typeface="+mn-lt"/>
              </a:rPr>
              <a:t> (Accessed: 24 November 2025). </a:t>
            </a:r>
          </a:p>
          <a:p>
            <a:r>
              <a:rPr lang="en-GB" sz="1100" i="1" dirty="0">
                <a:ea typeface="+mn-lt"/>
                <a:cs typeface="+mn-lt"/>
              </a:rPr>
              <a:t>Role of an incident commander: Real-time crisis control</a:t>
            </a:r>
            <a:r>
              <a:rPr lang="en-GB" sz="1100" dirty="0">
                <a:ea typeface="+mn-lt"/>
                <a:cs typeface="+mn-lt"/>
              </a:rPr>
              <a:t> (2025) </a:t>
            </a:r>
            <a:r>
              <a:rPr lang="en-GB" sz="1100" i="1" dirty="0">
                <a:ea typeface="+mn-lt"/>
                <a:cs typeface="+mn-lt"/>
              </a:rPr>
              <a:t>Asana</a:t>
            </a:r>
            <a:r>
              <a:rPr lang="en-GB" sz="1100" dirty="0">
                <a:ea typeface="+mn-lt"/>
                <a:cs typeface="+mn-lt"/>
              </a:rPr>
              <a:t>. Available at: </a:t>
            </a:r>
            <a:r>
              <a:rPr lang="en-GB" sz="1100" dirty="0">
                <a:ea typeface="+mn-lt"/>
                <a:cs typeface="+mn-lt"/>
                <a:hlinkClick r:id="rId15"/>
              </a:rPr>
              <a:t>https://asana.com/resources/incident-commander</a:t>
            </a:r>
            <a:r>
              <a:rPr lang="en-GB" sz="1100" dirty="0">
                <a:ea typeface="+mn-lt"/>
                <a:cs typeface="+mn-lt"/>
              </a:rPr>
              <a:t> (Accessed: 29 November 2025). </a:t>
            </a:r>
          </a:p>
          <a:p>
            <a:r>
              <a:rPr lang="en-GB" sz="1100">
                <a:ea typeface="+mn-lt"/>
                <a:cs typeface="+mn-lt"/>
              </a:rPr>
              <a:t>Sheposh, R. (2023) </a:t>
            </a:r>
            <a:r>
              <a:rPr lang="en-GB" sz="1100" i="1">
                <a:ea typeface="+mn-lt"/>
                <a:cs typeface="+mn-lt"/>
              </a:rPr>
              <a:t>Hillsborough Disaster: Research Starters: EBSCO research</a:t>
            </a:r>
            <a:r>
              <a:rPr lang="en-GB" sz="1100">
                <a:ea typeface="+mn-lt"/>
                <a:cs typeface="+mn-lt"/>
              </a:rPr>
              <a:t>, </a:t>
            </a:r>
            <a:r>
              <a:rPr lang="en-GB" sz="1100" i="1">
                <a:ea typeface="+mn-lt"/>
                <a:cs typeface="+mn-lt"/>
              </a:rPr>
              <a:t>EBSCO</a:t>
            </a:r>
            <a:r>
              <a:rPr lang="en-GB" sz="1100">
                <a:ea typeface="+mn-lt"/>
                <a:cs typeface="+mn-lt"/>
              </a:rPr>
              <a:t>. Available at: </a:t>
            </a:r>
            <a:r>
              <a:rPr lang="en-GB" sz="1100" dirty="0">
                <a:ea typeface="+mn-lt"/>
                <a:cs typeface="+mn-lt"/>
                <a:hlinkClick r:id="rId16"/>
              </a:rPr>
              <a:t>https://www.ebsco.com/research-starters/history/hillsborough-disaster</a:t>
            </a:r>
            <a:r>
              <a:rPr lang="en-GB" sz="1100" dirty="0">
                <a:ea typeface="+mn-lt"/>
                <a:cs typeface="+mn-lt"/>
              </a:rPr>
              <a:t> </a:t>
            </a:r>
            <a:r>
              <a:rPr lang="en-GB" sz="1100">
                <a:ea typeface="+mn-lt"/>
                <a:cs typeface="+mn-lt"/>
              </a:rPr>
              <a:t>(Accessed: 29 November 2025).</a:t>
            </a:r>
            <a:r>
              <a:rPr lang="en-GB" sz="1000" dirty="0">
                <a:ea typeface="+mn-lt"/>
                <a:cs typeface="+mn-lt"/>
              </a:rPr>
              <a:t> </a:t>
            </a:r>
          </a:p>
        </p:txBody>
      </p:sp>
    </p:spTree>
    <p:extLst>
      <p:ext uri="{BB962C8B-B14F-4D97-AF65-F5344CB8AC3E}">
        <p14:creationId xmlns:p14="http://schemas.microsoft.com/office/powerpoint/2010/main" val="705463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Crisis Management Review: Part 1</vt:lpstr>
      <vt:lpstr>Bronze Command: Emergency Planning for the Principality Stadium</vt:lpstr>
      <vt:lpstr>Introduction To Bronze Command Role</vt:lpstr>
      <vt:lpstr>The Principality Stadium &amp; Relevant Risks</vt:lpstr>
      <vt:lpstr>Emergency Planning At Bronze Command</vt:lpstr>
      <vt:lpstr>Coordination With Emergency Services</vt:lpstr>
      <vt:lpstr>Legal Policy &amp; Protocol</vt:lpstr>
      <vt:lpstr>Contingency Planning</vt:lpstr>
      <vt:lpstr>Challenges of Operational Response</vt:lpstr>
      <vt:lpstr>In 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1196</cp:revision>
  <dcterms:created xsi:type="dcterms:W3CDTF">2025-11-20T10:33:18Z</dcterms:created>
  <dcterms:modified xsi:type="dcterms:W3CDTF">2025-11-29T17:13:50Z</dcterms:modified>
</cp:coreProperties>
</file>